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0.xml" ContentType="application/vnd.openxmlformats-officedocument.themeOverride+xml"/>
  <Override PartName="/ppt/notesSlides/notesSlide12.xml" ContentType="application/vnd.openxmlformats-officedocument.presentationml.notesSlide+xml"/>
  <Override PartName="/ppt/theme/themeOverride11.xml" ContentType="application/vnd.openxmlformats-officedocument.themeOverride+xml"/>
  <Override PartName="/ppt/notesSlides/notesSlide13.xml" ContentType="application/vnd.openxmlformats-officedocument.presentationml.notesSlide+xml"/>
  <Override PartName="/ppt/theme/themeOverride12.xml" ContentType="application/vnd.openxmlformats-officedocument.themeOverride+xml"/>
  <Override PartName="/ppt/notesSlides/notesSlide14.xml" ContentType="application/vnd.openxmlformats-officedocument.presentationml.notesSlide+xml"/>
  <Override PartName="/ppt/theme/themeOverride13.xml" ContentType="application/vnd.openxmlformats-officedocument.themeOverride+xml"/>
  <Override PartName="/ppt/notesSlides/notesSlide15.xml" ContentType="application/vnd.openxmlformats-officedocument.presentationml.notesSlide+xml"/>
  <Override PartName="/ppt/theme/themeOverride14.xml" ContentType="application/vnd.openxmlformats-officedocument.themeOverride+xml"/>
  <Override PartName="/ppt/notesSlides/notesSlide16.xml" ContentType="application/vnd.openxmlformats-officedocument.presentationml.notesSlide+xml"/>
  <Override PartName="/ppt/theme/themeOverride15.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Override16.xml" ContentType="application/vnd.openxmlformats-officedocument.themeOverride+xml"/>
  <Override PartName="/ppt/notesSlides/notesSlide19.xml" ContentType="application/vnd.openxmlformats-officedocument.presentationml.notesSlide+xml"/>
  <Override PartName="/ppt/theme/themeOverride17.xml" ContentType="application/vnd.openxmlformats-officedocument.themeOverride+xml"/>
  <Override PartName="/ppt/notesSlides/notesSlide20.xml" ContentType="application/vnd.openxmlformats-officedocument.presentationml.notesSlide+xml"/>
  <Override PartName="/ppt/theme/themeOverride18.xml" ContentType="application/vnd.openxmlformats-officedocument.themeOverride+xml"/>
  <Override PartName="/ppt/notesSlides/notesSlide21.xml" ContentType="application/vnd.openxmlformats-officedocument.presentationml.notesSlide+xml"/>
  <Override PartName="/ppt/theme/themeOverride19.xml" ContentType="application/vnd.openxmlformats-officedocument.themeOverride+xml"/>
  <Override PartName="/ppt/notesSlides/notesSlide22.xml" ContentType="application/vnd.openxmlformats-officedocument.presentationml.notesSlide+xml"/>
  <Override PartName="/ppt/theme/themeOverride20.xml" ContentType="application/vnd.openxmlformats-officedocument.themeOverride+xml"/>
  <Override PartName="/ppt/notesSlides/notesSlide23.xml" ContentType="application/vnd.openxmlformats-officedocument.presentationml.notesSlide+xml"/>
  <Override PartName="/ppt/theme/themeOverride21.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2"/>
  </p:sldMasterIdLst>
  <p:notesMasterIdLst>
    <p:notesMasterId r:id="rId28"/>
  </p:notesMasterIdLst>
  <p:sldIdLst>
    <p:sldId id="256" r:id="rId3"/>
    <p:sldId id="257" r:id="rId4"/>
    <p:sldId id="258" r:id="rId5"/>
    <p:sldId id="261" r:id="rId6"/>
    <p:sldId id="262" r:id="rId7"/>
    <p:sldId id="286" r:id="rId8"/>
    <p:sldId id="266" r:id="rId9"/>
    <p:sldId id="267" r:id="rId10"/>
    <p:sldId id="268" r:id="rId11"/>
    <p:sldId id="269" r:id="rId12"/>
    <p:sldId id="287" r:id="rId13"/>
    <p:sldId id="270" r:id="rId14"/>
    <p:sldId id="271" r:id="rId15"/>
    <p:sldId id="272" r:id="rId16"/>
    <p:sldId id="274" r:id="rId17"/>
    <p:sldId id="275" r:id="rId18"/>
    <p:sldId id="277" r:id="rId19"/>
    <p:sldId id="288" r:id="rId20"/>
    <p:sldId id="279" r:id="rId21"/>
    <p:sldId id="280" r:id="rId22"/>
    <p:sldId id="281" r:id="rId23"/>
    <p:sldId id="282" r:id="rId24"/>
    <p:sldId id="283" r:id="rId25"/>
    <p:sldId id="284" r:id="rId26"/>
    <p:sldId id="289"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7" d="100"/>
          <a:sy n="87" d="100"/>
        </p:scale>
        <p:origin x="64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988C2995-4816-4DE1-82F2-58C6C02B6419}" type="datetimeFigureOut">
              <a:rPr lang="zh-CN" altLang="en-US" smtClean="0"/>
              <a:t>2020/6/23</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74CB5BD-C5B9-439E-809B-53A3EDB9C41B}" type="slidenum">
              <a:rPr lang="zh-CN" altLang="en-US" smtClean="0"/>
              <a:t>‹#›</a:t>
            </a:fld>
            <a:endParaRPr lang="zh-CN" altLang="en-US"/>
          </a:p>
        </p:txBody>
      </p:sp>
    </p:spTree>
    <p:extLst>
      <p:ext uri="{BB962C8B-B14F-4D97-AF65-F5344CB8AC3E}">
        <p14:creationId xmlns:p14="http://schemas.microsoft.com/office/powerpoint/2010/main" val="2381351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1</a:t>
            </a:fld>
            <a:endParaRPr lang="zh-CN" altLang="en-US"/>
          </a:p>
        </p:txBody>
      </p:sp>
    </p:spTree>
    <p:extLst>
      <p:ext uri="{BB962C8B-B14F-4D97-AF65-F5344CB8AC3E}">
        <p14:creationId xmlns:p14="http://schemas.microsoft.com/office/powerpoint/2010/main" val="559069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2</a:t>
            </a:fld>
            <a:endParaRPr lang="zh-CN" altLang="en-US"/>
          </a:p>
        </p:txBody>
      </p:sp>
    </p:spTree>
    <p:extLst>
      <p:ext uri="{BB962C8B-B14F-4D97-AF65-F5344CB8AC3E}">
        <p14:creationId xmlns:p14="http://schemas.microsoft.com/office/powerpoint/2010/main" val="7002662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3</a:t>
            </a:fld>
            <a:endParaRPr lang="zh-CN" altLang="en-US"/>
          </a:p>
        </p:txBody>
      </p:sp>
    </p:spTree>
    <p:extLst>
      <p:ext uri="{BB962C8B-B14F-4D97-AF65-F5344CB8AC3E}">
        <p14:creationId xmlns:p14="http://schemas.microsoft.com/office/powerpoint/2010/main" val="30309861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4</a:t>
            </a:fld>
            <a:endParaRPr lang="zh-CN" altLang="en-US"/>
          </a:p>
        </p:txBody>
      </p:sp>
    </p:spTree>
    <p:extLst>
      <p:ext uri="{BB962C8B-B14F-4D97-AF65-F5344CB8AC3E}">
        <p14:creationId xmlns:p14="http://schemas.microsoft.com/office/powerpoint/2010/main" val="407588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t>5</a:t>
            </a:fld>
            <a:endParaRPr lang="zh-CN" altLang="en-US"/>
          </a:p>
        </p:txBody>
      </p:sp>
    </p:spTree>
    <p:extLst>
      <p:ext uri="{BB962C8B-B14F-4D97-AF65-F5344CB8AC3E}">
        <p14:creationId xmlns:p14="http://schemas.microsoft.com/office/powerpoint/2010/main" val="28533129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6</a:t>
            </a:fld>
            <a:endParaRPr lang="zh-CN" altLang="en-US"/>
          </a:p>
        </p:txBody>
      </p:sp>
    </p:spTree>
    <p:extLst>
      <p:ext uri="{BB962C8B-B14F-4D97-AF65-F5344CB8AC3E}">
        <p14:creationId xmlns:p14="http://schemas.microsoft.com/office/powerpoint/2010/main" val="2474662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554745-8413-4732-B5EB-1684930933F1}" type="slidenum">
              <a:rPr lang="zh-CN" altLang="en-US" smtClean="0"/>
              <a:t>7</a:t>
            </a:fld>
            <a:endParaRPr lang="zh-CN" altLang="en-US"/>
          </a:p>
        </p:txBody>
      </p:sp>
    </p:spTree>
    <p:extLst>
      <p:ext uri="{BB962C8B-B14F-4D97-AF65-F5344CB8AC3E}">
        <p14:creationId xmlns:p14="http://schemas.microsoft.com/office/powerpoint/2010/main" val="41301990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t>8</a:t>
            </a:fld>
            <a:endParaRPr lang="zh-CN" altLang="en-US"/>
          </a:p>
        </p:txBody>
      </p:sp>
    </p:spTree>
    <p:extLst>
      <p:ext uri="{BB962C8B-B14F-4D97-AF65-F5344CB8AC3E}">
        <p14:creationId xmlns:p14="http://schemas.microsoft.com/office/powerpoint/2010/main" val="218459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t>9</a:t>
            </a:fld>
            <a:endParaRPr lang="zh-CN" altLang="en-US"/>
          </a:p>
        </p:txBody>
      </p:sp>
    </p:spTree>
    <p:extLst>
      <p:ext uri="{BB962C8B-B14F-4D97-AF65-F5344CB8AC3E}">
        <p14:creationId xmlns:p14="http://schemas.microsoft.com/office/powerpoint/2010/main" val="39289591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9447003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11</a:t>
            </a:fld>
            <a:endParaRPr lang="zh-CN" altLang="en-US"/>
          </a:p>
        </p:txBody>
      </p:sp>
    </p:spTree>
    <p:extLst>
      <p:ext uri="{BB962C8B-B14F-4D97-AF65-F5344CB8AC3E}">
        <p14:creationId xmlns:p14="http://schemas.microsoft.com/office/powerpoint/2010/main" val="3071313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4243171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13</a:t>
            </a:fld>
            <a:endParaRPr lang="zh-CN" altLang="en-US"/>
          </a:p>
        </p:txBody>
      </p:sp>
    </p:spTree>
    <p:extLst>
      <p:ext uri="{BB962C8B-B14F-4D97-AF65-F5344CB8AC3E}">
        <p14:creationId xmlns:p14="http://schemas.microsoft.com/office/powerpoint/2010/main" val="1656659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p:sp>
      <p:sp>
        <p:nvSpPr>
          <p:cNvPr id="3789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403570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15</a:t>
            </a:fld>
            <a:endParaRPr lang="zh-CN" altLang="en-US"/>
          </a:p>
        </p:txBody>
      </p:sp>
    </p:spTree>
    <p:extLst>
      <p:ext uri="{BB962C8B-B14F-4D97-AF65-F5344CB8AC3E}">
        <p14:creationId xmlns:p14="http://schemas.microsoft.com/office/powerpoint/2010/main" val="2145806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16</a:t>
            </a:fld>
            <a:endParaRPr lang="zh-CN" altLang="en-US"/>
          </a:p>
        </p:txBody>
      </p:sp>
    </p:spTree>
    <p:extLst>
      <p:ext uri="{BB962C8B-B14F-4D97-AF65-F5344CB8AC3E}">
        <p14:creationId xmlns:p14="http://schemas.microsoft.com/office/powerpoint/2010/main" val="832244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17</a:t>
            </a:fld>
            <a:endParaRPr lang="zh-CN" altLang="en-US"/>
          </a:p>
        </p:txBody>
      </p:sp>
    </p:spTree>
    <p:extLst>
      <p:ext uri="{BB962C8B-B14F-4D97-AF65-F5344CB8AC3E}">
        <p14:creationId xmlns:p14="http://schemas.microsoft.com/office/powerpoint/2010/main" val="32006627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18</a:t>
            </a:fld>
            <a:endParaRPr lang="zh-CN" altLang="en-US"/>
          </a:p>
        </p:txBody>
      </p:sp>
    </p:spTree>
    <p:extLst>
      <p:ext uri="{BB962C8B-B14F-4D97-AF65-F5344CB8AC3E}">
        <p14:creationId xmlns:p14="http://schemas.microsoft.com/office/powerpoint/2010/main" val="25823995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19</a:t>
            </a:fld>
            <a:endParaRPr lang="zh-CN" altLang="en-US"/>
          </a:p>
        </p:txBody>
      </p:sp>
    </p:spTree>
    <p:extLst>
      <p:ext uri="{BB962C8B-B14F-4D97-AF65-F5344CB8AC3E}">
        <p14:creationId xmlns:p14="http://schemas.microsoft.com/office/powerpoint/2010/main" val="36553505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20</a:t>
            </a:fld>
            <a:endParaRPr lang="zh-CN" altLang="en-US"/>
          </a:p>
        </p:txBody>
      </p:sp>
    </p:spTree>
    <p:extLst>
      <p:ext uri="{BB962C8B-B14F-4D97-AF65-F5344CB8AC3E}">
        <p14:creationId xmlns:p14="http://schemas.microsoft.com/office/powerpoint/2010/main" val="40457140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21</a:t>
            </a:fld>
            <a:endParaRPr lang="zh-CN" altLang="en-US"/>
          </a:p>
        </p:txBody>
      </p:sp>
    </p:spTree>
    <p:extLst>
      <p:ext uri="{BB962C8B-B14F-4D97-AF65-F5344CB8AC3E}">
        <p14:creationId xmlns:p14="http://schemas.microsoft.com/office/powerpoint/2010/main" val="587660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22</a:t>
            </a:fld>
            <a:endParaRPr lang="zh-CN" altLang="en-US"/>
          </a:p>
        </p:txBody>
      </p:sp>
    </p:spTree>
    <p:extLst>
      <p:ext uri="{BB962C8B-B14F-4D97-AF65-F5344CB8AC3E}">
        <p14:creationId xmlns:p14="http://schemas.microsoft.com/office/powerpoint/2010/main" val="13052966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23</a:t>
            </a:fld>
            <a:endParaRPr lang="zh-CN" altLang="en-US"/>
          </a:p>
        </p:txBody>
      </p:sp>
    </p:spTree>
    <p:extLst>
      <p:ext uri="{BB962C8B-B14F-4D97-AF65-F5344CB8AC3E}">
        <p14:creationId xmlns:p14="http://schemas.microsoft.com/office/powerpoint/2010/main" val="40885271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24</a:t>
            </a:fld>
            <a:endParaRPr lang="zh-CN" altLang="en-US"/>
          </a:p>
        </p:txBody>
      </p:sp>
    </p:spTree>
    <p:extLst>
      <p:ext uri="{BB962C8B-B14F-4D97-AF65-F5344CB8AC3E}">
        <p14:creationId xmlns:p14="http://schemas.microsoft.com/office/powerpoint/2010/main" val="1127418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74CB5BD-C5B9-439E-809B-53A3EDB9C41B}" type="slidenum">
              <a:rPr lang="zh-CN" altLang="en-US" smtClean="0"/>
              <a:t>25</a:t>
            </a:fld>
            <a:endParaRPr lang="zh-CN" altLang="en-US"/>
          </a:p>
        </p:txBody>
      </p:sp>
    </p:spTree>
    <p:extLst>
      <p:ext uri="{BB962C8B-B14F-4D97-AF65-F5344CB8AC3E}">
        <p14:creationId xmlns:p14="http://schemas.microsoft.com/office/powerpoint/2010/main" val="187418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2020/6/23</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4.xml"/><Relationship Id="rId7" Type="http://schemas.openxmlformats.org/officeDocument/2006/relationships/tags" Target="../tags/tag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2020/6/23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3"/>
        </a:solidFill>
        <a:effectLst/>
      </p:bgPr>
    </p:bg>
    <p:spTree>
      <p:nvGrpSpPr>
        <p:cNvPr id="1" name=""/>
        <p:cNvGrpSpPr/>
        <p:nvPr/>
      </p:nvGrpSpPr>
      <p:grpSpPr>
        <a:xfrm>
          <a:off x="0" y="0"/>
          <a:ext cx="0" cy="0"/>
          <a:chOff x="0" y="0"/>
          <a:chExt cx="0" cy="0"/>
        </a:xfrm>
      </p:grpSpPr>
      <p:pic>
        <p:nvPicPr>
          <p:cNvPr id="11" name="图片 10" descr="资源 934302"/>
          <p:cNvPicPr>
            <a:picLocks noChangeAspect="1"/>
          </p:cNvPicPr>
          <p:nvPr userDrawn="1"/>
        </p:nvPicPr>
        <p:blipFill>
          <a:blip r:embed="rId8"/>
          <a:stretch>
            <a:fillRect/>
          </a:stretch>
        </p:blipFill>
        <p:spPr>
          <a:xfrm>
            <a:off x="330200" y="264160"/>
            <a:ext cx="11667490" cy="6355080"/>
          </a:xfrm>
          <a:prstGeom prst="rect">
            <a:avLst/>
          </a:prstGeom>
        </p:spPr>
      </p:pic>
      <p:cxnSp>
        <p:nvCxnSpPr>
          <p:cNvPr id="14" name="直接连接符 13"/>
          <p:cNvCxnSpPr/>
          <p:nvPr userDrawn="1"/>
        </p:nvCxnSpPr>
        <p:spPr>
          <a:xfrm flipH="1">
            <a:off x="307340" y="238760"/>
            <a:ext cx="758825" cy="741680"/>
          </a:xfrm>
          <a:prstGeom prst="line">
            <a:avLst/>
          </a:prstGeom>
          <a:ln w="31750">
            <a:solidFill>
              <a:srgbClr val="C00000"/>
            </a:solidFill>
          </a:ln>
        </p:spPr>
        <p:style>
          <a:lnRef idx="1">
            <a:schemeClr val="accent1"/>
          </a:lnRef>
          <a:fillRef idx="0">
            <a:schemeClr val="accent1"/>
          </a:fillRef>
          <a:effectRef idx="0">
            <a:schemeClr val="accent1"/>
          </a:effectRef>
          <a:fontRef idx="minor">
            <a:schemeClr val="tx1"/>
          </a:fontRef>
        </p:style>
      </p:cxnSp>
      <p:sp>
        <p:nvSpPr>
          <p:cNvPr id="35" name="直角三角形 34"/>
          <p:cNvSpPr/>
          <p:nvPr userDrawn="1"/>
        </p:nvSpPr>
        <p:spPr>
          <a:xfrm rot="16200000">
            <a:off x="580390" y="264160"/>
            <a:ext cx="748665" cy="748665"/>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PA_文本框 7"/>
          <p:cNvSpPr txBox="1">
            <a:spLocks noChangeArrowheads="1"/>
          </p:cNvSpPr>
          <p:nvPr userDrawn="1">
            <p:custDataLst>
              <p:tags r:id="rId7"/>
            </p:custDataLst>
          </p:nvPr>
        </p:nvSpPr>
        <p:spPr bwMode="auto">
          <a:xfrm>
            <a:off x="1586869" y="612326"/>
            <a:ext cx="2750820" cy="368300"/>
          </a:xfrm>
          <a:prstGeom prst="rect">
            <a:avLst/>
          </a:prstGeom>
          <a:noFill/>
          <a:ln w="9525">
            <a:noFill/>
            <a:miter lim="800000"/>
          </a:ln>
        </p:spPr>
        <p:txBody>
          <a:bodyPr wrap="non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450340"/>
            <a:r>
              <a:rPr lang="zh-CN" altLang="en-US" sz="2000" spc="300" dirty="0">
                <a:solidFill>
                  <a:schemeClr val="tx1">
                    <a:lumMod val="75000"/>
                    <a:lumOff val="25000"/>
                  </a:schemeClr>
                </a:solidFill>
                <a:latin typeface="微软雅黑" panose="020B0503020204020204" charset="-122"/>
                <a:ea typeface="微软雅黑" panose="020B0503020204020204" charset="-122"/>
                <a:cs typeface="+mn-ea"/>
                <a:sym typeface="+mn-lt"/>
              </a:rPr>
              <a:t>在母版更改你的标题</a:t>
            </a:r>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wipe(up)">
                                      <p:cBhvr>
                                        <p:cTn id="1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18" Type="http://schemas.openxmlformats.org/officeDocument/2006/relationships/image" Target="../media/image2.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17" Type="http://schemas.openxmlformats.org/officeDocument/2006/relationships/image" Target="../media/image5.png"/><Relationship Id="rId2" Type="http://schemas.openxmlformats.org/officeDocument/2006/relationships/tags" Target="../tags/tag3.xml"/><Relationship Id="rId16" Type="http://schemas.openxmlformats.org/officeDocument/2006/relationships/image" Target="../media/image4.png"/><Relationship Id="rId20" Type="http://schemas.openxmlformats.org/officeDocument/2006/relationships/slide" Target="slide3.xml"/><Relationship Id="rId1" Type="http://schemas.openxmlformats.org/officeDocument/2006/relationships/themeOverride" Target="../theme/themeOverride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3.png"/><Relationship Id="rId10" Type="http://schemas.openxmlformats.org/officeDocument/2006/relationships/tags" Target="../tags/tag11.xml"/><Relationship Id="rId19" Type="http://schemas.openxmlformats.org/officeDocument/2006/relationships/slide" Target="slide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14.xml"/><Relationship Id="rId7" Type="http://schemas.openxmlformats.org/officeDocument/2006/relationships/tags" Target="../tags/tag18.xml"/><Relationship Id="rId2" Type="http://schemas.openxmlformats.org/officeDocument/2006/relationships/tags" Target="../tags/tag13.xml"/><Relationship Id="rId1" Type="http://schemas.openxmlformats.org/officeDocument/2006/relationships/themeOverride" Target="../theme/themeOverride4.xml"/><Relationship Id="rId6" Type="http://schemas.openxmlformats.org/officeDocument/2006/relationships/tags" Target="../tags/tag17.xml"/><Relationship Id="rId5" Type="http://schemas.openxmlformats.org/officeDocument/2006/relationships/tags" Target="../tags/tag16.xml"/><Relationship Id="rId4" Type="http://schemas.openxmlformats.org/officeDocument/2006/relationships/tags" Target="../tags/tag15.xml"/><Relationship Id="rId9"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hemeOverride" Target="../theme/themeOverride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hemeOverride" Target="../theme/themeOverride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hemeOverride" Target="../theme/themeOverride8.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0.xml"/><Relationship Id="rId7" Type="http://schemas.openxmlformats.org/officeDocument/2006/relationships/image" Target="../media/image9.png"/><Relationship Id="rId2" Type="http://schemas.openxmlformats.org/officeDocument/2006/relationships/slideLayout" Target="../slideLayouts/slideLayout4.xml"/><Relationship Id="rId1" Type="http://schemas.openxmlformats.org/officeDocument/2006/relationships/themeOverride" Target="../theme/themeOverride9.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hemeOverride" Target="../theme/themeOverride1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hemeOverride" Target="../theme/themeOverride1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themeOverride" Target="../theme/themeOverride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hemeOverride" Target="../theme/themeOverride1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hemeOverride" Target="../theme/themeOverride1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hemeOverride" Target="../theme/themeOverride15.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hemeOverride" Target="../theme/themeOverride16.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hemeOverride" Target="../theme/themeOverride1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themeOverride" Target="../theme/themeOverride18.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hemeOverride" Target="../theme/themeOverride20.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5.xml"/><Relationship Id="rId1" Type="http://schemas.openxmlformats.org/officeDocument/2006/relationships/themeOverride" Target="../theme/themeOverride2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资源 934302"/>
          <p:cNvPicPr>
            <a:picLocks noChangeAspect="1"/>
          </p:cNvPicPr>
          <p:nvPr/>
        </p:nvPicPr>
        <p:blipFill>
          <a:blip r:embed="rId4"/>
          <a:stretch>
            <a:fillRect/>
          </a:stretch>
        </p:blipFill>
        <p:spPr>
          <a:xfrm>
            <a:off x="330200" y="264160"/>
            <a:ext cx="11667490" cy="6355080"/>
          </a:xfrm>
          <a:prstGeom prst="rect">
            <a:avLst/>
          </a:prstGeom>
        </p:spPr>
      </p:pic>
      <p:pic>
        <p:nvPicPr>
          <p:cNvPr id="10" name="图片 9" descr="资源 734302"/>
          <p:cNvPicPr>
            <a:picLocks noChangeAspect="1"/>
          </p:cNvPicPr>
          <p:nvPr/>
        </p:nvPicPr>
        <p:blipFill>
          <a:blip r:embed="rId5"/>
          <a:srcRect t="55447" r="77984"/>
          <a:stretch>
            <a:fillRect/>
          </a:stretch>
        </p:blipFill>
        <p:spPr>
          <a:xfrm>
            <a:off x="936625" y="3847465"/>
            <a:ext cx="1664335" cy="2295525"/>
          </a:xfrm>
          <a:prstGeom prst="rect">
            <a:avLst/>
          </a:prstGeom>
        </p:spPr>
      </p:pic>
      <p:pic>
        <p:nvPicPr>
          <p:cNvPr id="12" name="图片 11" descr="资源 734302"/>
          <p:cNvPicPr>
            <a:picLocks noChangeAspect="1"/>
          </p:cNvPicPr>
          <p:nvPr/>
        </p:nvPicPr>
        <p:blipFill>
          <a:blip r:embed="rId5"/>
          <a:srcRect l="77984" t="110" b="55337"/>
          <a:stretch>
            <a:fillRect/>
          </a:stretch>
        </p:blipFill>
        <p:spPr>
          <a:xfrm>
            <a:off x="9745980" y="735965"/>
            <a:ext cx="1664335" cy="2295525"/>
          </a:xfrm>
          <a:prstGeom prst="rect">
            <a:avLst/>
          </a:prstGeom>
        </p:spPr>
      </p:pic>
      <p:sp>
        <p:nvSpPr>
          <p:cNvPr id="2" name="文本框 1"/>
          <p:cNvSpPr txBox="1"/>
          <p:nvPr/>
        </p:nvSpPr>
        <p:spPr>
          <a:xfrm>
            <a:off x="1725930" y="1930333"/>
            <a:ext cx="7924800" cy="2214880"/>
          </a:xfrm>
          <a:prstGeom prst="rect">
            <a:avLst/>
          </a:prstGeom>
          <a:noFill/>
        </p:spPr>
        <p:txBody>
          <a:bodyPr wrap="square" rtlCol="0">
            <a:spAutoFit/>
          </a:bodyPr>
          <a:lstStyle/>
          <a:p>
            <a:r>
              <a:rPr lang="zh-CN" altLang="en-US" sz="6600" b="1" dirty="0">
                <a:solidFill>
                  <a:schemeClr val="tx1"/>
                </a:solidFill>
                <a:effectLst/>
                <a:cs typeface="+mn-ea"/>
                <a:sym typeface="+mn-lt"/>
              </a:rPr>
              <a:t>简约</a:t>
            </a:r>
            <a:r>
              <a:rPr lang="zh-CN" altLang="en-US" sz="6600" b="1" dirty="0">
                <a:solidFill>
                  <a:srgbClr val="C00000"/>
                </a:solidFill>
                <a:effectLst/>
                <a:cs typeface="+mn-ea"/>
                <a:sym typeface="+mn-lt"/>
              </a:rPr>
              <a:t>大气</a:t>
            </a:r>
          </a:p>
          <a:p>
            <a:r>
              <a:rPr lang="en-US" altLang="zh-CN" sz="7200" b="1" dirty="0">
                <a:solidFill>
                  <a:schemeClr val="tx1"/>
                </a:solidFill>
                <a:effectLst/>
                <a:cs typeface="+mn-ea"/>
                <a:sym typeface="+mn-lt"/>
              </a:rPr>
              <a:t>202X</a:t>
            </a:r>
            <a:r>
              <a:rPr lang="zh-CN" altLang="en-US" sz="7200" b="1" dirty="0">
                <a:solidFill>
                  <a:schemeClr val="tx1"/>
                </a:solidFill>
                <a:effectLst/>
                <a:cs typeface="+mn-ea"/>
                <a:sym typeface="+mn-lt"/>
              </a:rPr>
              <a:t>年度工作总结</a:t>
            </a:r>
            <a:endParaRPr lang="zh-CN" altLang="en-US" sz="6600" dirty="0">
              <a:solidFill>
                <a:schemeClr val="bg2">
                  <a:lumMod val="50000"/>
                </a:schemeClr>
              </a:solidFill>
              <a:cs typeface="+mn-ea"/>
              <a:sym typeface="+mn-lt"/>
            </a:endParaRPr>
          </a:p>
        </p:txBody>
      </p:sp>
      <p:sp>
        <p:nvSpPr>
          <p:cNvPr id="2064" name="矩形 31"/>
          <p:cNvSpPr/>
          <p:nvPr/>
        </p:nvSpPr>
        <p:spPr>
          <a:xfrm>
            <a:off x="1725930" y="4168140"/>
            <a:ext cx="9570720" cy="58356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lvl="0" indent="0" eaLnBrk="1" hangingPunct="1">
              <a:lnSpc>
                <a:spcPct val="100000"/>
              </a:lnSpc>
              <a:spcBef>
                <a:spcPct val="0"/>
              </a:spcBef>
              <a:buNone/>
            </a:pPr>
            <a:r>
              <a:rPr lang="en-US" altLang="zh-CN" sz="1600" dirty="0">
                <a:solidFill>
                  <a:schemeClr val="tx1"/>
                </a:solidFill>
                <a:effectLst/>
                <a:cs typeface="+mn-ea"/>
                <a:sym typeface="+mn-lt"/>
              </a:rPr>
              <a:t>Practicing calligraphy at the Orchid Pavilion, the semi-cursive script resembling sailing clouds and flowing water</a:t>
            </a:r>
            <a:r>
              <a:rPr lang="en-US" altLang="zh-CN" sz="1400" dirty="0">
                <a:solidFill>
                  <a:schemeClr val="tx1"/>
                </a:solidFill>
                <a:effectLst/>
                <a:cs typeface="+mn-ea"/>
                <a:sym typeface="+mn-lt"/>
              </a:rPr>
              <a:t>.</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064"/>
                                        </p:tgtEl>
                                        <p:attrNameLst>
                                          <p:attrName>style.visibility</p:attrName>
                                        </p:attrNameLst>
                                      </p:cBhvr>
                                      <p:to>
                                        <p:strVal val="visible"/>
                                      </p:to>
                                    </p:set>
                                    <p:animEffect transition="in" filter="fade">
                                      <p:cBhvr>
                                        <p:cTn id="16" dur="500"/>
                                        <p:tgtEl>
                                          <p:spTgt spid="20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6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资源 934302"/>
          <p:cNvPicPr>
            <a:picLocks noChangeAspect="1"/>
          </p:cNvPicPr>
          <p:nvPr/>
        </p:nvPicPr>
        <p:blipFill>
          <a:blip r:embed="rId14"/>
          <a:stretch>
            <a:fillRect/>
          </a:stretch>
        </p:blipFill>
        <p:spPr>
          <a:xfrm>
            <a:off x="330200" y="264160"/>
            <a:ext cx="11667490" cy="6355080"/>
          </a:xfrm>
          <a:prstGeom prst="rect">
            <a:avLst/>
          </a:prstGeom>
        </p:spPr>
      </p:pic>
      <p:pic>
        <p:nvPicPr>
          <p:cNvPr id="4" name="图片 3" descr="资源 834302"/>
          <p:cNvPicPr>
            <a:picLocks noChangeAspect="1"/>
          </p:cNvPicPr>
          <p:nvPr/>
        </p:nvPicPr>
        <p:blipFill>
          <a:blip r:embed="rId15"/>
          <a:stretch>
            <a:fillRect/>
          </a:stretch>
        </p:blipFill>
        <p:spPr>
          <a:xfrm>
            <a:off x="936625" y="735965"/>
            <a:ext cx="10473690" cy="5407025"/>
          </a:xfrm>
          <a:prstGeom prst="rect">
            <a:avLst/>
          </a:prstGeom>
        </p:spPr>
      </p:pic>
      <p:pic>
        <p:nvPicPr>
          <p:cNvPr id="6" name="图片 5" descr="资源 334302"/>
          <p:cNvPicPr>
            <a:picLocks noChangeAspect="1"/>
          </p:cNvPicPr>
          <p:nvPr/>
        </p:nvPicPr>
        <p:blipFill>
          <a:blip r:embed="rId16"/>
          <a:stretch>
            <a:fillRect/>
          </a:stretch>
        </p:blipFill>
        <p:spPr>
          <a:xfrm>
            <a:off x="330200" y="264160"/>
            <a:ext cx="4368165" cy="1788795"/>
          </a:xfrm>
          <a:prstGeom prst="rect">
            <a:avLst/>
          </a:prstGeom>
        </p:spPr>
      </p:pic>
      <p:pic>
        <p:nvPicPr>
          <p:cNvPr id="7" name="图片 6" descr="资源 434302"/>
          <p:cNvPicPr>
            <a:picLocks noChangeAspect="1"/>
          </p:cNvPicPr>
          <p:nvPr/>
        </p:nvPicPr>
        <p:blipFill>
          <a:blip r:embed="rId17"/>
          <a:stretch>
            <a:fillRect/>
          </a:stretch>
        </p:blipFill>
        <p:spPr>
          <a:xfrm>
            <a:off x="7328535" y="4705350"/>
            <a:ext cx="4669790" cy="1913890"/>
          </a:xfrm>
          <a:prstGeom prst="rect">
            <a:avLst/>
          </a:prstGeom>
        </p:spPr>
      </p:pic>
      <p:pic>
        <p:nvPicPr>
          <p:cNvPr id="10" name="图片 9" descr="资源 734302"/>
          <p:cNvPicPr>
            <a:picLocks noChangeAspect="1"/>
          </p:cNvPicPr>
          <p:nvPr/>
        </p:nvPicPr>
        <p:blipFill>
          <a:blip r:embed="rId18"/>
          <a:srcRect t="55447" r="77984"/>
          <a:stretch>
            <a:fillRect/>
          </a:stretch>
        </p:blipFill>
        <p:spPr>
          <a:xfrm>
            <a:off x="936625" y="3847465"/>
            <a:ext cx="1664335" cy="2295525"/>
          </a:xfrm>
          <a:prstGeom prst="rect">
            <a:avLst/>
          </a:prstGeom>
        </p:spPr>
      </p:pic>
      <p:pic>
        <p:nvPicPr>
          <p:cNvPr id="12" name="图片 11" descr="资源 734302"/>
          <p:cNvPicPr>
            <a:picLocks noChangeAspect="1"/>
          </p:cNvPicPr>
          <p:nvPr/>
        </p:nvPicPr>
        <p:blipFill>
          <a:blip r:embed="rId18"/>
          <a:srcRect l="77984" t="110" b="55337"/>
          <a:stretch>
            <a:fillRect/>
          </a:stretch>
        </p:blipFill>
        <p:spPr>
          <a:xfrm>
            <a:off x="9745980" y="735965"/>
            <a:ext cx="1664335" cy="2295525"/>
          </a:xfrm>
          <a:prstGeom prst="rect">
            <a:avLst/>
          </a:prstGeom>
        </p:spPr>
      </p:pic>
      <p:pic>
        <p:nvPicPr>
          <p:cNvPr id="2" name="图片 1" descr="资源 434302"/>
          <p:cNvPicPr>
            <a:picLocks noChangeAspect="1"/>
          </p:cNvPicPr>
          <p:nvPr/>
        </p:nvPicPr>
        <p:blipFill>
          <a:blip r:embed="rId17"/>
          <a:srcRect t="73026"/>
          <a:stretch>
            <a:fillRect/>
          </a:stretch>
        </p:blipFill>
        <p:spPr>
          <a:xfrm>
            <a:off x="3926205" y="6102985"/>
            <a:ext cx="4669790" cy="516255"/>
          </a:xfrm>
          <a:prstGeom prst="rect">
            <a:avLst/>
          </a:prstGeom>
        </p:spPr>
      </p:pic>
      <p:pic>
        <p:nvPicPr>
          <p:cNvPr id="13" name="图片 12" descr="资源 434302"/>
          <p:cNvPicPr>
            <a:picLocks noChangeAspect="1"/>
          </p:cNvPicPr>
          <p:nvPr/>
        </p:nvPicPr>
        <p:blipFill>
          <a:blip r:embed="rId17"/>
          <a:srcRect t="73026"/>
          <a:stretch>
            <a:fillRect/>
          </a:stretch>
        </p:blipFill>
        <p:spPr>
          <a:xfrm rot="10800000">
            <a:off x="3471545" y="264160"/>
            <a:ext cx="4669790" cy="516255"/>
          </a:xfrm>
          <a:prstGeom prst="rect">
            <a:avLst/>
          </a:prstGeom>
        </p:spPr>
      </p:pic>
      <p:sp>
        <p:nvSpPr>
          <p:cNvPr id="19" name="MH_Entry_1">
            <a:hlinkClick r:id="rId19" action="ppaction://hlinksldjump"/>
          </p:cNvPr>
          <p:cNvSpPr/>
          <p:nvPr>
            <p:custDataLst>
              <p:tags r:id="rId2"/>
            </p:custDataLst>
          </p:nvPr>
        </p:nvSpPr>
        <p:spPr>
          <a:xfrm>
            <a:off x="3703808" y="2669721"/>
            <a:ext cx="4921760" cy="415340"/>
          </a:xfrm>
          <a:prstGeom prst="rect">
            <a:avLst/>
          </a:prstGeom>
          <a:ln>
            <a:solidFill>
              <a:schemeClr val="accent1">
                <a:lumMod val="40000"/>
                <a:lumOff val="60000"/>
              </a:schemeClr>
            </a:solidFill>
          </a:ln>
        </p:spPr>
        <p:txBody>
          <a:bodyPr wrap="square" lIns="108000" tIns="0" rIns="0" bIns="0" anchor="ctr" anchorCtr="0">
            <a:normAutofit/>
          </a:bodyPr>
          <a:lstStyle/>
          <a:p>
            <a:r>
              <a:rPr lang="zh-CN" altLang="en-US" spc="200">
                <a:cs typeface="+mn-ea"/>
                <a:sym typeface="+mn-lt"/>
              </a:rPr>
              <a:t>输入您的标题或复制标题到此处</a:t>
            </a:r>
            <a:endParaRPr lang="zh-CN" altLang="en-US" spc="200" dirty="0">
              <a:cs typeface="+mn-ea"/>
              <a:sym typeface="+mn-lt"/>
            </a:endParaRPr>
          </a:p>
        </p:txBody>
      </p:sp>
      <p:sp>
        <p:nvSpPr>
          <p:cNvPr id="3" name="MH_Number_1">
            <a:hlinkClick r:id="rId19" action="ppaction://hlinksldjump"/>
          </p:cNvPr>
          <p:cNvSpPr/>
          <p:nvPr>
            <p:custDataLst>
              <p:tags r:id="rId3"/>
            </p:custDataLst>
          </p:nvPr>
        </p:nvSpPr>
        <p:spPr>
          <a:xfrm>
            <a:off x="3703808" y="2436438"/>
            <a:ext cx="473340" cy="23199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b="1" dirty="0">
                <a:solidFill>
                  <a:srgbClr val="FFFFFF"/>
                </a:solidFill>
                <a:cs typeface="+mn-ea"/>
                <a:sym typeface="+mn-lt"/>
              </a:rPr>
              <a:t>1</a:t>
            </a:r>
            <a:endParaRPr lang="zh-CN" altLang="en-US" b="1" dirty="0">
              <a:solidFill>
                <a:srgbClr val="FFFFFF"/>
              </a:solidFill>
              <a:cs typeface="+mn-ea"/>
              <a:sym typeface="+mn-lt"/>
            </a:endParaRPr>
          </a:p>
        </p:txBody>
      </p:sp>
      <p:sp>
        <p:nvSpPr>
          <p:cNvPr id="75" name="MH_Others_1"/>
          <p:cNvSpPr txBox="1"/>
          <p:nvPr>
            <p:custDataLst>
              <p:tags r:id="rId4"/>
            </p:custDataLst>
          </p:nvPr>
        </p:nvSpPr>
        <p:spPr>
          <a:xfrm>
            <a:off x="5105511" y="937584"/>
            <a:ext cx="2117275" cy="653727"/>
          </a:xfrm>
          <a:prstGeom prst="rect">
            <a:avLst/>
          </a:prstGeom>
          <a:noFill/>
        </p:spPr>
        <p:txBody>
          <a:bodyPr wrap="square" lIns="0" tIns="0" rIns="0" bIns="0" rtlCol="0" anchor="ctr" anchorCtr="0">
            <a:noAutofit/>
          </a:bodyPr>
          <a:lstStyle/>
          <a:p>
            <a:pPr algn="ctr"/>
            <a:r>
              <a:rPr lang="zh-CN" altLang="en-US" sz="4800">
                <a:cs typeface="+mn-ea"/>
                <a:sym typeface="+mn-lt"/>
              </a:rPr>
              <a:t>目录</a:t>
            </a:r>
          </a:p>
        </p:txBody>
      </p:sp>
      <p:sp>
        <p:nvSpPr>
          <p:cNvPr id="76" name="MH_Others_2"/>
          <p:cNvSpPr txBox="1"/>
          <p:nvPr>
            <p:custDataLst>
              <p:tags r:id="rId5"/>
            </p:custDataLst>
          </p:nvPr>
        </p:nvSpPr>
        <p:spPr>
          <a:xfrm>
            <a:off x="4856886" y="1591139"/>
            <a:ext cx="2613255" cy="461665"/>
          </a:xfrm>
          <a:prstGeom prst="rect">
            <a:avLst/>
          </a:prstGeom>
          <a:noFill/>
        </p:spPr>
        <p:txBody>
          <a:bodyPr wrap="square">
            <a:spAutoFit/>
          </a:bodyPr>
          <a:lstStyle/>
          <a:p>
            <a:pPr algn="ctr">
              <a:defRPr/>
            </a:pPr>
            <a:r>
              <a:rPr lang="en-US" altLang="zh-CN" sz="2400" spc="400" dirty="0">
                <a:solidFill>
                  <a:srgbClr val="DDDDDD"/>
                </a:solidFill>
                <a:cs typeface="+mn-ea"/>
                <a:sym typeface="+mn-lt"/>
              </a:rPr>
              <a:t>CONTENTS</a:t>
            </a:r>
            <a:endParaRPr lang="zh-CN" altLang="en-US" sz="2400" spc="400" dirty="0">
              <a:solidFill>
                <a:srgbClr val="DDDDDD"/>
              </a:solidFill>
              <a:cs typeface="+mn-ea"/>
              <a:sym typeface="+mn-lt"/>
            </a:endParaRPr>
          </a:p>
        </p:txBody>
      </p:sp>
      <p:sp>
        <p:nvSpPr>
          <p:cNvPr id="14" name="MH_Entry_2">
            <a:hlinkClick r:id="" action="ppaction://noaction"/>
          </p:cNvPr>
          <p:cNvSpPr/>
          <p:nvPr>
            <p:custDataLst>
              <p:tags r:id="rId6"/>
            </p:custDataLst>
          </p:nvPr>
        </p:nvSpPr>
        <p:spPr>
          <a:xfrm>
            <a:off x="3703808" y="3556331"/>
            <a:ext cx="4921760" cy="415340"/>
          </a:xfrm>
          <a:prstGeom prst="rect">
            <a:avLst/>
          </a:prstGeom>
          <a:ln>
            <a:solidFill>
              <a:schemeClr val="accent1">
                <a:lumMod val="40000"/>
                <a:lumOff val="60000"/>
              </a:schemeClr>
            </a:solidFill>
          </a:ln>
        </p:spPr>
        <p:txBody>
          <a:bodyPr wrap="square" lIns="108000" tIns="0" rIns="0" bIns="0" anchor="ctr" anchorCtr="0">
            <a:normAutofit/>
          </a:bodyPr>
          <a:lstStyle/>
          <a:p>
            <a:r>
              <a:rPr lang="zh-CN" altLang="en-US" spc="200">
                <a:cs typeface="+mn-ea"/>
                <a:sym typeface="+mn-lt"/>
              </a:rPr>
              <a:t>输入您的标题或复制标题到此处</a:t>
            </a:r>
            <a:endParaRPr lang="zh-CN" altLang="en-US" spc="200" dirty="0">
              <a:cs typeface="+mn-ea"/>
              <a:sym typeface="+mn-lt"/>
            </a:endParaRPr>
          </a:p>
        </p:txBody>
      </p:sp>
      <p:sp>
        <p:nvSpPr>
          <p:cNvPr id="15" name="MH_Number_2">
            <a:hlinkClick r:id="" action="ppaction://noaction"/>
          </p:cNvPr>
          <p:cNvSpPr/>
          <p:nvPr>
            <p:custDataLst>
              <p:tags r:id="rId7"/>
            </p:custDataLst>
          </p:nvPr>
        </p:nvSpPr>
        <p:spPr>
          <a:xfrm>
            <a:off x="3703808" y="3323048"/>
            <a:ext cx="473340" cy="23199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b="1">
                <a:solidFill>
                  <a:srgbClr val="FFFFFF"/>
                </a:solidFill>
                <a:cs typeface="+mn-ea"/>
                <a:sym typeface="+mn-lt"/>
              </a:rPr>
              <a:t>2</a:t>
            </a:r>
            <a:endParaRPr lang="zh-CN" altLang="en-US" b="1" dirty="0">
              <a:solidFill>
                <a:srgbClr val="FFFFFF"/>
              </a:solidFill>
              <a:cs typeface="+mn-ea"/>
              <a:sym typeface="+mn-lt"/>
            </a:endParaRPr>
          </a:p>
        </p:txBody>
      </p:sp>
      <p:sp>
        <p:nvSpPr>
          <p:cNvPr id="16" name="MH_Entry_3">
            <a:hlinkClick r:id="rId20" action="ppaction://hlinksldjump"/>
          </p:cNvPr>
          <p:cNvSpPr/>
          <p:nvPr>
            <p:custDataLst>
              <p:tags r:id="rId8"/>
            </p:custDataLst>
          </p:nvPr>
        </p:nvSpPr>
        <p:spPr>
          <a:xfrm>
            <a:off x="3703808" y="4442941"/>
            <a:ext cx="4921760" cy="415340"/>
          </a:xfrm>
          <a:prstGeom prst="rect">
            <a:avLst/>
          </a:prstGeom>
          <a:ln>
            <a:solidFill>
              <a:schemeClr val="accent1">
                <a:lumMod val="40000"/>
                <a:lumOff val="60000"/>
              </a:schemeClr>
            </a:solidFill>
          </a:ln>
        </p:spPr>
        <p:txBody>
          <a:bodyPr wrap="square" lIns="108000" tIns="0" rIns="0" bIns="0" anchor="ctr" anchorCtr="0">
            <a:normAutofit/>
          </a:bodyPr>
          <a:lstStyle/>
          <a:p>
            <a:r>
              <a:rPr lang="zh-CN" altLang="en-US" spc="200">
                <a:cs typeface="+mn-ea"/>
                <a:sym typeface="+mn-lt"/>
              </a:rPr>
              <a:t>输入您的标题或复制标题到此处</a:t>
            </a:r>
            <a:endParaRPr lang="zh-CN" altLang="en-US" spc="200" dirty="0">
              <a:cs typeface="+mn-ea"/>
              <a:sym typeface="+mn-lt"/>
            </a:endParaRPr>
          </a:p>
        </p:txBody>
      </p:sp>
      <p:sp>
        <p:nvSpPr>
          <p:cNvPr id="17" name="MH_Number_3">
            <a:hlinkClick r:id="rId20" action="ppaction://hlinksldjump"/>
          </p:cNvPr>
          <p:cNvSpPr/>
          <p:nvPr>
            <p:custDataLst>
              <p:tags r:id="rId9"/>
            </p:custDataLst>
          </p:nvPr>
        </p:nvSpPr>
        <p:spPr>
          <a:xfrm>
            <a:off x="3703808" y="4209658"/>
            <a:ext cx="473340" cy="23199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b="1">
                <a:solidFill>
                  <a:srgbClr val="FFFFFF"/>
                </a:solidFill>
                <a:cs typeface="+mn-ea"/>
                <a:sym typeface="+mn-lt"/>
              </a:rPr>
              <a:t>3</a:t>
            </a:r>
            <a:endParaRPr lang="zh-CN" altLang="en-US" b="1" dirty="0">
              <a:solidFill>
                <a:srgbClr val="FFFFFF"/>
              </a:solidFill>
              <a:cs typeface="+mn-ea"/>
              <a:sym typeface="+mn-lt"/>
            </a:endParaRPr>
          </a:p>
        </p:txBody>
      </p:sp>
      <p:sp>
        <p:nvSpPr>
          <p:cNvPr id="18" name="MH_Entry_4">
            <a:hlinkClick r:id="" action="ppaction://noaction"/>
          </p:cNvPr>
          <p:cNvSpPr/>
          <p:nvPr>
            <p:custDataLst>
              <p:tags r:id="rId10"/>
            </p:custDataLst>
          </p:nvPr>
        </p:nvSpPr>
        <p:spPr>
          <a:xfrm>
            <a:off x="3703808" y="5329551"/>
            <a:ext cx="4921760" cy="415340"/>
          </a:xfrm>
          <a:prstGeom prst="rect">
            <a:avLst/>
          </a:prstGeom>
          <a:ln>
            <a:solidFill>
              <a:schemeClr val="accent1">
                <a:lumMod val="40000"/>
                <a:lumOff val="60000"/>
              </a:schemeClr>
            </a:solidFill>
          </a:ln>
        </p:spPr>
        <p:txBody>
          <a:bodyPr wrap="square" lIns="108000" tIns="0" rIns="0" bIns="0" anchor="ctr" anchorCtr="0">
            <a:normAutofit/>
          </a:bodyPr>
          <a:lstStyle/>
          <a:p>
            <a:r>
              <a:rPr lang="zh-CN" altLang="en-US" spc="200">
                <a:cs typeface="+mn-ea"/>
                <a:sym typeface="+mn-lt"/>
              </a:rPr>
              <a:t>输入您的标题或复制标题到此处</a:t>
            </a:r>
            <a:endParaRPr lang="zh-CN" altLang="en-US" spc="200" dirty="0">
              <a:cs typeface="+mn-ea"/>
              <a:sym typeface="+mn-lt"/>
            </a:endParaRPr>
          </a:p>
        </p:txBody>
      </p:sp>
      <p:sp>
        <p:nvSpPr>
          <p:cNvPr id="20" name="MH_Number_4">
            <a:hlinkClick r:id="" action="ppaction://noaction"/>
          </p:cNvPr>
          <p:cNvSpPr/>
          <p:nvPr>
            <p:custDataLst>
              <p:tags r:id="rId11"/>
            </p:custDataLst>
          </p:nvPr>
        </p:nvSpPr>
        <p:spPr>
          <a:xfrm>
            <a:off x="3703808" y="5096268"/>
            <a:ext cx="473340" cy="23199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b="1">
                <a:solidFill>
                  <a:srgbClr val="FFFFFF"/>
                </a:solidFill>
                <a:cs typeface="+mn-ea"/>
                <a:sym typeface="+mn-lt"/>
              </a:rPr>
              <a:t>4</a:t>
            </a:r>
            <a:endParaRPr lang="zh-CN" altLang="en-US" b="1" dirty="0">
              <a:solidFill>
                <a:srgbClr val="FFFFFF"/>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randombar(horizontal)">
                                      <p:cBhvr>
                                        <p:cTn id="7" dur="500"/>
                                        <p:tgtEl>
                                          <p:spTgt spid="7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76"/>
                                        </p:tgtEl>
                                        <p:attrNameLst>
                                          <p:attrName>style.visibility</p:attrName>
                                        </p:attrNameLst>
                                      </p:cBhvr>
                                      <p:to>
                                        <p:strVal val="visible"/>
                                      </p:to>
                                    </p:set>
                                    <p:animEffect transition="in" filter="randombar(horizontal)">
                                      <p:cBhvr>
                                        <p:cTn id="10" dur="500"/>
                                        <p:tgtEl>
                                          <p:spTgt spid="7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000"/>
                                        <p:tgtEl>
                                          <p:spTgt spid="14"/>
                                        </p:tgtEl>
                                      </p:cBhvr>
                                    </p:animEffect>
                                    <p:anim calcmode="lin" valueType="num">
                                      <p:cBhvr>
                                        <p:cTn id="26" dur="1000" fill="hold"/>
                                        <p:tgtEl>
                                          <p:spTgt spid="14"/>
                                        </p:tgtEl>
                                        <p:attrNameLst>
                                          <p:attrName>ppt_x</p:attrName>
                                        </p:attrNameLst>
                                      </p:cBhvr>
                                      <p:tavLst>
                                        <p:tav tm="0">
                                          <p:val>
                                            <p:strVal val="#ppt_x"/>
                                          </p:val>
                                        </p:tav>
                                        <p:tav tm="100000">
                                          <p:val>
                                            <p:strVal val="#ppt_x"/>
                                          </p:val>
                                        </p:tav>
                                      </p:tavLst>
                                    </p:anim>
                                    <p:anim calcmode="lin" valueType="num">
                                      <p:cBhvr>
                                        <p:cTn id="27" dur="1000" fill="hold"/>
                                        <p:tgtEl>
                                          <p:spTgt spid="1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000"/>
                                        <p:tgtEl>
                                          <p:spTgt spid="18"/>
                                        </p:tgtEl>
                                      </p:cBhvr>
                                    </p:animEffect>
                                    <p:anim calcmode="lin" valueType="num">
                                      <p:cBhvr>
                                        <p:cTn id="46" dur="1000" fill="hold"/>
                                        <p:tgtEl>
                                          <p:spTgt spid="18"/>
                                        </p:tgtEl>
                                        <p:attrNameLst>
                                          <p:attrName>ppt_x</p:attrName>
                                        </p:attrNameLst>
                                      </p:cBhvr>
                                      <p:tavLst>
                                        <p:tav tm="0">
                                          <p:val>
                                            <p:strVal val="#ppt_x"/>
                                          </p:val>
                                        </p:tav>
                                        <p:tav tm="100000">
                                          <p:val>
                                            <p:strVal val="#ppt_x"/>
                                          </p:val>
                                        </p:tav>
                                      </p:tavLst>
                                    </p:anim>
                                    <p:anim calcmode="lin" valueType="num">
                                      <p:cBhvr>
                                        <p:cTn id="47" dur="1000" fill="hold"/>
                                        <p:tgtEl>
                                          <p:spTgt spid="18"/>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1000"/>
                                        <p:tgtEl>
                                          <p:spTgt spid="20"/>
                                        </p:tgtEl>
                                      </p:cBhvr>
                                    </p:animEffect>
                                    <p:anim calcmode="lin" valueType="num">
                                      <p:cBhvr>
                                        <p:cTn id="51" dur="1000" fill="hold"/>
                                        <p:tgtEl>
                                          <p:spTgt spid="20"/>
                                        </p:tgtEl>
                                        <p:attrNameLst>
                                          <p:attrName>ppt_x</p:attrName>
                                        </p:attrNameLst>
                                      </p:cBhvr>
                                      <p:tavLst>
                                        <p:tav tm="0">
                                          <p:val>
                                            <p:strVal val="#ppt_x"/>
                                          </p:val>
                                        </p:tav>
                                        <p:tav tm="100000">
                                          <p:val>
                                            <p:strVal val="#ppt_x"/>
                                          </p:val>
                                        </p:tav>
                                      </p:tavLst>
                                    </p:anim>
                                    <p:anim calcmode="lin" valueType="num">
                                      <p:cBhvr>
                                        <p:cTn id="52"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3" grpId="0" bldLvl="0" animBg="1"/>
      <p:bldP spid="75" grpId="0"/>
      <p:bldP spid="76" grpId="0"/>
      <p:bldP spid="14" grpId="0" bldLvl="0" animBg="1"/>
      <p:bldP spid="15" grpId="0" bldLvl="0" animBg="1"/>
      <p:bldP spid="16" grpId="0" bldLvl="0" animBg="1"/>
      <p:bldP spid="17" grpId="0" bldLvl="0" animBg="1"/>
      <p:bldP spid="18" grpId="0" bldLvl="0" animBg="1"/>
      <p:bldP spid="20"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资源 934302"/>
          <p:cNvPicPr>
            <a:picLocks noChangeAspect="1"/>
          </p:cNvPicPr>
          <p:nvPr/>
        </p:nvPicPr>
        <p:blipFill>
          <a:blip r:embed="rId4"/>
          <a:stretch>
            <a:fillRect/>
          </a:stretch>
        </p:blipFill>
        <p:spPr>
          <a:xfrm>
            <a:off x="330200" y="264160"/>
            <a:ext cx="11667490" cy="6355080"/>
          </a:xfrm>
          <a:prstGeom prst="rect">
            <a:avLst/>
          </a:prstGeom>
        </p:spPr>
      </p:pic>
      <p:grpSp>
        <p:nvGrpSpPr>
          <p:cNvPr id="3" name="组合 2"/>
          <p:cNvGrpSpPr/>
          <p:nvPr/>
        </p:nvGrpSpPr>
        <p:grpSpPr>
          <a:xfrm>
            <a:off x="2887345" y="1762760"/>
            <a:ext cx="6017895" cy="3331210"/>
            <a:chOff x="1475" y="1159"/>
            <a:chExt cx="16494" cy="8514"/>
          </a:xfrm>
        </p:grpSpPr>
        <p:pic>
          <p:nvPicPr>
            <p:cNvPr id="4" name="图片 3" descr="资源 834302"/>
            <p:cNvPicPr>
              <a:picLocks noChangeAspect="1"/>
            </p:cNvPicPr>
            <p:nvPr/>
          </p:nvPicPr>
          <p:blipFill>
            <a:blip r:embed="rId5"/>
            <a:stretch>
              <a:fillRect/>
            </a:stretch>
          </p:blipFill>
          <p:spPr>
            <a:xfrm>
              <a:off x="1475" y="1159"/>
              <a:ext cx="16494" cy="8515"/>
            </a:xfrm>
            <a:prstGeom prst="rect">
              <a:avLst/>
            </a:prstGeom>
          </p:spPr>
        </p:pic>
        <p:pic>
          <p:nvPicPr>
            <p:cNvPr id="10" name="图片 9" descr="资源 734302"/>
            <p:cNvPicPr>
              <a:picLocks noChangeAspect="1"/>
            </p:cNvPicPr>
            <p:nvPr/>
          </p:nvPicPr>
          <p:blipFill>
            <a:blip r:embed="rId6"/>
            <a:srcRect t="55447" r="77984"/>
            <a:stretch>
              <a:fillRect/>
            </a:stretch>
          </p:blipFill>
          <p:spPr>
            <a:xfrm>
              <a:off x="1475" y="6059"/>
              <a:ext cx="2621" cy="3615"/>
            </a:xfrm>
            <a:prstGeom prst="rect">
              <a:avLst/>
            </a:prstGeom>
          </p:spPr>
        </p:pic>
        <p:pic>
          <p:nvPicPr>
            <p:cNvPr id="12" name="图片 11" descr="资源 734302"/>
            <p:cNvPicPr>
              <a:picLocks noChangeAspect="1"/>
            </p:cNvPicPr>
            <p:nvPr/>
          </p:nvPicPr>
          <p:blipFill>
            <a:blip r:embed="rId6"/>
            <a:srcRect l="77984" t="110" b="55337"/>
            <a:stretch>
              <a:fillRect/>
            </a:stretch>
          </p:blipFill>
          <p:spPr>
            <a:xfrm>
              <a:off x="15348" y="1159"/>
              <a:ext cx="2621" cy="3615"/>
            </a:xfrm>
            <a:prstGeom prst="rect">
              <a:avLst/>
            </a:prstGeom>
          </p:spPr>
        </p:pic>
      </p:grpSp>
      <p:sp>
        <p:nvSpPr>
          <p:cNvPr id="2" name="文本框 28"/>
          <p:cNvSpPr txBox="1">
            <a:spLocks noChangeArrowheads="1"/>
          </p:cNvSpPr>
          <p:nvPr/>
        </p:nvSpPr>
        <p:spPr bwMode="auto">
          <a:xfrm>
            <a:off x="4158169" y="1279224"/>
            <a:ext cx="3876758" cy="2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16600" dirty="0">
                <a:solidFill>
                  <a:schemeClr val="accent1"/>
                </a:solidFill>
                <a:latin typeface="+mn-lt"/>
                <a:ea typeface="+mn-ea"/>
                <a:cs typeface="+mn-ea"/>
                <a:sym typeface="+mn-lt"/>
              </a:rPr>
              <a:t>01</a:t>
            </a:r>
          </a:p>
        </p:txBody>
      </p:sp>
      <p:grpSp>
        <p:nvGrpSpPr>
          <p:cNvPr id="5" name="组合 30"/>
          <p:cNvGrpSpPr/>
          <p:nvPr/>
        </p:nvGrpSpPr>
        <p:grpSpPr bwMode="auto">
          <a:xfrm>
            <a:off x="3612908" y="3802397"/>
            <a:ext cx="4878296" cy="1198245"/>
            <a:chOff x="3650539" y="4753005"/>
            <a:chExt cx="4878606" cy="1198686"/>
          </a:xfrm>
        </p:grpSpPr>
        <p:sp>
          <p:nvSpPr>
            <p:cNvPr id="6"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mn-lt"/>
                  <a:ea typeface="+mn-ea"/>
                  <a:cs typeface="+mn-ea"/>
                  <a:sym typeface="+mn-lt"/>
                </a:rPr>
                <a:t>ADD YOUR TITLE HERE</a:t>
              </a:r>
              <a:endParaRPr lang="zh-CN" altLang="en-US" sz="3200" b="1">
                <a:solidFill>
                  <a:schemeClr val="tx2"/>
                </a:solidFill>
                <a:latin typeface="+mn-lt"/>
                <a:ea typeface="+mn-ea"/>
                <a:cs typeface="+mn-ea"/>
                <a:sym typeface="+mn-lt"/>
              </a:endParaRPr>
            </a:p>
          </p:txBody>
        </p:sp>
        <p:sp>
          <p:nvSpPr>
            <p:cNvPr id="7" name="矩形 33"/>
            <p:cNvSpPr>
              <a:spLocks noChangeArrowheads="1"/>
            </p:cNvSpPr>
            <p:nvPr/>
          </p:nvSpPr>
          <p:spPr bwMode="auto">
            <a:xfrm>
              <a:off x="3727605" y="5305658"/>
              <a:ext cx="4724700" cy="646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mn-lt"/>
                  <a:ea typeface="+mn-ea"/>
                  <a:cs typeface="+mn-ea"/>
                  <a:sym typeface="+mn-lt"/>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026540" y="1327576"/>
            <a:ext cx="10138929" cy="830997"/>
          </a:xfrm>
          <a:prstGeom prst="rect">
            <a:avLst/>
          </a:prstGeom>
        </p:spPr>
        <p:txBody>
          <a:bodyPr wrap="square" lIns="91440" tIns="45720" rIns="91440" bIns="45720">
            <a:spAutoFit/>
          </a:bodyPr>
          <a:lstStyle/>
          <a:p>
            <a:pPr lvl="0"/>
            <a:r>
              <a:rPr lang="zh-CN" altLang="en-US" sz="1200" dirty="0">
                <a:solidFill>
                  <a:schemeClr val="tx1">
                    <a:lumMod val="50000"/>
                    <a:lumOff val="50000"/>
                  </a:schemeClr>
                </a:solidFill>
                <a:cs typeface="+mn-ea"/>
                <a:sym typeface="+mn-lt"/>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p>
          <a:p>
            <a:endParaRPr lang="zh-CN" altLang="en-US" sz="1200" dirty="0">
              <a:solidFill>
                <a:schemeClr val="tx1">
                  <a:lumMod val="50000"/>
                  <a:lumOff val="50000"/>
                </a:schemeClr>
              </a:solidFill>
              <a:cs typeface="+mn-ea"/>
              <a:sym typeface="+mn-lt"/>
            </a:endParaRPr>
          </a:p>
          <a:p>
            <a:pPr lvl="0"/>
            <a:endParaRPr lang="zh-CN" altLang="en-US" sz="1200" dirty="0">
              <a:solidFill>
                <a:schemeClr val="tx1">
                  <a:lumMod val="50000"/>
                  <a:lumOff val="50000"/>
                </a:schemeClr>
              </a:solidFill>
              <a:cs typeface="+mn-ea"/>
              <a:sym typeface="+mn-lt"/>
            </a:endParaRPr>
          </a:p>
        </p:txBody>
      </p:sp>
      <p:sp>
        <p:nvSpPr>
          <p:cNvPr id="2" name="MH_Text_5"/>
          <p:cNvSpPr/>
          <p:nvPr>
            <p:custDataLst>
              <p:tags r:id="rId2"/>
            </p:custDataLst>
          </p:nvPr>
        </p:nvSpPr>
        <p:spPr>
          <a:xfrm>
            <a:off x="8796900" y="4587422"/>
            <a:ext cx="2187797" cy="498625"/>
          </a:xfrm>
          <a:custGeom>
            <a:avLst/>
            <a:gdLst>
              <a:gd name="connsiteX0" fmla="*/ 0 w 1488119"/>
              <a:gd name="connsiteY0" fmla="*/ 0 h 504000"/>
              <a:gd name="connsiteX1" fmla="*/ 1236119 w 1488119"/>
              <a:gd name="connsiteY1" fmla="*/ 0 h 504000"/>
              <a:gd name="connsiteX2" fmla="*/ 1488119 w 1488119"/>
              <a:gd name="connsiteY2" fmla="*/ 252000 h 504000"/>
              <a:gd name="connsiteX3" fmla="*/ 1236119 w 1488119"/>
              <a:gd name="connsiteY3" fmla="*/ 504000 h 504000"/>
              <a:gd name="connsiteX4" fmla="*/ 0 w 1488119"/>
              <a:gd name="connsiteY4" fmla="*/ 504000 h 504000"/>
              <a:gd name="connsiteX5" fmla="*/ 252000 w 1488119"/>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119" h="504000">
                <a:moveTo>
                  <a:pt x="0" y="0"/>
                </a:moveTo>
                <a:lnTo>
                  <a:pt x="1236119" y="0"/>
                </a:lnTo>
                <a:lnTo>
                  <a:pt x="1488119" y="252000"/>
                </a:lnTo>
                <a:lnTo>
                  <a:pt x="1236119" y="504000"/>
                </a:lnTo>
                <a:lnTo>
                  <a:pt x="0" y="504000"/>
                </a:lnTo>
                <a:lnTo>
                  <a:pt x="252000" y="252000"/>
                </a:lnTo>
                <a:close/>
              </a:path>
            </a:pathLst>
          </a:custGeom>
          <a:solidFill>
            <a:schemeClr val="accent3"/>
          </a:solidFill>
          <a:ln w="12700" cap="flat" cmpd="sng" algn="ctr">
            <a:noFill/>
            <a:prstDash val="solid"/>
            <a:miter lim="800000"/>
          </a:ln>
          <a:effectLst/>
        </p:spPr>
        <p:txBody>
          <a:bodyPr lIns="91440" tIns="45720" rIns="91440" bIns="45720" anchor="ctr"/>
          <a:lstStyle/>
          <a:p>
            <a:pPr algn="ctr">
              <a:defRPr/>
            </a:pPr>
            <a:r>
              <a:rPr lang="en-US" altLang="zh-CN" sz="2665" kern="0" dirty="0">
                <a:solidFill>
                  <a:srgbClr val="FFFFFF"/>
                </a:solidFill>
                <a:cs typeface="+mn-ea"/>
                <a:sym typeface="+mn-lt"/>
              </a:rPr>
              <a:t>20</a:t>
            </a:r>
            <a:r>
              <a:rPr lang="en-US" altLang="zh-CN" sz="2135" kern="0" dirty="0">
                <a:solidFill>
                  <a:srgbClr val="FFFFFF"/>
                </a:solidFill>
                <a:cs typeface="+mn-ea"/>
                <a:sym typeface="+mn-lt"/>
              </a:rPr>
              <a:t>%</a:t>
            </a:r>
            <a:endParaRPr lang="zh-CN" altLang="en-US" sz="2665" kern="0" dirty="0">
              <a:solidFill>
                <a:srgbClr val="FFFFFF"/>
              </a:solidFill>
              <a:cs typeface="+mn-ea"/>
              <a:sym typeface="+mn-lt"/>
            </a:endParaRPr>
          </a:p>
        </p:txBody>
      </p:sp>
      <p:sp>
        <p:nvSpPr>
          <p:cNvPr id="3" name="MH_Text_3"/>
          <p:cNvSpPr/>
          <p:nvPr>
            <p:custDataLst>
              <p:tags r:id="rId3"/>
            </p:custDataLst>
          </p:nvPr>
        </p:nvSpPr>
        <p:spPr>
          <a:xfrm>
            <a:off x="5426572" y="4587422"/>
            <a:ext cx="3741179" cy="498625"/>
          </a:xfrm>
          <a:custGeom>
            <a:avLst/>
            <a:gdLst>
              <a:gd name="connsiteX0" fmla="*/ 0 w 2546477"/>
              <a:gd name="connsiteY0" fmla="*/ 0 h 504000"/>
              <a:gd name="connsiteX1" fmla="*/ 2294477 w 2546477"/>
              <a:gd name="connsiteY1" fmla="*/ 0 h 504000"/>
              <a:gd name="connsiteX2" fmla="*/ 2546477 w 2546477"/>
              <a:gd name="connsiteY2" fmla="*/ 252000 h 504000"/>
              <a:gd name="connsiteX3" fmla="*/ 2294477 w 2546477"/>
              <a:gd name="connsiteY3" fmla="*/ 504000 h 504000"/>
              <a:gd name="connsiteX4" fmla="*/ 0 w 2546477"/>
              <a:gd name="connsiteY4" fmla="*/ 504000 h 504000"/>
              <a:gd name="connsiteX5" fmla="*/ 252000 w 2546477"/>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6477" h="504000">
                <a:moveTo>
                  <a:pt x="0" y="0"/>
                </a:moveTo>
                <a:lnTo>
                  <a:pt x="2294477" y="0"/>
                </a:lnTo>
                <a:lnTo>
                  <a:pt x="2546477" y="252000"/>
                </a:lnTo>
                <a:lnTo>
                  <a:pt x="2294477" y="504000"/>
                </a:lnTo>
                <a:lnTo>
                  <a:pt x="0" y="504000"/>
                </a:lnTo>
                <a:lnTo>
                  <a:pt x="252000" y="252000"/>
                </a:lnTo>
                <a:close/>
              </a:path>
            </a:pathLst>
          </a:custGeom>
          <a:solidFill>
            <a:schemeClr val="accent2"/>
          </a:solidFill>
          <a:ln w="12700" cap="flat" cmpd="sng" algn="ctr">
            <a:noFill/>
            <a:prstDash val="solid"/>
            <a:miter lim="800000"/>
          </a:ln>
          <a:effectLst/>
        </p:spPr>
        <p:txBody>
          <a:bodyPr lIns="91440" tIns="45720" rIns="91440" bIns="45720" anchor="ctr"/>
          <a:lstStyle/>
          <a:p>
            <a:pPr algn="ctr">
              <a:defRPr/>
            </a:pPr>
            <a:r>
              <a:rPr lang="en-US" altLang="zh-CN" sz="2665" kern="0" dirty="0">
                <a:solidFill>
                  <a:srgbClr val="FFFFFF"/>
                </a:solidFill>
                <a:cs typeface="+mn-ea"/>
                <a:sym typeface="+mn-lt"/>
              </a:rPr>
              <a:t>32</a:t>
            </a:r>
            <a:r>
              <a:rPr lang="en-US" altLang="zh-CN" sz="2135" kern="0" dirty="0">
                <a:solidFill>
                  <a:srgbClr val="FFFFFF"/>
                </a:solidFill>
                <a:cs typeface="+mn-ea"/>
                <a:sym typeface="+mn-lt"/>
              </a:rPr>
              <a:t>%</a:t>
            </a:r>
            <a:endParaRPr lang="zh-CN" altLang="en-US" sz="2135" kern="0" dirty="0">
              <a:solidFill>
                <a:srgbClr val="FFFFFF"/>
              </a:solidFill>
              <a:cs typeface="+mn-ea"/>
              <a:sym typeface="+mn-lt"/>
            </a:endParaRPr>
          </a:p>
        </p:txBody>
      </p:sp>
      <p:sp>
        <p:nvSpPr>
          <p:cNvPr id="4" name="MH_Text_1"/>
          <p:cNvSpPr/>
          <p:nvPr>
            <p:custDataLst>
              <p:tags r:id="rId4"/>
            </p:custDataLst>
          </p:nvPr>
        </p:nvSpPr>
        <p:spPr>
          <a:xfrm>
            <a:off x="1298215" y="4587422"/>
            <a:ext cx="4499212" cy="498625"/>
          </a:xfrm>
          <a:prstGeom prst="homePlate">
            <a:avLst/>
          </a:prstGeom>
          <a:solidFill>
            <a:schemeClr val="accent1"/>
          </a:solidFill>
          <a:ln w="12700" cap="flat" cmpd="sng" algn="ctr">
            <a:noFill/>
            <a:prstDash val="solid"/>
            <a:miter lim="800000"/>
          </a:ln>
          <a:effectLst/>
        </p:spPr>
        <p:txBody>
          <a:bodyPr lIns="91440" tIns="45720" rIns="91440" bIns="45720" anchor="ctr"/>
          <a:lstStyle/>
          <a:p>
            <a:pPr algn="ctr">
              <a:defRPr/>
            </a:pPr>
            <a:r>
              <a:rPr lang="en-US" altLang="zh-CN" sz="2665" kern="0" dirty="0">
                <a:solidFill>
                  <a:srgbClr val="FFFFFF"/>
                </a:solidFill>
                <a:cs typeface="+mn-ea"/>
                <a:sym typeface="+mn-lt"/>
              </a:rPr>
              <a:t>48</a:t>
            </a:r>
            <a:r>
              <a:rPr lang="en-US" altLang="zh-CN" sz="2135" kern="0" dirty="0">
                <a:solidFill>
                  <a:srgbClr val="FFFFFF"/>
                </a:solidFill>
                <a:cs typeface="+mn-ea"/>
                <a:sym typeface="+mn-lt"/>
              </a:rPr>
              <a:t>%</a:t>
            </a:r>
            <a:endParaRPr lang="zh-CN" altLang="en-US" sz="2135" kern="0" dirty="0">
              <a:solidFill>
                <a:srgbClr val="FFFFFF"/>
              </a:solidFill>
              <a:cs typeface="+mn-ea"/>
              <a:sym typeface="+mn-lt"/>
            </a:endParaRPr>
          </a:p>
        </p:txBody>
      </p:sp>
      <p:sp>
        <p:nvSpPr>
          <p:cNvPr id="5" name="MH_Text_6"/>
          <p:cNvSpPr/>
          <p:nvPr>
            <p:custDataLst>
              <p:tags r:id="rId5"/>
            </p:custDataLst>
          </p:nvPr>
        </p:nvSpPr>
        <p:spPr>
          <a:xfrm>
            <a:off x="6186936" y="5478297"/>
            <a:ext cx="4797760" cy="497056"/>
          </a:xfrm>
          <a:custGeom>
            <a:avLst/>
            <a:gdLst>
              <a:gd name="connsiteX0" fmla="*/ 0 w 3265011"/>
              <a:gd name="connsiteY0" fmla="*/ 0 h 504000"/>
              <a:gd name="connsiteX1" fmla="*/ 3013011 w 3265011"/>
              <a:gd name="connsiteY1" fmla="*/ 0 h 504000"/>
              <a:gd name="connsiteX2" fmla="*/ 3265011 w 3265011"/>
              <a:gd name="connsiteY2" fmla="*/ 252000 h 504000"/>
              <a:gd name="connsiteX3" fmla="*/ 3013011 w 3265011"/>
              <a:gd name="connsiteY3" fmla="*/ 504000 h 504000"/>
              <a:gd name="connsiteX4" fmla="*/ 0 w 3265011"/>
              <a:gd name="connsiteY4" fmla="*/ 504000 h 504000"/>
              <a:gd name="connsiteX5" fmla="*/ 252000 w 3265011"/>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65011" h="504000">
                <a:moveTo>
                  <a:pt x="0" y="0"/>
                </a:moveTo>
                <a:lnTo>
                  <a:pt x="3013011" y="0"/>
                </a:lnTo>
                <a:lnTo>
                  <a:pt x="3265011" y="252000"/>
                </a:lnTo>
                <a:lnTo>
                  <a:pt x="3013011" y="504000"/>
                </a:lnTo>
                <a:lnTo>
                  <a:pt x="0" y="504000"/>
                </a:lnTo>
                <a:lnTo>
                  <a:pt x="252000" y="252000"/>
                </a:lnTo>
                <a:close/>
              </a:path>
            </a:pathLst>
          </a:custGeom>
          <a:solidFill>
            <a:schemeClr val="accent3"/>
          </a:solidFill>
          <a:ln w="12700" cap="flat" cmpd="sng" algn="ctr">
            <a:noFill/>
            <a:prstDash val="solid"/>
            <a:miter lim="800000"/>
          </a:ln>
          <a:effectLst/>
        </p:spPr>
        <p:txBody>
          <a:bodyPr lIns="91440" tIns="45720" rIns="91440" bIns="45720" anchor="ctr"/>
          <a:lstStyle/>
          <a:p>
            <a:pPr algn="ctr">
              <a:defRPr/>
            </a:pPr>
            <a:r>
              <a:rPr lang="en-US" altLang="zh-CN" sz="2665" kern="0" dirty="0">
                <a:solidFill>
                  <a:srgbClr val="FFFFFF"/>
                </a:solidFill>
                <a:cs typeface="+mn-ea"/>
                <a:sym typeface="+mn-lt"/>
              </a:rPr>
              <a:t>50</a:t>
            </a:r>
            <a:r>
              <a:rPr lang="en-US" altLang="zh-CN" sz="2135" kern="0" dirty="0">
                <a:solidFill>
                  <a:srgbClr val="FFFFFF"/>
                </a:solidFill>
                <a:cs typeface="+mn-ea"/>
                <a:sym typeface="+mn-lt"/>
              </a:rPr>
              <a:t>%</a:t>
            </a:r>
            <a:endParaRPr lang="zh-CN" altLang="en-US" sz="2135" kern="0" dirty="0">
              <a:solidFill>
                <a:srgbClr val="FFFFFF"/>
              </a:solidFill>
              <a:cs typeface="+mn-ea"/>
              <a:sym typeface="+mn-lt"/>
            </a:endParaRPr>
          </a:p>
        </p:txBody>
      </p:sp>
      <p:sp>
        <p:nvSpPr>
          <p:cNvPr id="6" name="MH_Text_4"/>
          <p:cNvSpPr/>
          <p:nvPr>
            <p:custDataLst>
              <p:tags r:id="rId6"/>
            </p:custDataLst>
          </p:nvPr>
        </p:nvSpPr>
        <p:spPr>
          <a:xfrm>
            <a:off x="3805553" y="5478297"/>
            <a:ext cx="2752239" cy="497056"/>
          </a:xfrm>
          <a:custGeom>
            <a:avLst/>
            <a:gdLst>
              <a:gd name="connsiteX0" fmla="*/ 0 w 1873766"/>
              <a:gd name="connsiteY0" fmla="*/ 0 h 504000"/>
              <a:gd name="connsiteX1" fmla="*/ 1621766 w 1873766"/>
              <a:gd name="connsiteY1" fmla="*/ 0 h 504000"/>
              <a:gd name="connsiteX2" fmla="*/ 1873766 w 1873766"/>
              <a:gd name="connsiteY2" fmla="*/ 252000 h 504000"/>
              <a:gd name="connsiteX3" fmla="*/ 1621766 w 1873766"/>
              <a:gd name="connsiteY3" fmla="*/ 504000 h 504000"/>
              <a:gd name="connsiteX4" fmla="*/ 0 w 1873766"/>
              <a:gd name="connsiteY4" fmla="*/ 504000 h 504000"/>
              <a:gd name="connsiteX5" fmla="*/ 252000 w 1873766"/>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3766" h="504000">
                <a:moveTo>
                  <a:pt x="0" y="0"/>
                </a:moveTo>
                <a:lnTo>
                  <a:pt x="1621766" y="0"/>
                </a:lnTo>
                <a:lnTo>
                  <a:pt x="1873766" y="252000"/>
                </a:lnTo>
                <a:lnTo>
                  <a:pt x="1621766" y="504000"/>
                </a:lnTo>
                <a:lnTo>
                  <a:pt x="0" y="504000"/>
                </a:lnTo>
                <a:lnTo>
                  <a:pt x="252000" y="252000"/>
                </a:lnTo>
                <a:close/>
              </a:path>
            </a:pathLst>
          </a:custGeom>
          <a:solidFill>
            <a:schemeClr val="accent2"/>
          </a:solidFill>
          <a:ln w="12700" cap="flat" cmpd="sng" algn="ctr">
            <a:noFill/>
            <a:prstDash val="solid"/>
            <a:miter lim="800000"/>
          </a:ln>
          <a:effectLst/>
        </p:spPr>
        <p:txBody>
          <a:bodyPr lIns="91440" tIns="45720" rIns="91440" bIns="45720" anchor="ctr"/>
          <a:lstStyle/>
          <a:p>
            <a:pPr algn="ctr">
              <a:defRPr/>
            </a:pPr>
            <a:r>
              <a:rPr lang="en-US" altLang="zh-CN" sz="2665" kern="0" dirty="0">
                <a:solidFill>
                  <a:srgbClr val="FFFFFF"/>
                </a:solidFill>
                <a:cs typeface="+mn-ea"/>
                <a:sym typeface="+mn-lt"/>
              </a:rPr>
              <a:t>25</a:t>
            </a:r>
            <a:r>
              <a:rPr lang="en-US" altLang="zh-CN" sz="2135" kern="0" dirty="0">
                <a:solidFill>
                  <a:srgbClr val="FFFFFF"/>
                </a:solidFill>
                <a:cs typeface="+mn-ea"/>
                <a:sym typeface="+mn-lt"/>
              </a:rPr>
              <a:t>%</a:t>
            </a:r>
            <a:endParaRPr lang="zh-CN" altLang="en-US" sz="2135" kern="0" dirty="0">
              <a:solidFill>
                <a:srgbClr val="FFFFFF"/>
              </a:solidFill>
              <a:cs typeface="+mn-ea"/>
              <a:sym typeface="+mn-lt"/>
            </a:endParaRPr>
          </a:p>
        </p:txBody>
      </p:sp>
      <p:sp>
        <p:nvSpPr>
          <p:cNvPr id="7" name="MH_Text_2"/>
          <p:cNvSpPr/>
          <p:nvPr>
            <p:custDataLst>
              <p:tags r:id="rId7"/>
            </p:custDataLst>
          </p:nvPr>
        </p:nvSpPr>
        <p:spPr>
          <a:xfrm>
            <a:off x="1298212" y="5478297"/>
            <a:ext cx="2875859" cy="497056"/>
          </a:xfrm>
          <a:prstGeom prst="homePlate">
            <a:avLst/>
          </a:prstGeom>
          <a:solidFill>
            <a:schemeClr val="accent1"/>
          </a:solidFill>
          <a:ln w="12700" cap="flat" cmpd="sng" algn="ctr">
            <a:noFill/>
            <a:prstDash val="solid"/>
            <a:miter lim="800000"/>
          </a:ln>
          <a:effectLst/>
        </p:spPr>
        <p:txBody>
          <a:bodyPr lIns="91440" tIns="45720" rIns="91440" bIns="45720" anchor="ctr"/>
          <a:lstStyle/>
          <a:p>
            <a:pPr algn="ctr">
              <a:defRPr/>
            </a:pPr>
            <a:r>
              <a:rPr lang="en-US" altLang="zh-CN" sz="2665" kern="0" dirty="0">
                <a:solidFill>
                  <a:srgbClr val="FFFFFF"/>
                </a:solidFill>
                <a:cs typeface="+mn-ea"/>
                <a:sym typeface="+mn-lt"/>
              </a:rPr>
              <a:t>25</a:t>
            </a:r>
            <a:r>
              <a:rPr lang="en-US" altLang="zh-CN" sz="2135" kern="0" dirty="0">
                <a:solidFill>
                  <a:srgbClr val="FFFFFF"/>
                </a:solidFill>
                <a:cs typeface="+mn-ea"/>
                <a:sym typeface="+mn-lt"/>
              </a:rPr>
              <a:t>%</a:t>
            </a:r>
            <a:endParaRPr lang="zh-CN" altLang="en-US" sz="2665" kern="0" dirty="0">
              <a:solidFill>
                <a:srgbClr val="FFFFFF"/>
              </a:solidFill>
              <a:cs typeface="+mn-ea"/>
              <a:sym typeface="+mn-lt"/>
            </a:endParaRPr>
          </a:p>
        </p:txBody>
      </p:sp>
      <p:sp>
        <p:nvSpPr>
          <p:cNvPr id="17" name="矩形 16"/>
          <p:cNvSpPr/>
          <p:nvPr/>
        </p:nvSpPr>
        <p:spPr>
          <a:xfrm>
            <a:off x="4109519" y="4228827"/>
            <a:ext cx="1415772" cy="338554"/>
          </a:xfrm>
          <a:prstGeom prst="rect">
            <a:avLst/>
          </a:prstGeom>
        </p:spPr>
        <p:txBody>
          <a:bodyPr wrap="none" lIns="91440" tIns="45720" rIns="91440" bIns="45720">
            <a:spAutoFit/>
          </a:bodyPr>
          <a:lstStyle/>
          <a:p>
            <a:pPr algn="r"/>
            <a:r>
              <a:rPr lang="zh-CN" altLang="en-US" sz="1600" dirty="0">
                <a:solidFill>
                  <a:schemeClr val="tx1">
                    <a:lumMod val="75000"/>
                    <a:lumOff val="25000"/>
                  </a:schemeClr>
                </a:solidFill>
                <a:cs typeface="+mn-ea"/>
                <a:sym typeface="+mn-lt"/>
              </a:rPr>
              <a:t>单击添加标题</a:t>
            </a:r>
          </a:p>
        </p:txBody>
      </p:sp>
      <p:sp>
        <p:nvSpPr>
          <p:cNvPr id="18" name="矩形 17"/>
          <p:cNvSpPr/>
          <p:nvPr/>
        </p:nvSpPr>
        <p:spPr>
          <a:xfrm>
            <a:off x="4109519" y="5128075"/>
            <a:ext cx="1415772" cy="338554"/>
          </a:xfrm>
          <a:prstGeom prst="rect">
            <a:avLst/>
          </a:prstGeom>
        </p:spPr>
        <p:txBody>
          <a:bodyPr wrap="none" lIns="91440" tIns="45720" rIns="91440" bIns="45720">
            <a:spAutoFit/>
          </a:bodyPr>
          <a:lstStyle/>
          <a:p>
            <a:pPr algn="r"/>
            <a:r>
              <a:rPr lang="zh-CN" altLang="en-US" sz="1600" dirty="0">
                <a:solidFill>
                  <a:schemeClr val="tx1">
                    <a:lumMod val="75000"/>
                    <a:lumOff val="25000"/>
                  </a:schemeClr>
                </a:solidFill>
                <a:cs typeface="+mn-ea"/>
                <a:sym typeface="+mn-lt"/>
              </a:rPr>
              <a:t>单击添加标题</a:t>
            </a:r>
          </a:p>
        </p:txBody>
      </p:sp>
      <p:grpSp>
        <p:nvGrpSpPr>
          <p:cNvPr id="8" name="组合 7"/>
          <p:cNvGrpSpPr/>
          <p:nvPr/>
        </p:nvGrpSpPr>
        <p:grpSpPr>
          <a:xfrm>
            <a:off x="2212870" y="2434710"/>
            <a:ext cx="2058930" cy="1201485"/>
            <a:chOff x="2212865" y="2434710"/>
            <a:chExt cx="2058928" cy="1201485"/>
          </a:xfrm>
        </p:grpSpPr>
        <p:sp>
          <p:nvSpPr>
            <p:cNvPr id="21" name="矩形 20"/>
            <p:cNvSpPr/>
            <p:nvPr/>
          </p:nvSpPr>
          <p:spPr>
            <a:xfrm>
              <a:off x="2609301" y="2434710"/>
              <a:ext cx="1415771" cy="338554"/>
            </a:xfrm>
            <a:prstGeom prst="rect">
              <a:avLst/>
            </a:prstGeom>
            <a:solidFill>
              <a:schemeClr val="accent1"/>
            </a:solidFill>
            <a:effectLst/>
          </p:spPr>
          <p:txBody>
            <a:bodyPr wrap="none">
              <a:spAutoFit/>
            </a:bodyPr>
            <a:lstStyle/>
            <a:p>
              <a:pPr algn="r"/>
              <a:r>
                <a:rPr lang="zh-CN" altLang="en-US" sz="1600" dirty="0">
                  <a:solidFill>
                    <a:schemeClr val="bg1"/>
                  </a:solidFill>
                  <a:cs typeface="+mn-ea"/>
                  <a:sym typeface="+mn-lt"/>
                </a:rPr>
                <a:t>单击添加标题</a:t>
              </a:r>
            </a:p>
          </p:txBody>
        </p:sp>
        <p:sp>
          <p:nvSpPr>
            <p:cNvPr id="22" name="矩形 21"/>
            <p:cNvSpPr/>
            <p:nvPr/>
          </p:nvSpPr>
          <p:spPr>
            <a:xfrm>
              <a:off x="2212865" y="2989864"/>
              <a:ext cx="2058928" cy="646331"/>
            </a:xfrm>
            <a:prstGeom prst="rect">
              <a:avLst/>
            </a:prstGeom>
            <a:ln>
              <a:solidFill>
                <a:schemeClr val="accent1"/>
              </a:solidFill>
            </a:ln>
          </p:spPr>
          <p:txBody>
            <a:bodyPr wrap="square">
              <a:spAutoFit/>
            </a:bodyPr>
            <a:lstStyle/>
            <a:p>
              <a:pPr lvl="0" algn="ctr"/>
              <a:r>
                <a:rPr lang="zh-CN" altLang="en-US" sz="1200" dirty="0">
                  <a:solidFill>
                    <a:schemeClr val="tx1">
                      <a:lumMod val="50000"/>
                      <a:lumOff val="50000"/>
                    </a:schemeClr>
                  </a:solidFill>
                  <a:cs typeface="+mn-ea"/>
                  <a:sym typeface="+mn-lt"/>
                </a:rPr>
                <a:t>在此录入上述图表的综合描述说明，在此录入上述图表的综合描述说明。</a:t>
              </a:r>
            </a:p>
          </p:txBody>
        </p:sp>
      </p:grpSp>
      <p:grpSp>
        <p:nvGrpSpPr>
          <p:cNvPr id="9" name="组合 8"/>
          <p:cNvGrpSpPr/>
          <p:nvPr/>
        </p:nvGrpSpPr>
        <p:grpSpPr>
          <a:xfrm>
            <a:off x="5286849" y="2434710"/>
            <a:ext cx="1961284" cy="1201485"/>
            <a:chOff x="5286843" y="2434710"/>
            <a:chExt cx="1961284" cy="1201485"/>
          </a:xfrm>
        </p:grpSpPr>
        <p:sp>
          <p:nvSpPr>
            <p:cNvPr id="31" name="矩形 30"/>
            <p:cNvSpPr/>
            <p:nvPr/>
          </p:nvSpPr>
          <p:spPr>
            <a:xfrm>
              <a:off x="5587266" y="2434710"/>
              <a:ext cx="1415772" cy="338554"/>
            </a:xfrm>
            <a:prstGeom prst="rect">
              <a:avLst/>
            </a:prstGeom>
            <a:solidFill>
              <a:schemeClr val="accent2"/>
            </a:solidFill>
            <a:effectLst/>
          </p:spPr>
          <p:txBody>
            <a:bodyPr wrap="none">
              <a:spAutoFit/>
            </a:bodyPr>
            <a:lstStyle/>
            <a:p>
              <a:pPr algn="r"/>
              <a:r>
                <a:rPr lang="zh-CN" altLang="en-US" sz="1600" dirty="0">
                  <a:solidFill>
                    <a:schemeClr val="bg1"/>
                  </a:solidFill>
                  <a:cs typeface="+mn-ea"/>
                  <a:sym typeface="+mn-lt"/>
                </a:rPr>
                <a:t>单击添加标题</a:t>
              </a:r>
            </a:p>
          </p:txBody>
        </p:sp>
        <p:sp>
          <p:nvSpPr>
            <p:cNvPr id="32" name="矩形 31"/>
            <p:cNvSpPr/>
            <p:nvPr/>
          </p:nvSpPr>
          <p:spPr>
            <a:xfrm>
              <a:off x="5286843" y="2989864"/>
              <a:ext cx="1961284" cy="646331"/>
            </a:xfrm>
            <a:prstGeom prst="rect">
              <a:avLst/>
            </a:prstGeom>
            <a:ln>
              <a:solidFill>
                <a:schemeClr val="accent2"/>
              </a:solidFill>
            </a:ln>
          </p:spPr>
          <p:txBody>
            <a:bodyPr wrap="square">
              <a:spAutoFit/>
            </a:bodyPr>
            <a:lstStyle/>
            <a:p>
              <a:pPr lvl="0" algn="ctr"/>
              <a:r>
                <a:rPr lang="zh-CN" altLang="en-US" sz="1200" dirty="0">
                  <a:solidFill>
                    <a:schemeClr val="tx1">
                      <a:lumMod val="50000"/>
                      <a:lumOff val="50000"/>
                    </a:schemeClr>
                  </a:solidFill>
                  <a:cs typeface="+mn-ea"/>
                  <a:sym typeface="+mn-lt"/>
                </a:rPr>
                <a:t>在此录入上述图表的综合描述说明，在此录入上述图表的综合描述说明。</a:t>
              </a:r>
            </a:p>
          </p:txBody>
        </p:sp>
      </p:grpSp>
      <p:grpSp>
        <p:nvGrpSpPr>
          <p:cNvPr id="10" name="组合 9"/>
          <p:cNvGrpSpPr/>
          <p:nvPr/>
        </p:nvGrpSpPr>
        <p:grpSpPr>
          <a:xfrm>
            <a:off x="8304247" y="2434710"/>
            <a:ext cx="2064230" cy="1201485"/>
            <a:chOff x="8304237" y="2434710"/>
            <a:chExt cx="2064228" cy="1201485"/>
          </a:xfrm>
        </p:grpSpPr>
        <p:sp>
          <p:nvSpPr>
            <p:cNvPr id="34" name="矩形 33"/>
            <p:cNvSpPr/>
            <p:nvPr/>
          </p:nvSpPr>
          <p:spPr>
            <a:xfrm>
              <a:off x="8565229" y="2434710"/>
              <a:ext cx="1415771" cy="338554"/>
            </a:xfrm>
            <a:prstGeom prst="rect">
              <a:avLst/>
            </a:prstGeom>
            <a:solidFill>
              <a:schemeClr val="accent4"/>
            </a:solidFill>
            <a:effectLst/>
          </p:spPr>
          <p:txBody>
            <a:bodyPr wrap="none">
              <a:spAutoFit/>
            </a:bodyPr>
            <a:lstStyle/>
            <a:p>
              <a:pPr algn="r"/>
              <a:r>
                <a:rPr lang="zh-CN" altLang="en-US" sz="1600" dirty="0">
                  <a:solidFill>
                    <a:schemeClr val="bg1"/>
                  </a:solidFill>
                  <a:cs typeface="+mn-ea"/>
                  <a:sym typeface="+mn-lt"/>
                </a:rPr>
                <a:t>单击添加标题</a:t>
              </a:r>
            </a:p>
          </p:txBody>
        </p:sp>
        <p:sp>
          <p:nvSpPr>
            <p:cNvPr id="35" name="矩形 34"/>
            <p:cNvSpPr/>
            <p:nvPr/>
          </p:nvSpPr>
          <p:spPr>
            <a:xfrm>
              <a:off x="8304237" y="2989864"/>
              <a:ext cx="2064228" cy="646331"/>
            </a:xfrm>
            <a:prstGeom prst="rect">
              <a:avLst/>
            </a:prstGeom>
            <a:ln>
              <a:solidFill>
                <a:schemeClr val="accent4"/>
              </a:solidFill>
            </a:ln>
          </p:spPr>
          <p:txBody>
            <a:bodyPr wrap="square">
              <a:spAutoFit/>
            </a:bodyPr>
            <a:lstStyle/>
            <a:p>
              <a:pPr lvl="0" algn="ctr"/>
              <a:r>
                <a:rPr lang="zh-CN" altLang="en-US" sz="1200" dirty="0">
                  <a:solidFill>
                    <a:schemeClr val="tx1">
                      <a:lumMod val="50000"/>
                      <a:lumOff val="50000"/>
                    </a:schemeClr>
                  </a:solidFill>
                  <a:cs typeface="+mn-ea"/>
                  <a:sym typeface="+mn-lt"/>
                </a:rPr>
                <a:t>在此录入上述图表的综合描述说明，在此录入上述图表的综合描述说明。</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20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12" presetClass="entr" presetSubtype="2" fill="hold" nodeType="withEffect">
                                  <p:stCondLst>
                                    <p:cond delay="26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p:tgtEl>
                                          <p:spTgt spid="8"/>
                                        </p:tgtEl>
                                        <p:attrNameLst>
                                          <p:attrName>ppt_x</p:attrName>
                                        </p:attrNameLst>
                                      </p:cBhvr>
                                      <p:tavLst>
                                        <p:tav tm="0">
                                          <p:val>
                                            <p:strVal val="#ppt_x+#ppt_w*1.125000"/>
                                          </p:val>
                                        </p:tav>
                                        <p:tav tm="100000">
                                          <p:val>
                                            <p:strVal val="#ppt_x"/>
                                          </p:val>
                                        </p:tav>
                                      </p:tavLst>
                                    </p:anim>
                                    <p:animEffect transition="in" filter="wipe(left)">
                                      <p:cBhvr>
                                        <p:cTn id="11" dur="500"/>
                                        <p:tgtEl>
                                          <p:spTgt spid="8"/>
                                        </p:tgtEl>
                                      </p:cBhvr>
                                    </p:animEffect>
                                  </p:childTnLst>
                                </p:cTn>
                              </p:par>
                              <p:par>
                                <p:cTn id="12" presetID="12" presetClass="entr" presetSubtype="1" fill="hold" nodeType="withEffect">
                                  <p:stCondLst>
                                    <p:cond delay="26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p:tgtEl>
                                          <p:spTgt spid="9"/>
                                        </p:tgtEl>
                                        <p:attrNameLst>
                                          <p:attrName>ppt_y</p:attrName>
                                        </p:attrNameLst>
                                      </p:cBhvr>
                                      <p:tavLst>
                                        <p:tav tm="0">
                                          <p:val>
                                            <p:strVal val="#ppt_y-#ppt_h*1.125000"/>
                                          </p:val>
                                        </p:tav>
                                        <p:tav tm="100000">
                                          <p:val>
                                            <p:strVal val="#ppt_y"/>
                                          </p:val>
                                        </p:tav>
                                      </p:tavLst>
                                    </p:anim>
                                    <p:animEffect transition="in" filter="wipe(down)">
                                      <p:cBhvr>
                                        <p:cTn id="15" dur="500"/>
                                        <p:tgtEl>
                                          <p:spTgt spid="9"/>
                                        </p:tgtEl>
                                      </p:cBhvr>
                                    </p:animEffect>
                                  </p:childTnLst>
                                </p:cTn>
                              </p:par>
                              <p:par>
                                <p:cTn id="16" presetID="12" presetClass="entr" presetSubtype="8" fill="hold" nodeType="withEffect">
                                  <p:stCondLst>
                                    <p:cond delay="26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ppt_x</p:attrName>
                                        </p:attrNameLst>
                                      </p:cBhvr>
                                      <p:tavLst>
                                        <p:tav tm="0">
                                          <p:val>
                                            <p:strVal val="#ppt_x-#ppt_w*1.125000"/>
                                          </p:val>
                                        </p:tav>
                                        <p:tav tm="100000">
                                          <p:val>
                                            <p:strVal val="#ppt_x"/>
                                          </p:val>
                                        </p:tav>
                                      </p:tavLst>
                                    </p:anim>
                                    <p:animEffect transition="in" filter="wipe(right)">
                                      <p:cBhvr>
                                        <p:cTn id="19" dur="500"/>
                                        <p:tgtEl>
                                          <p:spTgt spid="10"/>
                                        </p:tgtEl>
                                      </p:cBhvr>
                                    </p:animEffect>
                                  </p:childTnLst>
                                </p:cTn>
                              </p:par>
                              <p:par>
                                <p:cTn id="20" presetID="22" presetClass="entr" presetSubtype="1" fill="hold" grpId="0" nodeType="withEffect">
                                  <p:stCondLst>
                                    <p:cond delay="300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par>
                                <p:cTn id="23" presetID="22" presetClass="entr" presetSubtype="8" fill="hold" grpId="0" nodeType="withEffect">
                                  <p:stCondLst>
                                    <p:cond delay="340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par>
                                <p:cTn id="26" presetID="22" presetClass="entr" presetSubtype="8" fill="hold" grpId="0" nodeType="withEffect">
                                  <p:stCondLst>
                                    <p:cond delay="360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par>
                                <p:cTn id="29" presetID="22" presetClass="entr" presetSubtype="8" fill="hold" grpId="0" nodeType="withEffect">
                                  <p:stCondLst>
                                    <p:cond delay="380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par>
                                <p:cTn id="32" presetID="22" presetClass="entr" presetSubtype="1" fill="hold" grpId="0" nodeType="withEffect">
                                  <p:stCondLst>
                                    <p:cond delay="420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par>
                                <p:cTn id="35" presetID="22" presetClass="entr" presetSubtype="8" fill="hold" grpId="0" nodeType="withEffect">
                                  <p:stCondLst>
                                    <p:cond delay="450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par>
                                <p:cTn id="38" presetID="22" presetClass="entr" presetSubtype="8" fill="hold" grpId="0" nodeType="withEffect">
                                  <p:stCondLst>
                                    <p:cond delay="470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par>
                                <p:cTn id="41" presetID="22" presetClass="entr" presetSubtype="8" fill="hold" grpId="0" nodeType="withEffect">
                                  <p:stCondLst>
                                    <p:cond delay="490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 grpId="0" animBg="1"/>
      <p:bldP spid="3" grpId="0" animBg="1"/>
      <p:bldP spid="4" grpId="0" animBg="1"/>
      <p:bldP spid="5" grpId="0" animBg="1"/>
      <p:bldP spid="6" grpId="0" animBg="1"/>
      <p:bldP spid="7" grpId="0" animBg="1"/>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7"/>
          <p:cNvSpPr/>
          <p:nvPr/>
        </p:nvSpPr>
        <p:spPr bwMode="auto">
          <a:xfrm>
            <a:off x="2853269" y="2604305"/>
            <a:ext cx="1234017" cy="1232281"/>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1" y="140"/>
                  <a:pt x="167" y="6"/>
                  <a:pt x="0" y="0"/>
                </a:cubicBezTo>
                <a:lnTo>
                  <a:pt x="0" y="307"/>
                </a:lnTo>
                <a:close/>
              </a:path>
            </a:pathLst>
          </a:custGeom>
          <a:solidFill>
            <a:schemeClr val="accent2"/>
          </a:solidFill>
          <a:ln w="9525" cmpd="sng">
            <a:noFill/>
            <a:round/>
          </a:ln>
        </p:spPr>
        <p:txBody>
          <a:bodyPr/>
          <a:lstStyle/>
          <a:p>
            <a:endParaRPr lang="zh-CN" altLang="en-US" sz="2400">
              <a:solidFill>
                <a:schemeClr val="bg1">
                  <a:lumMod val="50000"/>
                </a:schemeClr>
              </a:solidFill>
              <a:cs typeface="+mn-ea"/>
              <a:sym typeface="+mn-lt"/>
            </a:endParaRPr>
          </a:p>
        </p:txBody>
      </p:sp>
      <p:sp>
        <p:nvSpPr>
          <p:cNvPr id="38" name="Freeform 8"/>
          <p:cNvSpPr/>
          <p:nvPr/>
        </p:nvSpPr>
        <p:spPr bwMode="auto">
          <a:xfrm>
            <a:off x="1540938" y="2612774"/>
            <a:ext cx="1231900" cy="1232281"/>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ln>
        </p:spPr>
        <p:txBody>
          <a:bodyPr/>
          <a:lstStyle/>
          <a:p>
            <a:endParaRPr lang="zh-CN" altLang="en-US" sz="2400">
              <a:solidFill>
                <a:schemeClr val="bg1">
                  <a:lumMod val="50000"/>
                </a:schemeClr>
              </a:solidFill>
              <a:cs typeface="+mn-ea"/>
              <a:sym typeface="+mn-lt"/>
            </a:endParaRPr>
          </a:p>
        </p:txBody>
      </p:sp>
      <p:sp>
        <p:nvSpPr>
          <p:cNvPr id="39" name="Freeform 9"/>
          <p:cNvSpPr/>
          <p:nvPr/>
        </p:nvSpPr>
        <p:spPr bwMode="auto">
          <a:xfrm>
            <a:off x="4165605" y="3917045"/>
            <a:ext cx="1234017" cy="1232281"/>
          </a:xfrm>
          <a:custGeom>
            <a:avLst/>
            <a:gdLst>
              <a:gd name="T0" fmla="*/ 0 w 307"/>
              <a:gd name="T1" fmla="*/ 0 h 307"/>
              <a:gd name="T2" fmla="*/ 0 w 307"/>
              <a:gd name="T3" fmla="*/ 307 h 307"/>
              <a:gd name="T4" fmla="*/ 307 w 307"/>
              <a:gd name="T5" fmla="*/ 0 h 307"/>
              <a:gd name="T6" fmla="*/ 0 w 307"/>
              <a:gd name="T7" fmla="*/ 0 h 307"/>
            </a:gdLst>
            <a:ahLst/>
            <a:cxnLst>
              <a:cxn ang="0">
                <a:pos x="T0" y="T1"/>
              </a:cxn>
              <a:cxn ang="0">
                <a:pos x="T2" y="T3"/>
              </a:cxn>
              <a:cxn ang="0">
                <a:pos x="T4" y="T5"/>
              </a:cxn>
              <a:cxn ang="0">
                <a:pos x="T6" y="T7"/>
              </a:cxn>
            </a:cxnLst>
            <a:rect l="0" t="0" r="r" b="b"/>
            <a:pathLst>
              <a:path w="307" h="307">
                <a:moveTo>
                  <a:pt x="0" y="0"/>
                </a:moveTo>
                <a:cubicBezTo>
                  <a:pt x="0" y="307"/>
                  <a:pt x="0" y="307"/>
                  <a:pt x="0" y="307"/>
                </a:cubicBezTo>
                <a:cubicBezTo>
                  <a:pt x="167" y="301"/>
                  <a:pt x="301" y="167"/>
                  <a:pt x="307" y="0"/>
                </a:cubicBezTo>
                <a:lnTo>
                  <a:pt x="0" y="0"/>
                </a:lnTo>
                <a:close/>
              </a:path>
            </a:pathLst>
          </a:custGeom>
          <a:solidFill>
            <a:schemeClr val="accent4"/>
          </a:solidFill>
          <a:ln w="9525" cmpd="sng">
            <a:noFill/>
            <a:round/>
          </a:ln>
        </p:spPr>
        <p:txBody>
          <a:bodyPr/>
          <a:lstStyle/>
          <a:p>
            <a:endParaRPr lang="zh-CN" altLang="en-US" sz="2400">
              <a:solidFill>
                <a:schemeClr val="bg1">
                  <a:lumMod val="50000"/>
                </a:schemeClr>
              </a:solidFill>
              <a:cs typeface="+mn-ea"/>
              <a:sym typeface="+mn-lt"/>
            </a:endParaRPr>
          </a:p>
        </p:txBody>
      </p:sp>
      <p:sp>
        <p:nvSpPr>
          <p:cNvPr id="40" name="Freeform 10"/>
          <p:cNvSpPr/>
          <p:nvPr/>
        </p:nvSpPr>
        <p:spPr bwMode="auto">
          <a:xfrm>
            <a:off x="2853269" y="3925513"/>
            <a:ext cx="1234017" cy="1232281"/>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3"/>
          </a:solidFill>
          <a:ln w="9525" cmpd="sng">
            <a:noFill/>
            <a:round/>
          </a:ln>
        </p:spPr>
        <p:txBody>
          <a:bodyPr/>
          <a:lstStyle/>
          <a:p>
            <a:endParaRPr lang="zh-CN" altLang="en-US" sz="2400">
              <a:solidFill>
                <a:schemeClr val="bg1">
                  <a:lumMod val="50000"/>
                </a:schemeClr>
              </a:solidFill>
              <a:cs typeface="+mn-ea"/>
              <a:sym typeface="+mn-lt"/>
            </a:endParaRPr>
          </a:p>
        </p:txBody>
      </p:sp>
      <p:sp>
        <p:nvSpPr>
          <p:cNvPr id="41" name="Freeform 11"/>
          <p:cNvSpPr/>
          <p:nvPr/>
        </p:nvSpPr>
        <p:spPr bwMode="auto">
          <a:xfrm>
            <a:off x="5480055" y="2604305"/>
            <a:ext cx="1231900" cy="1232281"/>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2" y="140"/>
                  <a:pt x="167" y="6"/>
                  <a:pt x="0" y="0"/>
                </a:cubicBezTo>
                <a:lnTo>
                  <a:pt x="0" y="307"/>
                </a:lnTo>
                <a:close/>
              </a:path>
            </a:pathLst>
          </a:custGeom>
          <a:solidFill>
            <a:schemeClr val="accent2"/>
          </a:solidFill>
          <a:ln w="9525" cmpd="sng">
            <a:noFill/>
            <a:round/>
          </a:ln>
        </p:spPr>
        <p:txBody>
          <a:bodyPr/>
          <a:lstStyle/>
          <a:p>
            <a:endParaRPr lang="zh-CN" altLang="en-US" sz="2400">
              <a:solidFill>
                <a:schemeClr val="bg1">
                  <a:lumMod val="50000"/>
                </a:schemeClr>
              </a:solidFill>
              <a:cs typeface="+mn-ea"/>
              <a:sym typeface="+mn-lt"/>
            </a:endParaRPr>
          </a:p>
        </p:txBody>
      </p:sp>
      <p:sp>
        <p:nvSpPr>
          <p:cNvPr id="42" name="Freeform 12"/>
          <p:cNvSpPr/>
          <p:nvPr/>
        </p:nvSpPr>
        <p:spPr bwMode="auto">
          <a:xfrm>
            <a:off x="4165605" y="2612774"/>
            <a:ext cx="1234017" cy="1232281"/>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ln>
        </p:spPr>
        <p:txBody>
          <a:bodyPr/>
          <a:lstStyle/>
          <a:p>
            <a:endParaRPr lang="zh-CN" altLang="en-US" sz="2400">
              <a:solidFill>
                <a:schemeClr val="bg1">
                  <a:lumMod val="50000"/>
                </a:schemeClr>
              </a:solidFill>
              <a:cs typeface="+mn-ea"/>
              <a:sym typeface="+mn-lt"/>
            </a:endParaRPr>
          </a:p>
        </p:txBody>
      </p:sp>
      <p:sp>
        <p:nvSpPr>
          <p:cNvPr id="43" name="Freeform 13"/>
          <p:cNvSpPr/>
          <p:nvPr/>
        </p:nvSpPr>
        <p:spPr bwMode="auto">
          <a:xfrm>
            <a:off x="6796617" y="3917045"/>
            <a:ext cx="1227667" cy="1232281"/>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6" y="301"/>
                  <a:pt x="301" y="167"/>
                  <a:pt x="306" y="0"/>
                </a:cubicBezTo>
                <a:lnTo>
                  <a:pt x="0" y="0"/>
                </a:lnTo>
                <a:close/>
              </a:path>
            </a:pathLst>
          </a:custGeom>
          <a:solidFill>
            <a:schemeClr val="accent4"/>
          </a:solidFill>
          <a:ln w="9525" cmpd="sng">
            <a:noFill/>
            <a:round/>
          </a:ln>
        </p:spPr>
        <p:txBody>
          <a:bodyPr/>
          <a:lstStyle/>
          <a:p>
            <a:endParaRPr lang="zh-CN" altLang="en-US" sz="2400">
              <a:solidFill>
                <a:schemeClr val="bg1">
                  <a:lumMod val="50000"/>
                </a:schemeClr>
              </a:solidFill>
              <a:cs typeface="+mn-ea"/>
              <a:sym typeface="+mn-lt"/>
            </a:endParaRPr>
          </a:p>
        </p:txBody>
      </p:sp>
      <p:sp>
        <p:nvSpPr>
          <p:cNvPr id="44" name="Freeform 14"/>
          <p:cNvSpPr/>
          <p:nvPr/>
        </p:nvSpPr>
        <p:spPr bwMode="auto">
          <a:xfrm>
            <a:off x="5480055" y="3925513"/>
            <a:ext cx="1231900" cy="1232281"/>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3"/>
          </a:solidFill>
          <a:ln w="9525" cmpd="sng">
            <a:noFill/>
            <a:round/>
          </a:ln>
        </p:spPr>
        <p:txBody>
          <a:bodyPr/>
          <a:lstStyle/>
          <a:p>
            <a:endParaRPr lang="zh-CN" altLang="en-US" sz="2400">
              <a:solidFill>
                <a:schemeClr val="bg1">
                  <a:lumMod val="50000"/>
                </a:schemeClr>
              </a:solidFill>
              <a:cs typeface="+mn-ea"/>
              <a:sym typeface="+mn-lt"/>
            </a:endParaRPr>
          </a:p>
        </p:txBody>
      </p:sp>
      <p:sp>
        <p:nvSpPr>
          <p:cNvPr id="45" name="Freeform 15"/>
          <p:cNvSpPr/>
          <p:nvPr/>
        </p:nvSpPr>
        <p:spPr bwMode="auto">
          <a:xfrm>
            <a:off x="8113189" y="2612774"/>
            <a:ext cx="1229783" cy="1232281"/>
          </a:xfrm>
          <a:custGeom>
            <a:avLst/>
            <a:gdLst>
              <a:gd name="T0" fmla="*/ 0 w 306"/>
              <a:gd name="T1" fmla="*/ 307 h 307"/>
              <a:gd name="T2" fmla="*/ 306 w 306"/>
              <a:gd name="T3" fmla="*/ 307 h 307"/>
              <a:gd name="T4" fmla="*/ 0 w 306"/>
              <a:gd name="T5" fmla="*/ 0 h 307"/>
              <a:gd name="T6" fmla="*/ 0 w 306"/>
              <a:gd name="T7" fmla="*/ 307 h 307"/>
            </a:gdLst>
            <a:ahLst/>
            <a:cxnLst>
              <a:cxn ang="0">
                <a:pos x="T0" y="T1"/>
              </a:cxn>
              <a:cxn ang="0">
                <a:pos x="T2" y="T3"/>
              </a:cxn>
              <a:cxn ang="0">
                <a:pos x="T4" y="T5"/>
              </a:cxn>
              <a:cxn ang="0">
                <a:pos x="T6" y="T7"/>
              </a:cxn>
            </a:cxnLst>
            <a:rect l="0" t="0" r="r" b="b"/>
            <a:pathLst>
              <a:path w="306" h="307">
                <a:moveTo>
                  <a:pt x="0" y="307"/>
                </a:moveTo>
                <a:cubicBezTo>
                  <a:pt x="306" y="307"/>
                  <a:pt x="306" y="307"/>
                  <a:pt x="306" y="307"/>
                </a:cubicBezTo>
                <a:cubicBezTo>
                  <a:pt x="301" y="140"/>
                  <a:pt x="166" y="6"/>
                  <a:pt x="0" y="0"/>
                </a:cubicBezTo>
                <a:lnTo>
                  <a:pt x="0" y="307"/>
                </a:lnTo>
                <a:close/>
              </a:path>
            </a:pathLst>
          </a:custGeom>
          <a:solidFill>
            <a:schemeClr val="accent2"/>
          </a:solidFill>
          <a:ln w="9525" cmpd="sng">
            <a:noFill/>
            <a:round/>
          </a:ln>
        </p:spPr>
        <p:txBody>
          <a:bodyPr/>
          <a:lstStyle/>
          <a:p>
            <a:endParaRPr lang="zh-CN" altLang="en-US" sz="2400">
              <a:solidFill>
                <a:schemeClr val="bg1">
                  <a:lumMod val="50000"/>
                </a:schemeClr>
              </a:solidFill>
              <a:cs typeface="+mn-ea"/>
              <a:sym typeface="+mn-lt"/>
            </a:endParaRPr>
          </a:p>
        </p:txBody>
      </p:sp>
      <p:sp>
        <p:nvSpPr>
          <p:cNvPr id="46" name="Freeform 16"/>
          <p:cNvSpPr/>
          <p:nvPr/>
        </p:nvSpPr>
        <p:spPr bwMode="auto">
          <a:xfrm>
            <a:off x="6796617" y="2612774"/>
            <a:ext cx="1227667" cy="1232281"/>
          </a:xfrm>
          <a:custGeom>
            <a:avLst/>
            <a:gdLst>
              <a:gd name="T0" fmla="*/ 306 w 306"/>
              <a:gd name="T1" fmla="*/ 307 h 307"/>
              <a:gd name="T2" fmla="*/ 306 w 306"/>
              <a:gd name="T3" fmla="*/ 0 h 307"/>
              <a:gd name="T4" fmla="*/ 0 w 306"/>
              <a:gd name="T5" fmla="*/ 307 h 307"/>
              <a:gd name="T6" fmla="*/ 306 w 306"/>
              <a:gd name="T7" fmla="*/ 307 h 307"/>
            </a:gdLst>
            <a:ahLst/>
            <a:cxnLst>
              <a:cxn ang="0">
                <a:pos x="T0" y="T1"/>
              </a:cxn>
              <a:cxn ang="0">
                <a:pos x="T2" y="T3"/>
              </a:cxn>
              <a:cxn ang="0">
                <a:pos x="T4" y="T5"/>
              </a:cxn>
              <a:cxn ang="0">
                <a:pos x="T6" y="T7"/>
              </a:cxn>
            </a:cxnLst>
            <a:rect l="0" t="0" r="r" b="b"/>
            <a:pathLst>
              <a:path w="306" h="307">
                <a:moveTo>
                  <a:pt x="306" y="307"/>
                </a:moveTo>
                <a:cubicBezTo>
                  <a:pt x="306" y="0"/>
                  <a:pt x="306" y="0"/>
                  <a:pt x="306" y="0"/>
                </a:cubicBezTo>
                <a:cubicBezTo>
                  <a:pt x="139" y="6"/>
                  <a:pt x="5" y="140"/>
                  <a:pt x="0" y="307"/>
                </a:cubicBezTo>
                <a:lnTo>
                  <a:pt x="306" y="307"/>
                </a:lnTo>
                <a:close/>
              </a:path>
            </a:pathLst>
          </a:custGeom>
          <a:solidFill>
            <a:schemeClr val="accent1"/>
          </a:solidFill>
          <a:ln w="9525" cmpd="sng">
            <a:noFill/>
            <a:round/>
          </a:ln>
        </p:spPr>
        <p:txBody>
          <a:bodyPr/>
          <a:lstStyle/>
          <a:p>
            <a:endParaRPr lang="zh-CN" altLang="en-US" sz="2400">
              <a:solidFill>
                <a:schemeClr val="bg1">
                  <a:lumMod val="50000"/>
                </a:schemeClr>
              </a:solidFill>
              <a:cs typeface="+mn-ea"/>
              <a:sym typeface="+mn-lt"/>
            </a:endParaRPr>
          </a:p>
        </p:txBody>
      </p:sp>
      <p:sp>
        <p:nvSpPr>
          <p:cNvPr id="47" name="Freeform 17"/>
          <p:cNvSpPr/>
          <p:nvPr/>
        </p:nvSpPr>
        <p:spPr bwMode="auto">
          <a:xfrm>
            <a:off x="9423400" y="3925513"/>
            <a:ext cx="1227667" cy="1232281"/>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7" y="301"/>
                  <a:pt x="301" y="167"/>
                  <a:pt x="306" y="0"/>
                </a:cubicBezTo>
                <a:lnTo>
                  <a:pt x="0" y="0"/>
                </a:lnTo>
                <a:close/>
              </a:path>
            </a:pathLst>
          </a:custGeom>
          <a:solidFill>
            <a:schemeClr val="accent4"/>
          </a:solidFill>
          <a:ln w="9525" cmpd="sng">
            <a:noFill/>
            <a:round/>
          </a:ln>
        </p:spPr>
        <p:txBody>
          <a:bodyPr/>
          <a:lstStyle/>
          <a:p>
            <a:endParaRPr lang="zh-CN" altLang="en-US" sz="2400">
              <a:solidFill>
                <a:schemeClr val="bg1">
                  <a:lumMod val="50000"/>
                </a:schemeClr>
              </a:solidFill>
              <a:cs typeface="+mn-ea"/>
              <a:sym typeface="+mn-lt"/>
            </a:endParaRPr>
          </a:p>
        </p:txBody>
      </p:sp>
      <p:sp>
        <p:nvSpPr>
          <p:cNvPr id="48" name="Freeform 18"/>
          <p:cNvSpPr/>
          <p:nvPr/>
        </p:nvSpPr>
        <p:spPr bwMode="auto">
          <a:xfrm>
            <a:off x="8108955" y="3925513"/>
            <a:ext cx="1229783" cy="1232281"/>
          </a:xfrm>
          <a:custGeom>
            <a:avLst/>
            <a:gdLst>
              <a:gd name="T0" fmla="*/ 306 w 306"/>
              <a:gd name="T1" fmla="*/ 0 h 307"/>
              <a:gd name="T2" fmla="*/ 0 w 306"/>
              <a:gd name="T3" fmla="*/ 0 h 307"/>
              <a:gd name="T4" fmla="*/ 306 w 306"/>
              <a:gd name="T5" fmla="*/ 307 h 307"/>
              <a:gd name="T6" fmla="*/ 306 w 306"/>
              <a:gd name="T7" fmla="*/ 0 h 307"/>
            </a:gdLst>
            <a:ahLst/>
            <a:cxnLst>
              <a:cxn ang="0">
                <a:pos x="T0" y="T1"/>
              </a:cxn>
              <a:cxn ang="0">
                <a:pos x="T2" y="T3"/>
              </a:cxn>
              <a:cxn ang="0">
                <a:pos x="T4" y="T5"/>
              </a:cxn>
              <a:cxn ang="0">
                <a:pos x="T6" y="T7"/>
              </a:cxn>
            </a:cxnLst>
            <a:rect l="0" t="0" r="r" b="b"/>
            <a:pathLst>
              <a:path w="306" h="307">
                <a:moveTo>
                  <a:pt x="306" y="0"/>
                </a:moveTo>
                <a:cubicBezTo>
                  <a:pt x="0" y="0"/>
                  <a:pt x="0" y="0"/>
                  <a:pt x="0" y="0"/>
                </a:cubicBezTo>
                <a:cubicBezTo>
                  <a:pt x="5" y="167"/>
                  <a:pt x="139" y="301"/>
                  <a:pt x="306" y="307"/>
                </a:cubicBezTo>
                <a:lnTo>
                  <a:pt x="306" y="0"/>
                </a:lnTo>
                <a:close/>
              </a:path>
            </a:pathLst>
          </a:custGeom>
          <a:solidFill>
            <a:schemeClr val="accent3"/>
          </a:solidFill>
          <a:ln w="9525" cmpd="sng">
            <a:noFill/>
            <a:round/>
          </a:ln>
        </p:spPr>
        <p:txBody>
          <a:bodyPr/>
          <a:lstStyle/>
          <a:p>
            <a:endParaRPr lang="zh-CN" altLang="en-US" sz="2400">
              <a:solidFill>
                <a:schemeClr val="bg1">
                  <a:lumMod val="50000"/>
                </a:schemeClr>
              </a:solidFill>
              <a:cs typeface="+mn-ea"/>
              <a:sym typeface="+mn-lt"/>
            </a:endParaRPr>
          </a:p>
        </p:txBody>
      </p:sp>
      <p:sp>
        <p:nvSpPr>
          <p:cNvPr id="49" name="Freeform 19"/>
          <p:cNvSpPr>
            <a:spLocks noEditPoints="1"/>
          </p:cNvSpPr>
          <p:nvPr/>
        </p:nvSpPr>
        <p:spPr bwMode="auto">
          <a:xfrm>
            <a:off x="9836156" y="4247346"/>
            <a:ext cx="283633" cy="266783"/>
          </a:xfrm>
          <a:custGeom>
            <a:avLst/>
            <a:gdLst>
              <a:gd name="T0" fmla="*/ 65 w 103"/>
              <a:gd name="T1" fmla="*/ 84 h 97"/>
              <a:gd name="T2" fmla="*/ 67 w 103"/>
              <a:gd name="T3" fmla="*/ 81 h 97"/>
              <a:gd name="T4" fmla="*/ 67 w 103"/>
              <a:gd name="T5" fmla="*/ 46 h 97"/>
              <a:gd name="T6" fmla="*/ 65 w 103"/>
              <a:gd name="T7" fmla="*/ 44 h 97"/>
              <a:gd name="T8" fmla="*/ 38 w 103"/>
              <a:gd name="T9" fmla="*/ 44 h 97"/>
              <a:gd name="T10" fmla="*/ 36 w 103"/>
              <a:gd name="T11" fmla="*/ 46 h 97"/>
              <a:gd name="T12" fmla="*/ 36 w 103"/>
              <a:gd name="T13" fmla="*/ 81 h 97"/>
              <a:gd name="T14" fmla="*/ 38 w 103"/>
              <a:gd name="T15" fmla="*/ 84 h 97"/>
              <a:gd name="T16" fmla="*/ 65 w 103"/>
              <a:gd name="T17" fmla="*/ 84 h 97"/>
              <a:gd name="T18" fmla="*/ 40 w 103"/>
              <a:gd name="T19" fmla="*/ 49 h 97"/>
              <a:gd name="T20" fmla="*/ 40 w 103"/>
              <a:gd name="T21" fmla="*/ 49 h 97"/>
              <a:gd name="T22" fmla="*/ 62 w 103"/>
              <a:gd name="T23" fmla="*/ 49 h 97"/>
              <a:gd name="T24" fmla="*/ 62 w 103"/>
              <a:gd name="T25" fmla="*/ 79 h 97"/>
              <a:gd name="T26" fmla="*/ 40 w 103"/>
              <a:gd name="T27" fmla="*/ 79 h 97"/>
              <a:gd name="T28" fmla="*/ 40 w 103"/>
              <a:gd name="T29" fmla="*/ 49 h 97"/>
              <a:gd name="T30" fmla="*/ 84 w 103"/>
              <a:gd name="T31" fmla="*/ 50 h 97"/>
              <a:gd name="T32" fmla="*/ 84 w 103"/>
              <a:gd name="T33" fmla="*/ 50 h 97"/>
              <a:gd name="T34" fmla="*/ 80 w 103"/>
              <a:gd name="T35" fmla="*/ 54 h 97"/>
              <a:gd name="T36" fmla="*/ 80 w 103"/>
              <a:gd name="T37" fmla="*/ 89 h 97"/>
              <a:gd name="T38" fmla="*/ 23 w 103"/>
              <a:gd name="T39" fmla="*/ 89 h 97"/>
              <a:gd name="T40" fmla="*/ 23 w 103"/>
              <a:gd name="T41" fmla="*/ 54 h 97"/>
              <a:gd name="T42" fmla="*/ 19 w 103"/>
              <a:gd name="T43" fmla="*/ 50 h 97"/>
              <a:gd name="T44" fmla="*/ 15 w 103"/>
              <a:gd name="T45" fmla="*/ 54 h 97"/>
              <a:gd name="T46" fmla="*/ 15 w 103"/>
              <a:gd name="T47" fmla="*/ 93 h 97"/>
              <a:gd name="T48" fmla="*/ 19 w 103"/>
              <a:gd name="T49" fmla="*/ 97 h 97"/>
              <a:gd name="T50" fmla="*/ 84 w 103"/>
              <a:gd name="T51" fmla="*/ 97 h 97"/>
              <a:gd name="T52" fmla="*/ 88 w 103"/>
              <a:gd name="T53" fmla="*/ 93 h 97"/>
              <a:gd name="T54" fmla="*/ 88 w 103"/>
              <a:gd name="T55" fmla="*/ 54 h 97"/>
              <a:gd name="T56" fmla="*/ 84 w 103"/>
              <a:gd name="T57" fmla="*/ 50 h 97"/>
              <a:gd name="T58" fmla="*/ 102 w 103"/>
              <a:gd name="T59" fmla="*/ 49 h 97"/>
              <a:gd name="T60" fmla="*/ 102 w 103"/>
              <a:gd name="T61" fmla="*/ 49 h 97"/>
              <a:gd name="T62" fmla="*/ 54 w 103"/>
              <a:gd name="T63" fmla="*/ 2 h 97"/>
              <a:gd name="T64" fmla="*/ 49 w 103"/>
              <a:gd name="T65" fmla="*/ 2 h 97"/>
              <a:gd name="T66" fmla="*/ 1 w 103"/>
              <a:gd name="T67" fmla="*/ 49 h 97"/>
              <a:gd name="T68" fmla="*/ 1 w 103"/>
              <a:gd name="T69" fmla="*/ 55 h 97"/>
              <a:gd name="T70" fmla="*/ 7 w 103"/>
              <a:gd name="T71" fmla="*/ 55 h 97"/>
              <a:gd name="T72" fmla="*/ 51 w 103"/>
              <a:gd name="T73" fmla="*/ 10 h 97"/>
              <a:gd name="T74" fmla="*/ 96 w 103"/>
              <a:gd name="T75" fmla="*/ 55 h 97"/>
              <a:gd name="T76" fmla="*/ 102 w 103"/>
              <a:gd name="T77" fmla="*/ 55 h 97"/>
              <a:gd name="T78" fmla="*/ 102 w 103"/>
              <a:gd name="T79" fmla="*/ 4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3" h="97">
                <a:moveTo>
                  <a:pt x="65" y="84"/>
                </a:moveTo>
                <a:cubicBezTo>
                  <a:pt x="66" y="84"/>
                  <a:pt x="67" y="83"/>
                  <a:pt x="67" y="81"/>
                </a:cubicBezTo>
                <a:cubicBezTo>
                  <a:pt x="67" y="46"/>
                  <a:pt x="67" y="46"/>
                  <a:pt x="67" y="46"/>
                </a:cubicBezTo>
                <a:cubicBezTo>
                  <a:pt x="67" y="45"/>
                  <a:pt x="66" y="44"/>
                  <a:pt x="65" y="44"/>
                </a:cubicBezTo>
                <a:cubicBezTo>
                  <a:pt x="38" y="44"/>
                  <a:pt x="38" y="44"/>
                  <a:pt x="38" y="44"/>
                </a:cubicBezTo>
                <a:cubicBezTo>
                  <a:pt x="37" y="44"/>
                  <a:pt x="36" y="45"/>
                  <a:pt x="36" y="46"/>
                </a:cubicBezTo>
                <a:cubicBezTo>
                  <a:pt x="36" y="81"/>
                  <a:pt x="36" y="81"/>
                  <a:pt x="36" y="81"/>
                </a:cubicBezTo>
                <a:cubicBezTo>
                  <a:pt x="36" y="83"/>
                  <a:pt x="37" y="84"/>
                  <a:pt x="38" y="84"/>
                </a:cubicBezTo>
                <a:cubicBezTo>
                  <a:pt x="65" y="84"/>
                  <a:pt x="65" y="84"/>
                  <a:pt x="65" y="84"/>
                </a:cubicBezTo>
                <a:close/>
                <a:moveTo>
                  <a:pt x="40" y="49"/>
                </a:moveTo>
                <a:cubicBezTo>
                  <a:pt x="40" y="49"/>
                  <a:pt x="40" y="49"/>
                  <a:pt x="40" y="49"/>
                </a:cubicBezTo>
                <a:cubicBezTo>
                  <a:pt x="62" y="49"/>
                  <a:pt x="62" y="49"/>
                  <a:pt x="62" y="49"/>
                </a:cubicBezTo>
                <a:cubicBezTo>
                  <a:pt x="62" y="79"/>
                  <a:pt x="62" y="79"/>
                  <a:pt x="62" y="79"/>
                </a:cubicBezTo>
                <a:cubicBezTo>
                  <a:pt x="40" y="79"/>
                  <a:pt x="40" y="79"/>
                  <a:pt x="40" y="79"/>
                </a:cubicBezTo>
                <a:cubicBezTo>
                  <a:pt x="40" y="49"/>
                  <a:pt x="40" y="49"/>
                  <a:pt x="40" y="49"/>
                </a:cubicBezTo>
                <a:close/>
                <a:moveTo>
                  <a:pt x="84" y="50"/>
                </a:moveTo>
                <a:cubicBezTo>
                  <a:pt x="84" y="50"/>
                  <a:pt x="84" y="50"/>
                  <a:pt x="84" y="50"/>
                </a:cubicBezTo>
                <a:cubicBezTo>
                  <a:pt x="82" y="50"/>
                  <a:pt x="80" y="52"/>
                  <a:pt x="80" y="54"/>
                </a:cubicBezTo>
                <a:cubicBezTo>
                  <a:pt x="80" y="89"/>
                  <a:pt x="80" y="89"/>
                  <a:pt x="80" y="89"/>
                </a:cubicBezTo>
                <a:cubicBezTo>
                  <a:pt x="23" y="89"/>
                  <a:pt x="23" y="89"/>
                  <a:pt x="23" y="89"/>
                </a:cubicBezTo>
                <a:cubicBezTo>
                  <a:pt x="23" y="54"/>
                  <a:pt x="23" y="54"/>
                  <a:pt x="23" y="54"/>
                </a:cubicBezTo>
                <a:cubicBezTo>
                  <a:pt x="23" y="52"/>
                  <a:pt x="21" y="50"/>
                  <a:pt x="19" y="50"/>
                </a:cubicBezTo>
                <a:cubicBezTo>
                  <a:pt x="17" y="50"/>
                  <a:pt x="15" y="52"/>
                  <a:pt x="15" y="54"/>
                </a:cubicBezTo>
                <a:cubicBezTo>
                  <a:pt x="15" y="93"/>
                  <a:pt x="15" y="93"/>
                  <a:pt x="15" y="93"/>
                </a:cubicBezTo>
                <a:cubicBezTo>
                  <a:pt x="15" y="95"/>
                  <a:pt x="17" y="97"/>
                  <a:pt x="19" y="97"/>
                </a:cubicBezTo>
                <a:cubicBezTo>
                  <a:pt x="84" y="97"/>
                  <a:pt x="84" y="97"/>
                  <a:pt x="84" y="97"/>
                </a:cubicBezTo>
                <a:cubicBezTo>
                  <a:pt x="86" y="97"/>
                  <a:pt x="88" y="95"/>
                  <a:pt x="88" y="93"/>
                </a:cubicBezTo>
                <a:cubicBezTo>
                  <a:pt x="88" y="54"/>
                  <a:pt x="88" y="54"/>
                  <a:pt x="88" y="54"/>
                </a:cubicBezTo>
                <a:cubicBezTo>
                  <a:pt x="88" y="52"/>
                  <a:pt x="86" y="50"/>
                  <a:pt x="84" y="50"/>
                </a:cubicBezTo>
                <a:close/>
                <a:moveTo>
                  <a:pt x="102" y="49"/>
                </a:moveTo>
                <a:cubicBezTo>
                  <a:pt x="102" y="49"/>
                  <a:pt x="102" y="49"/>
                  <a:pt x="102" y="49"/>
                </a:cubicBezTo>
                <a:cubicBezTo>
                  <a:pt x="54" y="2"/>
                  <a:pt x="54" y="2"/>
                  <a:pt x="54" y="2"/>
                </a:cubicBezTo>
                <a:cubicBezTo>
                  <a:pt x="53" y="0"/>
                  <a:pt x="50" y="0"/>
                  <a:pt x="49" y="2"/>
                </a:cubicBezTo>
                <a:cubicBezTo>
                  <a:pt x="1" y="49"/>
                  <a:pt x="1" y="49"/>
                  <a:pt x="1" y="49"/>
                </a:cubicBezTo>
                <a:cubicBezTo>
                  <a:pt x="0" y="51"/>
                  <a:pt x="0" y="53"/>
                  <a:pt x="1" y="55"/>
                </a:cubicBezTo>
                <a:cubicBezTo>
                  <a:pt x="3" y="57"/>
                  <a:pt x="5" y="57"/>
                  <a:pt x="7" y="55"/>
                </a:cubicBezTo>
                <a:cubicBezTo>
                  <a:pt x="51" y="10"/>
                  <a:pt x="51" y="10"/>
                  <a:pt x="51" y="10"/>
                </a:cubicBezTo>
                <a:cubicBezTo>
                  <a:pt x="96" y="55"/>
                  <a:pt x="96" y="55"/>
                  <a:pt x="96" y="55"/>
                </a:cubicBezTo>
                <a:cubicBezTo>
                  <a:pt x="98" y="57"/>
                  <a:pt x="100" y="57"/>
                  <a:pt x="102" y="55"/>
                </a:cubicBezTo>
                <a:cubicBezTo>
                  <a:pt x="103" y="53"/>
                  <a:pt x="103" y="51"/>
                  <a:pt x="102" y="49"/>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0" name="Freeform 20"/>
          <p:cNvSpPr>
            <a:spLocks noEditPoints="1"/>
          </p:cNvSpPr>
          <p:nvPr/>
        </p:nvSpPr>
        <p:spPr bwMode="auto">
          <a:xfrm>
            <a:off x="5884333" y="3156925"/>
            <a:ext cx="330200" cy="338771"/>
          </a:xfrm>
          <a:custGeom>
            <a:avLst/>
            <a:gdLst>
              <a:gd name="T0" fmla="*/ 3 w 120"/>
              <a:gd name="T1" fmla="*/ 63 h 124"/>
              <a:gd name="T2" fmla="*/ 60 w 120"/>
              <a:gd name="T3" fmla="*/ 20 h 124"/>
              <a:gd name="T4" fmla="*/ 20 w 120"/>
              <a:gd name="T5" fmla="*/ 60 h 124"/>
              <a:gd name="T6" fmla="*/ 30 w 120"/>
              <a:gd name="T7" fmla="*/ 60 h 124"/>
              <a:gd name="T8" fmla="*/ 44 w 120"/>
              <a:gd name="T9" fmla="*/ 108 h 124"/>
              <a:gd name="T10" fmla="*/ 76 w 120"/>
              <a:gd name="T11" fmla="*/ 102 h 124"/>
              <a:gd name="T12" fmla="*/ 53 w 120"/>
              <a:gd name="T13" fmla="*/ 124 h 124"/>
              <a:gd name="T14" fmla="*/ 67 w 120"/>
              <a:gd name="T15" fmla="*/ 118 h 124"/>
              <a:gd name="T16" fmla="*/ 44 w 120"/>
              <a:gd name="T17" fmla="*/ 116 h 124"/>
              <a:gd name="T18" fmla="*/ 76 w 120"/>
              <a:gd name="T19" fmla="*/ 110 h 124"/>
              <a:gd name="T20" fmla="*/ 84 w 120"/>
              <a:gd name="T21" fmla="*/ 60 h 124"/>
              <a:gd name="T22" fmla="*/ 75 w 120"/>
              <a:gd name="T23" fmla="*/ 56 h 124"/>
              <a:gd name="T24" fmla="*/ 60 w 120"/>
              <a:gd name="T25" fmla="*/ 56 h 124"/>
              <a:gd name="T26" fmla="*/ 50 w 120"/>
              <a:gd name="T27" fmla="*/ 57 h 124"/>
              <a:gd name="T28" fmla="*/ 35 w 120"/>
              <a:gd name="T29" fmla="*/ 60 h 124"/>
              <a:gd name="T30" fmla="*/ 47 w 120"/>
              <a:gd name="T31" fmla="*/ 62 h 124"/>
              <a:gd name="T32" fmla="*/ 50 w 120"/>
              <a:gd name="T33" fmla="*/ 64 h 124"/>
              <a:gd name="T34" fmla="*/ 50 w 120"/>
              <a:gd name="T35" fmla="*/ 64 h 124"/>
              <a:gd name="T36" fmla="*/ 51 w 120"/>
              <a:gd name="T37" fmla="*/ 64 h 124"/>
              <a:gd name="T38" fmla="*/ 51 w 120"/>
              <a:gd name="T39" fmla="*/ 64 h 124"/>
              <a:gd name="T40" fmla="*/ 51 w 120"/>
              <a:gd name="T41" fmla="*/ 65 h 124"/>
              <a:gd name="T42" fmla="*/ 51 w 120"/>
              <a:gd name="T43" fmla="*/ 65 h 124"/>
              <a:gd name="T44" fmla="*/ 51 w 120"/>
              <a:gd name="T45" fmla="*/ 65 h 124"/>
              <a:gd name="T46" fmla="*/ 52 w 120"/>
              <a:gd name="T47" fmla="*/ 65 h 124"/>
              <a:gd name="T48" fmla="*/ 52 w 120"/>
              <a:gd name="T49" fmla="*/ 65 h 124"/>
              <a:gd name="T50" fmla="*/ 52 w 120"/>
              <a:gd name="T51" fmla="*/ 65 h 124"/>
              <a:gd name="T52" fmla="*/ 52 w 120"/>
              <a:gd name="T53" fmla="*/ 65 h 124"/>
              <a:gd name="T54" fmla="*/ 53 w 120"/>
              <a:gd name="T55" fmla="*/ 65 h 124"/>
              <a:gd name="T56" fmla="*/ 53 w 120"/>
              <a:gd name="T57" fmla="*/ 65 h 124"/>
              <a:gd name="T58" fmla="*/ 53 w 120"/>
              <a:gd name="T59" fmla="*/ 65 h 124"/>
              <a:gd name="T60" fmla="*/ 53 w 120"/>
              <a:gd name="T61" fmla="*/ 65 h 124"/>
              <a:gd name="T62" fmla="*/ 53 w 120"/>
              <a:gd name="T63" fmla="*/ 65 h 124"/>
              <a:gd name="T64" fmla="*/ 54 w 120"/>
              <a:gd name="T65" fmla="*/ 65 h 124"/>
              <a:gd name="T66" fmla="*/ 54 w 120"/>
              <a:gd name="T67" fmla="*/ 65 h 124"/>
              <a:gd name="T68" fmla="*/ 54 w 120"/>
              <a:gd name="T69" fmla="*/ 64 h 124"/>
              <a:gd name="T70" fmla="*/ 54 w 120"/>
              <a:gd name="T71" fmla="*/ 64 h 124"/>
              <a:gd name="T72" fmla="*/ 55 w 120"/>
              <a:gd name="T73" fmla="*/ 64 h 124"/>
              <a:gd name="T74" fmla="*/ 58 w 120"/>
              <a:gd name="T75" fmla="*/ 62 h 124"/>
              <a:gd name="T76" fmla="*/ 64 w 120"/>
              <a:gd name="T77" fmla="*/ 63 h 124"/>
              <a:gd name="T78" fmla="*/ 69 w 120"/>
              <a:gd name="T79" fmla="*/ 64 h 124"/>
              <a:gd name="T80" fmla="*/ 80 w 120"/>
              <a:gd name="T81" fmla="*/ 64 h 124"/>
              <a:gd name="T82" fmla="*/ 29 w 120"/>
              <a:gd name="T83" fmla="*/ 26 h 124"/>
              <a:gd name="T84" fmla="*/ 25 w 120"/>
              <a:gd name="T85" fmla="*/ 30 h 124"/>
              <a:gd name="T86" fmla="*/ 106 w 120"/>
              <a:gd name="T87" fmla="*/ 63 h 124"/>
              <a:gd name="T88" fmla="*/ 120 w 120"/>
              <a:gd name="T89" fmla="*/ 60 h 124"/>
              <a:gd name="T90" fmla="*/ 95 w 120"/>
              <a:gd name="T91" fmla="*/ 30 h 124"/>
              <a:gd name="T92" fmla="*/ 91 w 120"/>
              <a:gd name="T93" fmla="*/ 26 h 124"/>
              <a:gd name="T94" fmla="*/ 63 w 120"/>
              <a:gd name="T95" fmla="*/ 14 h 124"/>
              <a:gd name="T96" fmla="*/ 60 w 120"/>
              <a:gd name="T9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 h="124">
                <a:moveTo>
                  <a:pt x="14" y="58"/>
                </a:moveTo>
                <a:cubicBezTo>
                  <a:pt x="15" y="58"/>
                  <a:pt x="16" y="59"/>
                  <a:pt x="16" y="60"/>
                </a:cubicBezTo>
                <a:cubicBezTo>
                  <a:pt x="16" y="62"/>
                  <a:pt x="15" y="63"/>
                  <a:pt x="14" y="63"/>
                </a:cubicBezTo>
                <a:cubicBezTo>
                  <a:pt x="3" y="63"/>
                  <a:pt x="3" y="63"/>
                  <a:pt x="3" y="63"/>
                </a:cubicBezTo>
                <a:cubicBezTo>
                  <a:pt x="1" y="63"/>
                  <a:pt x="0" y="62"/>
                  <a:pt x="0" y="60"/>
                </a:cubicBezTo>
                <a:cubicBezTo>
                  <a:pt x="0" y="59"/>
                  <a:pt x="1" y="58"/>
                  <a:pt x="3" y="58"/>
                </a:cubicBezTo>
                <a:cubicBezTo>
                  <a:pt x="14" y="58"/>
                  <a:pt x="14" y="58"/>
                  <a:pt x="14" y="58"/>
                </a:cubicBezTo>
                <a:close/>
                <a:moveTo>
                  <a:pt x="60" y="20"/>
                </a:moveTo>
                <a:cubicBezTo>
                  <a:pt x="60" y="20"/>
                  <a:pt x="60" y="20"/>
                  <a:pt x="60" y="20"/>
                </a:cubicBezTo>
                <a:cubicBezTo>
                  <a:pt x="82" y="20"/>
                  <a:pt x="100" y="38"/>
                  <a:pt x="100" y="60"/>
                </a:cubicBezTo>
                <a:cubicBezTo>
                  <a:pt x="100" y="83"/>
                  <a:pt x="82" y="101"/>
                  <a:pt x="60" y="101"/>
                </a:cubicBezTo>
                <a:cubicBezTo>
                  <a:pt x="38" y="101"/>
                  <a:pt x="20" y="83"/>
                  <a:pt x="20" y="60"/>
                </a:cubicBezTo>
                <a:cubicBezTo>
                  <a:pt x="20" y="38"/>
                  <a:pt x="38" y="20"/>
                  <a:pt x="60" y="20"/>
                </a:cubicBezTo>
                <a:close/>
                <a:moveTo>
                  <a:pt x="60" y="30"/>
                </a:moveTo>
                <a:cubicBezTo>
                  <a:pt x="60" y="30"/>
                  <a:pt x="60" y="30"/>
                  <a:pt x="60" y="30"/>
                </a:cubicBezTo>
                <a:cubicBezTo>
                  <a:pt x="43" y="30"/>
                  <a:pt x="30" y="44"/>
                  <a:pt x="30" y="60"/>
                </a:cubicBezTo>
                <a:cubicBezTo>
                  <a:pt x="30" y="77"/>
                  <a:pt x="43" y="91"/>
                  <a:pt x="60" y="91"/>
                </a:cubicBezTo>
                <a:cubicBezTo>
                  <a:pt x="77" y="91"/>
                  <a:pt x="90" y="77"/>
                  <a:pt x="90" y="60"/>
                </a:cubicBezTo>
                <a:cubicBezTo>
                  <a:pt x="90" y="44"/>
                  <a:pt x="77" y="30"/>
                  <a:pt x="60" y="30"/>
                </a:cubicBezTo>
                <a:close/>
                <a:moveTo>
                  <a:pt x="44" y="108"/>
                </a:moveTo>
                <a:cubicBezTo>
                  <a:pt x="44" y="108"/>
                  <a:pt x="44" y="108"/>
                  <a:pt x="44" y="108"/>
                </a:cubicBezTo>
                <a:cubicBezTo>
                  <a:pt x="42" y="108"/>
                  <a:pt x="41" y="107"/>
                  <a:pt x="41" y="105"/>
                </a:cubicBezTo>
                <a:cubicBezTo>
                  <a:pt x="41" y="104"/>
                  <a:pt x="42" y="102"/>
                  <a:pt x="44" y="102"/>
                </a:cubicBezTo>
                <a:cubicBezTo>
                  <a:pt x="76" y="102"/>
                  <a:pt x="76" y="102"/>
                  <a:pt x="76" y="102"/>
                </a:cubicBezTo>
                <a:cubicBezTo>
                  <a:pt x="78" y="102"/>
                  <a:pt x="79" y="104"/>
                  <a:pt x="79" y="105"/>
                </a:cubicBezTo>
                <a:cubicBezTo>
                  <a:pt x="79" y="107"/>
                  <a:pt x="78" y="108"/>
                  <a:pt x="76" y="108"/>
                </a:cubicBezTo>
                <a:cubicBezTo>
                  <a:pt x="44" y="108"/>
                  <a:pt x="44" y="108"/>
                  <a:pt x="44" y="108"/>
                </a:cubicBezTo>
                <a:close/>
                <a:moveTo>
                  <a:pt x="53" y="124"/>
                </a:moveTo>
                <a:cubicBezTo>
                  <a:pt x="53" y="124"/>
                  <a:pt x="53" y="124"/>
                  <a:pt x="53" y="124"/>
                </a:cubicBezTo>
                <a:cubicBezTo>
                  <a:pt x="51" y="124"/>
                  <a:pt x="50" y="123"/>
                  <a:pt x="50" y="121"/>
                </a:cubicBezTo>
                <a:cubicBezTo>
                  <a:pt x="50" y="119"/>
                  <a:pt x="51" y="118"/>
                  <a:pt x="53" y="118"/>
                </a:cubicBezTo>
                <a:cubicBezTo>
                  <a:pt x="67" y="118"/>
                  <a:pt x="67" y="118"/>
                  <a:pt x="67" y="118"/>
                </a:cubicBezTo>
                <a:cubicBezTo>
                  <a:pt x="69" y="118"/>
                  <a:pt x="70" y="119"/>
                  <a:pt x="70" y="121"/>
                </a:cubicBezTo>
                <a:cubicBezTo>
                  <a:pt x="70" y="123"/>
                  <a:pt x="69" y="124"/>
                  <a:pt x="67" y="124"/>
                </a:cubicBezTo>
                <a:cubicBezTo>
                  <a:pt x="53" y="124"/>
                  <a:pt x="53" y="124"/>
                  <a:pt x="53" y="124"/>
                </a:cubicBezTo>
                <a:close/>
                <a:moveTo>
                  <a:pt x="44" y="116"/>
                </a:moveTo>
                <a:cubicBezTo>
                  <a:pt x="44" y="116"/>
                  <a:pt x="44" y="116"/>
                  <a:pt x="44" y="116"/>
                </a:cubicBezTo>
                <a:cubicBezTo>
                  <a:pt x="42" y="116"/>
                  <a:pt x="41" y="115"/>
                  <a:pt x="41" y="113"/>
                </a:cubicBezTo>
                <a:cubicBezTo>
                  <a:pt x="41" y="112"/>
                  <a:pt x="42" y="110"/>
                  <a:pt x="44" y="110"/>
                </a:cubicBezTo>
                <a:cubicBezTo>
                  <a:pt x="76" y="110"/>
                  <a:pt x="76" y="110"/>
                  <a:pt x="76" y="110"/>
                </a:cubicBezTo>
                <a:cubicBezTo>
                  <a:pt x="78" y="110"/>
                  <a:pt x="79" y="112"/>
                  <a:pt x="79" y="113"/>
                </a:cubicBezTo>
                <a:cubicBezTo>
                  <a:pt x="79" y="115"/>
                  <a:pt x="78" y="116"/>
                  <a:pt x="76" y="116"/>
                </a:cubicBezTo>
                <a:cubicBezTo>
                  <a:pt x="44" y="116"/>
                  <a:pt x="44" y="116"/>
                  <a:pt x="44" y="116"/>
                </a:cubicBezTo>
                <a:close/>
                <a:moveTo>
                  <a:pt x="84" y="60"/>
                </a:moveTo>
                <a:cubicBezTo>
                  <a:pt x="84" y="60"/>
                  <a:pt x="84" y="60"/>
                  <a:pt x="84" y="60"/>
                </a:cubicBezTo>
                <a:cubicBezTo>
                  <a:pt x="83" y="59"/>
                  <a:pt x="82" y="58"/>
                  <a:pt x="80" y="57"/>
                </a:cubicBezTo>
                <a:cubicBezTo>
                  <a:pt x="79" y="57"/>
                  <a:pt x="78" y="56"/>
                  <a:pt x="78" y="56"/>
                </a:cubicBezTo>
                <a:cubicBezTo>
                  <a:pt x="77" y="56"/>
                  <a:pt x="76" y="56"/>
                  <a:pt x="75" y="56"/>
                </a:cubicBezTo>
                <a:cubicBezTo>
                  <a:pt x="72" y="56"/>
                  <a:pt x="70" y="57"/>
                  <a:pt x="67" y="58"/>
                </a:cubicBezTo>
                <a:cubicBezTo>
                  <a:pt x="67" y="58"/>
                  <a:pt x="66" y="57"/>
                  <a:pt x="65" y="57"/>
                </a:cubicBezTo>
                <a:cubicBezTo>
                  <a:pt x="64" y="57"/>
                  <a:pt x="64" y="56"/>
                  <a:pt x="63" y="56"/>
                </a:cubicBezTo>
                <a:cubicBezTo>
                  <a:pt x="62" y="56"/>
                  <a:pt x="61" y="56"/>
                  <a:pt x="60" y="56"/>
                </a:cubicBezTo>
                <a:cubicBezTo>
                  <a:pt x="59" y="56"/>
                  <a:pt x="58" y="56"/>
                  <a:pt x="57" y="56"/>
                </a:cubicBezTo>
                <a:cubicBezTo>
                  <a:pt x="56" y="56"/>
                  <a:pt x="56" y="57"/>
                  <a:pt x="55" y="57"/>
                </a:cubicBezTo>
                <a:cubicBezTo>
                  <a:pt x="54" y="57"/>
                  <a:pt x="53" y="58"/>
                  <a:pt x="52" y="58"/>
                </a:cubicBezTo>
                <a:cubicBezTo>
                  <a:pt x="52" y="58"/>
                  <a:pt x="51" y="57"/>
                  <a:pt x="50" y="57"/>
                </a:cubicBezTo>
                <a:cubicBezTo>
                  <a:pt x="49" y="57"/>
                  <a:pt x="49" y="56"/>
                  <a:pt x="48" y="56"/>
                </a:cubicBezTo>
                <a:cubicBezTo>
                  <a:pt x="47" y="56"/>
                  <a:pt x="46" y="56"/>
                  <a:pt x="45" y="56"/>
                </a:cubicBezTo>
                <a:cubicBezTo>
                  <a:pt x="42" y="56"/>
                  <a:pt x="40" y="57"/>
                  <a:pt x="37" y="58"/>
                </a:cubicBezTo>
                <a:cubicBezTo>
                  <a:pt x="37" y="59"/>
                  <a:pt x="36" y="59"/>
                  <a:pt x="35" y="60"/>
                </a:cubicBezTo>
                <a:cubicBezTo>
                  <a:pt x="34" y="61"/>
                  <a:pt x="34" y="63"/>
                  <a:pt x="35" y="64"/>
                </a:cubicBezTo>
                <a:cubicBezTo>
                  <a:pt x="37" y="65"/>
                  <a:pt x="38" y="65"/>
                  <a:pt x="40" y="64"/>
                </a:cubicBezTo>
                <a:cubicBezTo>
                  <a:pt x="41" y="63"/>
                  <a:pt x="43" y="62"/>
                  <a:pt x="45" y="62"/>
                </a:cubicBezTo>
                <a:cubicBezTo>
                  <a:pt x="46" y="62"/>
                  <a:pt x="46" y="62"/>
                  <a:pt x="47" y="62"/>
                </a:cubicBezTo>
                <a:cubicBezTo>
                  <a:pt x="47" y="62"/>
                  <a:pt x="47" y="62"/>
                  <a:pt x="48" y="62"/>
                </a:cubicBezTo>
                <a:cubicBezTo>
                  <a:pt x="49" y="63"/>
                  <a:pt x="50"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5" y="64"/>
                  <a:pt x="55" y="64"/>
                  <a:pt x="55" y="64"/>
                </a:cubicBezTo>
                <a:cubicBezTo>
                  <a:pt x="55" y="64"/>
                  <a:pt x="55" y="64"/>
                  <a:pt x="55" y="64"/>
                </a:cubicBezTo>
                <a:cubicBezTo>
                  <a:pt x="55" y="64"/>
                  <a:pt x="55" y="64"/>
                  <a:pt x="55" y="64"/>
                </a:cubicBezTo>
                <a:cubicBezTo>
                  <a:pt x="55" y="64"/>
                  <a:pt x="55" y="64"/>
                  <a:pt x="55" y="64"/>
                </a:cubicBezTo>
                <a:cubicBezTo>
                  <a:pt x="55" y="64"/>
                  <a:pt x="55" y="64"/>
                  <a:pt x="55" y="64"/>
                </a:cubicBezTo>
                <a:cubicBezTo>
                  <a:pt x="55" y="63"/>
                  <a:pt x="56" y="63"/>
                  <a:pt x="57" y="62"/>
                </a:cubicBezTo>
                <a:cubicBezTo>
                  <a:pt x="57" y="62"/>
                  <a:pt x="58" y="62"/>
                  <a:pt x="58" y="62"/>
                </a:cubicBezTo>
                <a:cubicBezTo>
                  <a:pt x="59" y="62"/>
                  <a:pt x="59" y="62"/>
                  <a:pt x="60" y="62"/>
                </a:cubicBezTo>
                <a:cubicBezTo>
                  <a:pt x="61" y="62"/>
                  <a:pt x="61" y="62"/>
                  <a:pt x="61" y="62"/>
                </a:cubicBezTo>
                <a:cubicBezTo>
                  <a:pt x="62" y="62"/>
                  <a:pt x="62" y="62"/>
                  <a:pt x="63" y="62"/>
                </a:cubicBezTo>
                <a:cubicBezTo>
                  <a:pt x="63" y="63"/>
                  <a:pt x="64" y="63"/>
                  <a:pt x="64" y="63"/>
                </a:cubicBezTo>
                <a:cubicBezTo>
                  <a:pt x="65" y="63"/>
                  <a:pt x="65" y="64"/>
                  <a:pt x="65" y="64"/>
                </a:cubicBezTo>
                <a:cubicBezTo>
                  <a:pt x="65" y="64"/>
                  <a:pt x="65" y="64"/>
                  <a:pt x="65" y="64"/>
                </a:cubicBezTo>
                <a:cubicBezTo>
                  <a:pt x="65" y="64"/>
                  <a:pt x="65" y="64"/>
                  <a:pt x="65" y="64"/>
                </a:cubicBezTo>
                <a:cubicBezTo>
                  <a:pt x="66" y="65"/>
                  <a:pt x="68" y="65"/>
                  <a:pt x="69" y="64"/>
                </a:cubicBezTo>
                <a:cubicBezTo>
                  <a:pt x="71" y="63"/>
                  <a:pt x="73" y="62"/>
                  <a:pt x="75" y="62"/>
                </a:cubicBezTo>
                <a:cubicBezTo>
                  <a:pt x="76" y="62"/>
                  <a:pt x="76" y="62"/>
                  <a:pt x="76" y="62"/>
                </a:cubicBezTo>
                <a:cubicBezTo>
                  <a:pt x="77" y="62"/>
                  <a:pt x="77" y="62"/>
                  <a:pt x="78" y="62"/>
                </a:cubicBezTo>
                <a:cubicBezTo>
                  <a:pt x="79" y="63"/>
                  <a:pt x="80" y="63"/>
                  <a:pt x="80" y="64"/>
                </a:cubicBezTo>
                <a:cubicBezTo>
                  <a:pt x="82" y="65"/>
                  <a:pt x="83" y="65"/>
                  <a:pt x="84" y="64"/>
                </a:cubicBezTo>
                <a:cubicBezTo>
                  <a:pt x="86" y="63"/>
                  <a:pt x="86" y="61"/>
                  <a:pt x="84" y="60"/>
                </a:cubicBezTo>
                <a:close/>
                <a:moveTo>
                  <a:pt x="29" y="26"/>
                </a:moveTo>
                <a:cubicBezTo>
                  <a:pt x="29" y="26"/>
                  <a:pt x="29" y="26"/>
                  <a:pt x="29" y="26"/>
                </a:cubicBezTo>
                <a:cubicBezTo>
                  <a:pt x="22" y="18"/>
                  <a:pt x="22" y="18"/>
                  <a:pt x="22" y="18"/>
                </a:cubicBezTo>
                <a:cubicBezTo>
                  <a:pt x="21" y="17"/>
                  <a:pt x="19" y="17"/>
                  <a:pt x="17" y="18"/>
                </a:cubicBezTo>
                <a:cubicBezTo>
                  <a:pt x="16" y="19"/>
                  <a:pt x="16" y="21"/>
                  <a:pt x="17" y="22"/>
                </a:cubicBezTo>
                <a:cubicBezTo>
                  <a:pt x="25" y="30"/>
                  <a:pt x="25" y="30"/>
                  <a:pt x="25" y="30"/>
                </a:cubicBezTo>
                <a:cubicBezTo>
                  <a:pt x="26" y="31"/>
                  <a:pt x="28" y="31"/>
                  <a:pt x="29" y="30"/>
                </a:cubicBezTo>
                <a:cubicBezTo>
                  <a:pt x="30" y="29"/>
                  <a:pt x="30" y="27"/>
                  <a:pt x="29" y="26"/>
                </a:cubicBezTo>
                <a:close/>
                <a:moveTo>
                  <a:pt x="106" y="63"/>
                </a:moveTo>
                <a:cubicBezTo>
                  <a:pt x="106" y="63"/>
                  <a:pt x="106" y="63"/>
                  <a:pt x="106" y="63"/>
                </a:cubicBezTo>
                <a:cubicBezTo>
                  <a:pt x="105" y="63"/>
                  <a:pt x="103" y="62"/>
                  <a:pt x="103" y="60"/>
                </a:cubicBezTo>
                <a:cubicBezTo>
                  <a:pt x="103" y="59"/>
                  <a:pt x="105" y="58"/>
                  <a:pt x="106" y="58"/>
                </a:cubicBezTo>
                <a:cubicBezTo>
                  <a:pt x="117" y="58"/>
                  <a:pt x="117" y="58"/>
                  <a:pt x="117" y="58"/>
                </a:cubicBezTo>
                <a:cubicBezTo>
                  <a:pt x="119" y="58"/>
                  <a:pt x="120" y="59"/>
                  <a:pt x="120" y="60"/>
                </a:cubicBezTo>
                <a:cubicBezTo>
                  <a:pt x="120" y="62"/>
                  <a:pt x="119" y="63"/>
                  <a:pt x="117" y="63"/>
                </a:cubicBezTo>
                <a:cubicBezTo>
                  <a:pt x="106" y="63"/>
                  <a:pt x="106" y="63"/>
                  <a:pt x="106" y="63"/>
                </a:cubicBezTo>
                <a:close/>
                <a:moveTo>
                  <a:pt x="95" y="30"/>
                </a:moveTo>
                <a:cubicBezTo>
                  <a:pt x="95" y="30"/>
                  <a:pt x="95" y="30"/>
                  <a:pt x="95" y="30"/>
                </a:cubicBezTo>
                <a:cubicBezTo>
                  <a:pt x="102" y="22"/>
                  <a:pt x="102" y="22"/>
                  <a:pt x="102" y="22"/>
                </a:cubicBezTo>
                <a:cubicBezTo>
                  <a:pt x="104" y="21"/>
                  <a:pt x="104" y="19"/>
                  <a:pt x="102" y="18"/>
                </a:cubicBezTo>
                <a:cubicBezTo>
                  <a:pt x="101" y="17"/>
                  <a:pt x="99" y="17"/>
                  <a:pt x="98" y="18"/>
                </a:cubicBezTo>
                <a:cubicBezTo>
                  <a:pt x="91" y="26"/>
                  <a:pt x="91" y="26"/>
                  <a:pt x="91" y="26"/>
                </a:cubicBezTo>
                <a:cubicBezTo>
                  <a:pt x="90" y="27"/>
                  <a:pt x="90" y="29"/>
                  <a:pt x="91" y="30"/>
                </a:cubicBezTo>
                <a:cubicBezTo>
                  <a:pt x="92" y="31"/>
                  <a:pt x="94" y="31"/>
                  <a:pt x="95" y="30"/>
                </a:cubicBezTo>
                <a:close/>
                <a:moveTo>
                  <a:pt x="63" y="14"/>
                </a:moveTo>
                <a:cubicBezTo>
                  <a:pt x="63" y="14"/>
                  <a:pt x="63" y="14"/>
                  <a:pt x="63" y="14"/>
                </a:cubicBezTo>
                <a:cubicBezTo>
                  <a:pt x="63" y="16"/>
                  <a:pt x="62" y="17"/>
                  <a:pt x="60" y="17"/>
                </a:cubicBezTo>
                <a:cubicBezTo>
                  <a:pt x="58" y="17"/>
                  <a:pt x="57" y="16"/>
                  <a:pt x="57" y="14"/>
                </a:cubicBezTo>
                <a:cubicBezTo>
                  <a:pt x="57" y="3"/>
                  <a:pt x="57" y="3"/>
                  <a:pt x="57" y="3"/>
                </a:cubicBezTo>
                <a:cubicBezTo>
                  <a:pt x="57" y="2"/>
                  <a:pt x="58" y="0"/>
                  <a:pt x="60" y="0"/>
                </a:cubicBezTo>
                <a:cubicBezTo>
                  <a:pt x="62" y="0"/>
                  <a:pt x="63" y="2"/>
                  <a:pt x="63" y="3"/>
                </a:cubicBezTo>
                <a:cubicBezTo>
                  <a:pt x="63" y="14"/>
                  <a:pt x="63" y="14"/>
                  <a:pt x="63" y="14"/>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1" name="Freeform 21"/>
          <p:cNvSpPr>
            <a:spLocks noEditPoints="1"/>
          </p:cNvSpPr>
          <p:nvPr/>
        </p:nvSpPr>
        <p:spPr bwMode="auto">
          <a:xfrm>
            <a:off x="8576738" y="4238875"/>
            <a:ext cx="224367" cy="283720"/>
          </a:xfrm>
          <a:custGeom>
            <a:avLst/>
            <a:gdLst>
              <a:gd name="T0" fmla="*/ 4 w 81"/>
              <a:gd name="T1" fmla="*/ 0 h 103"/>
              <a:gd name="T2" fmla="*/ 77 w 81"/>
              <a:gd name="T3" fmla="*/ 8 h 103"/>
              <a:gd name="T4" fmla="*/ 66 w 81"/>
              <a:gd name="T5" fmla="*/ 38 h 103"/>
              <a:gd name="T6" fmla="*/ 67 w 81"/>
              <a:gd name="T7" fmla="*/ 67 h 103"/>
              <a:gd name="T8" fmla="*/ 81 w 81"/>
              <a:gd name="T9" fmla="*/ 99 h 103"/>
              <a:gd name="T10" fmla="*/ 0 w 81"/>
              <a:gd name="T11" fmla="*/ 99 h 103"/>
              <a:gd name="T12" fmla="*/ 15 w 81"/>
              <a:gd name="T13" fmla="*/ 67 h 103"/>
              <a:gd name="T14" fmla="*/ 15 w 81"/>
              <a:gd name="T15" fmla="*/ 38 h 103"/>
              <a:gd name="T16" fmla="*/ 4 w 81"/>
              <a:gd name="T17" fmla="*/ 8 h 103"/>
              <a:gd name="T18" fmla="*/ 55 w 81"/>
              <a:gd name="T19" fmla="*/ 77 h 103"/>
              <a:gd name="T20" fmla="*/ 13 w 81"/>
              <a:gd name="T21" fmla="*/ 95 h 103"/>
              <a:gd name="T22" fmla="*/ 14 w 81"/>
              <a:gd name="T23" fmla="*/ 82 h 103"/>
              <a:gd name="T24" fmla="*/ 58 w 81"/>
              <a:gd name="T25" fmla="*/ 73 h 103"/>
              <a:gd name="T26" fmla="*/ 62 w 81"/>
              <a:gd name="T27" fmla="*/ 69 h 103"/>
              <a:gd name="T28" fmla="*/ 44 w 81"/>
              <a:gd name="T29" fmla="*/ 55 h 103"/>
              <a:gd name="T30" fmla="*/ 43 w 81"/>
              <a:gd name="T31" fmla="*/ 54 h 103"/>
              <a:gd name="T32" fmla="*/ 43 w 81"/>
              <a:gd name="T33" fmla="*/ 54 h 103"/>
              <a:gd name="T34" fmla="*/ 42 w 81"/>
              <a:gd name="T35" fmla="*/ 53 h 103"/>
              <a:gd name="T36" fmla="*/ 42 w 81"/>
              <a:gd name="T37" fmla="*/ 52 h 103"/>
              <a:gd name="T38" fmla="*/ 42 w 81"/>
              <a:gd name="T39" fmla="*/ 52 h 103"/>
              <a:gd name="T40" fmla="*/ 43 w 81"/>
              <a:gd name="T41" fmla="*/ 51 h 103"/>
              <a:gd name="T42" fmla="*/ 43 w 81"/>
              <a:gd name="T43" fmla="*/ 51 h 103"/>
              <a:gd name="T44" fmla="*/ 43 w 81"/>
              <a:gd name="T45" fmla="*/ 51 h 103"/>
              <a:gd name="T46" fmla="*/ 44 w 81"/>
              <a:gd name="T47" fmla="*/ 50 h 103"/>
              <a:gd name="T48" fmla="*/ 69 w 81"/>
              <a:gd name="T49" fmla="*/ 8 h 103"/>
              <a:gd name="T50" fmla="*/ 19 w 81"/>
              <a:gd name="T51" fmla="*/ 35 h 103"/>
              <a:gd name="T52" fmla="*/ 38 w 81"/>
              <a:gd name="T53" fmla="*/ 50 h 103"/>
              <a:gd name="T54" fmla="*/ 39 w 81"/>
              <a:gd name="T55" fmla="*/ 51 h 103"/>
              <a:gd name="T56" fmla="*/ 39 w 81"/>
              <a:gd name="T57" fmla="*/ 51 h 103"/>
              <a:gd name="T58" fmla="*/ 39 w 81"/>
              <a:gd name="T59" fmla="*/ 52 h 103"/>
              <a:gd name="T60" fmla="*/ 39 w 81"/>
              <a:gd name="T61" fmla="*/ 52 h 103"/>
              <a:gd name="T62" fmla="*/ 39 w 81"/>
              <a:gd name="T63" fmla="*/ 53 h 103"/>
              <a:gd name="T64" fmla="*/ 39 w 81"/>
              <a:gd name="T65" fmla="*/ 53 h 103"/>
              <a:gd name="T66" fmla="*/ 39 w 81"/>
              <a:gd name="T67" fmla="*/ 54 h 103"/>
              <a:gd name="T68" fmla="*/ 38 w 81"/>
              <a:gd name="T69" fmla="*/ 54 h 103"/>
              <a:gd name="T70" fmla="*/ 38 w 81"/>
              <a:gd name="T71" fmla="*/ 55 h 103"/>
              <a:gd name="T72" fmla="*/ 14 w 81"/>
              <a:gd name="T73" fmla="*/ 82 h 103"/>
              <a:gd name="T74" fmla="*/ 28 w 81"/>
              <a:gd name="T75" fmla="*/ 40 h 103"/>
              <a:gd name="T76" fmla="*/ 39 w 81"/>
              <a:gd name="T77" fmla="*/ 46 h 103"/>
              <a:gd name="T78" fmla="*/ 40 w 81"/>
              <a:gd name="T79" fmla="*/ 47 h 103"/>
              <a:gd name="T80" fmla="*/ 42 w 81"/>
              <a:gd name="T81" fmla="*/ 47 h 103"/>
              <a:gd name="T82" fmla="*/ 43 w 81"/>
              <a:gd name="T83" fmla="*/ 46 h 103"/>
              <a:gd name="T84" fmla="*/ 61 w 81"/>
              <a:gd name="T85" fmla="*/ 28 h 103"/>
              <a:gd name="T86" fmla="*/ 51 w 81"/>
              <a:gd name="T87" fmla="*/ 36 h 103"/>
              <a:gd name="T88" fmla="*/ 41 w 81"/>
              <a:gd name="T89" fmla="*/ 42 h 103"/>
              <a:gd name="T90" fmla="*/ 40 w 81"/>
              <a:gd name="T91" fmla="*/ 42 h 103"/>
              <a:gd name="T92" fmla="*/ 24 w 81"/>
              <a:gd name="T93" fmla="*/ 26 h 103"/>
              <a:gd name="T94" fmla="*/ 41 w 81"/>
              <a:gd name="T95" fmla="*/ 42 h 103"/>
              <a:gd name="T96" fmla="*/ 41 w 81"/>
              <a:gd name="T97" fmla="*/ 4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103">
                <a:moveTo>
                  <a:pt x="4" y="8"/>
                </a:moveTo>
                <a:cubicBezTo>
                  <a:pt x="2" y="8"/>
                  <a:pt x="0" y="6"/>
                  <a:pt x="0" y="4"/>
                </a:cubicBezTo>
                <a:cubicBezTo>
                  <a:pt x="0" y="2"/>
                  <a:pt x="2" y="0"/>
                  <a:pt x="4" y="0"/>
                </a:cubicBezTo>
                <a:cubicBezTo>
                  <a:pt x="77" y="0"/>
                  <a:pt x="77" y="0"/>
                  <a:pt x="77" y="0"/>
                </a:cubicBezTo>
                <a:cubicBezTo>
                  <a:pt x="79" y="0"/>
                  <a:pt x="81" y="2"/>
                  <a:pt x="81" y="4"/>
                </a:cubicBezTo>
                <a:cubicBezTo>
                  <a:pt x="81" y="6"/>
                  <a:pt x="79" y="8"/>
                  <a:pt x="77" y="8"/>
                </a:cubicBezTo>
                <a:cubicBezTo>
                  <a:pt x="74" y="8"/>
                  <a:pt x="74" y="8"/>
                  <a:pt x="74" y="8"/>
                </a:cubicBezTo>
                <a:cubicBezTo>
                  <a:pt x="73" y="21"/>
                  <a:pt x="71" y="31"/>
                  <a:pt x="67" y="38"/>
                </a:cubicBezTo>
                <a:cubicBezTo>
                  <a:pt x="66" y="38"/>
                  <a:pt x="66" y="38"/>
                  <a:pt x="66" y="38"/>
                </a:cubicBezTo>
                <a:cubicBezTo>
                  <a:pt x="62" y="45"/>
                  <a:pt x="57" y="50"/>
                  <a:pt x="51" y="52"/>
                </a:cubicBezTo>
                <a:cubicBezTo>
                  <a:pt x="57" y="55"/>
                  <a:pt x="62" y="60"/>
                  <a:pt x="66" y="67"/>
                </a:cubicBezTo>
                <a:cubicBezTo>
                  <a:pt x="67" y="67"/>
                  <a:pt x="67" y="67"/>
                  <a:pt x="67" y="67"/>
                </a:cubicBezTo>
                <a:cubicBezTo>
                  <a:pt x="70" y="74"/>
                  <a:pt x="73" y="83"/>
                  <a:pt x="74" y="95"/>
                </a:cubicBezTo>
                <a:cubicBezTo>
                  <a:pt x="77" y="95"/>
                  <a:pt x="77" y="95"/>
                  <a:pt x="77" y="95"/>
                </a:cubicBezTo>
                <a:cubicBezTo>
                  <a:pt x="79" y="95"/>
                  <a:pt x="81" y="97"/>
                  <a:pt x="81" y="99"/>
                </a:cubicBezTo>
                <a:cubicBezTo>
                  <a:pt x="81" y="101"/>
                  <a:pt x="79" y="103"/>
                  <a:pt x="77" y="103"/>
                </a:cubicBezTo>
                <a:cubicBezTo>
                  <a:pt x="4" y="103"/>
                  <a:pt x="4" y="103"/>
                  <a:pt x="4" y="103"/>
                </a:cubicBezTo>
                <a:cubicBezTo>
                  <a:pt x="2" y="103"/>
                  <a:pt x="0" y="101"/>
                  <a:pt x="0" y="99"/>
                </a:cubicBezTo>
                <a:cubicBezTo>
                  <a:pt x="0" y="97"/>
                  <a:pt x="2" y="95"/>
                  <a:pt x="4" y="95"/>
                </a:cubicBezTo>
                <a:cubicBezTo>
                  <a:pt x="8" y="95"/>
                  <a:pt x="8" y="95"/>
                  <a:pt x="8" y="95"/>
                </a:cubicBezTo>
                <a:cubicBezTo>
                  <a:pt x="8" y="83"/>
                  <a:pt x="11" y="74"/>
                  <a:pt x="15" y="67"/>
                </a:cubicBezTo>
                <a:cubicBezTo>
                  <a:pt x="15" y="67"/>
                  <a:pt x="15" y="67"/>
                  <a:pt x="15" y="67"/>
                </a:cubicBezTo>
                <a:cubicBezTo>
                  <a:pt x="19" y="60"/>
                  <a:pt x="25" y="55"/>
                  <a:pt x="31" y="52"/>
                </a:cubicBezTo>
                <a:cubicBezTo>
                  <a:pt x="25" y="50"/>
                  <a:pt x="19" y="45"/>
                  <a:pt x="15" y="38"/>
                </a:cubicBezTo>
                <a:cubicBezTo>
                  <a:pt x="15" y="38"/>
                  <a:pt x="15" y="38"/>
                  <a:pt x="15" y="38"/>
                </a:cubicBezTo>
                <a:cubicBezTo>
                  <a:pt x="11" y="31"/>
                  <a:pt x="8" y="21"/>
                  <a:pt x="8" y="8"/>
                </a:cubicBezTo>
                <a:cubicBezTo>
                  <a:pt x="4" y="8"/>
                  <a:pt x="4" y="8"/>
                  <a:pt x="4" y="8"/>
                </a:cubicBezTo>
                <a:close/>
                <a:moveTo>
                  <a:pt x="69" y="95"/>
                </a:moveTo>
                <a:cubicBezTo>
                  <a:pt x="69" y="95"/>
                  <a:pt x="69" y="95"/>
                  <a:pt x="69" y="95"/>
                </a:cubicBezTo>
                <a:cubicBezTo>
                  <a:pt x="66" y="87"/>
                  <a:pt x="61" y="81"/>
                  <a:pt x="55" y="77"/>
                </a:cubicBezTo>
                <a:cubicBezTo>
                  <a:pt x="51" y="75"/>
                  <a:pt x="46" y="74"/>
                  <a:pt x="41" y="74"/>
                </a:cubicBezTo>
                <a:cubicBezTo>
                  <a:pt x="36" y="74"/>
                  <a:pt x="31" y="75"/>
                  <a:pt x="26" y="77"/>
                </a:cubicBezTo>
                <a:cubicBezTo>
                  <a:pt x="20" y="81"/>
                  <a:pt x="15" y="87"/>
                  <a:pt x="13" y="95"/>
                </a:cubicBezTo>
                <a:cubicBezTo>
                  <a:pt x="69" y="95"/>
                  <a:pt x="69" y="95"/>
                  <a:pt x="69" y="95"/>
                </a:cubicBezTo>
                <a:close/>
                <a:moveTo>
                  <a:pt x="14" y="82"/>
                </a:moveTo>
                <a:cubicBezTo>
                  <a:pt x="14" y="82"/>
                  <a:pt x="14" y="82"/>
                  <a:pt x="14" y="82"/>
                </a:cubicBezTo>
                <a:cubicBezTo>
                  <a:pt x="17" y="78"/>
                  <a:pt x="20" y="75"/>
                  <a:pt x="24" y="73"/>
                </a:cubicBezTo>
                <a:cubicBezTo>
                  <a:pt x="29" y="70"/>
                  <a:pt x="35" y="69"/>
                  <a:pt x="41" y="69"/>
                </a:cubicBezTo>
                <a:cubicBezTo>
                  <a:pt x="47" y="69"/>
                  <a:pt x="52" y="70"/>
                  <a:pt x="58" y="73"/>
                </a:cubicBezTo>
                <a:cubicBezTo>
                  <a:pt x="61" y="75"/>
                  <a:pt x="65" y="78"/>
                  <a:pt x="67" y="82"/>
                </a:cubicBezTo>
                <a:cubicBezTo>
                  <a:pt x="66" y="77"/>
                  <a:pt x="64" y="73"/>
                  <a:pt x="62" y="70"/>
                </a:cubicBezTo>
                <a:cubicBezTo>
                  <a:pt x="62" y="69"/>
                  <a:pt x="62" y="69"/>
                  <a:pt x="62" y="69"/>
                </a:cubicBezTo>
                <a:cubicBezTo>
                  <a:pt x="58" y="61"/>
                  <a:pt x="51" y="57"/>
                  <a:pt x="44" y="55"/>
                </a:cubicBezTo>
                <a:cubicBezTo>
                  <a:pt x="44" y="55"/>
                  <a:pt x="44" y="55"/>
                  <a:pt x="44" y="55"/>
                </a:cubicBezTo>
                <a:cubicBezTo>
                  <a:pt x="44" y="55"/>
                  <a:pt x="44" y="55"/>
                  <a:pt x="44" y="55"/>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3"/>
                </a:cubicBezTo>
                <a:cubicBezTo>
                  <a:pt x="42" y="53"/>
                  <a:pt x="42" y="53"/>
                  <a:pt x="42" y="53"/>
                </a:cubicBezTo>
                <a:cubicBezTo>
                  <a:pt x="42" y="53"/>
                  <a:pt x="42" y="53"/>
                  <a:pt x="42" y="53"/>
                </a:cubicBezTo>
                <a:cubicBezTo>
                  <a:pt x="42" y="53"/>
                  <a:pt x="42" y="53"/>
                  <a:pt x="42" y="53"/>
                </a:cubicBezTo>
                <a:cubicBezTo>
                  <a:pt x="42" y="53"/>
                  <a:pt x="42" y="53"/>
                  <a:pt x="42" y="53"/>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0"/>
                  <a:pt x="43" y="50"/>
                  <a:pt x="44" y="50"/>
                </a:cubicBezTo>
                <a:cubicBezTo>
                  <a:pt x="44" y="50"/>
                  <a:pt x="44" y="50"/>
                  <a:pt x="44" y="50"/>
                </a:cubicBezTo>
                <a:cubicBezTo>
                  <a:pt x="44" y="50"/>
                  <a:pt x="44" y="50"/>
                  <a:pt x="44" y="50"/>
                </a:cubicBezTo>
                <a:cubicBezTo>
                  <a:pt x="51" y="48"/>
                  <a:pt x="58" y="44"/>
                  <a:pt x="62" y="35"/>
                </a:cubicBezTo>
                <a:cubicBezTo>
                  <a:pt x="62" y="35"/>
                  <a:pt x="62" y="35"/>
                  <a:pt x="62" y="35"/>
                </a:cubicBezTo>
                <a:cubicBezTo>
                  <a:pt x="66" y="29"/>
                  <a:pt x="69" y="20"/>
                  <a:pt x="69" y="8"/>
                </a:cubicBezTo>
                <a:cubicBezTo>
                  <a:pt x="12" y="8"/>
                  <a:pt x="12" y="8"/>
                  <a:pt x="12" y="8"/>
                </a:cubicBezTo>
                <a:cubicBezTo>
                  <a:pt x="13" y="20"/>
                  <a:pt x="15" y="29"/>
                  <a:pt x="19" y="35"/>
                </a:cubicBezTo>
                <a:cubicBezTo>
                  <a:pt x="19" y="35"/>
                  <a:pt x="19" y="35"/>
                  <a:pt x="19" y="35"/>
                </a:cubicBezTo>
                <a:cubicBezTo>
                  <a:pt x="24" y="44"/>
                  <a:pt x="31" y="48"/>
                  <a:pt x="38" y="50"/>
                </a:cubicBezTo>
                <a:cubicBezTo>
                  <a:pt x="38" y="50"/>
                  <a:pt x="38" y="50"/>
                  <a:pt x="38" y="50"/>
                </a:cubicBezTo>
                <a:cubicBezTo>
                  <a:pt x="38" y="50"/>
                  <a:pt x="38" y="50"/>
                  <a:pt x="38" y="50"/>
                </a:cubicBezTo>
                <a:cubicBezTo>
                  <a:pt x="38" y="50"/>
                  <a:pt x="38" y="50"/>
                  <a:pt x="38" y="51"/>
                </a:cubicBezTo>
                <a:cubicBezTo>
                  <a:pt x="38" y="51"/>
                  <a:pt x="38" y="51"/>
                  <a:pt x="38"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2"/>
                  <a:pt x="39" y="52"/>
                  <a:pt x="39" y="52"/>
                </a:cubicBezTo>
                <a:cubicBezTo>
                  <a:pt x="39" y="52"/>
                  <a:pt x="39" y="52"/>
                  <a:pt x="39" y="52"/>
                </a:cubicBezTo>
                <a:cubicBezTo>
                  <a:pt x="39" y="52"/>
                  <a:pt x="39" y="52"/>
                  <a:pt x="39" y="52"/>
                </a:cubicBezTo>
                <a:cubicBezTo>
                  <a:pt x="39" y="52"/>
                  <a:pt x="39" y="52"/>
                  <a:pt x="39" y="52"/>
                </a:cubicBezTo>
                <a:cubicBezTo>
                  <a:pt x="39" y="52"/>
                  <a:pt x="39" y="52"/>
                  <a:pt x="39" y="52"/>
                </a:cubicBezTo>
                <a:cubicBezTo>
                  <a:pt x="39" y="53"/>
                  <a:pt x="39" y="53"/>
                  <a:pt x="39" y="53"/>
                </a:cubicBezTo>
                <a:cubicBezTo>
                  <a:pt x="39" y="53"/>
                  <a:pt x="39" y="53"/>
                  <a:pt x="39" y="53"/>
                </a:cubicBezTo>
                <a:cubicBezTo>
                  <a:pt x="39" y="53"/>
                  <a:pt x="39" y="53"/>
                  <a:pt x="39" y="53"/>
                </a:cubicBezTo>
                <a:cubicBezTo>
                  <a:pt x="39" y="53"/>
                  <a:pt x="39" y="53"/>
                  <a:pt x="39" y="53"/>
                </a:cubicBezTo>
                <a:cubicBezTo>
                  <a:pt x="39" y="53"/>
                  <a:pt x="39" y="53"/>
                  <a:pt x="39" y="53"/>
                </a:cubicBezTo>
                <a:cubicBezTo>
                  <a:pt x="39" y="54"/>
                  <a:pt x="39" y="54"/>
                  <a:pt x="39" y="54"/>
                </a:cubicBezTo>
                <a:cubicBezTo>
                  <a:pt x="39" y="54"/>
                  <a:pt x="39" y="54"/>
                  <a:pt x="39" y="54"/>
                </a:cubicBezTo>
                <a:cubicBezTo>
                  <a:pt x="39" y="54"/>
                  <a:pt x="39" y="54"/>
                  <a:pt x="39" y="54"/>
                </a:cubicBezTo>
                <a:cubicBezTo>
                  <a:pt x="39" y="54"/>
                  <a:pt x="39" y="54"/>
                  <a:pt x="39" y="54"/>
                </a:cubicBezTo>
                <a:cubicBezTo>
                  <a:pt x="38" y="54"/>
                  <a:pt x="38" y="54"/>
                  <a:pt x="38" y="54"/>
                </a:cubicBezTo>
                <a:cubicBezTo>
                  <a:pt x="38" y="54"/>
                  <a:pt x="38" y="54"/>
                  <a:pt x="38" y="54"/>
                </a:cubicBezTo>
                <a:cubicBezTo>
                  <a:pt x="38" y="54"/>
                  <a:pt x="38" y="54"/>
                  <a:pt x="38" y="55"/>
                </a:cubicBezTo>
                <a:cubicBezTo>
                  <a:pt x="38" y="55"/>
                  <a:pt x="38" y="55"/>
                  <a:pt x="38" y="55"/>
                </a:cubicBezTo>
                <a:cubicBezTo>
                  <a:pt x="38" y="55"/>
                  <a:pt x="38" y="55"/>
                  <a:pt x="38" y="55"/>
                </a:cubicBezTo>
                <a:cubicBezTo>
                  <a:pt x="31" y="57"/>
                  <a:pt x="24" y="61"/>
                  <a:pt x="19" y="69"/>
                </a:cubicBezTo>
                <a:cubicBezTo>
                  <a:pt x="19" y="70"/>
                  <a:pt x="19" y="70"/>
                  <a:pt x="19" y="70"/>
                </a:cubicBezTo>
                <a:cubicBezTo>
                  <a:pt x="17" y="73"/>
                  <a:pt x="16" y="77"/>
                  <a:pt x="14" y="82"/>
                </a:cubicBezTo>
                <a:close/>
                <a:moveTo>
                  <a:pt x="20" y="28"/>
                </a:moveTo>
                <a:cubicBezTo>
                  <a:pt x="20" y="28"/>
                  <a:pt x="20" y="28"/>
                  <a:pt x="20" y="28"/>
                </a:cubicBezTo>
                <a:cubicBezTo>
                  <a:pt x="22" y="33"/>
                  <a:pt x="24" y="37"/>
                  <a:pt x="28" y="40"/>
                </a:cubicBezTo>
                <a:cubicBezTo>
                  <a:pt x="31" y="43"/>
                  <a:pt x="34" y="45"/>
                  <a:pt x="39" y="46"/>
                </a:cubicBezTo>
                <a:cubicBezTo>
                  <a:pt x="39" y="46"/>
                  <a:pt x="39" y="46"/>
                  <a:pt x="39" y="46"/>
                </a:cubicBezTo>
                <a:cubicBezTo>
                  <a:pt x="39" y="46"/>
                  <a:pt x="39" y="46"/>
                  <a:pt x="39" y="46"/>
                </a:cubicBezTo>
                <a:cubicBezTo>
                  <a:pt x="40" y="47"/>
                  <a:pt x="40" y="47"/>
                  <a:pt x="40" y="47"/>
                </a:cubicBezTo>
                <a:cubicBezTo>
                  <a:pt x="40" y="47"/>
                  <a:pt x="40" y="47"/>
                  <a:pt x="40" y="47"/>
                </a:cubicBezTo>
                <a:cubicBezTo>
                  <a:pt x="40" y="47"/>
                  <a:pt x="40" y="47"/>
                  <a:pt x="40" y="47"/>
                </a:cubicBezTo>
                <a:cubicBezTo>
                  <a:pt x="40" y="47"/>
                  <a:pt x="40" y="47"/>
                  <a:pt x="40" y="47"/>
                </a:cubicBezTo>
                <a:cubicBezTo>
                  <a:pt x="41" y="47"/>
                  <a:pt x="41" y="47"/>
                  <a:pt x="42" y="47"/>
                </a:cubicBezTo>
                <a:cubicBezTo>
                  <a:pt x="42" y="47"/>
                  <a:pt x="42" y="47"/>
                  <a:pt x="42" y="47"/>
                </a:cubicBezTo>
                <a:cubicBezTo>
                  <a:pt x="43" y="46"/>
                  <a:pt x="43" y="46"/>
                  <a:pt x="43" y="46"/>
                </a:cubicBezTo>
                <a:cubicBezTo>
                  <a:pt x="43" y="46"/>
                  <a:pt x="43" y="46"/>
                  <a:pt x="43" y="46"/>
                </a:cubicBezTo>
                <a:cubicBezTo>
                  <a:pt x="43" y="46"/>
                  <a:pt x="43" y="46"/>
                  <a:pt x="43" y="46"/>
                </a:cubicBezTo>
                <a:cubicBezTo>
                  <a:pt x="47" y="45"/>
                  <a:pt x="51" y="43"/>
                  <a:pt x="54" y="40"/>
                </a:cubicBezTo>
                <a:cubicBezTo>
                  <a:pt x="54" y="40"/>
                  <a:pt x="54" y="40"/>
                  <a:pt x="54" y="40"/>
                </a:cubicBezTo>
                <a:cubicBezTo>
                  <a:pt x="57" y="37"/>
                  <a:pt x="60" y="33"/>
                  <a:pt x="61" y="28"/>
                </a:cubicBezTo>
                <a:cubicBezTo>
                  <a:pt x="62" y="27"/>
                  <a:pt x="61" y="26"/>
                  <a:pt x="60" y="25"/>
                </a:cubicBezTo>
                <a:cubicBezTo>
                  <a:pt x="59" y="25"/>
                  <a:pt x="58" y="25"/>
                  <a:pt x="57" y="26"/>
                </a:cubicBezTo>
                <a:cubicBezTo>
                  <a:pt x="56" y="30"/>
                  <a:pt x="54" y="34"/>
                  <a:pt x="51" y="36"/>
                </a:cubicBezTo>
                <a:cubicBezTo>
                  <a:pt x="48" y="39"/>
                  <a:pt x="45" y="41"/>
                  <a:pt x="41" y="42"/>
                </a:cubicBezTo>
                <a:cubicBezTo>
                  <a:pt x="41" y="42"/>
                  <a:pt x="41" y="42"/>
                  <a:pt x="41" y="42"/>
                </a:cubicBezTo>
                <a:cubicBezTo>
                  <a:pt x="41" y="42"/>
                  <a:pt x="41" y="42"/>
                  <a:pt x="41" y="42"/>
                </a:cubicBezTo>
                <a:cubicBezTo>
                  <a:pt x="41" y="42"/>
                  <a:pt x="41" y="42"/>
                  <a:pt x="41" y="42"/>
                </a:cubicBezTo>
                <a:cubicBezTo>
                  <a:pt x="41" y="42"/>
                  <a:pt x="41" y="42"/>
                  <a:pt x="41" y="42"/>
                </a:cubicBezTo>
                <a:cubicBezTo>
                  <a:pt x="40" y="42"/>
                  <a:pt x="40" y="42"/>
                  <a:pt x="40" y="42"/>
                </a:cubicBezTo>
                <a:cubicBezTo>
                  <a:pt x="40" y="42"/>
                  <a:pt x="40" y="42"/>
                  <a:pt x="40" y="42"/>
                </a:cubicBezTo>
                <a:cubicBezTo>
                  <a:pt x="36" y="41"/>
                  <a:pt x="33" y="39"/>
                  <a:pt x="31" y="36"/>
                </a:cubicBezTo>
                <a:cubicBezTo>
                  <a:pt x="28" y="34"/>
                  <a:pt x="26" y="30"/>
                  <a:pt x="24" y="26"/>
                </a:cubicBezTo>
                <a:cubicBezTo>
                  <a:pt x="24" y="25"/>
                  <a:pt x="23" y="25"/>
                  <a:pt x="21" y="25"/>
                </a:cubicBezTo>
                <a:cubicBezTo>
                  <a:pt x="20" y="26"/>
                  <a:pt x="20" y="27"/>
                  <a:pt x="20" y="28"/>
                </a:cubicBezTo>
                <a:close/>
                <a:moveTo>
                  <a:pt x="41" y="42"/>
                </a:moveTo>
                <a:cubicBezTo>
                  <a:pt x="41" y="42"/>
                  <a:pt x="41" y="42"/>
                  <a:pt x="41" y="42"/>
                </a:cubicBezTo>
                <a:cubicBezTo>
                  <a:pt x="41" y="42"/>
                  <a:pt x="41" y="42"/>
                  <a:pt x="41" y="42"/>
                </a:cubicBezTo>
                <a:cubicBezTo>
                  <a:pt x="41" y="42"/>
                  <a:pt x="41" y="42"/>
                  <a:pt x="41" y="42"/>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2" name="Freeform 22"/>
          <p:cNvSpPr>
            <a:spLocks noEditPoints="1"/>
          </p:cNvSpPr>
          <p:nvPr/>
        </p:nvSpPr>
        <p:spPr bwMode="auto">
          <a:xfrm>
            <a:off x="4686300" y="3171748"/>
            <a:ext cx="304800" cy="309129"/>
          </a:xfrm>
          <a:custGeom>
            <a:avLst/>
            <a:gdLst>
              <a:gd name="T0" fmla="*/ 59 w 109"/>
              <a:gd name="T1" fmla="*/ 56 h 112"/>
              <a:gd name="T2" fmla="*/ 55 w 109"/>
              <a:gd name="T3" fmla="*/ 21 h 112"/>
              <a:gd name="T4" fmla="*/ 51 w 109"/>
              <a:gd name="T5" fmla="*/ 60 h 112"/>
              <a:gd name="T6" fmla="*/ 77 w 109"/>
              <a:gd name="T7" fmla="*/ 64 h 112"/>
              <a:gd name="T8" fmla="*/ 77 w 109"/>
              <a:gd name="T9" fmla="*/ 56 h 112"/>
              <a:gd name="T10" fmla="*/ 91 w 109"/>
              <a:gd name="T11" fmla="*/ 24 h 112"/>
              <a:gd name="T12" fmla="*/ 18 w 109"/>
              <a:gd name="T13" fmla="*/ 24 h 112"/>
              <a:gd name="T14" fmla="*/ 3 w 109"/>
              <a:gd name="T15" fmla="*/ 60 h 112"/>
              <a:gd name="T16" fmla="*/ 18 w 109"/>
              <a:gd name="T17" fmla="*/ 97 h 112"/>
              <a:gd name="T18" fmla="*/ 91 w 109"/>
              <a:gd name="T19" fmla="*/ 97 h 112"/>
              <a:gd name="T20" fmla="*/ 91 w 109"/>
              <a:gd name="T21" fmla="*/ 97 h 112"/>
              <a:gd name="T22" fmla="*/ 91 w 109"/>
              <a:gd name="T23" fmla="*/ 24 h 112"/>
              <a:gd name="T24" fmla="*/ 85 w 109"/>
              <a:gd name="T25" fmla="*/ 91 h 112"/>
              <a:gd name="T26" fmla="*/ 55 w 109"/>
              <a:gd name="T27" fmla="*/ 104 h 112"/>
              <a:gd name="T28" fmla="*/ 24 w 109"/>
              <a:gd name="T29" fmla="*/ 91 h 112"/>
              <a:gd name="T30" fmla="*/ 24 w 109"/>
              <a:gd name="T31" fmla="*/ 30 h 112"/>
              <a:gd name="T32" fmla="*/ 55 w 109"/>
              <a:gd name="T33" fmla="*/ 17 h 112"/>
              <a:gd name="T34" fmla="*/ 86 w 109"/>
              <a:gd name="T35" fmla="*/ 30 h 112"/>
              <a:gd name="T36" fmla="*/ 85 w 109"/>
              <a:gd name="T37" fmla="*/ 91 h 112"/>
              <a:gd name="T38" fmla="*/ 108 w 109"/>
              <a:gd name="T39" fmla="*/ 24 h 112"/>
              <a:gd name="T40" fmla="*/ 100 w 109"/>
              <a:gd name="T41" fmla="*/ 15 h 112"/>
              <a:gd name="T42" fmla="*/ 96 w 109"/>
              <a:gd name="T43" fmla="*/ 11 h 112"/>
              <a:gd name="T44" fmla="*/ 85 w 109"/>
              <a:gd name="T45" fmla="*/ 4 h 112"/>
              <a:gd name="T46" fmla="*/ 75 w 109"/>
              <a:gd name="T47" fmla="*/ 3 h 112"/>
              <a:gd name="T48" fmla="*/ 82 w 109"/>
              <a:gd name="T49" fmla="*/ 11 h 112"/>
              <a:gd name="T50" fmla="*/ 91 w 109"/>
              <a:gd name="T51" fmla="*/ 17 h 112"/>
              <a:gd name="T52" fmla="*/ 95 w 109"/>
              <a:gd name="T53" fmla="*/ 20 h 112"/>
              <a:gd name="T54" fmla="*/ 102 w 109"/>
              <a:gd name="T55" fmla="*/ 29 h 112"/>
              <a:gd name="T56" fmla="*/ 108 w 109"/>
              <a:gd name="T57" fmla="*/ 24 h 112"/>
              <a:gd name="T58" fmla="*/ 8 w 109"/>
              <a:gd name="T59" fmla="*/ 29 h 112"/>
              <a:gd name="T60" fmla="*/ 15 w 109"/>
              <a:gd name="T61" fmla="*/ 20 h 112"/>
              <a:gd name="T62" fmla="*/ 23 w 109"/>
              <a:gd name="T63" fmla="*/ 13 h 112"/>
              <a:gd name="T64" fmla="*/ 28 w 109"/>
              <a:gd name="T65" fmla="*/ 10 h 112"/>
              <a:gd name="T66" fmla="*/ 35 w 109"/>
              <a:gd name="T67" fmla="*/ 3 h 112"/>
              <a:gd name="T68" fmla="*/ 24 w 109"/>
              <a:gd name="T69" fmla="*/ 4 h 112"/>
              <a:gd name="T70" fmla="*/ 18 w 109"/>
              <a:gd name="T71" fmla="*/ 7 h 112"/>
              <a:gd name="T72" fmla="*/ 9 w 109"/>
              <a:gd name="T73" fmla="*/ 15 h 112"/>
              <a:gd name="T74" fmla="*/ 1 w 109"/>
              <a:gd name="T75" fmla="*/ 24 h 112"/>
              <a:gd name="T76" fmla="*/ 8 w 109"/>
              <a:gd name="T77" fmla="*/ 2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9" h="112">
                <a:moveTo>
                  <a:pt x="77" y="56"/>
                </a:moveTo>
                <a:cubicBezTo>
                  <a:pt x="59" y="56"/>
                  <a:pt x="59" y="56"/>
                  <a:pt x="59" y="56"/>
                </a:cubicBezTo>
                <a:cubicBezTo>
                  <a:pt x="59" y="25"/>
                  <a:pt x="59" y="25"/>
                  <a:pt x="59" y="25"/>
                </a:cubicBezTo>
                <a:cubicBezTo>
                  <a:pt x="59" y="23"/>
                  <a:pt x="57" y="21"/>
                  <a:pt x="55" y="21"/>
                </a:cubicBezTo>
                <a:cubicBezTo>
                  <a:pt x="52" y="21"/>
                  <a:pt x="51" y="23"/>
                  <a:pt x="51" y="25"/>
                </a:cubicBezTo>
                <a:cubicBezTo>
                  <a:pt x="51" y="60"/>
                  <a:pt x="51" y="60"/>
                  <a:pt x="51" y="60"/>
                </a:cubicBezTo>
                <a:cubicBezTo>
                  <a:pt x="51" y="63"/>
                  <a:pt x="52" y="64"/>
                  <a:pt x="55" y="64"/>
                </a:cubicBezTo>
                <a:cubicBezTo>
                  <a:pt x="77" y="64"/>
                  <a:pt x="77" y="64"/>
                  <a:pt x="77" y="64"/>
                </a:cubicBezTo>
                <a:cubicBezTo>
                  <a:pt x="79" y="64"/>
                  <a:pt x="81" y="63"/>
                  <a:pt x="81" y="60"/>
                </a:cubicBezTo>
                <a:cubicBezTo>
                  <a:pt x="81" y="58"/>
                  <a:pt x="79" y="56"/>
                  <a:pt x="77" y="56"/>
                </a:cubicBezTo>
                <a:close/>
                <a:moveTo>
                  <a:pt x="91" y="24"/>
                </a:moveTo>
                <a:cubicBezTo>
                  <a:pt x="91" y="24"/>
                  <a:pt x="91" y="24"/>
                  <a:pt x="91" y="24"/>
                </a:cubicBezTo>
                <a:cubicBezTo>
                  <a:pt x="82" y="15"/>
                  <a:pt x="69" y="9"/>
                  <a:pt x="55" y="9"/>
                </a:cubicBezTo>
                <a:cubicBezTo>
                  <a:pt x="40" y="9"/>
                  <a:pt x="28" y="15"/>
                  <a:pt x="18" y="24"/>
                </a:cubicBezTo>
                <a:cubicBezTo>
                  <a:pt x="18" y="24"/>
                  <a:pt x="18" y="24"/>
                  <a:pt x="18" y="24"/>
                </a:cubicBezTo>
                <a:cubicBezTo>
                  <a:pt x="9" y="33"/>
                  <a:pt x="3" y="46"/>
                  <a:pt x="3" y="60"/>
                </a:cubicBezTo>
                <a:cubicBezTo>
                  <a:pt x="3" y="75"/>
                  <a:pt x="9" y="87"/>
                  <a:pt x="18" y="97"/>
                </a:cubicBezTo>
                <a:cubicBezTo>
                  <a:pt x="18" y="97"/>
                  <a:pt x="18" y="97"/>
                  <a:pt x="18" y="97"/>
                </a:cubicBezTo>
                <a:cubicBezTo>
                  <a:pt x="28" y="106"/>
                  <a:pt x="40" y="112"/>
                  <a:pt x="55" y="112"/>
                </a:cubicBezTo>
                <a:cubicBezTo>
                  <a:pt x="69" y="112"/>
                  <a:pt x="82" y="106"/>
                  <a:pt x="91" y="97"/>
                </a:cubicBezTo>
                <a:cubicBezTo>
                  <a:pt x="91" y="97"/>
                  <a:pt x="91" y="97"/>
                  <a:pt x="91" y="97"/>
                </a:cubicBezTo>
                <a:cubicBezTo>
                  <a:pt x="91" y="97"/>
                  <a:pt x="91" y="97"/>
                  <a:pt x="91" y="97"/>
                </a:cubicBezTo>
                <a:cubicBezTo>
                  <a:pt x="100" y="87"/>
                  <a:pt x="106" y="75"/>
                  <a:pt x="106" y="60"/>
                </a:cubicBezTo>
                <a:cubicBezTo>
                  <a:pt x="106" y="46"/>
                  <a:pt x="100" y="34"/>
                  <a:pt x="91" y="24"/>
                </a:cubicBezTo>
                <a:cubicBezTo>
                  <a:pt x="91" y="24"/>
                  <a:pt x="91" y="24"/>
                  <a:pt x="91" y="24"/>
                </a:cubicBezTo>
                <a:close/>
                <a:moveTo>
                  <a:pt x="85" y="91"/>
                </a:moveTo>
                <a:cubicBezTo>
                  <a:pt x="85" y="91"/>
                  <a:pt x="85" y="91"/>
                  <a:pt x="85" y="91"/>
                </a:cubicBezTo>
                <a:cubicBezTo>
                  <a:pt x="77" y="99"/>
                  <a:pt x="67" y="104"/>
                  <a:pt x="55" y="104"/>
                </a:cubicBezTo>
                <a:cubicBezTo>
                  <a:pt x="43" y="104"/>
                  <a:pt x="32" y="99"/>
                  <a:pt x="24" y="91"/>
                </a:cubicBezTo>
                <a:cubicBezTo>
                  <a:pt x="24" y="91"/>
                  <a:pt x="24" y="91"/>
                  <a:pt x="24" y="91"/>
                </a:cubicBezTo>
                <a:cubicBezTo>
                  <a:pt x="16" y="83"/>
                  <a:pt x="11" y="72"/>
                  <a:pt x="11" y="60"/>
                </a:cubicBezTo>
                <a:cubicBezTo>
                  <a:pt x="11" y="48"/>
                  <a:pt x="16" y="38"/>
                  <a:pt x="24" y="30"/>
                </a:cubicBezTo>
                <a:cubicBezTo>
                  <a:pt x="24" y="30"/>
                  <a:pt x="24" y="30"/>
                  <a:pt x="24" y="30"/>
                </a:cubicBezTo>
                <a:cubicBezTo>
                  <a:pt x="32" y="22"/>
                  <a:pt x="43" y="17"/>
                  <a:pt x="55" y="17"/>
                </a:cubicBezTo>
                <a:cubicBezTo>
                  <a:pt x="67" y="17"/>
                  <a:pt x="77" y="22"/>
                  <a:pt x="85" y="30"/>
                </a:cubicBezTo>
                <a:cubicBezTo>
                  <a:pt x="86" y="30"/>
                  <a:pt x="86" y="30"/>
                  <a:pt x="86" y="30"/>
                </a:cubicBezTo>
                <a:cubicBezTo>
                  <a:pt x="93" y="38"/>
                  <a:pt x="98" y="49"/>
                  <a:pt x="98" y="60"/>
                </a:cubicBezTo>
                <a:cubicBezTo>
                  <a:pt x="98" y="72"/>
                  <a:pt x="93" y="83"/>
                  <a:pt x="85" y="91"/>
                </a:cubicBezTo>
                <a:close/>
                <a:moveTo>
                  <a:pt x="108" y="24"/>
                </a:moveTo>
                <a:cubicBezTo>
                  <a:pt x="108" y="24"/>
                  <a:pt x="108" y="24"/>
                  <a:pt x="108" y="24"/>
                </a:cubicBezTo>
                <a:cubicBezTo>
                  <a:pt x="107" y="23"/>
                  <a:pt x="106" y="21"/>
                  <a:pt x="104" y="19"/>
                </a:cubicBezTo>
                <a:cubicBezTo>
                  <a:pt x="103" y="18"/>
                  <a:pt x="102" y="16"/>
                  <a:pt x="100" y="15"/>
                </a:cubicBezTo>
                <a:cubicBezTo>
                  <a:pt x="99" y="13"/>
                  <a:pt x="97" y="12"/>
                  <a:pt x="96" y="11"/>
                </a:cubicBezTo>
                <a:cubicBezTo>
                  <a:pt x="96" y="11"/>
                  <a:pt x="96" y="11"/>
                  <a:pt x="96" y="11"/>
                </a:cubicBezTo>
                <a:cubicBezTo>
                  <a:pt x="94" y="9"/>
                  <a:pt x="92" y="8"/>
                  <a:pt x="91" y="7"/>
                </a:cubicBezTo>
                <a:cubicBezTo>
                  <a:pt x="89" y="6"/>
                  <a:pt x="87" y="5"/>
                  <a:pt x="85" y="4"/>
                </a:cubicBezTo>
                <a:cubicBezTo>
                  <a:pt x="84" y="3"/>
                  <a:pt x="82" y="2"/>
                  <a:pt x="80" y="1"/>
                </a:cubicBezTo>
                <a:cubicBezTo>
                  <a:pt x="78" y="0"/>
                  <a:pt x="75" y="1"/>
                  <a:pt x="75" y="3"/>
                </a:cubicBezTo>
                <a:cubicBezTo>
                  <a:pt x="74" y="5"/>
                  <a:pt x="75" y="7"/>
                  <a:pt x="77" y="8"/>
                </a:cubicBezTo>
                <a:cubicBezTo>
                  <a:pt x="78" y="9"/>
                  <a:pt x="80" y="10"/>
                  <a:pt x="82" y="11"/>
                </a:cubicBezTo>
                <a:cubicBezTo>
                  <a:pt x="83" y="11"/>
                  <a:pt x="85" y="12"/>
                  <a:pt x="86" y="13"/>
                </a:cubicBezTo>
                <a:cubicBezTo>
                  <a:pt x="88" y="14"/>
                  <a:pt x="89" y="16"/>
                  <a:pt x="91" y="17"/>
                </a:cubicBezTo>
                <a:cubicBezTo>
                  <a:pt x="91" y="17"/>
                  <a:pt x="91" y="17"/>
                  <a:pt x="91" y="17"/>
                </a:cubicBezTo>
                <a:cubicBezTo>
                  <a:pt x="92" y="18"/>
                  <a:pt x="93" y="19"/>
                  <a:pt x="95" y="20"/>
                </a:cubicBezTo>
                <a:cubicBezTo>
                  <a:pt x="96" y="22"/>
                  <a:pt x="97" y="23"/>
                  <a:pt x="98" y="24"/>
                </a:cubicBezTo>
                <a:cubicBezTo>
                  <a:pt x="99" y="26"/>
                  <a:pt x="101" y="27"/>
                  <a:pt x="102" y="29"/>
                </a:cubicBezTo>
                <a:cubicBezTo>
                  <a:pt x="103" y="31"/>
                  <a:pt x="105" y="31"/>
                  <a:pt x="107" y="30"/>
                </a:cubicBezTo>
                <a:cubicBezTo>
                  <a:pt x="109" y="29"/>
                  <a:pt x="109" y="26"/>
                  <a:pt x="108" y="24"/>
                </a:cubicBezTo>
                <a:close/>
                <a:moveTo>
                  <a:pt x="8" y="29"/>
                </a:moveTo>
                <a:cubicBezTo>
                  <a:pt x="8" y="29"/>
                  <a:pt x="8" y="29"/>
                  <a:pt x="8" y="29"/>
                </a:cubicBezTo>
                <a:cubicBezTo>
                  <a:pt x="9" y="27"/>
                  <a:pt x="10" y="26"/>
                  <a:pt x="11" y="24"/>
                </a:cubicBezTo>
                <a:cubicBezTo>
                  <a:pt x="12" y="23"/>
                  <a:pt x="13" y="22"/>
                  <a:pt x="15" y="20"/>
                </a:cubicBezTo>
                <a:cubicBezTo>
                  <a:pt x="16" y="19"/>
                  <a:pt x="17" y="18"/>
                  <a:pt x="19" y="17"/>
                </a:cubicBezTo>
                <a:cubicBezTo>
                  <a:pt x="20" y="16"/>
                  <a:pt x="21" y="14"/>
                  <a:pt x="23" y="13"/>
                </a:cubicBezTo>
                <a:cubicBezTo>
                  <a:pt x="24" y="12"/>
                  <a:pt x="26" y="11"/>
                  <a:pt x="28" y="11"/>
                </a:cubicBezTo>
                <a:cubicBezTo>
                  <a:pt x="28" y="10"/>
                  <a:pt x="28" y="10"/>
                  <a:pt x="28" y="10"/>
                </a:cubicBezTo>
                <a:cubicBezTo>
                  <a:pt x="29" y="10"/>
                  <a:pt x="31" y="9"/>
                  <a:pt x="33" y="8"/>
                </a:cubicBezTo>
                <a:cubicBezTo>
                  <a:pt x="35" y="7"/>
                  <a:pt x="35" y="5"/>
                  <a:pt x="35" y="3"/>
                </a:cubicBezTo>
                <a:cubicBezTo>
                  <a:pt x="34" y="1"/>
                  <a:pt x="31" y="0"/>
                  <a:pt x="29" y="1"/>
                </a:cubicBezTo>
                <a:cubicBezTo>
                  <a:pt x="28" y="2"/>
                  <a:pt x="26" y="3"/>
                  <a:pt x="24" y="4"/>
                </a:cubicBezTo>
                <a:cubicBezTo>
                  <a:pt x="24" y="4"/>
                  <a:pt x="24" y="4"/>
                  <a:pt x="24" y="4"/>
                </a:cubicBezTo>
                <a:cubicBezTo>
                  <a:pt x="22" y="5"/>
                  <a:pt x="20" y="6"/>
                  <a:pt x="18" y="7"/>
                </a:cubicBezTo>
                <a:cubicBezTo>
                  <a:pt x="17" y="8"/>
                  <a:pt x="15" y="9"/>
                  <a:pt x="14" y="11"/>
                </a:cubicBezTo>
                <a:cubicBezTo>
                  <a:pt x="12" y="12"/>
                  <a:pt x="10" y="13"/>
                  <a:pt x="9" y="15"/>
                </a:cubicBezTo>
                <a:cubicBezTo>
                  <a:pt x="8" y="16"/>
                  <a:pt x="6" y="18"/>
                  <a:pt x="5" y="19"/>
                </a:cubicBezTo>
                <a:cubicBezTo>
                  <a:pt x="3" y="21"/>
                  <a:pt x="2" y="23"/>
                  <a:pt x="1" y="24"/>
                </a:cubicBezTo>
                <a:cubicBezTo>
                  <a:pt x="0" y="26"/>
                  <a:pt x="0" y="29"/>
                  <a:pt x="2" y="30"/>
                </a:cubicBezTo>
                <a:cubicBezTo>
                  <a:pt x="4" y="31"/>
                  <a:pt x="6" y="31"/>
                  <a:pt x="8" y="29"/>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3" name="Freeform 23"/>
          <p:cNvSpPr>
            <a:spLocks noEditPoints="1"/>
          </p:cNvSpPr>
          <p:nvPr/>
        </p:nvSpPr>
        <p:spPr bwMode="auto">
          <a:xfrm>
            <a:off x="5897038" y="4240993"/>
            <a:ext cx="292100" cy="287955"/>
          </a:xfrm>
          <a:custGeom>
            <a:avLst/>
            <a:gdLst>
              <a:gd name="T0" fmla="*/ 51 w 105"/>
              <a:gd name="T1" fmla="*/ 30 h 105"/>
              <a:gd name="T2" fmla="*/ 45 w 105"/>
              <a:gd name="T3" fmla="*/ 30 h 105"/>
              <a:gd name="T4" fmla="*/ 45 w 105"/>
              <a:gd name="T5" fmla="*/ 24 h 105"/>
              <a:gd name="T6" fmla="*/ 62 w 105"/>
              <a:gd name="T7" fmla="*/ 8 h 105"/>
              <a:gd name="T8" fmla="*/ 80 w 105"/>
              <a:gd name="T9" fmla="*/ 0 h 105"/>
              <a:gd name="T10" fmla="*/ 105 w 105"/>
              <a:gd name="T11" fmla="*/ 26 h 105"/>
              <a:gd name="T12" fmla="*/ 98 w 105"/>
              <a:gd name="T13" fmla="*/ 44 h 105"/>
              <a:gd name="T14" fmla="*/ 80 w 105"/>
              <a:gd name="T15" fmla="*/ 62 h 105"/>
              <a:gd name="T16" fmla="*/ 80 w 105"/>
              <a:gd name="T17" fmla="*/ 62 h 105"/>
              <a:gd name="T18" fmla="*/ 62 w 105"/>
              <a:gd name="T19" fmla="*/ 69 h 105"/>
              <a:gd name="T20" fmla="*/ 40 w 105"/>
              <a:gd name="T21" fmla="*/ 57 h 105"/>
              <a:gd name="T22" fmla="*/ 40 w 105"/>
              <a:gd name="T23" fmla="*/ 57 h 105"/>
              <a:gd name="T24" fmla="*/ 37 w 105"/>
              <a:gd name="T25" fmla="*/ 51 h 105"/>
              <a:gd name="T26" fmla="*/ 40 w 105"/>
              <a:gd name="T27" fmla="*/ 46 h 105"/>
              <a:gd name="T28" fmla="*/ 45 w 105"/>
              <a:gd name="T29" fmla="*/ 49 h 105"/>
              <a:gd name="T30" fmla="*/ 47 w 105"/>
              <a:gd name="T31" fmla="*/ 53 h 105"/>
              <a:gd name="T32" fmla="*/ 62 w 105"/>
              <a:gd name="T33" fmla="*/ 61 h 105"/>
              <a:gd name="T34" fmla="*/ 74 w 105"/>
              <a:gd name="T35" fmla="*/ 56 h 105"/>
              <a:gd name="T36" fmla="*/ 74 w 105"/>
              <a:gd name="T37" fmla="*/ 56 h 105"/>
              <a:gd name="T38" fmla="*/ 74 w 105"/>
              <a:gd name="T39" fmla="*/ 56 h 105"/>
              <a:gd name="T40" fmla="*/ 92 w 105"/>
              <a:gd name="T41" fmla="*/ 38 h 105"/>
              <a:gd name="T42" fmla="*/ 97 w 105"/>
              <a:gd name="T43" fmla="*/ 26 h 105"/>
              <a:gd name="T44" fmla="*/ 80 w 105"/>
              <a:gd name="T45" fmla="*/ 8 h 105"/>
              <a:gd name="T46" fmla="*/ 67 w 105"/>
              <a:gd name="T47" fmla="*/ 13 h 105"/>
              <a:gd name="T48" fmla="*/ 67 w 105"/>
              <a:gd name="T49" fmla="*/ 13 h 105"/>
              <a:gd name="T50" fmla="*/ 51 w 105"/>
              <a:gd name="T51" fmla="*/ 30 h 105"/>
              <a:gd name="T52" fmla="*/ 57 w 105"/>
              <a:gd name="T53" fmla="*/ 73 h 105"/>
              <a:gd name="T54" fmla="*/ 57 w 105"/>
              <a:gd name="T55" fmla="*/ 73 h 105"/>
              <a:gd name="T56" fmla="*/ 40 w 105"/>
              <a:gd name="T57" fmla="*/ 90 h 105"/>
              <a:gd name="T58" fmla="*/ 16 w 105"/>
              <a:gd name="T59" fmla="*/ 90 h 105"/>
              <a:gd name="T60" fmla="*/ 16 w 105"/>
              <a:gd name="T61" fmla="*/ 90 h 105"/>
              <a:gd name="T62" fmla="*/ 16 w 105"/>
              <a:gd name="T63" fmla="*/ 65 h 105"/>
              <a:gd name="T64" fmla="*/ 34 w 105"/>
              <a:gd name="T65" fmla="*/ 47 h 105"/>
              <a:gd name="T66" fmla="*/ 46 w 105"/>
              <a:gd name="T67" fmla="*/ 42 h 105"/>
              <a:gd name="T68" fmla="*/ 59 w 105"/>
              <a:gd name="T69" fmla="*/ 47 h 105"/>
              <a:gd name="T70" fmla="*/ 61 w 105"/>
              <a:gd name="T71" fmla="*/ 50 h 105"/>
              <a:gd name="T72" fmla="*/ 63 w 105"/>
              <a:gd name="T73" fmla="*/ 54 h 105"/>
              <a:gd name="T74" fmla="*/ 68 w 105"/>
              <a:gd name="T75" fmla="*/ 57 h 105"/>
              <a:gd name="T76" fmla="*/ 70 w 105"/>
              <a:gd name="T77" fmla="*/ 52 h 105"/>
              <a:gd name="T78" fmla="*/ 68 w 105"/>
              <a:gd name="T79" fmla="*/ 46 h 105"/>
              <a:gd name="T80" fmla="*/ 64 w 105"/>
              <a:gd name="T81" fmla="*/ 41 h 105"/>
              <a:gd name="T82" fmla="*/ 64 w 105"/>
              <a:gd name="T83" fmla="*/ 41 h 105"/>
              <a:gd name="T84" fmla="*/ 46 w 105"/>
              <a:gd name="T85" fmla="*/ 34 h 105"/>
              <a:gd name="T86" fmla="*/ 28 w 105"/>
              <a:gd name="T87" fmla="*/ 41 h 105"/>
              <a:gd name="T88" fmla="*/ 10 w 105"/>
              <a:gd name="T89" fmla="*/ 60 h 105"/>
              <a:gd name="T90" fmla="*/ 10 w 105"/>
              <a:gd name="T91" fmla="*/ 96 h 105"/>
              <a:gd name="T92" fmla="*/ 10 w 105"/>
              <a:gd name="T93" fmla="*/ 96 h 105"/>
              <a:gd name="T94" fmla="*/ 46 w 105"/>
              <a:gd name="T95" fmla="*/ 96 h 105"/>
              <a:gd name="T96" fmla="*/ 46 w 105"/>
              <a:gd name="T97" fmla="*/ 96 h 105"/>
              <a:gd name="T98" fmla="*/ 46 w 105"/>
              <a:gd name="T99" fmla="*/ 96 h 105"/>
              <a:gd name="T100" fmla="*/ 63 w 105"/>
              <a:gd name="T101" fmla="*/ 79 h 105"/>
              <a:gd name="T102" fmla="*/ 63 w 105"/>
              <a:gd name="T103" fmla="*/ 73 h 105"/>
              <a:gd name="T104" fmla="*/ 57 w 105"/>
              <a:gd name="T105" fmla="*/ 7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51" y="30"/>
                </a:moveTo>
                <a:cubicBezTo>
                  <a:pt x="49" y="32"/>
                  <a:pt x="47" y="32"/>
                  <a:pt x="45" y="30"/>
                </a:cubicBezTo>
                <a:cubicBezTo>
                  <a:pt x="44" y="29"/>
                  <a:pt x="44" y="26"/>
                  <a:pt x="45" y="24"/>
                </a:cubicBezTo>
                <a:cubicBezTo>
                  <a:pt x="62" y="8"/>
                  <a:pt x="62" y="8"/>
                  <a:pt x="62" y="8"/>
                </a:cubicBezTo>
                <a:cubicBezTo>
                  <a:pt x="67" y="3"/>
                  <a:pt x="73" y="0"/>
                  <a:pt x="80" y="0"/>
                </a:cubicBezTo>
                <a:cubicBezTo>
                  <a:pt x="94" y="0"/>
                  <a:pt x="105" y="12"/>
                  <a:pt x="105" y="26"/>
                </a:cubicBezTo>
                <a:cubicBezTo>
                  <a:pt x="105" y="32"/>
                  <a:pt x="103" y="39"/>
                  <a:pt x="98" y="44"/>
                </a:cubicBezTo>
                <a:cubicBezTo>
                  <a:pt x="80" y="62"/>
                  <a:pt x="80" y="62"/>
                  <a:pt x="80" y="62"/>
                </a:cubicBezTo>
                <a:cubicBezTo>
                  <a:pt x="80" y="62"/>
                  <a:pt x="80" y="62"/>
                  <a:pt x="80" y="62"/>
                </a:cubicBezTo>
                <a:cubicBezTo>
                  <a:pt x="75" y="67"/>
                  <a:pt x="68" y="69"/>
                  <a:pt x="62" y="69"/>
                </a:cubicBezTo>
                <a:cubicBezTo>
                  <a:pt x="53" y="69"/>
                  <a:pt x="44" y="65"/>
                  <a:pt x="40" y="57"/>
                </a:cubicBezTo>
                <a:cubicBezTo>
                  <a:pt x="40" y="57"/>
                  <a:pt x="40" y="57"/>
                  <a:pt x="40" y="57"/>
                </a:cubicBezTo>
                <a:cubicBezTo>
                  <a:pt x="39" y="55"/>
                  <a:pt x="38" y="53"/>
                  <a:pt x="37" y="51"/>
                </a:cubicBezTo>
                <a:cubicBezTo>
                  <a:pt x="37" y="49"/>
                  <a:pt x="38" y="47"/>
                  <a:pt x="40" y="46"/>
                </a:cubicBezTo>
                <a:cubicBezTo>
                  <a:pt x="42" y="46"/>
                  <a:pt x="44" y="47"/>
                  <a:pt x="45" y="49"/>
                </a:cubicBezTo>
                <a:cubicBezTo>
                  <a:pt x="45" y="50"/>
                  <a:pt x="46" y="52"/>
                  <a:pt x="47" y="53"/>
                </a:cubicBezTo>
                <a:cubicBezTo>
                  <a:pt x="50" y="58"/>
                  <a:pt x="56" y="61"/>
                  <a:pt x="62" y="61"/>
                </a:cubicBezTo>
                <a:cubicBezTo>
                  <a:pt x="66" y="61"/>
                  <a:pt x="71" y="60"/>
                  <a:pt x="74" y="56"/>
                </a:cubicBezTo>
                <a:cubicBezTo>
                  <a:pt x="74" y="56"/>
                  <a:pt x="74" y="56"/>
                  <a:pt x="74" y="56"/>
                </a:cubicBezTo>
                <a:cubicBezTo>
                  <a:pt x="74" y="56"/>
                  <a:pt x="74" y="56"/>
                  <a:pt x="74" y="56"/>
                </a:cubicBezTo>
                <a:cubicBezTo>
                  <a:pt x="92" y="38"/>
                  <a:pt x="92" y="38"/>
                  <a:pt x="92" y="38"/>
                </a:cubicBezTo>
                <a:cubicBezTo>
                  <a:pt x="96" y="35"/>
                  <a:pt x="97" y="30"/>
                  <a:pt x="97" y="26"/>
                </a:cubicBezTo>
                <a:cubicBezTo>
                  <a:pt x="97" y="16"/>
                  <a:pt x="90" y="8"/>
                  <a:pt x="80" y="8"/>
                </a:cubicBezTo>
                <a:cubicBezTo>
                  <a:pt x="75" y="8"/>
                  <a:pt x="71" y="10"/>
                  <a:pt x="67" y="13"/>
                </a:cubicBezTo>
                <a:cubicBezTo>
                  <a:pt x="67" y="13"/>
                  <a:pt x="67" y="13"/>
                  <a:pt x="67" y="13"/>
                </a:cubicBezTo>
                <a:cubicBezTo>
                  <a:pt x="51" y="30"/>
                  <a:pt x="51" y="30"/>
                  <a:pt x="51" y="30"/>
                </a:cubicBezTo>
                <a:close/>
                <a:moveTo>
                  <a:pt x="57" y="73"/>
                </a:moveTo>
                <a:cubicBezTo>
                  <a:pt x="57" y="73"/>
                  <a:pt x="57" y="73"/>
                  <a:pt x="57" y="73"/>
                </a:cubicBezTo>
                <a:cubicBezTo>
                  <a:pt x="40" y="90"/>
                  <a:pt x="40" y="90"/>
                  <a:pt x="40" y="90"/>
                </a:cubicBezTo>
                <a:cubicBezTo>
                  <a:pt x="34" y="97"/>
                  <a:pt x="22" y="97"/>
                  <a:pt x="16" y="90"/>
                </a:cubicBezTo>
                <a:cubicBezTo>
                  <a:pt x="16" y="90"/>
                  <a:pt x="16" y="90"/>
                  <a:pt x="16" y="90"/>
                </a:cubicBezTo>
                <a:cubicBezTo>
                  <a:pt x="9" y="83"/>
                  <a:pt x="9" y="72"/>
                  <a:pt x="16" y="65"/>
                </a:cubicBezTo>
                <a:cubicBezTo>
                  <a:pt x="34" y="47"/>
                  <a:pt x="34" y="47"/>
                  <a:pt x="34" y="47"/>
                </a:cubicBezTo>
                <a:cubicBezTo>
                  <a:pt x="37" y="44"/>
                  <a:pt x="42" y="42"/>
                  <a:pt x="46" y="42"/>
                </a:cubicBezTo>
                <a:cubicBezTo>
                  <a:pt x="51" y="42"/>
                  <a:pt x="55" y="44"/>
                  <a:pt x="59" y="47"/>
                </a:cubicBezTo>
                <a:cubicBezTo>
                  <a:pt x="60" y="48"/>
                  <a:pt x="60" y="49"/>
                  <a:pt x="61" y="50"/>
                </a:cubicBezTo>
                <a:cubicBezTo>
                  <a:pt x="62" y="52"/>
                  <a:pt x="62" y="53"/>
                  <a:pt x="63" y="54"/>
                </a:cubicBezTo>
                <a:cubicBezTo>
                  <a:pt x="64" y="57"/>
                  <a:pt x="66" y="58"/>
                  <a:pt x="68" y="57"/>
                </a:cubicBezTo>
                <a:cubicBezTo>
                  <a:pt x="70" y="57"/>
                  <a:pt x="71" y="54"/>
                  <a:pt x="70" y="52"/>
                </a:cubicBezTo>
                <a:cubicBezTo>
                  <a:pt x="70" y="50"/>
                  <a:pt x="69" y="48"/>
                  <a:pt x="68" y="46"/>
                </a:cubicBezTo>
                <a:cubicBezTo>
                  <a:pt x="67" y="45"/>
                  <a:pt x="66" y="43"/>
                  <a:pt x="64" y="41"/>
                </a:cubicBezTo>
                <a:cubicBezTo>
                  <a:pt x="64" y="41"/>
                  <a:pt x="64" y="41"/>
                  <a:pt x="64" y="41"/>
                </a:cubicBezTo>
                <a:cubicBezTo>
                  <a:pt x="59" y="37"/>
                  <a:pt x="53" y="34"/>
                  <a:pt x="46" y="34"/>
                </a:cubicBezTo>
                <a:cubicBezTo>
                  <a:pt x="40" y="34"/>
                  <a:pt x="33" y="37"/>
                  <a:pt x="28" y="41"/>
                </a:cubicBezTo>
                <a:cubicBezTo>
                  <a:pt x="10" y="60"/>
                  <a:pt x="10" y="60"/>
                  <a:pt x="10" y="60"/>
                </a:cubicBezTo>
                <a:cubicBezTo>
                  <a:pt x="0" y="69"/>
                  <a:pt x="0" y="86"/>
                  <a:pt x="10" y="96"/>
                </a:cubicBezTo>
                <a:cubicBezTo>
                  <a:pt x="10" y="96"/>
                  <a:pt x="10" y="96"/>
                  <a:pt x="10" y="96"/>
                </a:cubicBezTo>
                <a:cubicBezTo>
                  <a:pt x="20" y="105"/>
                  <a:pt x="36" y="105"/>
                  <a:pt x="46" y="96"/>
                </a:cubicBezTo>
                <a:cubicBezTo>
                  <a:pt x="46" y="96"/>
                  <a:pt x="46" y="96"/>
                  <a:pt x="46" y="96"/>
                </a:cubicBezTo>
                <a:cubicBezTo>
                  <a:pt x="46" y="96"/>
                  <a:pt x="46" y="96"/>
                  <a:pt x="46" y="96"/>
                </a:cubicBezTo>
                <a:cubicBezTo>
                  <a:pt x="63" y="79"/>
                  <a:pt x="63" y="79"/>
                  <a:pt x="63" y="79"/>
                </a:cubicBezTo>
                <a:cubicBezTo>
                  <a:pt x="64" y="77"/>
                  <a:pt x="64" y="75"/>
                  <a:pt x="63" y="73"/>
                </a:cubicBezTo>
                <a:cubicBezTo>
                  <a:pt x="61" y="72"/>
                  <a:pt x="59" y="72"/>
                  <a:pt x="57" y="73"/>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4" name="Freeform 24"/>
          <p:cNvSpPr>
            <a:spLocks noEditPoints="1"/>
          </p:cNvSpPr>
          <p:nvPr/>
        </p:nvSpPr>
        <p:spPr bwMode="auto">
          <a:xfrm>
            <a:off x="3274484" y="3186567"/>
            <a:ext cx="287867" cy="283720"/>
          </a:xfrm>
          <a:custGeom>
            <a:avLst/>
            <a:gdLst>
              <a:gd name="T0" fmla="*/ 29 w 104"/>
              <a:gd name="T1" fmla="*/ 32 h 103"/>
              <a:gd name="T2" fmla="*/ 29 w 104"/>
              <a:gd name="T3" fmla="*/ 70 h 103"/>
              <a:gd name="T4" fmla="*/ 29 w 104"/>
              <a:gd name="T5" fmla="*/ 70 h 103"/>
              <a:gd name="T6" fmla="*/ 56 w 104"/>
              <a:gd name="T7" fmla="*/ 91 h 103"/>
              <a:gd name="T8" fmla="*/ 56 w 104"/>
              <a:gd name="T9" fmla="*/ 73 h 103"/>
              <a:gd name="T10" fmla="*/ 56 w 104"/>
              <a:gd name="T11" fmla="*/ 29 h 103"/>
              <a:gd name="T12" fmla="*/ 56 w 104"/>
              <a:gd name="T13" fmla="*/ 12 h 103"/>
              <a:gd name="T14" fmla="*/ 29 w 104"/>
              <a:gd name="T15" fmla="*/ 32 h 103"/>
              <a:gd name="T16" fmla="*/ 29 w 104"/>
              <a:gd name="T17" fmla="*/ 32 h 103"/>
              <a:gd name="T18" fmla="*/ 77 w 104"/>
              <a:gd name="T19" fmla="*/ 17 h 103"/>
              <a:gd name="T20" fmla="*/ 77 w 104"/>
              <a:gd name="T21" fmla="*/ 17 h 103"/>
              <a:gd name="T22" fmla="*/ 75 w 104"/>
              <a:gd name="T23" fmla="*/ 12 h 103"/>
              <a:gd name="T24" fmla="*/ 81 w 104"/>
              <a:gd name="T25" fmla="*/ 10 h 103"/>
              <a:gd name="T26" fmla="*/ 98 w 104"/>
              <a:gd name="T27" fmla="*/ 28 h 103"/>
              <a:gd name="T28" fmla="*/ 104 w 104"/>
              <a:gd name="T29" fmla="*/ 51 h 103"/>
              <a:gd name="T30" fmla="*/ 98 w 104"/>
              <a:gd name="T31" fmla="*/ 75 h 103"/>
              <a:gd name="T32" fmla="*/ 81 w 104"/>
              <a:gd name="T33" fmla="*/ 92 h 103"/>
              <a:gd name="T34" fmla="*/ 75 w 104"/>
              <a:gd name="T35" fmla="*/ 91 h 103"/>
              <a:gd name="T36" fmla="*/ 77 w 104"/>
              <a:gd name="T37" fmla="*/ 85 h 103"/>
              <a:gd name="T38" fmla="*/ 91 w 104"/>
              <a:gd name="T39" fmla="*/ 71 h 103"/>
              <a:gd name="T40" fmla="*/ 96 w 104"/>
              <a:gd name="T41" fmla="*/ 51 h 103"/>
              <a:gd name="T42" fmla="*/ 91 w 104"/>
              <a:gd name="T43" fmla="*/ 32 h 103"/>
              <a:gd name="T44" fmla="*/ 77 w 104"/>
              <a:gd name="T45" fmla="*/ 17 h 103"/>
              <a:gd name="T46" fmla="*/ 24 w 104"/>
              <a:gd name="T47" fmla="*/ 33 h 103"/>
              <a:gd name="T48" fmla="*/ 24 w 104"/>
              <a:gd name="T49" fmla="*/ 33 h 103"/>
              <a:gd name="T50" fmla="*/ 8 w 104"/>
              <a:gd name="T51" fmla="*/ 33 h 103"/>
              <a:gd name="T52" fmla="*/ 8 w 104"/>
              <a:gd name="T53" fmla="*/ 69 h 103"/>
              <a:gd name="T54" fmla="*/ 24 w 104"/>
              <a:gd name="T55" fmla="*/ 69 h 103"/>
              <a:gd name="T56" fmla="*/ 24 w 104"/>
              <a:gd name="T57" fmla="*/ 33 h 103"/>
              <a:gd name="T58" fmla="*/ 25 w 104"/>
              <a:gd name="T59" fmla="*/ 25 h 103"/>
              <a:gd name="T60" fmla="*/ 25 w 104"/>
              <a:gd name="T61" fmla="*/ 25 h 103"/>
              <a:gd name="T62" fmla="*/ 57 w 104"/>
              <a:gd name="T63" fmla="*/ 1 h 103"/>
              <a:gd name="T64" fmla="*/ 60 w 104"/>
              <a:gd name="T65" fmla="*/ 0 h 103"/>
              <a:gd name="T66" fmla="*/ 63 w 104"/>
              <a:gd name="T67" fmla="*/ 4 h 103"/>
              <a:gd name="T68" fmla="*/ 63 w 104"/>
              <a:gd name="T69" fmla="*/ 29 h 103"/>
              <a:gd name="T70" fmla="*/ 63 w 104"/>
              <a:gd name="T71" fmla="*/ 30 h 103"/>
              <a:gd name="T72" fmla="*/ 73 w 104"/>
              <a:gd name="T73" fmla="*/ 37 h 103"/>
              <a:gd name="T74" fmla="*/ 78 w 104"/>
              <a:gd name="T75" fmla="*/ 51 h 103"/>
              <a:gd name="T76" fmla="*/ 73 w 104"/>
              <a:gd name="T77" fmla="*/ 65 h 103"/>
              <a:gd name="T78" fmla="*/ 63 w 104"/>
              <a:gd name="T79" fmla="*/ 72 h 103"/>
              <a:gd name="T80" fmla="*/ 63 w 104"/>
              <a:gd name="T81" fmla="*/ 73 h 103"/>
              <a:gd name="T82" fmla="*/ 63 w 104"/>
              <a:gd name="T83" fmla="*/ 99 h 103"/>
              <a:gd name="T84" fmla="*/ 63 w 104"/>
              <a:gd name="T85" fmla="*/ 101 h 103"/>
              <a:gd name="T86" fmla="*/ 57 w 104"/>
              <a:gd name="T87" fmla="*/ 102 h 103"/>
              <a:gd name="T88" fmla="*/ 25 w 104"/>
              <a:gd name="T89" fmla="*/ 77 h 103"/>
              <a:gd name="T90" fmla="*/ 4 w 104"/>
              <a:gd name="T91" fmla="*/ 77 h 103"/>
              <a:gd name="T92" fmla="*/ 4 w 104"/>
              <a:gd name="T93" fmla="*/ 77 h 103"/>
              <a:gd name="T94" fmla="*/ 0 w 104"/>
              <a:gd name="T95" fmla="*/ 73 h 103"/>
              <a:gd name="T96" fmla="*/ 0 w 104"/>
              <a:gd name="T97" fmla="*/ 29 h 103"/>
              <a:gd name="T98" fmla="*/ 0 w 104"/>
              <a:gd name="T99" fmla="*/ 29 h 103"/>
              <a:gd name="T100" fmla="*/ 4 w 104"/>
              <a:gd name="T101" fmla="*/ 25 h 103"/>
              <a:gd name="T102" fmla="*/ 25 w 104"/>
              <a:gd name="T103" fmla="*/ 25 h 103"/>
              <a:gd name="T104" fmla="*/ 63 w 104"/>
              <a:gd name="T105" fmla="*/ 35 h 103"/>
              <a:gd name="T106" fmla="*/ 63 w 104"/>
              <a:gd name="T107" fmla="*/ 35 h 103"/>
              <a:gd name="T108" fmla="*/ 63 w 104"/>
              <a:gd name="T109" fmla="*/ 67 h 103"/>
              <a:gd name="T110" fmla="*/ 69 w 104"/>
              <a:gd name="T111" fmla="*/ 62 h 103"/>
              <a:gd name="T112" fmla="*/ 73 w 104"/>
              <a:gd name="T113" fmla="*/ 51 h 103"/>
              <a:gd name="T114" fmla="*/ 69 w 104"/>
              <a:gd name="T115" fmla="*/ 40 h 103"/>
              <a:gd name="T116" fmla="*/ 63 w 104"/>
              <a:gd name="T117" fmla="*/ 3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03">
                <a:moveTo>
                  <a:pt x="29" y="32"/>
                </a:moveTo>
                <a:cubicBezTo>
                  <a:pt x="29" y="70"/>
                  <a:pt x="29" y="70"/>
                  <a:pt x="29" y="70"/>
                </a:cubicBezTo>
                <a:cubicBezTo>
                  <a:pt x="29" y="70"/>
                  <a:pt x="29" y="70"/>
                  <a:pt x="29" y="70"/>
                </a:cubicBezTo>
                <a:cubicBezTo>
                  <a:pt x="56" y="91"/>
                  <a:pt x="56" y="91"/>
                  <a:pt x="56" y="91"/>
                </a:cubicBezTo>
                <a:cubicBezTo>
                  <a:pt x="56" y="73"/>
                  <a:pt x="56" y="73"/>
                  <a:pt x="56" y="73"/>
                </a:cubicBezTo>
                <a:cubicBezTo>
                  <a:pt x="56" y="29"/>
                  <a:pt x="56" y="29"/>
                  <a:pt x="56" y="29"/>
                </a:cubicBezTo>
                <a:cubicBezTo>
                  <a:pt x="56" y="12"/>
                  <a:pt x="56" y="12"/>
                  <a:pt x="56" y="12"/>
                </a:cubicBezTo>
                <a:cubicBezTo>
                  <a:pt x="29" y="32"/>
                  <a:pt x="29" y="32"/>
                  <a:pt x="29" y="32"/>
                </a:cubicBezTo>
                <a:cubicBezTo>
                  <a:pt x="29" y="32"/>
                  <a:pt x="29" y="32"/>
                  <a:pt x="29" y="32"/>
                </a:cubicBezTo>
                <a:close/>
                <a:moveTo>
                  <a:pt x="77" y="17"/>
                </a:moveTo>
                <a:cubicBezTo>
                  <a:pt x="77" y="17"/>
                  <a:pt x="77" y="17"/>
                  <a:pt x="77" y="17"/>
                </a:cubicBezTo>
                <a:cubicBezTo>
                  <a:pt x="75" y="16"/>
                  <a:pt x="74" y="13"/>
                  <a:pt x="75" y="12"/>
                </a:cubicBezTo>
                <a:cubicBezTo>
                  <a:pt x="77" y="10"/>
                  <a:pt x="79" y="9"/>
                  <a:pt x="81" y="10"/>
                </a:cubicBezTo>
                <a:cubicBezTo>
                  <a:pt x="88" y="14"/>
                  <a:pt x="94" y="21"/>
                  <a:pt x="98" y="28"/>
                </a:cubicBezTo>
                <a:cubicBezTo>
                  <a:pt x="102" y="35"/>
                  <a:pt x="104" y="43"/>
                  <a:pt x="104" y="51"/>
                </a:cubicBezTo>
                <a:cubicBezTo>
                  <a:pt x="104" y="60"/>
                  <a:pt x="102" y="68"/>
                  <a:pt x="98" y="75"/>
                </a:cubicBezTo>
                <a:cubicBezTo>
                  <a:pt x="94" y="82"/>
                  <a:pt x="88" y="88"/>
                  <a:pt x="81" y="92"/>
                </a:cubicBezTo>
                <a:cubicBezTo>
                  <a:pt x="79" y="93"/>
                  <a:pt x="77" y="93"/>
                  <a:pt x="75" y="91"/>
                </a:cubicBezTo>
                <a:cubicBezTo>
                  <a:pt x="74" y="89"/>
                  <a:pt x="75" y="86"/>
                  <a:pt x="77" y="85"/>
                </a:cubicBezTo>
                <a:cubicBezTo>
                  <a:pt x="83" y="82"/>
                  <a:pt x="88" y="77"/>
                  <a:pt x="91" y="71"/>
                </a:cubicBezTo>
                <a:cubicBezTo>
                  <a:pt x="94" y="65"/>
                  <a:pt x="96" y="58"/>
                  <a:pt x="96" y="51"/>
                </a:cubicBezTo>
                <a:cubicBezTo>
                  <a:pt x="96" y="44"/>
                  <a:pt x="94" y="37"/>
                  <a:pt x="91" y="32"/>
                </a:cubicBezTo>
                <a:cubicBezTo>
                  <a:pt x="88" y="26"/>
                  <a:pt x="83" y="21"/>
                  <a:pt x="77" y="17"/>
                </a:cubicBezTo>
                <a:close/>
                <a:moveTo>
                  <a:pt x="24" y="33"/>
                </a:moveTo>
                <a:cubicBezTo>
                  <a:pt x="24" y="33"/>
                  <a:pt x="24" y="33"/>
                  <a:pt x="24" y="33"/>
                </a:cubicBezTo>
                <a:cubicBezTo>
                  <a:pt x="8" y="33"/>
                  <a:pt x="8" y="33"/>
                  <a:pt x="8" y="33"/>
                </a:cubicBezTo>
                <a:cubicBezTo>
                  <a:pt x="8" y="69"/>
                  <a:pt x="8" y="69"/>
                  <a:pt x="8" y="69"/>
                </a:cubicBezTo>
                <a:cubicBezTo>
                  <a:pt x="24" y="69"/>
                  <a:pt x="24" y="69"/>
                  <a:pt x="24" y="69"/>
                </a:cubicBezTo>
                <a:cubicBezTo>
                  <a:pt x="24" y="33"/>
                  <a:pt x="24" y="33"/>
                  <a:pt x="24" y="33"/>
                </a:cubicBezTo>
                <a:close/>
                <a:moveTo>
                  <a:pt x="25" y="25"/>
                </a:moveTo>
                <a:cubicBezTo>
                  <a:pt x="25" y="25"/>
                  <a:pt x="25" y="25"/>
                  <a:pt x="25" y="25"/>
                </a:cubicBezTo>
                <a:cubicBezTo>
                  <a:pt x="57" y="1"/>
                  <a:pt x="57" y="1"/>
                  <a:pt x="57" y="1"/>
                </a:cubicBezTo>
                <a:cubicBezTo>
                  <a:pt x="58" y="0"/>
                  <a:pt x="59" y="0"/>
                  <a:pt x="60" y="0"/>
                </a:cubicBezTo>
                <a:cubicBezTo>
                  <a:pt x="62" y="0"/>
                  <a:pt x="63" y="2"/>
                  <a:pt x="63" y="4"/>
                </a:cubicBezTo>
                <a:cubicBezTo>
                  <a:pt x="63" y="29"/>
                  <a:pt x="63" y="29"/>
                  <a:pt x="63" y="29"/>
                </a:cubicBezTo>
                <a:cubicBezTo>
                  <a:pt x="63" y="30"/>
                  <a:pt x="63" y="30"/>
                  <a:pt x="63" y="30"/>
                </a:cubicBezTo>
                <a:cubicBezTo>
                  <a:pt x="67" y="31"/>
                  <a:pt x="70" y="34"/>
                  <a:pt x="73" y="37"/>
                </a:cubicBezTo>
                <a:cubicBezTo>
                  <a:pt x="76" y="41"/>
                  <a:pt x="78" y="46"/>
                  <a:pt x="78" y="51"/>
                </a:cubicBezTo>
                <a:cubicBezTo>
                  <a:pt x="78" y="57"/>
                  <a:pt x="76" y="61"/>
                  <a:pt x="73" y="65"/>
                </a:cubicBezTo>
                <a:cubicBezTo>
                  <a:pt x="70" y="68"/>
                  <a:pt x="67" y="71"/>
                  <a:pt x="63" y="72"/>
                </a:cubicBezTo>
                <a:cubicBezTo>
                  <a:pt x="63" y="73"/>
                  <a:pt x="63" y="73"/>
                  <a:pt x="63" y="73"/>
                </a:cubicBezTo>
                <a:cubicBezTo>
                  <a:pt x="63" y="99"/>
                  <a:pt x="63" y="99"/>
                  <a:pt x="63" y="99"/>
                </a:cubicBezTo>
                <a:cubicBezTo>
                  <a:pt x="63" y="100"/>
                  <a:pt x="63" y="100"/>
                  <a:pt x="63" y="101"/>
                </a:cubicBezTo>
                <a:cubicBezTo>
                  <a:pt x="61" y="103"/>
                  <a:pt x="59" y="103"/>
                  <a:pt x="57" y="102"/>
                </a:cubicBezTo>
                <a:cubicBezTo>
                  <a:pt x="25" y="77"/>
                  <a:pt x="25" y="77"/>
                  <a:pt x="25" y="77"/>
                </a:cubicBezTo>
                <a:cubicBezTo>
                  <a:pt x="4" y="77"/>
                  <a:pt x="4" y="77"/>
                  <a:pt x="4" y="77"/>
                </a:cubicBezTo>
                <a:cubicBezTo>
                  <a:pt x="4" y="77"/>
                  <a:pt x="4" y="77"/>
                  <a:pt x="4" y="77"/>
                </a:cubicBezTo>
                <a:cubicBezTo>
                  <a:pt x="2" y="77"/>
                  <a:pt x="0" y="75"/>
                  <a:pt x="0" y="73"/>
                </a:cubicBezTo>
                <a:cubicBezTo>
                  <a:pt x="0" y="29"/>
                  <a:pt x="0" y="29"/>
                  <a:pt x="0" y="29"/>
                </a:cubicBezTo>
                <a:cubicBezTo>
                  <a:pt x="0" y="29"/>
                  <a:pt x="0" y="29"/>
                  <a:pt x="0" y="29"/>
                </a:cubicBezTo>
                <a:cubicBezTo>
                  <a:pt x="0" y="27"/>
                  <a:pt x="2" y="25"/>
                  <a:pt x="4" y="25"/>
                </a:cubicBezTo>
                <a:cubicBezTo>
                  <a:pt x="25" y="25"/>
                  <a:pt x="25" y="25"/>
                  <a:pt x="25" y="25"/>
                </a:cubicBezTo>
                <a:close/>
                <a:moveTo>
                  <a:pt x="63" y="35"/>
                </a:moveTo>
                <a:cubicBezTo>
                  <a:pt x="63" y="35"/>
                  <a:pt x="63" y="35"/>
                  <a:pt x="63" y="35"/>
                </a:cubicBezTo>
                <a:cubicBezTo>
                  <a:pt x="63" y="67"/>
                  <a:pt x="63" y="67"/>
                  <a:pt x="63" y="67"/>
                </a:cubicBezTo>
                <a:cubicBezTo>
                  <a:pt x="66" y="66"/>
                  <a:pt x="68" y="64"/>
                  <a:pt x="69" y="62"/>
                </a:cubicBezTo>
                <a:cubicBezTo>
                  <a:pt x="71" y="59"/>
                  <a:pt x="73" y="55"/>
                  <a:pt x="73" y="51"/>
                </a:cubicBezTo>
                <a:cubicBezTo>
                  <a:pt x="73" y="47"/>
                  <a:pt x="71" y="43"/>
                  <a:pt x="69" y="40"/>
                </a:cubicBezTo>
                <a:cubicBezTo>
                  <a:pt x="68" y="38"/>
                  <a:pt x="66" y="36"/>
                  <a:pt x="63" y="35"/>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5" name="Freeform 25"/>
          <p:cNvSpPr>
            <a:spLocks noEditPoints="1"/>
          </p:cNvSpPr>
          <p:nvPr/>
        </p:nvSpPr>
        <p:spPr bwMode="auto">
          <a:xfrm>
            <a:off x="8585200" y="3186567"/>
            <a:ext cx="211667" cy="283720"/>
          </a:xfrm>
          <a:custGeom>
            <a:avLst/>
            <a:gdLst>
              <a:gd name="T0" fmla="*/ 55 w 76"/>
              <a:gd name="T1" fmla="*/ 7 h 103"/>
              <a:gd name="T2" fmla="*/ 63 w 76"/>
              <a:gd name="T3" fmla="*/ 47 h 103"/>
              <a:gd name="T4" fmla="*/ 55 w 76"/>
              <a:gd name="T5" fmla="*/ 65 h 103"/>
              <a:gd name="T6" fmla="*/ 20 w 76"/>
              <a:gd name="T7" fmla="*/ 65 h 103"/>
              <a:gd name="T8" fmla="*/ 13 w 76"/>
              <a:gd name="T9" fmla="*/ 47 h 103"/>
              <a:gd name="T10" fmla="*/ 20 w 76"/>
              <a:gd name="T11" fmla="*/ 7 h 103"/>
              <a:gd name="T12" fmla="*/ 21 w 76"/>
              <a:gd name="T13" fmla="*/ 34 h 103"/>
              <a:gd name="T14" fmla="*/ 55 w 76"/>
              <a:gd name="T15" fmla="*/ 34 h 103"/>
              <a:gd name="T16" fmla="*/ 50 w 76"/>
              <a:gd name="T17" fmla="*/ 13 h 103"/>
              <a:gd name="T18" fmla="*/ 26 w 76"/>
              <a:gd name="T19" fmla="*/ 13 h 103"/>
              <a:gd name="T20" fmla="*/ 21 w 76"/>
              <a:gd name="T21" fmla="*/ 34 h 103"/>
              <a:gd name="T22" fmla="*/ 55 w 76"/>
              <a:gd name="T23" fmla="*/ 38 h 103"/>
              <a:gd name="T24" fmla="*/ 21 w 76"/>
              <a:gd name="T25" fmla="*/ 47 h 103"/>
              <a:gd name="T26" fmla="*/ 26 w 76"/>
              <a:gd name="T27" fmla="*/ 59 h 103"/>
              <a:gd name="T28" fmla="*/ 50 w 76"/>
              <a:gd name="T29" fmla="*/ 59 h 103"/>
              <a:gd name="T30" fmla="*/ 50 w 76"/>
              <a:gd name="T31" fmla="*/ 59 h 103"/>
              <a:gd name="T32" fmla="*/ 55 w 76"/>
              <a:gd name="T33" fmla="*/ 38 h 103"/>
              <a:gd name="T34" fmla="*/ 14 w 76"/>
              <a:gd name="T35" fmla="*/ 103 h 103"/>
              <a:gd name="T36" fmla="*/ 38 w 76"/>
              <a:gd name="T37" fmla="*/ 103 h 103"/>
              <a:gd name="T38" fmla="*/ 61 w 76"/>
              <a:gd name="T39" fmla="*/ 103 h 103"/>
              <a:gd name="T40" fmla="*/ 61 w 76"/>
              <a:gd name="T41" fmla="*/ 95 h 103"/>
              <a:gd name="T42" fmla="*/ 42 w 76"/>
              <a:gd name="T43" fmla="*/ 85 h 103"/>
              <a:gd name="T44" fmla="*/ 73 w 76"/>
              <a:gd name="T45" fmla="*/ 62 h 103"/>
              <a:gd name="T46" fmla="*/ 76 w 76"/>
              <a:gd name="T47" fmla="*/ 36 h 103"/>
              <a:gd name="T48" fmla="*/ 68 w 76"/>
              <a:gd name="T49" fmla="*/ 36 h 103"/>
              <a:gd name="T50" fmla="*/ 66 w 76"/>
              <a:gd name="T51" fmla="*/ 59 h 103"/>
              <a:gd name="T52" fmla="*/ 38 w 76"/>
              <a:gd name="T53" fmla="*/ 77 h 103"/>
              <a:gd name="T54" fmla="*/ 16 w 76"/>
              <a:gd name="T55" fmla="*/ 69 h 103"/>
              <a:gd name="T56" fmla="*/ 8 w 76"/>
              <a:gd name="T57" fmla="*/ 47 h 103"/>
              <a:gd name="T58" fmla="*/ 4 w 76"/>
              <a:gd name="T59" fmla="*/ 32 h 103"/>
              <a:gd name="T60" fmla="*/ 0 w 76"/>
              <a:gd name="T61" fmla="*/ 47 h 103"/>
              <a:gd name="T62" fmla="*/ 11 w 76"/>
              <a:gd name="T63" fmla="*/ 74 h 103"/>
              <a:gd name="T64" fmla="*/ 34 w 76"/>
              <a:gd name="T65" fmla="*/ 85 h 103"/>
              <a:gd name="T66" fmla="*/ 14 w 76"/>
              <a:gd name="T67" fmla="*/ 95 h 103"/>
              <a:gd name="T68" fmla="*/ 14 w 76"/>
              <a:gd name="T6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03">
                <a:moveTo>
                  <a:pt x="38" y="0"/>
                </a:moveTo>
                <a:cubicBezTo>
                  <a:pt x="45" y="0"/>
                  <a:pt x="51" y="3"/>
                  <a:pt x="55" y="7"/>
                </a:cubicBezTo>
                <a:cubicBezTo>
                  <a:pt x="60" y="12"/>
                  <a:pt x="63" y="18"/>
                  <a:pt x="63" y="25"/>
                </a:cubicBezTo>
                <a:cubicBezTo>
                  <a:pt x="63" y="47"/>
                  <a:pt x="63" y="47"/>
                  <a:pt x="63" y="47"/>
                </a:cubicBezTo>
                <a:cubicBezTo>
                  <a:pt x="63" y="54"/>
                  <a:pt x="60" y="60"/>
                  <a:pt x="55" y="65"/>
                </a:cubicBezTo>
                <a:cubicBezTo>
                  <a:pt x="55" y="65"/>
                  <a:pt x="55" y="65"/>
                  <a:pt x="55" y="65"/>
                </a:cubicBezTo>
                <a:cubicBezTo>
                  <a:pt x="51" y="69"/>
                  <a:pt x="45" y="72"/>
                  <a:pt x="38" y="72"/>
                </a:cubicBezTo>
                <a:cubicBezTo>
                  <a:pt x="31" y="72"/>
                  <a:pt x="25" y="69"/>
                  <a:pt x="20" y="65"/>
                </a:cubicBezTo>
                <a:cubicBezTo>
                  <a:pt x="20" y="65"/>
                  <a:pt x="20" y="65"/>
                  <a:pt x="20" y="65"/>
                </a:cubicBezTo>
                <a:cubicBezTo>
                  <a:pt x="16" y="60"/>
                  <a:pt x="13" y="54"/>
                  <a:pt x="13" y="47"/>
                </a:cubicBezTo>
                <a:cubicBezTo>
                  <a:pt x="13" y="25"/>
                  <a:pt x="13" y="25"/>
                  <a:pt x="13" y="25"/>
                </a:cubicBezTo>
                <a:cubicBezTo>
                  <a:pt x="13" y="18"/>
                  <a:pt x="16" y="12"/>
                  <a:pt x="20" y="7"/>
                </a:cubicBezTo>
                <a:cubicBezTo>
                  <a:pt x="25" y="3"/>
                  <a:pt x="31" y="0"/>
                  <a:pt x="38" y="0"/>
                </a:cubicBezTo>
                <a:close/>
                <a:moveTo>
                  <a:pt x="21" y="34"/>
                </a:moveTo>
                <a:cubicBezTo>
                  <a:pt x="21" y="34"/>
                  <a:pt x="21" y="34"/>
                  <a:pt x="21" y="34"/>
                </a:cubicBezTo>
                <a:cubicBezTo>
                  <a:pt x="55" y="34"/>
                  <a:pt x="55" y="34"/>
                  <a:pt x="55" y="34"/>
                </a:cubicBezTo>
                <a:cubicBezTo>
                  <a:pt x="55" y="25"/>
                  <a:pt x="55" y="25"/>
                  <a:pt x="55" y="25"/>
                </a:cubicBezTo>
                <a:cubicBezTo>
                  <a:pt x="55" y="20"/>
                  <a:pt x="53" y="16"/>
                  <a:pt x="50" y="13"/>
                </a:cubicBezTo>
                <a:cubicBezTo>
                  <a:pt x="47" y="10"/>
                  <a:pt x="42" y="8"/>
                  <a:pt x="38" y="8"/>
                </a:cubicBezTo>
                <a:cubicBezTo>
                  <a:pt x="33" y="8"/>
                  <a:pt x="29" y="10"/>
                  <a:pt x="26" y="13"/>
                </a:cubicBezTo>
                <a:cubicBezTo>
                  <a:pt x="23" y="16"/>
                  <a:pt x="21" y="20"/>
                  <a:pt x="21" y="25"/>
                </a:cubicBezTo>
                <a:cubicBezTo>
                  <a:pt x="21" y="34"/>
                  <a:pt x="21" y="34"/>
                  <a:pt x="21" y="34"/>
                </a:cubicBezTo>
                <a:close/>
                <a:moveTo>
                  <a:pt x="55" y="38"/>
                </a:moveTo>
                <a:cubicBezTo>
                  <a:pt x="55" y="38"/>
                  <a:pt x="55" y="38"/>
                  <a:pt x="55" y="38"/>
                </a:cubicBezTo>
                <a:cubicBezTo>
                  <a:pt x="21" y="38"/>
                  <a:pt x="21" y="38"/>
                  <a:pt x="21" y="38"/>
                </a:cubicBezTo>
                <a:cubicBezTo>
                  <a:pt x="21" y="47"/>
                  <a:pt x="21" y="47"/>
                  <a:pt x="21" y="47"/>
                </a:cubicBezTo>
                <a:cubicBezTo>
                  <a:pt x="21" y="52"/>
                  <a:pt x="23" y="56"/>
                  <a:pt x="26" y="59"/>
                </a:cubicBezTo>
                <a:cubicBezTo>
                  <a:pt x="26" y="59"/>
                  <a:pt x="26" y="59"/>
                  <a:pt x="26" y="59"/>
                </a:cubicBezTo>
                <a:cubicBezTo>
                  <a:pt x="29" y="62"/>
                  <a:pt x="33" y="64"/>
                  <a:pt x="38" y="64"/>
                </a:cubicBezTo>
                <a:cubicBezTo>
                  <a:pt x="42" y="64"/>
                  <a:pt x="47" y="62"/>
                  <a:pt x="50" y="59"/>
                </a:cubicBezTo>
                <a:cubicBezTo>
                  <a:pt x="50" y="59"/>
                  <a:pt x="50" y="59"/>
                  <a:pt x="50" y="59"/>
                </a:cubicBezTo>
                <a:cubicBezTo>
                  <a:pt x="50" y="59"/>
                  <a:pt x="50" y="59"/>
                  <a:pt x="50" y="59"/>
                </a:cubicBezTo>
                <a:cubicBezTo>
                  <a:pt x="53" y="56"/>
                  <a:pt x="55" y="52"/>
                  <a:pt x="55" y="47"/>
                </a:cubicBezTo>
                <a:cubicBezTo>
                  <a:pt x="55" y="38"/>
                  <a:pt x="55" y="38"/>
                  <a:pt x="55" y="38"/>
                </a:cubicBezTo>
                <a:close/>
                <a:moveTo>
                  <a:pt x="14" y="103"/>
                </a:moveTo>
                <a:cubicBezTo>
                  <a:pt x="14" y="103"/>
                  <a:pt x="14" y="103"/>
                  <a:pt x="14" y="103"/>
                </a:cubicBezTo>
                <a:cubicBezTo>
                  <a:pt x="38" y="103"/>
                  <a:pt x="38" y="103"/>
                  <a:pt x="38" y="103"/>
                </a:cubicBezTo>
                <a:cubicBezTo>
                  <a:pt x="38" y="103"/>
                  <a:pt x="38" y="103"/>
                  <a:pt x="38" y="103"/>
                </a:cubicBezTo>
                <a:cubicBezTo>
                  <a:pt x="38" y="103"/>
                  <a:pt x="38" y="103"/>
                  <a:pt x="38" y="103"/>
                </a:cubicBezTo>
                <a:cubicBezTo>
                  <a:pt x="61" y="103"/>
                  <a:pt x="61" y="103"/>
                  <a:pt x="61" y="103"/>
                </a:cubicBezTo>
                <a:cubicBezTo>
                  <a:pt x="63" y="103"/>
                  <a:pt x="65" y="101"/>
                  <a:pt x="65" y="99"/>
                </a:cubicBezTo>
                <a:cubicBezTo>
                  <a:pt x="65" y="96"/>
                  <a:pt x="63" y="95"/>
                  <a:pt x="61" y="95"/>
                </a:cubicBezTo>
                <a:cubicBezTo>
                  <a:pt x="42" y="95"/>
                  <a:pt x="42" y="95"/>
                  <a:pt x="42" y="95"/>
                </a:cubicBezTo>
                <a:cubicBezTo>
                  <a:pt x="42" y="85"/>
                  <a:pt x="42" y="85"/>
                  <a:pt x="42" y="85"/>
                </a:cubicBezTo>
                <a:cubicBezTo>
                  <a:pt x="51" y="84"/>
                  <a:pt x="59" y="80"/>
                  <a:pt x="65" y="74"/>
                </a:cubicBezTo>
                <a:cubicBezTo>
                  <a:pt x="68" y="71"/>
                  <a:pt x="71" y="67"/>
                  <a:pt x="73" y="62"/>
                </a:cubicBezTo>
                <a:cubicBezTo>
                  <a:pt x="75" y="57"/>
                  <a:pt x="76" y="52"/>
                  <a:pt x="76" y="47"/>
                </a:cubicBezTo>
                <a:cubicBezTo>
                  <a:pt x="76" y="36"/>
                  <a:pt x="76" y="36"/>
                  <a:pt x="76" y="36"/>
                </a:cubicBezTo>
                <a:cubicBezTo>
                  <a:pt x="76" y="34"/>
                  <a:pt x="74" y="32"/>
                  <a:pt x="72" y="32"/>
                </a:cubicBezTo>
                <a:cubicBezTo>
                  <a:pt x="70" y="32"/>
                  <a:pt x="68" y="34"/>
                  <a:pt x="68" y="36"/>
                </a:cubicBezTo>
                <a:cubicBezTo>
                  <a:pt x="68" y="47"/>
                  <a:pt x="68" y="47"/>
                  <a:pt x="68" y="47"/>
                </a:cubicBezTo>
                <a:cubicBezTo>
                  <a:pt x="68" y="51"/>
                  <a:pt x="67" y="55"/>
                  <a:pt x="66" y="59"/>
                </a:cubicBezTo>
                <a:cubicBezTo>
                  <a:pt x="64" y="63"/>
                  <a:pt x="62" y="66"/>
                  <a:pt x="59" y="69"/>
                </a:cubicBezTo>
                <a:cubicBezTo>
                  <a:pt x="54" y="74"/>
                  <a:pt x="46" y="77"/>
                  <a:pt x="38" y="77"/>
                </a:cubicBezTo>
                <a:cubicBezTo>
                  <a:pt x="34" y="77"/>
                  <a:pt x="30" y="77"/>
                  <a:pt x="26" y="75"/>
                </a:cubicBezTo>
                <a:cubicBezTo>
                  <a:pt x="23" y="74"/>
                  <a:pt x="19" y="71"/>
                  <a:pt x="16" y="69"/>
                </a:cubicBezTo>
                <a:cubicBezTo>
                  <a:pt x="14" y="66"/>
                  <a:pt x="11" y="63"/>
                  <a:pt x="10" y="59"/>
                </a:cubicBezTo>
                <a:cubicBezTo>
                  <a:pt x="8" y="55"/>
                  <a:pt x="8" y="51"/>
                  <a:pt x="8" y="47"/>
                </a:cubicBezTo>
                <a:cubicBezTo>
                  <a:pt x="8" y="36"/>
                  <a:pt x="8" y="36"/>
                  <a:pt x="8" y="36"/>
                </a:cubicBezTo>
                <a:cubicBezTo>
                  <a:pt x="8" y="34"/>
                  <a:pt x="6" y="32"/>
                  <a:pt x="4" y="32"/>
                </a:cubicBezTo>
                <a:cubicBezTo>
                  <a:pt x="1" y="32"/>
                  <a:pt x="0" y="34"/>
                  <a:pt x="0" y="36"/>
                </a:cubicBezTo>
                <a:cubicBezTo>
                  <a:pt x="0" y="47"/>
                  <a:pt x="0" y="47"/>
                  <a:pt x="0" y="47"/>
                </a:cubicBezTo>
                <a:cubicBezTo>
                  <a:pt x="0" y="52"/>
                  <a:pt x="1" y="57"/>
                  <a:pt x="3" y="62"/>
                </a:cubicBezTo>
                <a:cubicBezTo>
                  <a:pt x="5" y="67"/>
                  <a:pt x="7" y="71"/>
                  <a:pt x="11" y="74"/>
                </a:cubicBezTo>
                <a:cubicBezTo>
                  <a:pt x="14" y="78"/>
                  <a:pt x="19" y="81"/>
                  <a:pt x="23" y="82"/>
                </a:cubicBezTo>
                <a:cubicBezTo>
                  <a:pt x="27" y="84"/>
                  <a:pt x="30" y="85"/>
                  <a:pt x="34" y="85"/>
                </a:cubicBezTo>
                <a:cubicBezTo>
                  <a:pt x="34" y="95"/>
                  <a:pt x="34" y="95"/>
                  <a:pt x="34" y="95"/>
                </a:cubicBezTo>
                <a:cubicBezTo>
                  <a:pt x="14" y="95"/>
                  <a:pt x="14" y="95"/>
                  <a:pt x="14" y="95"/>
                </a:cubicBezTo>
                <a:cubicBezTo>
                  <a:pt x="12" y="95"/>
                  <a:pt x="10" y="96"/>
                  <a:pt x="10" y="99"/>
                </a:cubicBezTo>
                <a:cubicBezTo>
                  <a:pt x="10" y="101"/>
                  <a:pt x="12" y="103"/>
                  <a:pt x="14" y="103"/>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6" name="Freeform 26"/>
          <p:cNvSpPr>
            <a:spLocks noEditPoints="1"/>
          </p:cNvSpPr>
          <p:nvPr/>
        </p:nvSpPr>
        <p:spPr bwMode="auto">
          <a:xfrm>
            <a:off x="2095505" y="3205625"/>
            <a:ext cx="283633" cy="241375"/>
          </a:xfrm>
          <a:custGeom>
            <a:avLst/>
            <a:gdLst>
              <a:gd name="T0" fmla="*/ 99 w 103"/>
              <a:gd name="T1" fmla="*/ 0 h 88"/>
              <a:gd name="T2" fmla="*/ 4 w 103"/>
              <a:gd name="T3" fmla="*/ 0 h 88"/>
              <a:gd name="T4" fmla="*/ 0 w 103"/>
              <a:gd name="T5" fmla="*/ 4 h 88"/>
              <a:gd name="T6" fmla="*/ 0 w 103"/>
              <a:gd name="T7" fmla="*/ 84 h 88"/>
              <a:gd name="T8" fmla="*/ 4 w 103"/>
              <a:gd name="T9" fmla="*/ 88 h 88"/>
              <a:gd name="T10" fmla="*/ 99 w 103"/>
              <a:gd name="T11" fmla="*/ 88 h 88"/>
              <a:gd name="T12" fmla="*/ 103 w 103"/>
              <a:gd name="T13" fmla="*/ 84 h 88"/>
              <a:gd name="T14" fmla="*/ 103 w 103"/>
              <a:gd name="T15" fmla="*/ 4 h 88"/>
              <a:gd name="T16" fmla="*/ 99 w 103"/>
              <a:gd name="T17" fmla="*/ 0 h 88"/>
              <a:gd name="T18" fmla="*/ 95 w 103"/>
              <a:gd name="T19" fmla="*/ 80 h 88"/>
              <a:gd name="T20" fmla="*/ 95 w 103"/>
              <a:gd name="T21" fmla="*/ 80 h 88"/>
              <a:gd name="T22" fmla="*/ 8 w 103"/>
              <a:gd name="T23" fmla="*/ 80 h 88"/>
              <a:gd name="T24" fmla="*/ 8 w 103"/>
              <a:gd name="T25" fmla="*/ 71 h 88"/>
              <a:gd name="T26" fmla="*/ 28 w 103"/>
              <a:gd name="T27" fmla="*/ 51 h 88"/>
              <a:gd name="T28" fmla="*/ 42 w 103"/>
              <a:gd name="T29" fmla="*/ 65 h 88"/>
              <a:gd name="T30" fmla="*/ 42 w 103"/>
              <a:gd name="T31" fmla="*/ 65 h 88"/>
              <a:gd name="T32" fmla="*/ 42 w 103"/>
              <a:gd name="T33" fmla="*/ 65 h 88"/>
              <a:gd name="T34" fmla="*/ 51 w 103"/>
              <a:gd name="T35" fmla="*/ 74 h 88"/>
              <a:gd name="T36" fmla="*/ 54 w 103"/>
              <a:gd name="T37" fmla="*/ 74 h 88"/>
              <a:gd name="T38" fmla="*/ 54 w 103"/>
              <a:gd name="T39" fmla="*/ 70 h 88"/>
              <a:gd name="T40" fmla="*/ 47 w 103"/>
              <a:gd name="T41" fmla="*/ 64 h 88"/>
              <a:gd name="T42" fmla="*/ 67 w 103"/>
              <a:gd name="T43" fmla="*/ 44 h 88"/>
              <a:gd name="T44" fmla="*/ 95 w 103"/>
              <a:gd name="T45" fmla="*/ 73 h 88"/>
              <a:gd name="T46" fmla="*/ 95 w 103"/>
              <a:gd name="T47" fmla="*/ 80 h 88"/>
              <a:gd name="T48" fmla="*/ 95 w 103"/>
              <a:gd name="T49" fmla="*/ 66 h 88"/>
              <a:gd name="T50" fmla="*/ 95 w 103"/>
              <a:gd name="T51" fmla="*/ 66 h 88"/>
              <a:gd name="T52" fmla="*/ 68 w 103"/>
              <a:gd name="T53" fmla="*/ 39 h 88"/>
              <a:gd name="T54" fmla="*/ 65 w 103"/>
              <a:gd name="T55" fmla="*/ 39 h 88"/>
              <a:gd name="T56" fmla="*/ 44 w 103"/>
              <a:gd name="T57" fmla="*/ 60 h 88"/>
              <a:gd name="T58" fmla="*/ 30 w 103"/>
              <a:gd name="T59" fmla="*/ 46 h 88"/>
              <a:gd name="T60" fmla="*/ 26 w 103"/>
              <a:gd name="T61" fmla="*/ 46 h 88"/>
              <a:gd name="T62" fmla="*/ 8 w 103"/>
              <a:gd name="T63" fmla="*/ 65 h 88"/>
              <a:gd name="T64" fmla="*/ 8 w 103"/>
              <a:gd name="T65" fmla="*/ 8 h 88"/>
              <a:gd name="T66" fmla="*/ 95 w 103"/>
              <a:gd name="T67" fmla="*/ 8 h 88"/>
              <a:gd name="T68" fmla="*/ 95 w 103"/>
              <a:gd name="T69" fmla="*/ 66 h 88"/>
              <a:gd name="T70" fmla="*/ 30 w 103"/>
              <a:gd name="T71" fmla="*/ 40 h 88"/>
              <a:gd name="T72" fmla="*/ 30 w 103"/>
              <a:gd name="T73" fmla="*/ 40 h 88"/>
              <a:gd name="T74" fmla="*/ 43 w 103"/>
              <a:gd name="T75" fmla="*/ 26 h 88"/>
              <a:gd name="T76" fmla="*/ 30 w 103"/>
              <a:gd name="T77" fmla="*/ 12 h 88"/>
              <a:gd name="T78" fmla="*/ 16 w 103"/>
              <a:gd name="T79" fmla="*/ 26 h 88"/>
              <a:gd name="T80" fmla="*/ 30 w 103"/>
              <a:gd name="T81" fmla="*/ 40 h 88"/>
              <a:gd name="T82" fmla="*/ 30 w 103"/>
              <a:gd name="T83" fmla="*/ 17 h 88"/>
              <a:gd name="T84" fmla="*/ 30 w 103"/>
              <a:gd name="T85" fmla="*/ 17 h 88"/>
              <a:gd name="T86" fmla="*/ 39 w 103"/>
              <a:gd name="T87" fmla="*/ 26 h 88"/>
              <a:gd name="T88" fmla="*/ 30 w 103"/>
              <a:gd name="T89" fmla="*/ 35 h 88"/>
              <a:gd name="T90" fmla="*/ 21 w 103"/>
              <a:gd name="T91" fmla="*/ 26 h 88"/>
              <a:gd name="T92" fmla="*/ 30 w 103"/>
              <a:gd name="T93" fmla="*/ 1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 h="88">
                <a:moveTo>
                  <a:pt x="99" y="0"/>
                </a:moveTo>
                <a:cubicBezTo>
                  <a:pt x="4" y="0"/>
                  <a:pt x="4" y="0"/>
                  <a:pt x="4" y="0"/>
                </a:cubicBezTo>
                <a:cubicBezTo>
                  <a:pt x="2" y="0"/>
                  <a:pt x="0" y="2"/>
                  <a:pt x="0" y="4"/>
                </a:cubicBezTo>
                <a:cubicBezTo>
                  <a:pt x="0" y="84"/>
                  <a:pt x="0" y="84"/>
                  <a:pt x="0" y="84"/>
                </a:cubicBezTo>
                <a:cubicBezTo>
                  <a:pt x="0" y="86"/>
                  <a:pt x="2" y="88"/>
                  <a:pt x="4" y="88"/>
                </a:cubicBezTo>
                <a:cubicBezTo>
                  <a:pt x="99" y="88"/>
                  <a:pt x="99" y="88"/>
                  <a:pt x="99" y="88"/>
                </a:cubicBezTo>
                <a:cubicBezTo>
                  <a:pt x="101" y="88"/>
                  <a:pt x="103" y="86"/>
                  <a:pt x="103" y="84"/>
                </a:cubicBezTo>
                <a:cubicBezTo>
                  <a:pt x="103" y="4"/>
                  <a:pt x="103" y="4"/>
                  <a:pt x="103" y="4"/>
                </a:cubicBezTo>
                <a:cubicBezTo>
                  <a:pt x="103" y="2"/>
                  <a:pt x="101" y="0"/>
                  <a:pt x="99" y="0"/>
                </a:cubicBezTo>
                <a:close/>
                <a:moveTo>
                  <a:pt x="95" y="80"/>
                </a:moveTo>
                <a:cubicBezTo>
                  <a:pt x="95" y="80"/>
                  <a:pt x="95" y="80"/>
                  <a:pt x="95" y="80"/>
                </a:cubicBezTo>
                <a:cubicBezTo>
                  <a:pt x="8" y="80"/>
                  <a:pt x="8" y="80"/>
                  <a:pt x="8" y="80"/>
                </a:cubicBezTo>
                <a:cubicBezTo>
                  <a:pt x="8" y="71"/>
                  <a:pt x="8" y="71"/>
                  <a:pt x="8" y="71"/>
                </a:cubicBezTo>
                <a:cubicBezTo>
                  <a:pt x="28" y="51"/>
                  <a:pt x="28" y="51"/>
                  <a:pt x="28" y="51"/>
                </a:cubicBezTo>
                <a:cubicBezTo>
                  <a:pt x="42" y="65"/>
                  <a:pt x="42" y="65"/>
                  <a:pt x="42" y="65"/>
                </a:cubicBezTo>
                <a:cubicBezTo>
                  <a:pt x="42" y="65"/>
                  <a:pt x="42" y="65"/>
                  <a:pt x="42" y="65"/>
                </a:cubicBezTo>
                <a:cubicBezTo>
                  <a:pt x="42" y="65"/>
                  <a:pt x="42" y="65"/>
                  <a:pt x="42" y="65"/>
                </a:cubicBezTo>
                <a:cubicBezTo>
                  <a:pt x="51" y="74"/>
                  <a:pt x="51" y="74"/>
                  <a:pt x="51" y="74"/>
                </a:cubicBezTo>
                <a:cubicBezTo>
                  <a:pt x="52" y="75"/>
                  <a:pt x="53" y="75"/>
                  <a:pt x="54" y="74"/>
                </a:cubicBezTo>
                <a:cubicBezTo>
                  <a:pt x="55" y="73"/>
                  <a:pt x="55" y="71"/>
                  <a:pt x="54" y="70"/>
                </a:cubicBezTo>
                <a:cubicBezTo>
                  <a:pt x="47" y="64"/>
                  <a:pt x="47" y="64"/>
                  <a:pt x="47" y="64"/>
                </a:cubicBezTo>
                <a:cubicBezTo>
                  <a:pt x="67" y="44"/>
                  <a:pt x="67" y="44"/>
                  <a:pt x="67" y="44"/>
                </a:cubicBezTo>
                <a:cubicBezTo>
                  <a:pt x="95" y="73"/>
                  <a:pt x="95" y="73"/>
                  <a:pt x="95" y="73"/>
                </a:cubicBezTo>
                <a:cubicBezTo>
                  <a:pt x="95" y="80"/>
                  <a:pt x="95" y="80"/>
                  <a:pt x="95" y="80"/>
                </a:cubicBezTo>
                <a:close/>
                <a:moveTo>
                  <a:pt x="95" y="66"/>
                </a:moveTo>
                <a:cubicBezTo>
                  <a:pt x="95" y="66"/>
                  <a:pt x="95" y="66"/>
                  <a:pt x="95" y="66"/>
                </a:cubicBezTo>
                <a:cubicBezTo>
                  <a:pt x="68" y="39"/>
                  <a:pt x="68" y="39"/>
                  <a:pt x="68" y="39"/>
                </a:cubicBezTo>
                <a:cubicBezTo>
                  <a:pt x="67" y="38"/>
                  <a:pt x="66" y="38"/>
                  <a:pt x="65" y="39"/>
                </a:cubicBezTo>
                <a:cubicBezTo>
                  <a:pt x="44" y="60"/>
                  <a:pt x="44" y="60"/>
                  <a:pt x="44" y="60"/>
                </a:cubicBezTo>
                <a:cubicBezTo>
                  <a:pt x="30" y="46"/>
                  <a:pt x="30" y="46"/>
                  <a:pt x="30" y="46"/>
                </a:cubicBezTo>
                <a:cubicBezTo>
                  <a:pt x="29" y="45"/>
                  <a:pt x="27" y="45"/>
                  <a:pt x="26" y="46"/>
                </a:cubicBezTo>
                <a:cubicBezTo>
                  <a:pt x="8" y="65"/>
                  <a:pt x="8" y="65"/>
                  <a:pt x="8" y="65"/>
                </a:cubicBezTo>
                <a:cubicBezTo>
                  <a:pt x="8" y="8"/>
                  <a:pt x="8" y="8"/>
                  <a:pt x="8" y="8"/>
                </a:cubicBezTo>
                <a:cubicBezTo>
                  <a:pt x="95" y="8"/>
                  <a:pt x="95" y="8"/>
                  <a:pt x="95" y="8"/>
                </a:cubicBezTo>
                <a:cubicBezTo>
                  <a:pt x="95" y="66"/>
                  <a:pt x="95" y="66"/>
                  <a:pt x="95" y="66"/>
                </a:cubicBezTo>
                <a:close/>
                <a:moveTo>
                  <a:pt x="30" y="40"/>
                </a:moveTo>
                <a:cubicBezTo>
                  <a:pt x="30" y="40"/>
                  <a:pt x="30" y="40"/>
                  <a:pt x="30" y="40"/>
                </a:cubicBezTo>
                <a:cubicBezTo>
                  <a:pt x="37" y="40"/>
                  <a:pt x="43" y="34"/>
                  <a:pt x="43" y="26"/>
                </a:cubicBezTo>
                <a:cubicBezTo>
                  <a:pt x="43" y="19"/>
                  <a:pt x="37" y="12"/>
                  <a:pt x="30" y="12"/>
                </a:cubicBezTo>
                <a:cubicBezTo>
                  <a:pt x="22" y="12"/>
                  <a:pt x="16" y="19"/>
                  <a:pt x="16" y="26"/>
                </a:cubicBezTo>
                <a:cubicBezTo>
                  <a:pt x="16" y="34"/>
                  <a:pt x="22" y="40"/>
                  <a:pt x="30" y="40"/>
                </a:cubicBezTo>
                <a:close/>
                <a:moveTo>
                  <a:pt x="30" y="17"/>
                </a:moveTo>
                <a:cubicBezTo>
                  <a:pt x="30" y="17"/>
                  <a:pt x="30" y="17"/>
                  <a:pt x="30" y="17"/>
                </a:cubicBezTo>
                <a:cubicBezTo>
                  <a:pt x="35" y="17"/>
                  <a:pt x="39" y="21"/>
                  <a:pt x="39" y="26"/>
                </a:cubicBezTo>
                <a:cubicBezTo>
                  <a:pt x="39" y="31"/>
                  <a:pt x="35" y="35"/>
                  <a:pt x="30" y="35"/>
                </a:cubicBezTo>
                <a:cubicBezTo>
                  <a:pt x="25" y="35"/>
                  <a:pt x="21" y="31"/>
                  <a:pt x="21" y="26"/>
                </a:cubicBezTo>
                <a:cubicBezTo>
                  <a:pt x="21" y="21"/>
                  <a:pt x="25" y="17"/>
                  <a:pt x="30"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bg1">
                  <a:lumMod val="50000"/>
                </a:schemeClr>
              </a:solidFill>
              <a:cs typeface="+mn-ea"/>
              <a:sym typeface="+mn-lt"/>
            </a:endParaRPr>
          </a:p>
        </p:txBody>
      </p:sp>
      <p:sp>
        <p:nvSpPr>
          <p:cNvPr id="57" name="Freeform 27"/>
          <p:cNvSpPr>
            <a:spLocks noEditPoints="1"/>
          </p:cNvSpPr>
          <p:nvPr/>
        </p:nvSpPr>
        <p:spPr bwMode="auto">
          <a:xfrm>
            <a:off x="7313084" y="3214094"/>
            <a:ext cx="287867" cy="228671"/>
          </a:xfrm>
          <a:custGeom>
            <a:avLst/>
            <a:gdLst>
              <a:gd name="T0" fmla="*/ 89 w 103"/>
              <a:gd name="T1" fmla="*/ 31 h 83"/>
              <a:gd name="T2" fmla="*/ 81 w 103"/>
              <a:gd name="T3" fmla="*/ 31 h 83"/>
              <a:gd name="T4" fmla="*/ 25 w 103"/>
              <a:gd name="T5" fmla="*/ 12 h 83"/>
              <a:gd name="T6" fmla="*/ 12 w 103"/>
              <a:gd name="T7" fmla="*/ 12 h 83"/>
              <a:gd name="T8" fmla="*/ 24 w 103"/>
              <a:gd name="T9" fmla="*/ 14 h 83"/>
              <a:gd name="T10" fmla="*/ 7 w 103"/>
              <a:gd name="T11" fmla="*/ 14 h 83"/>
              <a:gd name="T12" fmla="*/ 4 w 103"/>
              <a:gd name="T13" fmla="*/ 14 h 83"/>
              <a:gd name="T14" fmla="*/ 0 w 103"/>
              <a:gd name="T15" fmla="*/ 18 h 83"/>
              <a:gd name="T16" fmla="*/ 0 w 103"/>
              <a:gd name="T17" fmla="*/ 79 h 83"/>
              <a:gd name="T18" fmla="*/ 99 w 103"/>
              <a:gd name="T19" fmla="*/ 83 h 83"/>
              <a:gd name="T20" fmla="*/ 103 w 103"/>
              <a:gd name="T21" fmla="*/ 79 h 83"/>
              <a:gd name="T22" fmla="*/ 103 w 103"/>
              <a:gd name="T23" fmla="*/ 18 h 83"/>
              <a:gd name="T24" fmla="*/ 79 w 103"/>
              <a:gd name="T25" fmla="*/ 14 h 83"/>
              <a:gd name="T26" fmla="*/ 71 w 103"/>
              <a:gd name="T27" fmla="*/ 0 h 83"/>
              <a:gd name="T28" fmla="*/ 28 w 103"/>
              <a:gd name="T29" fmla="*/ 2 h 83"/>
              <a:gd name="T30" fmla="*/ 9 w 103"/>
              <a:gd name="T31" fmla="*/ 7 h 83"/>
              <a:gd name="T32" fmla="*/ 7 w 103"/>
              <a:gd name="T33" fmla="*/ 10 h 83"/>
              <a:gd name="T34" fmla="*/ 51 w 103"/>
              <a:gd name="T35" fmla="*/ 30 h 83"/>
              <a:gd name="T36" fmla="*/ 61 w 103"/>
              <a:gd name="T37" fmla="*/ 34 h 83"/>
              <a:gd name="T38" fmla="*/ 51 w 103"/>
              <a:gd name="T39" fmla="*/ 56 h 83"/>
              <a:gd name="T40" fmla="*/ 51 w 103"/>
              <a:gd name="T41" fmla="*/ 30 h 83"/>
              <a:gd name="T42" fmla="*/ 57 w 103"/>
              <a:gd name="T43" fmla="*/ 37 h 83"/>
              <a:gd name="T44" fmla="*/ 60 w 103"/>
              <a:gd name="T45" fmla="*/ 43 h 83"/>
              <a:gd name="T46" fmla="*/ 43 w 103"/>
              <a:gd name="T47" fmla="*/ 43 h 83"/>
              <a:gd name="T48" fmla="*/ 57 w 103"/>
              <a:gd name="T49" fmla="*/ 37 h 83"/>
              <a:gd name="T50" fmla="*/ 27 w 103"/>
              <a:gd name="T51" fmla="*/ 22 h 83"/>
              <a:gd name="T52" fmla="*/ 8 w 103"/>
              <a:gd name="T53" fmla="*/ 75 h 83"/>
              <a:gd name="T54" fmla="*/ 95 w 103"/>
              <a:gd name="T55" fmla="*/ 22 h 83"/>
              <a:gd name="T56" fmla="*/ 76 w 103"/>
              <a:gd name="T57" fmla="*/ 22 h 83"/>
              <a:gd name="T58" fmla="*/ 68 w 103"/>
              <a:gd name="T59" fmla="*/ 8 h 83"/>
              <a:gd name="T60" fmla="*/ 30 w 103"/>
              <a:gd name="T61" fmla="*/ 19 h 83"/>
              <a:gd name="T62" fmla="*/ 51 w 103"/>
              <a:gd name="T63" fmla="*/ 16 h 83"/>
              <a:gd name="T64" fmla="*/ 79 w 103"/>
              <a:gd name="T65" fmla="*/ 43 h 83"/>
              <a:gd name="T66" fmla="*/ 24 w 103"/>
              <a:gd name="T67" fmla="*/ 43 h 83"/>
              <a:gd name="T68" fmla="*/ 51 w 103"/>
              <a:gd name="T69" fmla="*/ 24 h 83"/>
              <a:gd name="T70" fmla="*/ 71 w 103"/>
              <a:gd name="T71" fmla="*/ 43 h 83"/>
              <a:gd name="T72" fmla="*/ 32 w 103"/>
              <a:gd name="T73" fmla="*/ 4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 h="83">
                <a:moveTo>
                  <a:pt x="85" y="27"/>
                </a:moveTo>
                <a:cubicBezTo>
                  <a:pt x="87" y="27"/>
                  <a:pt x="89" y="29"/>
                  <a:pt x="89" y="31"/>
                </a:cubicBezTo>
                <a:cubicBezTo>
                  <a:pt x="89" y="33"/>
                  <a:pt x="87" y="35"/>
                  <a:pt x="85" y="35"/>
                </a:cubicBezTo>
                <a:cubicBezTo>
                  <a:pt x="83" y="35"/>
                  <a:pt x="81" y="33"/>
                  <a:pt x="81" y="31"/>
                </a:cubicBezTo>
                <a:cubicBezTo>
                  <a:pt x="81" y="29"/>
                  <a:pt x="83" y="27"/>
                  <a:pt x="85" y="27"/>
                </a:cubicBezTo>
                <a:close/>
                <a:moveTo>
                  <a:pt x="25" y="12"/>
                </a:moveTo>
                <a:cubicBezTo>
                  <a:pt x="25" y="12"/>
                  <a:pt x="25" y="12"/>
                  <a:pt x="25" y="12"/>
                </a:cubicBezTo>
                <a:cubicBezTo>
                  <a:pt x="12" y="12"/>
                  <a:pt x="12" y="12"/>
                  <a:pt x="12" y="12"/>
                </a:cubicBezTo>
                <a:cubicBezTo>
                  <a:pt x="12" y="14"/>
                  <a:pt x="12" y="14"/>
                  <a:pt x="12" y="14"/>
                </a:cubicBezTo>
                <a:cubicBezTo>
                  <a:pt x="24" y="14"/>
                  <a:pt x="24" y="14"/>
                  <a:pt x="24" y="14"/>
                </a:cubicBezTo>
                <a:cubicBezTo>
                  <a:pt x="25" y="12"/>
                  <a:pt x="25" y="12"/>
                  <a:pt x="25" y="12"/>
                </a:cubicBezTo>
                <a:close/>
                <a:moveTo>
                  <a:pt x="7" y="14"/>
                </a:moveTo>
                <a:cubicBezTo>
                  <a:pt x="7" y="14"/>
                  <a:pt x="7" y="14"/>
                  <a:pt x="7" y="14"/>
                </a:cubicBezTo>
                <a:cubicBezTo>
                  <a:pt x="4" y="14"/>
                  <a:pt x="4" y="14"/>
                  <a:pt x="4" y="14"/>
                </a:cubicBezTo>
                <a:cubicBezTo>
                  <a:pt x="4" y="14"/>
                  <a:pt x="4" y="14"/>
                  <a:pt x="4" y="14"/>
                </a:cubicBezTo>
                <a:cubicBezTo>
                  <a:pt x="2" y="14"/>
                  <a:pt x="0" y="16"/>
                  <a:pt x="0" y="18"/>
                </a:cubicBezTo>
                <a:cubicBezTo>
                  <a:pt x="0" y="79"/>
                  <a:pt x="0" y="79"/>
                  <a:pt x="0" y="79"/>
                </a:cubicBezTo>
                <a:cubicBezTo>
                  <a:pt x="0" y="79"/>
                  <a:pt x="0" y="79"/>
                  <a:pt x="0" y="79"/>
                </a:cubicBezTo>
                <a:cubicBezTo>
                  <a:pt x="0" y="81"/>
                  <a:pt x="2" y="83"/>
                  <a:pt x="4" y="83"/>
                </a:cubicBezTo>
                <a:cubicBezTo>
                  <a:pt x="99" y="83"/>
                  <a:pt x="99" y="83"/>
                  <a:pt x="99" y="83"/>
                </a:cubicBezTo>
                <a:cubicBezTo>
                  <a:pt x="99" y="83"/>
                  <a:pt x="99" y="83"/>
                  <a:pt x="99" y="83"/>
                </a:cubicBezTo>
                <a:cubicBezTo>
                  <a:pt x="101" y="83"/>
                  <a:pt x="103" y="81"/>
                  <a:pt x="103" y="79"/>
                </a:cubicBezTo>
                <a:cubicBezTo>
                  <a:pt x="103" y="18"/>
                  <a:pt x="103" y="18"/>
                  <a:pt x="103" y="18"/>
                </a:cubicBezTo>
                <a:cubicBezTo>
                  <a:pt x="103" y="18"/>
                  <a:pt x="103" y="18"/>
                  <a:pt x="103" y="18"/>
                </a:cubicBezTo>
                <a:cubicBezTo>
                  <a:pt x="103" y="16"/>
                  <a:pt x="101" y="14"/>
                  <a:pt x="99" y="14"/>
                </a:cubicBezTo>
                <a:cubicBezTo>
                  <a:pt x="79" y="14"/>
                  <a:pt x="79" y="14"/>
                  <a:pt x="79" y="14"/>
                </a:cubicBezTo>
                <a:cubicBezTo>
                  <a:pt x="74" y="3"/>
                  <a:pt x="74" y="3"/>
                  <a:pt x="74" y="3"/>
                </a:cubicBezTo>
                <a:cubicBezTo>
                  <a:pt x="74" y="1"/>
                  <a:pt x="72" y="0"/>
                  <a:pt x="71" y="0"/>
                </a:cubicBezTo>
                <a:cubicBezTo>
                  <a:pt x="32" y="0"/>
                  <a:pt x="32" y="0"/>
                  <a:pt x="32" y="0"/>
                </a:cubicBezTo>
                <a:cubicBezTo>
                  <a:pt x="30" y="0"/>
                  <a:pt x="29" y="1"/>
                  <a:pt x="28" y="2"/>
                </a:cubicBezTo>
                <a:cubicBezTo>
                  <a:pt x="26" y="7"/>
                  <a:pt x="26" y="7"/>
                  <a:pt x="26" y="7"/>
                </a:cubicBezTo>
                <a:cubicBezTo>
                  <a:pt x="9" y="7"/>
                  <a:pt x="9" y="7"/>
                  <a:pt x="9" y="7"/>
                </a:cubicBezTo>
                <a:cubicBezTo>
                  <a:pt x="8" y="7"/>
                  <a:pt x="7" y="8"/>
                  <a:pt x="7" y="10"/>
                </a:cubicBezTo>
                <a:cubicBezTo>
                  <a:pt x="7" y="10"/>
                  <a:pt x="7" y="10"/>
                  <a:pt x="7" y="10"/>
                </a:cubicBezTo>
                <a:cubicBezTo>
                  <a:pt x="7" y="14"/>
                  <a:pt x="7" y="14"/>
                  <a:pt x="7" y="14"/>
                </a:cubicBezTo>
                <a:close/>
                <a:moveTo>
                  <a:pt x="51" y="30"/>
                </a:moveTo>
                <a:cubicBezTo>
                  <a:pt x="51" y="30"/>
                  <a:pt x="51" y="30"/>
                  <a:pt x="51" y="30"/>
                </a:cubicBezTo>
                <a:cubicBezTo>
                  <a:pt x="55" y="30"/>
                  <a:pt x="58" y="31"/>
                  <a:pt x="61" y="34"/>
                </a:cubicBezTo>
                <a:cubicBezTo>
                  <a:pt x="63" y="36"/>
                  <a:pt x="65" y="39"/>
                  <a:pt x="65" y="43"/>
                </a:cubicBezTo>
                <a:cubicBezTo>
                  <a:pt x="65" y="50"/>
                  <a:pt x="58" y="56"/>
                  <a:pt x="51" y="56"/>
                </a:cubicBezTo>
                <a:cubicBezTo>
                  <a:pt x="44" y="56"/>
                  <a:pt x="38" y="50"/>
                  <a:pt x="38" y="43"/>
                </a:cubicBezTo>
                <a:cubicBezTo>
                  <a:pt x="38" y="36"/>
                  <a:pt x="44" y="30"/>
                  <a:pt x="51" y="30"/>
                </a:cubicBezTo>
                <a:close/>
                <a:moveTo>
                  <a:pt x="57" y="37"/>
                </a:moveTo>
                <a:cubicBezTo>
                  <a:pt x="57" y="37"/>
                  <a:pt x="57" y="37"/>
                  <a:pt x="57" y="37"/>
                </a:cubicBezTo>
                <a:cubicBezTo>
                  <a:pt x="57" y="37"/>
                  <a:pt x="57" y="37"/>
                  <a:pt x="57" y="37"/>
                </a:cubicBezTo>
                <a:cubicBezTo>
                  <a:pt x="59" y="39"/>
                  <a:pt x="60" y="41"/>
                  <a:pt x="60" y="43"/>
                </a:cubicBezTo>
                <a:cubicBezTo>
                  <a:pt x="60" y="48"/>
                  <a:pt x="56" y="52"/>
                  <a:pt x="51" y="52"/>
                </a:cubicBezTo>
                <a:cubicBezTo>
                  <a:pt x="46" y="52"/>
                  <a:pt x="43" y="48"/>
                  <a:pt x="43" y="43"/>
                </a:cubicBezTo>
                <a:cubicBezTo>
                  <a:pt x="43" y="38"/>
                  <a:pt x="47" y="34"/>
                  <a:pt x="51" y="34"/>
                </a:cubicBezTo>
                <a:cubicBezTo>
                  <a:pt x="54" y="34"/>
                  <a:pt x="56" y="35"/>
                  <a:pt x="57" y="37"/>
                </a:cubicBezTo>
                <a:close/>
                <a:moveTo>
                  <a:pt x="27" y="22"/>
                </a:moveTo>
                <a:cubicBezTo>
                  <a:pt x="27" y="22"/>
                  <a:pt x="27" y="22"/>
                  <a:pt x="27" y="22"/>
                </a:cubicBezTo>
                <a:cubicBezTo>
                  <a:pt x="8" y="22"/>
                  <a:pt x="8" y="22"/>
                  <a:pt x="8" y="22"/>
                </a:cubicBezTo>
                <a:cubicBezTo>
                  <a:pt x="8" y="75"/>
                  <a:pt x="8" y="75"/>
                  <a:pt x="8" y="75"/>
                </a:cubicBezTo>
                <a:cubicBezTo>
                  <a:pt x="95" y="75"/>
                  <a:pt x="95" y="75"/>
                  <a:pt x="95" y="75"/>
                </a:cubicBezTo>
                <a:cubicBezTo>
                  <a:pt x="95" y="22"/>
                  <a:pt x="95" y="22"/>
                  <a:pt x="95" y="22"/>
                </a:cubicBezTo>
                <a:cubicBezTo>
                  <a:pt x="76" y="22"/>
                  <a:pt x="76" y="22"/>
                  <a:pt x="76" y="22"/>
                </a:cubicBezTo>
                <a:cubicBezTo>
                  <a:pt x="76" y="22"/>
                  <a:pt x="76" y="22"/>
                  <a:pt x="76" y="22"/>
                </a:cubicBezTo>
                <a:cubicBezTo>
                  <a:pt x="74" y="22"/>
                  <a:pt x="73" y="21"/>
                  <a:pt x="72" y="19"/>
                </a:cubicBezTo>
                <a:cubicBezTo>
                  <a:pt x="68" y="8"/>
                  <a:pt x="68" y="8"/>
                  <a:pt x="68" y="8"/>
                </a:cubicBezTo>
                <a:cubicBezTo>
                  <a:pt x="35" y="8"/>
                  <a:pt x="35" y="8"/>
                  <a:pt x="35" y="8"/>
                </a:cubicBezTo>
                <a:cubicBezTo>
                  <a:pt x="30" y="19"/>
                  <a:pt x="30" y="19"/>
                  <a:pt x="30" y="19"/>
                </a:cubicBezTo>
                <a:cubicBezTo>
                  <a:pt x="30" y="21"/>
                  <a:pt x="28" y="22"/>
                  <a:pt x="27" y="22"/>
                </a:cubicBezTo>
                <a:close/>
                <a:moveTo>
                  <a:pt x="51" y="16"/>
                </a:moveTo>
                <a:cubicBezTo>
                  <a:pt x="51" y="16"/>
                  <a:pt x="51" y="16"/>
                  <a:pt x="51" y="16"/>
                </a:cubicBezTo>
                <a:cubicBezTo>
                  <a:pt x="66" y="16"/>
                  <a:pt x="79" y="28"/>
                  <a:pt x="79" y="43"/>
                </a:cubicBezTo>
                <a:cubicBezTo>
                  <a:pt x="79" y="58"/>
                  <a:pt x="66" y="70"/>
                  <a:pt x="51" y="70"/>
                </a:cubicBezTo>
                <a:cubicBezTo>
                  <a:pt x="36" y="70"/>
                  <a:pt x="24" y="58"/>
                  <a:pt x="24" y="43"/>
                </a:cubicBezTo>
                <a:cubicBezTo>
                  <a:pt x="24" y="28"/>
                  <a:pt x="36" y="16"/>
                  <a:pt x="51" y="16"/>
                </a:cubicBezTo>
                <a:close/>
                <a:moveTo>
                  <a:pt x="51" y="24"/>
                </a:moveTo>
                <a:cubicBezTo>
                  <a:pt x="51" y="24"/>
                  <a:pt x="51" y="24"/>
                  <a:pt x="51" y="24"/>
                </a:cubicBezTo>
                <a:cubicBezTo>
                  <a:pt x="62" y="24"/>
                  <a:pt x="71" y="32"/>
                  <a:pt x="71" y="43"/>
                </a:cubicBezTo>
                <a:cubicBezTo>
                  <a:pt x="71" y="54"/>
                  <a:pt x="62" y="62"/>
                  <a:pt x="51" y="62"/>
                </a:cubicBezTo>
                <a:cubicBezTo>
                  <a:pt x="41" y="62"/>
                  <a:pt x="32" y="54"/>
                  <a:pt x="32" y="43"/>
                </a:cubicBezTo>
                <a:cubicBezTo>
                  <a:pt x="32" y="32"/>
                  <a:pt x="41" y="24"/>
                  <a:pt x="51" y="24"/>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58" name="Freeform 28"/>
          <p:cNvSpPr>
            <a:spLocks noEditPoints="1"/>
          </p:cNvSpPr>
          <p:nvPr/>
        </p:nvSpPr>
        <p:spPr bwMode="auto">
          <a:xfrm>
            <a:off x="3285067" y="4247346"/>
            <a:ext cx="270933" cy="266783"/>
          </a:xfrm>
          <a:custGeom>
            <a:avLst/>
            <a:gdLst>
              <a:gd name="T0" fmla="*/ 84 w 98"/>
              <a:gd name="T1" fmla="*/ 35 h 97"/>
              <a:gd name="T2" fmla="*/ 89 w 98"/>
              <a:gd name="T3" fmla="*/ 25 h 97"/>
              <a:gd name="T4" fmla="*/ 78 w 98"/>
              <a:gd name="T5" fmla="*/ 9 h 97"/>
              <a:gd name="T6" fmla="*/ 66 w 98"/>
              <a:gd name="T7" fmla="*/ 16 h 97"/>
              <a:gd name="T8" fmla="*/ 61 w 98"/>
              <a:gd name="T9" fmla="*/ 4 h 97"/>
              <a:gd name="T10" fmla="*/ 38 w 98"/>
              <a:gd name="T11" fmla="*/ 4 h 97"/>
              <a:gd name="T12" fmla="*/ 32 w 98"/>
              <a:gd name="T13" fmla="*/ 16 h 97"/>
              <a:gd name="T14" fmla="*/ 20 w 98"/>
              <a:gd name="T15" fmla="*/ 9 h 97"/>
              <a:gd name="T16" fmla="*/ 16 w 98"/>
              <a:gd name="T17" fmla="*/ 32 h 97"/>
              <a:gd name="T18" fmla="*/ 14 w 98"/>
              <a:gd name="T19" fmla="*/ 37 h 97"/>
              <a:gd name="T20" fmla="*/ 0 w 98"/>
              <a:gd name="T21" fmla="*/ 56 h 97"/>
              <a:gd name="T22" fmla="*/ 15 w 98"/>
              <a:gd name="T23" fmla="*/ 63 h 97"/>
              <a:gd name="T24" fmla="*/ 10 w 98"/>
              <a:gd name="T25" fmla="*/ 72 h 97"/>
              <a:gd name="T26" fmla="*/ 20 w 98"/>
              <a:gd name="T27" fmla="*/ 88 h 97"/>
              <a:gd name="T28" fmla="*/ 35 w 98"/>
              <a:gd name="T29" fmla="*/ 83 h 97"/>
              <a:gd name="T30" fmla="*/ 38 w 98"/>
              <a:gd name="T31" fmla="*/ 93 h 97"/>
              <a:gd name="T32" fmla="*/ 61 w 98"/>
              <a:gd name="T33" fmla="*/ 93 h 97"/>
              <a:gd name="T34" fmla="*/ 66 w 98"/>
              <a:gd name="T35" fmla="*/ 82 h 97"/>
              <a:gd name="T36" fmla="*/ 78 w 98"/>
              <a:gd name="T37" fmla="*/ 88 h 97"/>
              <a:gd name="T38" fmla="*/ 89 w 98"/>
              <a:gd name="T39" fmla="*/ 72 h 97"/>
              <a:gd name="T40" fmla="*/ 84 w 98"/>
              <a:gd name="T41" fmla="*/ 60 h 97"/>
              <a:gd name="T42" fmla="*/ 98 w 98"/>
              <a:gd name="T43" fmla="*/ 56 h 97"/>
              <a:gd name="T44" fmla="*/ 94 w 98"/>
              <a:gd name="T45" fmla="*/ 37 h 97"/>
              <a:gd name="T46" fmla="*/ 81 w 98"/>
              <a:gd name="T47" fmla="*/ 52 h 97"/>
              <a:gd name="T48" fmla="*/ 74 w 98"/>
              <a:gd name="T49" fmla="*/ 64 h 97"/>
              <a:gd name="T50" fmla="*/ 80 w 98"/>
              <a:gd name="T51" fmla="*/ 75 h 97"/>
              <a:gd name="T52" fmla="*/ 64 w 98"/>
              <a:gd name="T53" fmla="*/ 74 h 97"/>
              <a:gd name="T54" fmla="*/ 53 w 98"/>
              <a:gd name="T55" fmla="*/ 81 h 97"/>
              <a:gd name="T56" fmla="*/ 46 w 98"/>
              <a:gd name="T57" fmla="*/ 89 h 97"/>
              <a:gd name="T58" fmla="*/ 38 w 98"/>
              <a:gd name="T59" fmla="*/ 76 h 97"/>
              <a:gd name="T60" fmla="*/ 29 w 98"/>
              <a:gd name="T61" fmla="*/ 74 h 97"/>
              <a:gd name="T62" fmla="*/ 24 w 98"/>
              <a:gd name="T63" fmla="*/ 69 h 97"/>
              <a:gd name="T64" fmla="*/ 22 w 98"/>
              <a:gd name="T65" fmla="*/ 60 h 97"/>
              <a:gd name="T66" fmla="*/ 17 w 98"/>
              <a:gd name="T67" fmla="*/ 52 h 97"/>
              <a:gd name="T68" fmla="*/ 17 w 98"/>
              <a:gd name="T69" fmla="*/ 45 h 97"/>
              <a:gd name="T70" fmla="*/ 22 w 98"/>
              <a:gd name="T71" fmla="*/ 37 h 97"/>
              <a:gd name="T72" fmla="*/ 24 w 98"/>
              <a:gd name="T73" fmla="*/ 28 h 97"/>
              <a:gd name="T74" fmla="*/ 29 w 98"/>
              <a:gd name="T75" fmla="*/ 23 h 97"/>
              <a:gd name="T76" fmla="*/ 43 w 98"/>
              <a:gd name="T77" fmla="*/ 20 h 97"/>
              <a:gd name="T78" fmla="*/ 46 w 98"/>
              <a:gd name="T79" fmla="*/ 8 h 97"/>
              <a:gd name="T80" fmla="*/ 56 w 98"/>
              <a:gd name="T81" fmla="*/ 20 h 97"/>
              <a:gd name="T82" fmla="*/ 70 w 98"/>
              <a:gd name="T83" fmla="*/ 23 h 97"/>
              <a:gd name="T84" fmla="*/ 74 w 98"/>
              <a:gd name="T85" fmla="*/ 28 h 97"/>
              <a:gd name="T86" fmla="*/ 76 w 98"/>
              <a:gd name="T87" fmla="*/ 38 h 97"/>
              <a:gd name="T88" fmla="*/ 90 w 98"/>
              <a:gd name="T89" fmla="*/ 45 h 97"/>
              <a:gd name="T90" fmla="*/ 49 w 98"/>
              <a:gd name="T91" fmla="*/ 32 h 97"/>
              <a:gd name="T92" fmla="*/ 37 w 98"/>
              <a:gd name="T93" fmla="*/ 60 h 97"/>
              <a:gd name="T94" fmla="*/ 66 w 98"/>
              <a:gd name="T95" fmla="*/ 49 h 97"/>
              <a:gd name="T96" fmla="*/ 58 w 98"/>
              <a:gd name="T97" fmla="*/ 57 h 97"/>
              <a:gd name="T98" fmla="*/ 41 w 98"/>
              <a:gd name="T99" fmla="*/ 57 h 97"/>
              <a:gd name="T100" fmla="*/ 49 w 98"/>
              <a:gd name="T101" fmla="*/ 37 h 97"/>
              <a:gd name="T102" fmla="*/ 58 w 98"/>
              <a:gd name="T103" fmla="*/ 5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97">
                <a:moveTo>
                  <a:pt x="94" y="37"/>
                </a:moveTo>
                <a:cubicBezTo>
                  <a:pt x="84" y="37"/>
                  <a:pt x="84" y="37"/>
                  <a:pt x="84" y="37"/>
                </a:cubicBezTo>
                <a:cubicBezTo>
                  <a:pt x="84" y="36"/>
                  <a:pt x="84" y="35"/>
                  <a:pt x="84" y="35"/>
                </a:cubicBezTo>
                <a:cubicBezTo>
                  <a:pt x="83" y="34"/>
                  <a:pt x="83" y="34"/>
                  <a:pt x="83" y="34"/>
                </a:cubicBezTo>
                <a:cubicBezTo>
                  <a:pt x="83" y="33"/>
                  <a:pt x="83" y="33"/>
                  <a:pt x="82" y="32"/>
                </a:cubicBezTo>
                <a:cubicBezTo>
                  <a:pt x="89" y="25"/>
                  <a:pt x="89" y="25"/>
                  <a:pt x="89" y="25"/>
                </a:cubicBezTo>
                <a:cubicBezTo>
                  <a:pt x="89" y="25"/>
                  <a:pt x="89" y="25"/>
                  <a:pt x="89" y="25"/>
                </a:cubicBezTo>
                <a:cubicBezTo>
                  <a:pt x="90" y="24"/>
                  <a:pt x="90" y="21"/>
                  <a:pt x="89" y="20"/>
                </a:cubicBezTo>
                <a:cubicBezTo>
                  <a:pt x="78" y="9"/>
                  <a:pt x="78" y="9"/>
                  <a:pt x="78" y="9"/>
                </a:cubicBezTo>
                <a:cubicBezTo>
                  <a:pt x="78" y="9"/>
                  <a:pt x="78" y="9"/>
                  <a:pt x="78" y="9"/>
                </a:cubicBezTo>
                <a:cubicBezTo>
                  <a:pt x="77" y="7"/>
                  <a:pt x="74" y="7"/>
                  <a:pt x="73" y="9"/>
                </a:cubicBezTo>
                <a:cubicBezTo>
                  <a:pt x="66" y="16"/>
                  <a:pt x="66" y="16"/>
                  <a:pt x="66" y="16"/>
                </a:cubicBezTo>
                <a:cubicBezTo>
                  <a:pt x="65" y="15"/>
                  <a:pt x="64" y="15"/>
                  <a:pt x="63" y="14"/>
                </a:cubicBezTo>
                <a:cubicBezTo>
                  <a:pt x="62" y="14"/>
                  <a:pt x="61" y="14"/>
                  <a:pt x="61" y="13"/>
                </a:cubicBezTo>
                <a:cubicBezTo>
                  <a:pt x="61" y="4"/>
                  <a:pt x="61" y="4"/>
                  <a:pt x="61" y="4"/>
                </a:cubicBezTo>
                <a:cubicBezTo>
                  <a:pt x="61" y="2"/>
                  <a:pt x="59" y="0"/>
                  <a:pt x="57" y="0"/>
                </a:cubicBezTo>
                <a:cubicBezTo>
                  <a:pt x="42" y="0"/>
                  <a:pt x="42" y="0"/>
                  <a:pt x="42" y="0"/>
                </a:cubicBezTo>
                <a:cubicBezTo>
                  <a:pt x="39" y="0"/>
                  <a:pt x="38" y="2"/>
                  <a:pt x="38" y="4"/>
                </a:cubicBezTo>
                <a:cubicBezTo>
                  <a:pt x="38" y="13"/>
                  <a:pt x="38" y="13"/>
                  <a:pt x="38" y="13"/>
                </a:cubicBezTo>
                <a:cubicBezTo>
                  <a:pt x="37" y="14"/>
                  <a:pt x="36" y="14"/>
                  <a:pt x="35" y="14"/>
                </a:cubicBezTo>
                <a:cubicBezTo>
                  <a:pt x="34" y="15"/>
                  <a:pt x="33" y="15"/>
                  <a:pt x="32" y="16"/>
                </a:cubicBezTo>
                <a:cubicBezTo>
                  <a:pt x="26" y="9"/>
                  <a:pt x="26" y="9"/>
                  <a:pt x="26" y="9"/>
                </a:cubicBezTo>
                <a:cubicBezTo>
                  <a:pt x="26" y="9"/>
                  <a:pt x="26" y="9"/>
                  <a:pt x="26" y="9"/>
                </a:cubicBezTo>
                <a:cubicBezTo>
                  <a:pt x="24" y="7"/>
                  <a:pt x="22" y="7"/>
                  <a:pt x="20" y="9"/>
                </a:cubicBezTo>
                <a:cubicBezTo>
                  <a:pt x="9" y="20"/>
                  <a:pt x="9" y="20"/>
                  <a:pt x="9" y="20"/>
                </a:cubicBezTo>
                <a:cubicBezTo>
                  <a:pt x="8" y="21"/>
                  <a:pt x="8" y="24"/>
                  <a:pt x="9" y="25"/>
                </a:cubicBezTo>
                <a:cubicBezTo>
                  <a:pt x="16" y="32"/>
                  <a:pt x="16" y="32"/>
                  <a:pt x="16" y="32"/>
                </a:cubicBezTo>
                <a:cubicBezTo>
                  <a:pt x="16" y="33"/>
                  <a:pt x="15" y="33"/>
                  <a:pt x="15" y="34"/>
                </a:cubicBezTo>
                <a:cubicBezTo>
                  <a:pt x="15" y="34"/>
                  <a:pt x="15" y="34"/>
                  <a:pt x="15" y="34"/>
                </a:cubicBezTo>
                <a:cubicBezTo>
                  <a:pt x="14" y="35"/>
                  <a:pt x="14" y="36"/>
                  <a:pt x="14" y="37"/>
                </a:cubicBezTo>
                <a:cubicBezTo>
                  <a:pt x="4" y="37"/>
                  <a:pt x="4" y="37"/>
                  <a:pt x="4" y="37"/>
                </a:cubicBezTo>
                <a:cubicBezTo>
                  <a:pt x="2" y="37"/>
                  <a:pt x="0" y="39"/>
                  <a:pt x="0" y="41"/>
                </a:cubicBezTo>
                <a:cubicBezTo>
                  <a:pt x="0" y="56"/>
                  <a:pt x="0" y="56"/>
                  <a:pt x="0" y="56"/>
                </a:cubicBezTo>
                <a:cubicBezTo>
                  <a:pt x="0" y="58"/>
                  <a:pt x="2" y="60"/>
                  <a:pt x="4" y="60"/>
                </a:cubicBezTo>
                <a:cubicBezTo>
                  <a:pt x="14" y="60"/>
                  <a:pt x="14" y="60"/>
                  <a:pt x="14" y="60"/>
                </a:cubicBezTo>
                <a:cubicBezTo>
                  <a:pt x="14" y="61"/>
                  <a:pt x="14" y="62"/>
                  <a:pt x="15" y="63"/>
                </a:cubicBezTo>
                <a:cubicBezTo>
                  <a:pt x="15" y="63"/>
                  <a:pt x="15" y="63"/>
                  <a:pt x="15" y="63"/>
                </a:cubicBezTo>
                <a:cubicBezTo>
                  <a:pt x="15" y="64"/>
                  <a:pt x="16" y="65"/>
                  <a:pt x="16" y="66"/>
                </a:cubicBezTo>
                <a:cubicBezTo>
                  <a:pt x="10" y="72"/>
                  <a:pt x="10" y="72"/>
                  <a:pt x="10" y="72"/>
                </a:cubicBezTo>
                <a:cubicBezTo>
                  <a:pt x="9" y="72"/>
                  <a:pt x="9" y="72"/>
                  <a:pt x="9" y="72"/>
                </a:cubicBezTo>
                <a:cubicBezTo>
                  <a:pt x="8" y="74"/>
                  <a:pt x="8" y="76"/>
                  <a:pt x="9" y="78"/>
                </a:cubicBezTo>
                <a:cubicBezTo>
                  <a:pt x="20" y="88"/>
                  <a:pt x="20" y="88"/>
                  <a:pt x="20" y="88"/>
                </a:cubicBezTo>
                <a:cubicBezTo>
                  <a:pt x="22" y="90"/>
                  <a:pt x="24" y="90"/>
                  <a:pt x="26" y="88"/>
                </a:cubicBezTo>
                <a:cubicBezTo>
                  <a:pt x="32" y="82"/>
                  <a:pt x="32" y="82"/>
                  <a:pt x="32" y="82"/>
                </a:cubicBezTo>
                <a:cubicBezTo>
                  <a:pt x="33" y="82"/>
                  <a:pt x="34" y="83"/>
                  <a:pt x="35" y="83"/>
                </a:cubicBezTo>
                <a:cubicBezTo>
                  <a:pt x="35" y="83"/>
                  <a:pt x="35" y="83"/>
                  <a:pt x="35" y="83"/>
                </a:cubicBezTo>
                <a:cubicBezTo>
                  <a:pt x="36" y="83"/>
                  <a:pt x="37" y="84"/>
                  <a:pt x="38" y="84"/>
                </a:cubicBezTo>
                <a:cubicBezTo>
                  <a:pt x="38" y="93"/>
                  <a:pt x="38" y="93"/>
                  <a:pt x="38" y="93"/>
                </a:cubicBezTo>
                <a:cubicBezTo>
                  <a:pt x="38" y="95"/>
                  <a:pt x="39" y="97"/>
                  <a:pt x="42" y="97"/>
                </a:cubicBezTo>
                <a:cubicBezTo>
                  <a:pt x="57" y="97"/>
                  <a:pt x="57" y="97"/>
                  <a:pt x="57" y="97"/>
                </a:cubicBezTo>
                <a:cubicBezTo>
                  <a:pt x="59" y="97"/>
                  <a:pt x="61" y="95"/>
                  <a:pt x="61" y="93"/>
                </a:cubicBezTo>
                <a:cubicBezTo>
                  <a:pt x="61" y="84"/>
                  <a:pt x="61" y="84"/>
                  <a:pt x="61" y="84"/>
                </a:cubicBezTo>
                <a:cubicBezTo>
                  <a:pt x="61" y="84"/>
                  <a:pt x="62" y="83"/>
                  <a:pt x="63" y="83"/>
                </a:cubicBezTo>
                <a:cubicBezTo>
                  <a:pt x="64" y="83"/>
                  <a:pt x="65" y="82"/>
                  <a:pt x="66" y="82"/>
                </a:cubicBezTo>
                <a:cubicBezTo>
                  <a:pt x="73" y="88"/>
                  <a:pt x="73" y="88"/>
                  <a:pt x="73" y="88"/>
                </a:cubicBezTo>
                <a:cubicBezTo>
                  <a:pt x="73" y="88"/>
                  <a:pt x="73" y="88"/>
                  <a:pt x="73" y="88"/>
                </a:cubicBezTo>
                <a:cubicBezTo>
                  <a:pt x="74" y="90"/>
                  <a:pt x="77" y="90"/>
                  <a:pt x="78" y="88"/>
                </a:cubicBezTo>
                <a:cubicBezTo>
                  <a:pt x="89" y="78"/>
                  <a:pt x="89" y="78"/>
                  <a:pt x="89" y="78"/>
                </a:cubicBezTo>
                <a:cubicBezTo>
                  <a:pt x="89" y="78"/>
                  <a:pt x="89" y="78"/>
                  <a:pt x="89" y="78"/>
                </a:cubicBezTo>
                <a:cubicBezTo>
                  <a:pt x="90" y="76"/>
                  <a:pt x="90" y="74"/>
                  <a:pt x="89" y="72"/>
                </a:cubicBezTo>
                <a:cubicBezTo>
                  <a:pt x="82" y="66"/>
                  <a:pt x="82" y="66"/>
                  <a:pt x="82" y="66"/>
                </a:cubicBezTo>
                <a:cubicBezTo>
                  <a:pt x="83" y="65"/>
                  <a:pt x="83" y="64"/>
                  <a:pt x="83" y="63"/>
                </a:cubicBezTo>
                <a:cubicBezTo>
                  <a:pt x="84" y="62"/>
                  <a:pt x="84" y="61"/>
                  <a:pt x="84" y="60"/>
                </a:cubicBezTo>
                <a:cubicBezTo>
                  <a:pt x="94" y="60"/>
                  <a:pt x="94" y="60"/>
                  <a:pt x="94" y="60"/>
                </a:cubicBezTo>
                <a:cubicBezTo>
                  <a:pt x="94" y="60"/>
                  <a:pt x="94" y="60"/>
                  <a:pt x="94" y="60"/>
                </a:cubicBezTo>
                <a:cubicBezTo>
                  <a:pt x="96" y="60"/>
                  <a:pt x="98" y="58"/>
                  <a:pt x="98" y="56"/>
                </a:cubicBezTo>
                <a:cubicBezTo>
                  <a:pt x="98" y="41"/>
                  <a:pt x="98" y="41"/>
                  <a:pt x="98" y="41"/>
                </a:cubicBezTo>
                <a:cubicBezTo>
                  <a:pt x="98" y="41"/>
                  <a:pt x="98" y="41"/>
                  <a:pt x="98" y="41"/>
                </a:cubicBezTo>
                <a:cubicBezTo>
                  <a:pt x="98" y="39"/>
                  <a:pt x="96" y="37"/>
                  <a:pt x="94" y="37"/>
                </a:cubicBezTo>
                <a:close/>
                <a:moveTo>
                  <a:pt x="90" y="52"/>
                </a:moveTo>
                <a:cubicBezTo>
                  <a:pt x="90" y="52"/>
                  <a:pt x="90" y="52"/>
                  <a:pt x="90" y="52"/>
                </a:cubicBezTo>
                <a:cubicBezTo>
                  <a:pt x="81" y="52"/>
                  <a:pt x="81" y="52"/>
                  <a:pt x="81" y="52"/>
                </a:cubicBezTo>
                <a:cubicBezTo>
                  <a:pt x="79" y="52"/>
                  <a:pt x="78" y="54"/>
                  <a:pt x="78" y="55"/>
                </a:cubicBezTo>
                <a:cubicBezTo>
                  <a:pt x="77" y="57"/>
                  <a:pt x="77" y="58"/>
                  <a:pt x="76" y="60"/>
                </a:cubicBezTo>
                <a:cubicBezTo>
                  <a:pt x="76" y="61"/>
                  <a:pt x="75" y="63"/>
                  <a:pt x="74" y="64"/>
                </a:cubicBezTo>
                <a:cubicBezTo>
                  <a:pt x="73" y="66"/>
                  <a:pt x="73" y="68"/>
                  <a:pt x="74" y="69"/>
                </a:cubicBezTo>
                <a:cubicBezTo>
                  <a:pt x="74" y="69"/>
                  <a:pt x="74" y="69"/>
                  <a:pt x="74" y="69"/>
                </a:cubicBezTo>
                <a:cubicBezTo>
                  <a:pt x="80" y="75"/>
                  <a:pt x="80" y="75"/>
                  <a:pt x="80" y="75"/>
                </a:cubicBezTo>
                <a:cubicBezTo>
                  <a:pt x="75" y="80"/>
                  <a:pt x="75" y="80"/>
                  <a:pt x="75" y="80"/>
                </a:cubicBezTo>
                <a:cubicBezTo>
                  <a:pt x="69" y="74"/>
                  <a:pt x="69" y="74"/>
                  <a:pt x="69" y="74"/>
                </a:cubicBezTo>
                <a:cubicBezTo>
                  <a:pt x="68" y="73"/>
                  <a:pt x="66" y="72"/>
                  <a:pt x="64" y="74"/>
                </a:cubicBezTo>
                <a:cubicBezTo>
                  <a:pt x="63" y="74"/>
                  <a:pt x="62" y="75"/>
                  <a:pt x="60" y="76"/>
                </a:cubicBezTo>
                <a:cubicBezTo>
                  <a:pt x="59" y="76"/>
                  <a:pt x="57" y="77"/>
                  <a:pt x="56" y="77"/>
                </a:cubicBezTo>
                <a:cubicBezTo>
                  <a:pt x="54" y="78"/>
                  <a:pt x="53" y="79"/>
                  <a:pt x="53" y="81"/>
                </a:cubicBezTo>
                <a:cubicBezTo>
                  <a:pt x="53" y="81"/>
                  <a:pt x="53" y="81"/>
                  <a:pt x="53" y="81"/>
                </a:cubicBezTo>
                <a:cubicBezTo>
                  <a:pt x="53" y="89"/>
                  <a:pt x="53" y="89"/>
                  <a:pt x="53" y="89"/>
                </a:cubicBezTo>
                <a:cubicBezTo>
                  <a:pt x="46" y="89"/>
                  <a:pt x="46" y="89"/>
                  <a:pt x="46" y="89"/>
                </a:cubicBezTo>
                <a:cubicBezTo>
                  <a:pt x="46" y="81"/>
                  <a:pt x="46" y="81"/>
                  <a:pt x="46" y="81"/>
                </a:cubicBezTo>
                <a:cubicBezTo>
                  <a:pt x="46" y="79"/>
                  <a:pt x="44" y="77"/>
                  <a:pt x="42" y="77"/>
                </a:cubicBezTo>
                <a:cubicBezTo>
                  <a:pt x="41" y="77"/>
                  <a:pt x="39" y="76"/>
                  <a:pt x="38" y="76"/>
                </a:cubicBezTo>
                <a:cubicBezTo>
                  <a:pt x="38" y="76"/>
                  <a:pt x="38" y="76"/>
                  <a:pt x="38" y="76"/>
                </a:cubicBezTo>
                <a:cubicBezTo>
                  <a:pt x="36" y="75"/>
                  <a:pt x="35" y="74"/>
                  <a:pt x="34" y="73"/>
                </a:cubicBezTo>
                <a:cubicBezTo>
                  <a:pt x="32" y="72"/>
                  <a:pt x="30" y="73"/>
                  <a:pt x="29" y="74"/>
                </a:cubicBezTo>
                <a:cubicBezTo>
                  <a:pt x="23" y="80"/>
                  <a:pt x="23" y="80"/>
                  <a:pt x="23" y="80"/>
                </a:cubicBezTo>
                <a:cubicBezTo>
                  <a:pt x="18" y="75"/>
                  <a:pt x="18" y="75"/>
                  <a:pt x="18" y="75"/>
                </a:cubicBezTo>
                <a:cubicBezTo>
                  <a:pt x="24" y="69"/>
                  <a:pt x="24" y="69"/>
                  <a:pt x="24" y="69"/>
                </a:cubicBezTo>
                <a:cubicBezTo>
                  <a:pt x="25" y="68"/>
                  <a:pt x="25" y="66"/>
                  <a:pt x="24" y="64"/>
                </a:cubicBezTo>
                <a:cubicBezTo>
                  <a:pt x="23" y="63"/>
                  <a:pt x="23" y="61"/>
                  <a:pt x="22" y="60"/>
                </a:cubicBezTo>
                <a:cubicBezTo>
                  <a:pt x="22" y="60"/>
                  <a:pt x="22" y="60"/>
                  <a:pt x="22" y="60"/>
                </a:cubicBezTo>
                <a:cubicBezTo>
                  <a:pt x="21" y="58"/>
                  <a:pt x="21" y="57"/>
                  <a:pt x="21" y="55"/>
                </a:cubicBezTo>
                <a:cubicBezTo>
                  <a:pt x="20" y="53"/>
                  <a:pt x="19" y="52"/>
                  <a:pt x="17" y="52"/>
                </a:cubicBezTo>
                <a:cubicBezTo>
                  <a:pt x="17" y="52"/>
                  <a:pt x="17" y="52"/>
                  <a:pt x="17" y="52"/>
                </a:cubicBezTo>
                <a:cubicBezTo>
                  <a:pt x="8" y="52"/>
                  <a:pt x="8" y="52"/>
                  <a:pt x="8" y="52"/>
                </a:cubicBezTo>
                <a:cubicBezTo>
                  <a:pt x="8" y="45"/>
                  <a:pt x="8" y="45"/>
                  <a:pt x="8" y="45"/>
                </a:cubicBezTo>
                <a:cubicBezTo>
                  <a:pt x="17" y="45"/>
                  <a:pt x="17" y="45"/>
                  <a:pt x="17" y="45"/>
                </a:cubicBezTo>
                <a:cubicBezTo>
                  <a:pt x="19" y="45"/>
                  <a:pt x="20" y="44"/>
                  <a:pt x="21" y="42"/>
                </a:cubicBezTo>
                <a:cubicBezTo>
                  <a:pt x="21" y="40"/>
                  <a:pt x="22" y="39"/>
                  <a:pt x="22" y="37"/>
                </a:cubicBezTo>
                <a:cubicBezTo>
                  <a:pt x="22" y="37"/>
                  <a:pt x="22" y="37"/>
                  <a:pt x="22" y="37"/>
                </a:cubicBezTo>
                <a:cubicBezTo>
                  <a:pt x="23" y="36"/>
                  <a:pt x="23" y="34"/>
                  <a:pt x="24" y="33"/>
                </a:cubicBezTo>
                <a:cubicBezTo>
                  <a:pt x="25" y="32"/>
                  <a:pt x="25" y="30"/>
                  <a:pt x="24" y="28"/>
                </a:cubicBezTo>
                <a:cubicBezTo>
                  <a:pt x="24" y="28"/>
                  <a:pt x="24" y="28"/>
                  <a:pt x="24" y="28"/>
                </a:cubicBezTo>
                <a:cubicBezTo>
                  <a:pt x="18" y="22"/>
                  <a:pt x="18" y="22"/>
                  <a:pt x="18" y="22"/>
                </a:cubicBezTo>
                <a:cubicBezTo>
                  <a:pt x="23" y="17"/>
                  <a:pt x="23" y="17"/>
                  <a:pt x="23" y="17"/>
                </a:cubicBezTo>
                <a:cubicBezTo>
                  <a:pt x="29" y="23"/>
                  <a:pt x="29" y="23"/>
                  <a:pt x="29" y="23"/>
                </a:cubicBezTo>
                <a:cubicBezTo>
                  <a:pt x="30" y="25"/>
                  <a:pt x="32" y="25"/>
                  <a:pt x="34" y="24"/>
                </a:cubicBezTo>
                <a:cubicBezTo>
                  <a:pt x="35" y="23"/>
                  <a:pt x="36" y="22"/>
                  <a:pt x="38" y="22"/>
                </a:cubicBezTo>
                <a:cubicBezTo>
                  <a:pt x="39" y="21"/>
                  <a:pt x="41" y="20"/>
                  <a:pt x="43" y="20"/>
                </a:cubicBezTo>
                <a:cubicBezTo>
                  <a:pt x="44" y="20"/>
                  <a:pt x="46" y="18"/>
                  <a:pt x="46" y="16"/>
                </a:cubicBezTo>
                <a:cubicBezTo>
                  <a:pt x="46" y="16"/>
                  <a:pt x="46" y="16"/>
                  <a:pt x="46" y="16"/>
                </a:cubicBezTo>
                <a:cubicBezTo>
                  <a:pt x="46" y="8"/>
                  <a:pt x="46" y="8"/>
                  <a:pt x="46" y="8"/>
                </a:cubicBezTo>
                <a:cubicBezTo>
                  <a:pt x="53" y="8"/>
                  <a:pt x="53" y="8"/>
                  <a:pt x="53" y="8"/>
                </a:cubicBezTo>
                <a:cubicBezTo>
                  <a:pt x="53" y="16"/>
                  <a:pt x="53" y="16"/>
                  <a:pt x="53" y="16"/>
                </a:cubicBezTo>
                <a:cubicBezTo>
                  <a:pt x="53" y="18"/>
                  <a:pt x="54" y="20"/>
                  <a:pt x="56" y="20"/>
                </a:cubicBezTo>
                <a:cubicBezTo>
                  <a:pt x="57" y="21"/>
                  <a:pt x="59" y="21"/>
                  <a:pt x="60" y="22"/>
                </a:cubicBezTo>
                <a:cubicBezTo>
                  <a:pt x="62" y="22"/>
                  <a:pt x="63" y="23"/>
                  <a:pt x="65" y="24"/>
                </a:cubicBezTo>
                <a:cubicBezTo>
                  <a:pt x="66" y="25"/>
                  <a:pt x="68" y="24"/>
                  <a:pt x="70" y="23"/>
                </a:cubicBezTo>
                <a:cubicBezTo>
                  <a:pt x="75" y="17"/>
                  <a:pt x="75" y="17"/>
                  <a:pt x="75" y="17"/>
                </a:cubicBezTo>
                <a:cubicBezTo>
                  <a:pt x="80" y="22"/>
                  <a:pt x="80" y="22"/>
                  <a:pt x="80" y="22"/>
                </a:cubicBezTo>
                <a:cubicBezTo>
                  <a:pt x="74" y="28"/>
                  <a:pt x="74" y="28"/>
                  <a:pt x="74" y="28"/>
                </a:cubicBezTo>
                <a:cubicBezTo>
                  <a:pt x="73" y="30"/>
                  <a:pt x="73" y="32"/>
                  <a:pt x="74" y="33"/>
                </a:cubicBezTo>
                <a:cubicBezTo>
                  <a:pt x="75" y="35"/>
                  <a:pt x="76" y="36"/>
                  <a:pt x="76" y="37"/>
                </a:cubicBezTo>
                <a:cubicBezTo>
                  <a:pt x="76" y="38"/>
                  <a:pt x="76" y="38"/>
                  <a:pt x="76" y="38"/>
                </a:cubicBezTo>
                <a:cubicBezTo>
                  <a:pt x="77" y="39"/>
                  <a:pt x="77" y="41"/>
                  <a:pt x="78" y="42"/>
                </a:cubicBezTo>
                <a:cubicBezTo>
                  <a:pt x="78" y="44"/>
                  <a:pt x="80" y="45"/>
                  <a:pt x="81" y="45"/>
                </a:cubicBezTo>
                <a:cubicBezTo>
                  <a:pt x="90" y="45"/>
                  <a:pt x="90" y="45"/>
                  <a:pt x="90" y="45"/>
                </a:cubicBezTo>
                <a:cubicBezTo>
                  <a:pt x="90" y="52"/>
                  <a:pt x="90" y="52"/>
                  <a:pt x="90" y="52"/>
                </a:cubicBezTo>
                <a:close/>
                <a:moveTo>
                  <a:pt x="49" y="32"/>
                </a:moveTo>
                <a:cubicBezTo>
                  <a:pt x="49" y="32"/>
                  <a:pt x="49" y="32"/>
                  <a:pt x="49" y="32"/>
                </a:cubicBezTo>
                <a:cubicBezTo>
                  <a:pt x="45" y="32"/>
                  <a:pt x="40" y="34"/>
                  <a:pt x="37" y="37"/>
                </a:cubicBezTo>
                <a:cubicBezTo>
                  <a:pt x="34" y="40"/>
                  <a:pt x="32" y="44"/>
                  <a:pt x="32" y="49"/>
                </a:cubicBezTo>
                <a:cubicBezTo>
                  <a:pt x="32" y="53"/>
                  <a:pt x="34" y="57"/>
                  <a:pt x="37" y="60"/>
                </a:cubicBezTo>
                <a:cubicBezTo>
                  <a:pt x="40" y="63"/>
                  <a:pt x="45" y="65"/>
                  <a:pt x="49" y="65"/>
                </a:cubicBezTo>
                <a:cubicBezTo>
                  <a:pt x="54" y="65"/>
                  <a:pt x="58" y="63"/>
                  <a:pt x="61" y="60"/>
                </a:cubicBezTo>
                <a:cubicBezTo>
                  <a:pt x="64" y="57"/>
                  <a:pt x="66" y="53"/>
                  <a:pt x="66" y="49"/>
                </a:cubicBezTo>
                <a:cubicBezTo>
                  <a:pt x="66" y="44"/>
                  <a:pt x="64" y="40"/>
                  <a:pt x="61" y="37"/>
                </a:cubicBezTo>
                <a:cubicBezTo>
                  <a:pt x="58" y="34"/>
                  <a:pt x="54" y="32"/>
                  <a:pt x="49" y="32"/>
                </a:cubicBezTo>
                <a:close/>
                <a:moveTo>
                  <a:pt x="58" y="57"/>
                </a:moveTo>
                <a:cubicBezTo>
                  <a:pt x="58" y="57"/>
                  <a:pt x="58" y="57"/>
                  <a:pt x="58" y="57"/>
                </a:cubicBezTo>
                <a:cubicBezTo>
                  <a:pt x="55" y="59"/>
                  <a:pt x="52" y="61"/>
                  <a:pt x="49" y="61"/>
                </a:cubicBezTo>
                <a:cubicBezTo>
                  <a:pt x="46" y="61"/>
                  <a:pt x="43" y="59"/>
                  <a:pt x="41" y="57"/>
                </a:cubicBezTo>
                <a:cubicBezTo>
                  <a:pt x="39" y="55"/>
                  <a:pt x="37" y="52"/>
                  <a:pt x="37" y="49"/>
                </a:cubicBezTo>
                <a:cubicBezTo>
                  <a:pt x="37" y="45"/>
                  <a:pt x="39" y="42"/>
                  <a:pt x="41" y="40"/>
                </a:cubicBezTo>
                <a:cubicBezTo>
                  <a:pt x="43" y="38"/>
                  <a:pt x="46" y="37"/>
                  <a:pt x="49" y="37"/>
                </a:cubicBezTo>
                <a:cubicBezTo>
                  <a:pt x="52" y="37"/>
                  <a:pt x="55" y="38"/>
                  <a:pt x="58" y="40"/>
                </a:cubicBezTo>
                <a:cubicBezTo>
                  <a:pt x="60" y="42"/>
                  <a:pt x="61" y="45"/>
                  <a:pt x="61" y="49"/>
                </a:cubicBezTo>
                <a:cubicBezTo>
                  <a:pt x="61" y="52"/>
                  <a:pt x="60" y="55"/>
                  <a:pt x="58" y="5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solidFill>
                <a:schemeClr val="bg1">
                  <a:lumMod val="50000"/>
                </a:schemeClr>
              </a:solidFill>
              <a:cs typeface="+mn-ea"/>
              <a:sym typeface="+mn-lt"/>
            </a:endParaRPr>
          </a:p>
        </p:txBody>
      </p:sp>
      <p:sp>
        <p:nvSpPr>
          <p:cNvPr id="59" name="Freeform 29"/>
          <p:cNvSpPr>
            <a:spLocks noEditPoints="1"/>
          </p:cNvSpPr>
          <p:nvPr/>
        </p:nvSpPr>
        <p:spPr bwMode="auto">
          <a:xfrm>
            <a:off x="4711700" y="4238875"/>
            <a:ext cx="254000" cy="283720"/>
          </a:xfrm>
          <a:custGeom>
            <a:avLst/>
            <a:gdLst>
              <a:gd name="T0" fmla="*/ 14 w 91"/>
              <a:gd name="T1" fmla="*/ 32 h 103"/>
              <a:gd name="T2" fmla="*/ 78 w 91"/>
              <a:gd name="T3" fmla="*/ 32 h 103"/>
              <a:gd name="T4" fmla="*/ 83 w 91"/>
              <a:gd name="T5" fmla="*/ 22 h 103"/>
              <a:gd name="T6" fmla="*/ 8 w 91"/>
              <a:gd name="T7" fmla="*/ 32 h 103"/>
              <a:gd name="T8" fmla="*/ 14 w 91"/>
              <a:gd name="T9" fmla="*/ 32 h 103"/>
              <a:gd name="T10" fmla="*/ 27 w 91"/>
              <a:gd name="T11" fmla="*/ 0 h 103"/>
              <a:gd name="T12" fmla="*/ 64 w 91"/>
              <a:gd name="T13" fmla="*/ 0 h 103"/>
              <a:gd name="T14" fmla="*/ 68 w 91"/>
              <a:gd name="T15" fmla="*/ 4 h 103"/>
              <a:gd name="T16" fmla="*/ 87 w 91"/>
              <a:gd name="T17" fmla="*/ 14 h 103"/>
              <a:gd name="T18" fmla="*/ 91 w 91"/>
              <a:gd name="T19" fmla="*/ 18 h 103"/>
              <a:gd name="T20" fmla="*/ 87 w 91"/>
              <a:gd name="T21" fmla="*/ 40 h 103"/>
              <a:gd name="T22" fmla="*/ 82 w 91"/>
              <a:gd name="T23" fmla="*/ 40 h 103"/>
              <a:gd name="T24" fmla="*/ 78 w 91"/>
              <a:gd name="T25" fmla="*/ 103 h 103"/>
              <a:gd name="T26" fmla="*/ 14 w 91"/>
              <a:gd name="T27" fmla="*/ 103 h 103"/>
              <a:gd name="T28" fmla="*/ 10 w 91"/>
              <a:gd name="T29" fmla="*/ 99 h 103"/>
              <a:gd name="T30" fmla="*/ 4 w 91"/>
              <a:gd name="T31" fmla="*/ 40 h 103"/>
              <a:gd name="T32" fmla="*/ 0 w 91"/>
              <a:gd name="T33" fmla="*/ 36 h 103"/>
              <a:gd name="T34" fmla="*/ 4 w 91"/>
              <a:gd name="T35" fmla="*/ 14 h 103"/>
              <a:gd name="T36" fmla="*/ 23 w 91"/>
              <a:gd name="T37" fmla="*/ 14 h 103"/>
              <a:gd name="T38" fmla="*/ 27 w 91"/>
              <a:gd name="T39" fmla="*/ 0 h 103"/>
              <a:gd name="T40" fmla="*/ 60 w 91"/>
              <a:gd name="T41" fmla="*/ 8 h 103"/>
              <a:gd name="T42" fmla="*/ 31 w 91"/>
              <a:gd name="T43" fmla="*/ 13 h 103"/>
              <a:gd name="T44" fmla="*/ 60 w 91"/>
              <a:gd name="T45" fmla="*/ 8 h 103"/>
              <a:gd name="T46" fmla="*/ 31 w 91"/>
              <a:gd name="T47" fmla="*/ 40 h 103"/>
              <a:gd name="T48" fmla="*/ 29 w 91"/>
              <a:gd name="T49" fmla="*/ 88 h 103"/>
              <a:gd name="T50" fmla="*/ 27 w 91"/>
              <a:gd name="T51" fmla="*/ 40 h 103"/>
              <a:gd name="T52" fmla="*/ 18 w 91"/>
              <a:gd name="T53" fmla="*/ 95 h 103"/>
              <a:gd name="T54" fmla="*/ 74 w 91"/>
              <a:gd name="T55" fmla="*/ 40 h 103"/>
              <a:gd name="T56" fmla="*/ 64 w 91"/>
              <a:gd name="T57" fmla="*/ 86 h 103"/>
              <a:gd name="T58" fmla="*/ 60 w 91"/>
              <a:gd name="T59" fmla="*/ 86 h 103"/>
              <a:gd name="T60" fmla="*/ 48 w 91"/>
              <a:gd name="T61" fmla="*/ 40 h 103"/>
              <a:gd name="T62" fmla="*/ 46 w 91"/>
              <a:gd name="T63" fmla="*/ 88 h 103"/>
              <a:gd name="T64" fmla="*/ 43 w 91"/>
              <a:gd name="T65" fmla="*/ 4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103">
                <a:moveTo>
                  <a:pt x="14" y="32"/>
                </a:moveTo>
                <a:cubicBezTo>
                  <a:pt x="14" y="32"/>
                  <a:pt x="14" y="32"/>
                  <a:pt x="14" y="32"/>
                </a:cubicBezTo>
                <a:cubicBezTo>
                  <a:pt x="78" y="32"/>
                  <a:pt x="78" y="32"/>
                  <a:pt x="78" y="32"/>
                </a:cubicBezTo>
                <a:cubicBezTo>
                  <a:pt x="78" y="32"/>
                  <a:pt x="78" y="32"/>
                  <a:pt x="78" y="32"/>
                </a:cubicBezTo>
                <a:cubicBezTo>
                  <a:pt x="83" y="32"/>
                  <a:pt x="83" y="32"/>
                  <a:pt x="83" y="32"/>
                </a:cubicBezTo>
                <a:cubicBezTo>
                  <a:pt x="83" y="22"/>
                  <a:pt x="83" y="22"/>
                  <a:pt x="83" y="22"/>
                </a:cubicBezTo>
                <a:cubicBezTo>
                  <a:pt x="8" y="22"/>
                  <a:pt x="8" y="22"/>
                  <a:pt x="8" y="22"/>
                </a:cubicBezTo>
                <a:cubicBezTo>
                  <a:pt x="8" y="32"/>
                  <a:pt x="8" y="32"/>
                  <a:pt x="8" y="32"/>
                </a:cubicBezTo>
                <a:cubicBezTo>
                  <a:pt x="13" y="32"/>
                  <a:pt x="13" y="32"/>
                  <a:pt x="13" y="32"/>
                </a:cubicBezTo>
                <a:cubicBezTo>
                  <a:pt x="14" y="32"/>
                  <a:pt x="14" y="32"/>
                  <a:pt x="14" y="32"/>
                </a:cubicBezTo>
                <a:close/>
                <a:moveTo>
                  <a:pt x="27" y="0"/>
                </a:moveTo>
                <a:cubicBezTo>
                  <a:pt x="27" y="0"/>
                  <a:pt x="27" y="0"/>
                  <a:pt x="27" y="0"/>
                </a:cubicBezTo>
                <a:cubicBezTo>
                  <a:pt x="27" y="0"/>
                  <a:pt x="27" y="0"/>
                  <a:pt x="27" y="0"/>
                </a:cubicBezTo>
                <a:cubicBezTo>
                  <a:pt x="64" y="0"/>
                  <a:pt x="64" y="0"/>
                  <a:pt x="64" y="0"/>
                </a:cubicBezTo>
                <a:cubicBezTo>
                  <a:pt x="66" y="0"/>
                  <a:pt x="68" y="2"/>
                  <a:pt x="68" y="4"/>
                </a:cubicBezTo>
                <a:cubicBezTo>
                  <a:pt x="68" y="4"/>
                  <a:pt x="68" y="4"/>
                  <a:pt x="68" y="4"/>
                </a:cubicBezTo>
                <a:cubicBezTo>
                  <a:pt x="68" y="14"/>
                  <a:pt x="68" y="14"/>
                  <a:pt x="68" y="14"/>
                </a:cubicBezTo>
                <a:cubicBezTo>
                  <a:pt x="87" y="14"/>
                  <a:pt x="87" y="14"/>
                  <a:pt x="87" y="14"/>
                </a:cubicBezTo>
                <a:cubicBezTo>
                  <a:pt x="90" y="14"/>
                  <a:pt x="91" y="16"/>
                  <a:pt x="91" y="18"/>
                </a:cubicBezTo>
                <a:cubicBezTo>
                  <a:pt x="91" y="18"/>
                  <a:pt x="91" y="18"/>
                  <a:pt x="91" y="18"/>
                </a:cubicBezTo>
                <a:cubicBezTo>
                  <a:pt x="91" y="36"/>
                  <a:pt x="91" y="36"/>
                  <a:pt x="91" y="36"/>
                </a:cubicBezTo>
                <a:cubicBezTo>
                  <a:pt x="91" y="39"/>
                  <a:pt x="90" y="40"/>
                  <a:pt x="87" y="40"/>
                </a:cubicBezTo>
                <a:cubicBezTo>
                  <a:pt x="87" y="40"/>
                  <a:pt x="87" y="40"/>
                  <a:pt x="87" y="40"/>
                </a:cubicBezTo>
                <a:cubicBezTo>
                  <a:pt x="82" y="40"/>
                  <a:pt x="82" y="40"/>
                  <a:pt x="82" y="40"/>
                </a:cubicBezTo>
                <a:cubicBezTo>
                  <a:pt x="82" y="99"/>
                  <a:pt x="82" y="99"/>
                  <a:pt x="82" y="99"/>
                </a:cubicBezTo>
                <a:cubicBezTo>
                  <a:pt x="82" y="101"/>
                  <a:pt x="80" y="103"/>
                  <a:pt x="78" y="103"/>
                </a:cubicBezTo>
                <a:cubicBezTo>
                  <a:pt x="77" y="103"/>
                  <a:pt x="77" y="103"/>
                  <a:pt x="77" y="103"/>
                </a:cubicBezTo>
                <a:cubicBezTo>
                  <a:pt x="14" y="103"/>
                  <a:pt x="14" y="103"/>
                  <a:pt x="14" y="103"/>
                </a:cubicBezTo>
                <a:cubicBezTo>
                  <a:pt x="11" y="103"/>
                  <a:pt x="10" y="101"/>
                  <a:pt x="10" y="99"/>
                </a:cubicBezTo>
                <a:cubicBezTo>
                  <a:pt x="10" y="99"/>
                  <a:pt x="10" y="99"/>
                  <a:pt x="10" y="99"/>
                </a:cubicBezTo>
                <a:cubicBezTo>
                  <a:pt x="10" y="40"/>
                  <a:pt x="10" y="40"/>
                  <a:pt x="10" y="40"/>
                </a:cubicBezTo>
                <a:cubicBezTo>
                  <a:pt x="4" y="40"/>
                  <a:pt x="4" y="40"/>
                  <a:pt x="4" y="40"/>
                </a:cubicBezTo>
                <a:cubicBezTo>
                  <a:pt x="2" y="40"/>
                  <a:pt x="0" y="39"/>
                  <a:pt x="0" y="36"/>
                </a:cubicBezTo>
                <a:cubicBezTo>
                  <a:pt x="0" y="36"/>
                  <a:pt x="0" y="36"/>
                  <a:pt x="0" y="36"/>
                </a:cubicBezTo>
                <a:cubicBezTo>
                  <a:pt x="0" y="18"/>
                  <a:pt x="0" y="18"/>
                  <a:pt x="0" y="18"/>
                </a:cubicBezTo>
                <a:cubicBezTo>
                  <a:pt x="0" y="16"/>
                  <a:pt x="2" y="14"/>
                  <a:pt x="4" y="14"/>
                </a:cubicBezTo>
                <a:cubicBezTo>
                  <a:pt x="4" y="14"/>
                  <a:pt x="4" y="14"/>
                  <a:pt x="4" y="14"/>
                </a:cubicBezTo>
                <a:cubicBezTo>
                  <a:pt x="23" y="14"/>
                  <a:pt x="23" y="14"/>
                  <a:pt x="23" y="14"/>
                </a:cubicBezTo>
                <a:cubicBezTo>
                  <a:pt x="23" y="4"/>
                  <a:pt x="23" y="4"/>
                  <a:pt x="23" y="4"/>
                </a:cubicBezTo>
                <a:cubicBezTo>
                  <a:pt x="23" y="2"/>
                  <a:pt x="25" y="0"/>
                  <a:pt x="27" y="0"/>
                </a:cubicBezTo>
                <a:close/>
                <a:moveTo>
                  <a:pt x="60" y="8"/>
                </a:moveTo>
                <a:cubicBezTo>
                  <a:pt x="60" y="8"/>
                  <a:pt x="60" y="8"/>
                  <a:pt x="60" y="8"/>
                </a:cubicBezTo>
                <a:cubicBezTo>
                  <a:pt x="31" y="8"/>
                  <a:pt x="31" y="8"/>
                  <a:pt x="31" y="8"/>
                </a:cubicBezTo>
                <a:cubicBezTo>
                  <a:pt x="31" y="13"/>
                  <a:pt x="31" y="13"/>
                  <a:pt x="31" y="13"/>
                </a:cubicBezTo>
                <a:cubicBezTo>
                  <a:pt x="60" y="13"/>
                  <a:pt x="60" y="13"/>
                  <a:pt x="60" y="13"/>
                </a:cubicBezTo>
                <a:cubicBezTo>
                  <a:pt x="60" y="8"/>
                  <a:pt x="60" y="8"/>
                  <a:pt x="60" y="8"/>
                </a:cubicBezTo>
                <a:close/>
                <a:moveTo>
                  <a:pt x="31" y="40"/>
                </a:moveTo>
                <a:cubicBezTo>
                  <a:pt x="31" y="40"/>
                  <a:pt x="31" y="40"/>
                  <a:pt x="31" y="40"/>
                </a:cubicBezTo>
                <a:cubicBezTo>
                  <a:pt x="31" y="86"/>
                  <a:pt x="31" y="86"/>
                  <a:pt x="31" y="86"/>
                </a:cubicBezTo>
                <a:cubicBezTo>
                  <a:pt x="31" y="87"/>
                  <a:pt x="30" y="88"/>
                  <a:pt x="29" y="88"/>
                </a:cubicBezTo>
                <a:cubicBezTo>
                  <a:pt x="28" y="88"/>
                  <a:pt x="27" y="87"/>
                  <a:pt x="27" y="86"/>
                </a:cubicBezTo>
                <a:cubicBezTo>
                  <a:pt x="27" y="40"/>
                  <a:pt x="27" y="40"/>
                  <a:pt x="27" y="40"/>
                </a:cubicBezTo>
                <a:cubicBezTo>
                  <a:pt x="18" y="40"/>
                  <a:pt x="18" y="40"/>
                  <a:pt x="18" y="40"/>
                </a:cubicBezTo>
                <a:cubicBezTo>
                  <a:pt x="18" y="95"/>
                  <a:pt x="18" y="95"/>
                  <a:pt x="18" y="95"/>
                </a:cubicBezTo>
                <a:cubicBezTo>
                  <a:pt x="74" y="95"/>
                  <a:pt x="74" y="95"/>
                  <a:pt x="74" y="95"/>
                </a:cubicBezTo>
                <a:cubicBezTo>
                  <a:pt x="74" y="40"/>
                  <a:pt x="74" y="40"/>
                  <a:pt x="74" y="40"/>
                </a:cubicBezTo>
                <a:cubicBezTo>
                  <a:pt x="64" y="40"/>
                  <a:pt x="64" y="40"/>
                  <a:pt x="64" y="40"/>
                </a:cubicBezTo>
                <a:cubicBezTo>
                  <a:pt x="64" y="86"/>
                  <a:pt x="64" y="86"/>
                  <a:pt x="64" y="86"/>
                </a:cubicBezTo>
                <a:cubicBezTo>
                  <a:pt x="64" y="87"/>
                  <a:pt x="63" y="88"/>
                  <a:pt x="62" y="88"/>
                </a:cubicBezTo>
                <a:cubicBezTo>
                  <a:pt x="61" y="88"/>
                  <a:pt x="60" y="87"/>
                  <a:pt x="60" y="86"/>
                </a:cubicBezTo>
                <a:cubicBezTo>
                  <a:pt x="60" y="40"/>
                  <a:pt x="60" y="40"/>
                  <a:pt x="60" y="40"/>
                </a:cubicBezTo>
                <a:cubicBezTo>
                  <a:pt x="48" y="40"/>
                  <a:pt x="48" y="40"/>
                  <a:pt x="48" y="40"/>
                </a:cubicBezTo>
                <a:cubicBezTo>
                  <a:pt x="48" y="86"/>
                  <a:pt x="48" y="86"/>
                  <a:pt x="48" y="86"/>
                </a:cubicBezTo>
                <a:cubicBezTo>
                  <a:pt x="48" y="87"/>
                  <a:pt x="47" y="88"/>
                  <a:pt x="46" y="88"/>
                </a:cubicBezTo>
                <a:cubicBezTo>
                  <a:pt x="44" y="88"/>
                  <a:pt x="43" y="87"/>
                  <a:pt x="43" y="86"/>
                </a:cubicBezTo>
                <a:cubicBezTo>
                  <a:pt x="43" y="40"/>
                  <a:pt x="43" y="40"/>
                  <a:pt x="43" y="40"/>
                </a:cubicBezTo>
                <a:cubicBezTo>
                  <a:pt x="31" y="40"/>
                  <a:pt x="31" y="40"/>
                  <a:pt x="31" y="40"/>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60" name="Freeform 30"/>
          <p:cNvSpPr>
            <a:spLocks noEditPoints="1"/>
          </p:cNvSpPr>
          <p:nvPr/>
        </p:nvSpPr>
        <p:spPr bwMode="auto">
          <a:xfrm>
            <a:off x="7344838" y="4240993"/>
            <a:ext cx="224367" cy="279487"/>
          </a:xfrm>
          <a:custGeom>
            <a:avLst/>
            <a:gdLst>
              <a:gd name="T0" fmla="*/ 61 w 81"/>
              <a:gd name="T1" fmla="*/ 25 h 101"/>
              <a:gd name="T2" fmla="*/ 55 w 81"/>
              <a:gd name="T3" fmla="*/ 6 h 101"/>
              <a:gd name="T4" fmla="*/ 40 w 81"/>
              <a:gd name="T5" fmla="*/ 0 h 101"/>
              <a:gd name="T6" fmla="*/ 19 w 81"/>
              <a:gd name="T7" fmla="*/ 21 h 101"/>
              <a:gd name="T8" fmla="*/ 4 w 81"/>
              <a:gd name="T9" fmla="*/ 25 h 101"/>
              <a:gd name="T10" fmla="*/ 0 w 81"/>
              <a:gd name="T11" fmla="*/ 97 h 101"/>
              <a:gd name="T12" fmla="*/ 77 w 81"/>
              <a:gd name="T13" fmla="*/ 101 h 101"/>
              <a:gd name="T14" fmla="*/ 81 w 81"/>
              <a:gd name="T15" fmla="*/ 29 h 101"/>
              <a:gd name="T16" fmla="*/ 57 w 81"/>
              <a:gd name="T17" fmla="*/ 46 h 101"/>
              <a:gd name="T18" fmla="*/ 59 w 81"/>
              <a:gd name="T19" fmla="*/ 45 h 101"/>
              <a:gd name="T20" fmla="*/ 59 w 81"/>
              <a:gd name="T21" fmla="*/ 45 h 101"/>
              <a:gd name="T22" fmla="*/ 61 w 81"/>
              <a:gd name="T23" fmla="*/ 46 h 101"/>
              <a:gd name="T24" fmla="*/ 62 w 81"/>
              <a:gd name="T25" fmla="*/ 48 h 101"/>
              <a:gd name="T26" fmla="*/ 61 w 81"/>
              <a:gd name="T27" fmla="*/ 50 h 101"/>
              <a:gd name="T28" fmla="*/ 57 w 81"/>
              <a:gd name="T29" fmla="*/ 50 h 101"/>
              <a:gd name="T30" fmla="*/ 56 w 81"/>
              <a:gd name="T31" fmla="*/ 48 h 101"/>
              <a:gd name="T32" fmla="*/ 57 w 81"/>
              <a:gd name="T33" fmla="*/ 46 h 101"/>
              <a:gd name="T34" fmla="*/ 24 w 81"/>
              <a:gd name="T35" fmla="*/ 21 h 101"/>
              <a:gd name="T36" fmla="*/ 40 w 81"/>
              <a:gd name="T37" fmla="*/ 5 h 101"/>
              <a:gd name="T38" fmla="*/ 52 w 81"/>
              <a:gd name="T39" fmla="*/ 10 h 101"/>
              <a:gd name="T40" fmla="*/ 57 w 81"/>
              <a:gd name="T41" fmla="*/ 25 h 101"/>
              <a:gd name="T42" fmla="*/ 24 w 81"/>
              <a:gd name="T43" fmla="*/ 21 h 101"/>
              <a:gd name="T44" fmla="*/ 19 w 81"/>
              <a:gd name="T45" fmla="*/ 46 h 101"/>
              <a:gd name="T46" fmla="*/ 21 w 81"/>
              <a:gd name="T47" fmla="*/ 45 h 101"/>
              <a:gd name="T48" fmla="*/ 22 w 81"/>
              <a:gd name="T49" fmla="*/ 45 h 101"/>
              <a:gd name="T50" fmla="*/ 24 w 81"/>
              <a:gd name="T51" fmla="*/ 46 h 101"/>
              <a:gd name="T52" fmla="*/ 24 w 81"/>
              <a:gd name="T53" fmla="*/ 50 h 101"/>
              <a:gd name="T54" fmla="*/ 21 w 81"/>
              <a:gd name="T55" fmla="*/ 51 h 101"/>
              <a:gd name="T56" fmla="*/ 19 w 81"/>
              <a:gd name="T57" fmla="*/ 50 h 101"/>
              <a:gd name="T58" fmla="*/ 19 w 81"/>
              <a:gd name="T59" fmla="*/ 46 h 101"/>
              <a:gd name="T60" fmla="*/ 73 w 81"/>
              <a:gd name="T61" fmla="*/ 93 h 101"/>
              <a:gd name="T62" fmla="*/ 8 w 81"/>
              <a:gd name="T63" fmla="*/ 33 h 101"/>
              <a:gd name="T64" fmla="*/ 19 w 81"/>
              <a:gd name="T65" fmla="*/ 41 h 101"/>
              <a:gd name="T66" fmla="*/ 16 w 81"/>
              <a:gd name="T67" fmla="*/ 42 h 101"/>
              <a:gd name="T68" fmla="*/ 16 w 81"/>
              <a:gd name="T69" fmla="*/ 53 h 101"/>
              <a:gd name="T70" fmla="*/ 21 w 81"/>
              <a:gd name="T71" fmla="*/ 56 h 101"/>
              <a:gd name="T72" fmla="*/ 27 w 81"/>
              <a:gd name="T73" fmla="*/ 53 h 101"/>
              <a:gd name="T74" fmla="*/ 27 w 81"/>
              <a:gd name="T75" fmla="*/ 42 h 101"/>
              <a:gd name="T76" fmla="*/ 24 w 81"/>
              <a:gd name="T77" fmla="*/ 41 h 101"/>
              <a:gd name="T78" fmla="*/ 57 w 81"/>
              <a:gd name="T79" fmla="*/ 33 h 101"/>
              <a:gd name="T80" fmla="*/ 54 w 81"/>
              <a:gd name="T81" fmla="*/ 42 h 101"/>
              <a:gd name="T82" fmla="*/ 51 w 81"/>
              <a:gd name="T83" fmla="*/ 48 h 101"/>
              <a:gd name="T84" fmla="*/ 54 w 81"/>
              <a:gd name="T85" fmla="*/ 53 h 101"/>
              <a:gd name="T86" fmla="*/ 64 w 81"/>
              <a:gd name="T87" fmla="*/ 53 h 101"/>
              <a:gd name="T88" fmla="*/ 67 w 81"/>
              <a:gd name="T89" fmla="*/ 48 h 101"/>
              <a:gd name="T90" fmla="*/ 61 w 81"/>
              <a:gd name="T91" fmla="*/ 41 h 101"/>
              <a:gd name="T92" fmla="*/ 73 w 81"/>
              <a:gd name="T93" fmla="*/ 3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01">
                <a:moveTo>
                  <a:pt x="77" y="25"/>
                </a:moveTo>
                <a:cubicBezTo>
                  <a:pt x="61" y="25"/>
                  <a:pt x="61" y="25"/>
                  <a:pt x="61" y="25"/>
                </a:cubicBezTo>
                <a:cubicBezTo>
                  <a:pt x="61" y="21"/>
                  <a:pt x="61" y="21"/>
                  <a:pt x="61" y="21"/>
                </a:cubicBezTo>
                <a:cubicBezTo>
                  <a:pt x="61" y="15"/>
                  <a:pt x="59" y="10"/>
                  <a:pt x="55" y="6"/>
                </a:cubicBezTo>
                <a:cubicBezTo>
                  <a:pt x="55" y="6"/>
                  <a:pt x="55" y="6"/>
                  <a:pt x="55" y="6"/>
                </a:cubicBezTo>
                <a:cubicBezTo>
                  <a:pt x="51" y="2"/>
                  <a:pt x="46" y="0"/>
                  <a:pt x="40" y="0"/>
                </a:cubicBezTo>
                <a:cubicBezTo>
                  <a:pt x="34" y="0"/>
                  <a:pt x="29" y="2"/>
                  <a:pt x="25" y="6"/>
                </a:cubicBezTo>
                <a:cubicBezTo>
                  <a:pt x="21" y="10"/>
                  <a:pt x="19" y="15"/>
                  <a:pt x="19" y="21"/>
                </a:cubicBezTo>
                <a:cubicBezTo>
                  <a:pt x="19" y="25"/>
                  <a:pt x="19" y="25"/>
                  <a:pt x="19" y="25"/>
                </a:cubicBezTo>
                <a:cubicBezTo>
                  <a:pt x="4" y="25"/>
                  <a:pt x="4" y="25"/>
                  <a:pt x="4" y="25"/>
                </a:cubicBezTo>
                <a:cubicBezTo>
                  <a:pt x="2" y="25"/>
                  <a:pt x="0" y="27"/>
                  <a:pt x="0" y="29"/>
                </a:cubicBezTo>
                <a:cubicBezTo>
                  <a:pt x="0" y="97"/>
                  <a:pt x="0" y="97"/>
                  <a:pt x="0" y="97"/>
                </a:cubicBezTo>
                <a:cubicBezTo>
                  <a:pt x="0" y="99"/>
                  <a:pt x="2" y="101"/>
                  <a:pt x="4" y="101"/>
                </a:cubicBezTo>
                <a:cubicBezTo>
                  <a:pt x="77" y="101"/>
                  <a:pt x="77" y="101"/>
                  <a:pt x="77" y="101"/>
                </a:cubicBezTo>
                <a:cubicBezTo>
                  <a:pt x="79" y="101"/>
                  <a:pt x="81" y="99"/>
                  <a:pt x="81" y="97"/>
                </a:cubicBezTo>
                <a:cubicBezTo>
                  <a:pt x="81" y="29"/>
                  <a:pt x="81" y="29"/>
                  <a:pt x="81" y="29"/>
                </a:cubicBezTo>
                <a:cubicBezTo>
                  <a:pt x="81" y="27"/>
                  <a:pt x="79" y="25"/>
                  <a:pt x="77" y="25"/>
                </a:cubicBezTo>
                <a:close/>
                <a:moveTo>
                  <a:pt x="57" y="46"/>
                </a:moveTo>
                <a:cubicBezTo>
                  <a:pt x="57" y="46"/>
                  <a:pt x="57" y="46"/>
                  <a:pt x="57" y="46"/>
                </a:cubicBezTo>
                <a:cubicBezTo>
                  <a:pt x="57" y="45"/>
                  <a:pt x="58" y="45"/>
                  <a:pt x="59" y="45"/>
                </a:cubicBezTo>
                <a:cubicBezTo>
                  <a:pt x="59" y="45"/>
                  <a:pt x="59" y="45"/>
                  <a:pt x="59" y="45"/>
                </a:cubicBezTo>
                <a:cubicBezTo>
                  <a:pt x="59" y="45"/>
                  <a:pt x="59" y="45"/>
                  <a:pt x="59" y="45"/>
                </a:cubicBezTo>
                <a:cubicBezTo>
                  <a:pt x="60" y="45"/>
                  <a:pt x="61" y="45"/>
                  <a:pt x="61" y="46"/>
                </a:cubicBezTo>
                <a:cubicBezTo>
                  <a:pt x="61" y="46"/>
                  <a:pt x="61" y="46"/>
                  <a:pt x="61" y="46"/>
                </a:cubicBezTo>
                <a:cubicBezTo>
                  <a:pt x="61" y="46"/>
                  <a:pt x="61" y="46"/>
                  <a:pt x="61" y="46"/>
                </a:cubicBezTo>
                <a:cubicBezTo>
                  <a:pt x="62" y="46"/>
                  <a:pt x="62" y="47"/>
                  <a:pt x="62" y="48"/>
                </a:cubicBezTo>
                <a:cubicBezTo>
                  <a:pt x="62" y="49"/>
                  <a:pt x="62" y="49"/>
                  <a:pt x="61" y="50"/>
                </a:cubicBezTo>
                <a:cubicBezTo>
                  <a:pt x="61" y="50"/>
                  <a:pt x="61" y="50"/>
                  <a:pt x="61" y="50"/>
                </a:cubicBezTo>
                <a:cubicBezTo>
                  <a:pt x="61" y="50"/>
                  <a:pt x="60" y="51"/>
                  <a:pt x="59" y="51"/>
                </a:cubicBezTo>
                <a:cubicBezTo>
                  <a:pt x="58" y="51"/>
                  <a:pt x="57" y="50"/>
                  <a:pt x="57" y="50"/>
                </a:cubicBezTo>
                <a:cubicBezTo>
                  <a:pt x="57" y="50"/>
                  <a:pt x="57" y="50"/>
                  <a:pt x="57" y="50"/>
                </a:cubicBezTo>
                <a:cubicBezTo>
                  <a:pt x="56" y="49"/>
                  <a:pt x="56" y="49"/>
                  <a:pt x="56" y="48"/>
                </a:cubicBezTo>
                <a:cubicBezTo>
                  <a:pt x="56" y="47"/>
                  <a:pt x="56" y="46"/>
                  <a:pt x="57" y="46"/>
                </a:cubicBezTo>
                <a:cubicBezTo>
                  <a:pt x="57" y="46"/>
                  <a:pt x="57" y="46"/>
                  <a:pt x="57" y="46"/>
                </a:cubicBezTo>
                <a:close/>
                <a:moveTo>
                  <a:pt x="24" y="21"/>
                </a:moveTo>
                <a:cubicBezTo>
                  <a:pt x="24" y="21"/>
                  <a:pt x="24" y="21"/>
                  <a:pt x="24" y="21"/>
                </a:cubicBezTo>
                <a:cubicBezTo>
                  <a:pt x="24" y="17"/>
                  <a:pt x="26" y="13"/>
                  <a:pt x="29" y="10"/>
                </a:cubicBezTo>
                <a:cubicBezTo>
                  <a:pt x="32" y="7"/>
                  <a:pt x="36" y="5"/>
                  <a:pt x="40" y="5"/>
                </a:cubicBezTo>
                <a:cubicBezTo>
                  <a:pt x="45" y="5"/>
                  <a:pt x="49" y="7"/>
                  <a:pt x="52" y="10"/>
                </a:cubicBezTo>
                <a:cubicBezTo>
                  <a:pt x="52" y="10"/>
                  <a:pt x="52" y="10"/>
                  <a:pt x="52" y="10"/>
                </a:cubicBezTo>
                <a:cubicBezTo>
                  <a:pt x="55" y="13"/>
                  <a:pt x="57" y="17"/>
                  <a:pt x="57" y="21"/>
                </a:cubicBezTo>
                <a:cubicBezTo>
                  <a:pt x="57" y="25"/>
                  <a:pt x="57" y="25"/>
                  <a:pt x="57" y="25"/>
                </a:cubicBezTo>
                <a:cubicBezTo>
                  <a:pt x="24" y="25"/>
                  <a:pt x="24" y="25"/>
                  <a:pt x="24" y="25"/>
                </a:cubicBezTo>
                <a:cubicBezTo>
                  <a:pt x="24" y="21"/>
                  <a:pt x="24" y="21"/>
                  <a:pt x="24" y="21"/>
                </a:cubicBezTo>
                <a:close/>
                <a:moveTo>
                  <a:pt x="19" y="46"/>
                </a:moveTo>
                <a:cubicBezTo>
                  <a:pt x="19" y="46"/>
                  <a:pt x="19" y="46"/>
                  <a:pt x="19" y="46"/>
                </a:cubicBezTo>
                <a:cubicBezTo>
                  <a:pt x="19" y="46"/>
                  <a:pt x="19" y="46"/>
                  <a:pt x="19" y="46"/>
                </a:cubicBezTo>
                <a:cubicBezTo>
                  <a:pt x="20" y="45"/>
                  <a:pt x="21" y="45"/>
                  <a:pt x="21" y="45"/>
                </a:cubicBezTo>
                <a:cubicBezTo>
                  <a:pt x="21" y="45"/>
                  <a:pt x="21" y="45"/>
                  <a:pt x="21" y="45"/>
                </a:cubicBezTo>
                <a:cubicBezTo>
                  <a:pt x="22" y="45"/>
                  <a:pt x="22" y="45"/>
                  <a:pt x="22" y="45"/>
                </a:cubicBezTo>
                <a:cubicBezTo>
                  <a:pt x="22" y="45"/>
                  <a:pt x="23" y="45"/>
                  <a:pt x="24" y="46"/>
                </a:cubicBezTo>
                <a:cubicBezTo>
                  <a:pt x="24" y="46"/>
                  <a:pt x="24" y="46"/>
                  <a:pt x="24" y="46"/>
                </a:cubicBezTo>
                <a:cubicBezTo>
                  <a:pt x="24" y="46"/>
                  <a:pt x="24" y="47"/>
                  <a:pt x="24" y="48"/>
                </a:cubicBezTo>
                <a:cubicBezTo>
                  <a:pt x="24" y="49"/>
                  <a:pt x="24" y="49"/>
                  <a:pt x="24" y="50"/>
                </a:cubicBezTo>
                <a:cubicBezTo>
                  <a:pt x="24" y="50"/>
                  <a:pt x="24" y="50"/>
                  <a:pt x="24" y="50"/>
                </a:cubicBezTo>
                <a:cubicBezTo>
                  <a:pt x="23" y="50"/>
                  <a:pt x="22" y="51"/>
                  <a:pt x="21" y="51"/>
                </a:cubicBezTo>
                <a:cubicBezTo>
                  <a:pt x="21" y="51"/>
                  <a:pt x="20" y="50"/>
                  <a:pt x="19" y="50"/>
                </a:cubicBezTo>
                <a:cubicBezTo>
                  <a:pt x="19" y="50"/>
                  <a:pt x="19" y="50"/>
                  <a:pt x="19" y="50"/>
                </a:cubicBezTo>
                <a:cubicBezTo>
                  <a:pt x="19" y="49"/>
                  <a:pt x="19" y="49"/>
                  <a:pt x="19" y="48"/>
                </a:cubicBezTo>
                <a:cubicBezTo>
                  <a:pt x="19" y="47"/>
                  <a:pt x="19" y="46"/>
                  <a:pt x="19" y="46"/>
                </a:cubicBezTo>
                <a:close/>
                <a:moveTo>
                  <a:pt x="73" y="93"/>
                </a:moveTo>
                <a:cubicBezTo>
                  <a:pt x="73" y="93"/>
                  <a:pt x="73" y="93"/>
                  <a:pt x="73" y="93"/>
                </a:cubicBezTo>
                <a:cubicBezTo>
                  <a:pt x="8" y="93"/>
                  <a:pt x="8" y="93"/>
                  <a:pt x="8" y="93"/>
                </a:cubicBezTo>
                <a:cubicBezTo>
                  <a:pt x="8" y="33"/>
                  <a:pt x="8" y="33"/>
                  <a:pt x="8" y="33"/>
                </a:cubicBezTo>
                <a:cubicBezTo>
                  <a:pt x="19" y="33"/>
                  <a:pt x="19" y="33"/>
                  <a:pt x="19" y="33"/>
                </a:cubicBezTo>
                <a:cubicBezTo>
                  <a:pt x="19" y="41"/>
                  <a:pt x="19" y="41"/>
                  <a:pt x="19" y="41"/>
                </a:cubicBezTo>
                <a:cubicBezTo>
                  <a:pt x="18" y="41"/>
                  <a:pt x="17" y="42"/>
                  <a:pt x="16" y="42"/>
                </a:cubicBezTo>
                <a:cubicBezTo>
                  <a:pt x="16" y="42"/>
                  <a:pt x="16" y="42"/>
                  <a:pt x="16" y="42"/>
                </a:cubicBezTo>
                <a:cubicBezTo>
                  <a:pt x="15" y="44"/>
                  <a:pt x="14" y="46"/>
                  <a:pt x="14" y="48"/>
                </a:cubicBezTo>
                <a:cubicBezTo>
                  <a:pt x="14" y="50"/>
                  <a:pt x="15" y="52"/>
                  <a:pt x="16" y="53"/>
                </a:cubicBezTo>
                <a:cubicBezTo>
                  <a:pt x="16" y="53"/>
                  <a:pt x="16" y="53"/>
                  <a:pt x="16" y="53"/>
                </a:cubicBezTo>
                <a:cubicBezTo>
                  <a:pt x="17" y="55"/>
                  <a:pt x="19" y="56"/>
                  <a:pt x="21" y="56"/>
                </a:cubicBezTo>
                <a:cubicBezTo>
                  <a:pt x="24" y="56"/>
                  <a:pt x="25" y="55"/>
                  <a:pt x="27" y="53"/>
                </a:cubicBezTo>
                <a:cubicBezTo>
                  <a:pt x="27" y="53"/>
                  <a:pt x="27" y="53"/>
                  <a:pt x="27" y="53"/>
                </a:cubicBezTo>
                <a:cubicBezTo>
                  <a:pt x="28" y="52"/>
                  <a:pt x="29" y="50"/>
                  <a:pt x="29" y="48"/>
                </a:cubicBezTo>
                <a:cubicBezTo>
                  <a:pt x="29" y="46"/>
                  <a:pt x="28" y="44"/>
                  <a:pt x="27" y="42"/>
                </a:cubicBezTo>
                <a:cubicBezTo>
                  <a:pt x="27" y="42"/>
                  <a:pt x="27" y="42"/>
                  <a:pt x="27" y="42"/>
                </a:cubicBezTo>
                <a:cubicBezTo>
                  <a:pt x="26" y="42"/>
                  <a:pt x="25" y="41"/>
                  <a:pt x="24" y="41"/>
                </a:cubicBezTo>
                <a:cubicBezTo>
                  <a:pt x="24" y="33"/>
                  <a:pt x="24" y="33"/>
                  <a:pt x="24" y="33"/>
                </a:cubicBezTo>
                <a:cubicBezTo>
                  <a:pt x="57" y="33"/>
                  <a:pt x="57" y="33"/>
                  <a:pt x="57" y="33"/>
                </a:cubicBezTo>
                <a:cubicBezTo>
                  <a:pt x="57" y="41"/>
                  <a:pt x="57" y="41"/>
                  <a:pt x="57" y="41"/>
                </a:cubicBezTo>
                <a:cubicBezTo>
                  <a:pt x="56" y="41"/>
                  <a:pt x="55" y="42"/>
                  <a:pt x="54" y="42"/>
                </a:cubicBezTo>
                <a:cubicBezTo>
                  <a:pt x="54" y="42"/>
                  <a:pt x="54" y="42"/>
                  <a:pt x="54" y="42"/>
                </a:cubicBezTo>
                <a:cubicBezTo>
                  <a:pt x="52" y="44"/>
                  <a:pt x="51" y="46"/>
                  <a:pt x="51" y="48"/>
                </a:cubicBezTo>
                <a:cubicBezTo>
                  <a:pt x="51" y="50"/>
                  <a:pt x="52" y="52"/>
                  <a:pt x="53" y="53"/>
                </a:cubicBezTo>
                <a:cubicBezTo>
                  <a:pt x="54" y="53"/>
                  <a:pt x="54" y="53"/>
                  <a:pt x="54" y="53"/>
                </a:cubicBezTo>
                <a:cubicBezTo>
                  <a:pt x="55" y="55"/>
                  <a:pt x="57" y="56"/>
                  <a:pt x="59" y="56"/>
                </a:cubicBezTo>
                <a:cubicBezTo>
                  <a:pt x="61" y="56"/>
                  <a:pt x="63" y="55"/>
                  <a:pt x="64" y="53"/>
                </a:cubicBezTo>
                <a:cubicBezTo>
                  <a:pt x="64" y="53"/>
                  <a:pt x="64" y="53"/>
                  <a:pt x="64" y="53"/>
                </a:cubicBezTo>
                <a:cubicBezTo>
                  <a:pt x="66" y="52"/>
                  <a:pt x="67" y="50"/>
                  <a:pt x="67" y="48"/>
                </a:cubicBezTo>
                <a:cubicBezTo>
                  <a:pt x="67" y="46"/>
                  <a:pt x="66" y="44"/>
                  <a:pt x="64" y="42"/>
                </a:cubicBezTo>
                <a:cubicBezTo>
                  <a:pt x="64" y="42"/>
                  <a:pt x="63" y="41"/>
                  <a:pt x="61" y="41"/>
                </a:cubicBezTo>
                <a:cubicBezTo>
                  <a:pt x="61" y="33"/>
                  <a:pt x="61" y="33"/>
                  <a:pt x="61" y="33"/>
                </a:cubicBezTo>
                <a:cubicBezTo>
                  <a:pt x="73" y="33"/>
                  <a:pt x="73" y="33"/>
                  <a:pt x="73" y="33"/>
                </a:cubicBezTo>
                <a:cubicBezTo>
                  <a:pt x="73" y="93"/>
                  <a:pt x="73" y="93"/>
                  <a:pt x="73" y="93"/>
                </a:cubicBezTo>
                <a:close/>
              </a:path>
            </a:pathLst>
          </a:custGeom>
          <a:solidFill>
            <a:schemeClr val="bg1"/>
          </a:solidFill>
          <a:ln>
            <a:noFill/>
          </a:ln>
        </p:spPr>
        <p:txBody>
          <a:bodyPr/>
          <a:lstStyle/>
          <a:p>
            <a:endParaRPr lang="zh-CN" altLang="en-US" sz="2400">
              <a:solidFill>
                <a:schemeClr val="bg1">
                  <a:lumMod val="50000"/>
                </a:schemeClr>
              </a:solidFill>
              <a:cs typeface="+mn-ea"/>
              <a:sym typeface="+mn-lt"/>
            </a:endParaRPr>
          </a:p>
        </p:txBody>
      </p:sp>
      <p:sp>
        <p:nvSpPr>
          <p:cNvPr id="61" name="Rectangle 31"/>
          <p:cNvSpPr>
            <a:spLocks noChangeArrowheads="1"/>
          </p:cNvSpPr>
          <p:nvPr/>
        </p:nvSpPr>
        <p:spPr bwMode="auto">
          <a:xfrm>
            <a:off x="1679509" y="1509381"/>
            <a:ext cx="2078800" cy="84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450975">
              <a:lnSpc>
                <a:spcPct val="120000"/>
              </a:lnSpc>
              <a:defRPr/>
            </a:pPr>
            <a:r>
              <a:rPr lang="zh-CN" altLang="en-US" sz="1600" dirty="0">
                <a:solidFill>
                  <a:schemeClr val="tx1">
                    <a:lumMod val="75000"/>
                    <a:lumOff val="25000"/>
                  </a:schemeClr>
                </a:solidFill>
                <a:cs typeface="+mn-ea"/>
                <a:sym typeface="+mn-lt"/>
              </a:rPr>
              <a:t>添加标题</a:t>
            </a:r>
            <a:endParaRPr lang="en-US" altLang="zh-CN" sz="1600" dirty="0">
              <a:solidFill>
                <a:schemeClr val="tx1">
                  <a:lumMod val="75000"/>
                  <a:lumOff val="25000"/>
                </a:schemeClr>
              </a:solidFill>
              <a:cs typeface="+mn-ea"/>
              <a:sym typeface="+mn-lt"/>
            </a:endParaRPr>
          </a:p>
          <a:p>
            <a:pPr algn="r"/>
            <a:r>
              <a:rPr lang="zh-CN" altLang="en-US" sz="1200" dirty="0">
                <a:solidFill>
                  <a:schemeClr val="tx1">
                    <a:lumMod val="50000"/>
                    <a:lumOff val="50000"/>
                  </a:schemeClr>
                </a:solidFill>
                <a:cs typeface="+mn-ea"/>
                <a:sym typeface="+mn-lt"/>
              </a:rPr>
              <a:t>您的内容打在这里您的内容打在这里，或者通过复制您的文本后，在此框中选择粘贴</a:t>
            </a:r>
          </a:p>
        </p:txBody>
      </p:sp>
      <p:sp>
        <p:nvSpPr>
          <p:cNvPr id="62" name="Rectangle 32"/>
          <p:cNvSpPr>
            <a:spLocks noChangeArrowheads="1"/>
          </p:cNvSpPr>
          <p:nvPr/>
        </p:nvSpPr>
        <p:spPr bwMode="auto">
          <a:xfrm>
            <a:off x="4333811" y="1509381"/>
            <a:ext cx="2078800" cy="84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450975">
              <a:lnSpc>
                <a:spcPct val="120000"/>
              </a:lnSpc>
              <a:defRPr/>
            </a:pPr>
            <a:r>
              <a:rPr lang="zh-CN" altLang="en-US" sz="1600" dirty="0">
                <a:solidFill>
                  <a:schemeClr val="tx1">
                    <a:lumMod val="75000"/>
                    <a:lumOff val="25000"/>
                  </a:schemeClr>
                </a:solidFill>
                <a:cs typeface="+mn-ea"/>
                <a:sym typeface="+mn-lt"/>
              </a:rPr>
              <a:t>添加标题</a:t>
            </a:r>
            <a:endParaRPr lang="en-US" altLang="zh-CN" sz="1600" dirty="0">
              <a:solidFill>
                <a:schemeClr val="tx1">
                  <a:lumMod val="75000"/>
                  <a:lumOff val="25000"/>
                </a:schemeClr>
              </a:solidFill>
              <a:cs typeface="+mn-ea"/>
              <a:sym typeface="+mn-lt"/>
            </a:endParaRPr>
          </a:p>
          <a:p>
            <a:pPr algn="r"/>
            <a:r>
              <a:rPr lang="zh-CN" altLang="en-US" sz="1200" dirty="0">
                <a:solidFill>
                  <a:schemeClr val="tx1">
                    <a:lumMod val="50000"/>
                    <a:lumOff val="50000"/>
                  </a:schemeClr>
                </a:solidFill>
                <a:cs typeface="+mn-ea"/>
                <a:sym typeface="+mn-lt"/>
              </a:rPr>
              <a:t>您的内容打在这里您的内容打在这里，或者通过复制您的文本后，在此框中选择粘贴</a:t>
            </a:r>
          </a:p>
        </p:txBody>
      </p:sp>
      <p:sp>
        <p:nvSpPr>
          <p:cNvPr id="63" name="Rectangle 33"/>
          <p:cNvSpPr>
            <a:spLocks noChangeArrowheads="1"/>
          </p:cNvSpPr>
          <p:nvPr/>
        </p:nvSpPr>
        <p:spPr bwMode="auto">
          <a:xfrm>
            <a:off x="6952128" y="1509381"/>
            <a:ext cx="2078801" cy="84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450975">
              <a:lnSpc>
                <a:spcPct val="120000"/>
              </a:lnSpc>
              <a:defRPr/>
            </a:pPr>
            <a:r>
              <a:rPr lang="zh-CN" altLang="en-US" sz="1600" dirty="0">
                <a:solidFill>
                  <a:schemeClr val="tx1">
                    <a:lumMod val="75000"/>
                    <a:lumOff val="25000"/>
                  </a:schemeClr>
                </a:solidFill>
                <a:cs typeface="+mn-ea"/>
                <a:sym typeface="+mn-lt"/>
              </a:rPr>
              <a:t>添加标题</a:t>
            </a:r>
            <a:endParaRPr lang="en-US" altLang="zh-CN" sz="1600" dirty="0">
              <a:solidFill>
                <a:schemeClr val="tx1">
                  <a:lumMod val="75000"/>
                  <a:lumOff val="25000"/>
                </a:schemeClr>
              </a:solidFill>
              <a:cs typeface="+mn-ea"/>
              <a:sym typeface="+mn-lt"/>
            </a:endParaRPr>
          </a:p>
          <a:p>
            <a:pPr algn="r"/>
            <a:r>
              <a:rPr lang="zh-CN" altLang="en-US" sz="1200" dirty="0">
                <a:solidFill>
                  <a:schemeClr val="tx1">
                    <a:lumMod val="50000"/>
                    <a:lumOff val="50000"/>
                  </a:schemeClr>
                </a:solidFill>
                <a:cs typeface="+mn-ea"/>
                <a:sym typeface="+mn-lt"/>
              </a:rPr>
              <a:t>您的内容打在这里您的内容打在这里，或者通过复制您的文本后，在此框中选择粘贴</a:t>
            </a:r>
          </a:p>
        </p:txBody>
      </p:sp>
      <p:sp>
        <p:nvSpPr>
          <p:cNvPr id="64" name="Rectangle 34"/>
          <p:cNvSpPr>
            <a:spLocks noChangeArrowheads="1"/>
          </p:cNvSpPr>
          <p:nvPr/>
        </p:nvSpPr>
        <p:spPr bwMode="auto">
          <a:xfrm>
            <a:off x="2735630" y="5354703"/>
            <a:ext cx="2112236" cy="84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450975">
              <a:lnSpc>
                <a:spcPct val="120000"/>
              </a:lnSpc>
              <a:defRPr/>
            </a:pPr>
            <a:r>
              <a:rPr lang="zh-CN" altLang="en-US" sz="1600" dirty="0">
                <a:solidFill>
                  <a:schemeClr val="tx1">
                    <a:lumMod val="75000"/>
                    <a:lumOff val="25000"/>
                  </a:schemeClr>
                </a:solidFill>
                <a:cs typeface="+mn-ea"/>
                <a:sym typeface="+mn-lt"/>
              </a:rPr>
              <a:t>添加标题</a:t>
            </a:r>
            <a:endParaRPr lang="en-US" altLang="zh-CN" sz="1600" dirty="0">
              <a:solidFill>
                <a:schemeClr val="tx1">
                  <a:lumMod val="75000"/>
                  <a:lumOff val="25000"/>
                </a:schemeClr>
              </a:solidFill>
              <a:cs typeface="+mn-ea"/>
              <a:sym typeface="+mn-lt"/>
            </a:endParaRPr>
          </a:p>
          <a:p>
            <a:pPr algn="r"/>
            <a:r>
              <a:rPr lang="zh-CN" altLang="en-US" sz="1200" dirty="0">
                <a:solidFill>
                  <a:schemeClr val="tx1">
                    <a:lumMod val="50000"/>
                    <a:lumOff val="50000"/>
                  </a:schemeClr>
                </a:solidFill>
                <a:cs typeface="+mn-ea"/>
                <a:sym typeface="+mn-lt"/>
              </a:rPr>
              <a:t>您的内容打在这里您的内容打在这里，或者通过复制您的文本后，在此框中选择粘贴</a:t>
            </a:r>
          </a:p>
        </p:txBody>
      </p:sp>
      <p:sp>
        <p:nvSpPr>
          <p:cNvPr id="65" name="Rectangle 35"/>
          <p:cNvSpPr>
            <a:spLocks noChangeArrowheads="1"/>
          </p:cNvSpPr>
          <p:nvPr/>
        </p:nvSpPr>
        <p:spPr bwMode="auto">
          <a:xfrm>
            <a:off x="5428826" y="5354703"/>
            <a:ext cx="2112236" cy="84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450975">
              <a:lnSpc>
                <a:spcPct val="120000"/>
              </a:lnSpc>
              <a:defRPr/>
            </a:pPr>
            <a:r>
              <a:rPr lang="zh-CN" altLang="en-US" sz="1600" dirty="0">
                <a:solidFill>
                  <a:schemeClr val="tx1">
                    <a:lumMod val="75000"/>
                    <a:lumOff val="25000"/>
                  </a:schemeClr>
                </a:solidFill>
                <a:cs typeface="+mn-ea"/>
                <a:sym typeface="+mn-lt"/>
              </a:rPr>
              <a:t>添加标题</a:t>
            </a:r>
            <a:endParaRPr lang="en-US" altLang="zh-CN" sz="1600" dirty="0">
              <a:solidFill>
                <a:schemeClr val="tx1">
                  <a:lumMod val="75000"/>
                  <a:lumOff val="25000"/>
                </a:schemeClr>
              </a:solidFill>
              <a:cs typeface="+mn-ea"/>
              <a:sym typeface="+mn-lt"/>
            </a:endParaRPr>
          </a:p>
          <a:p>
            <a:pPr algn="r"/>
            <a:r>
              <a:rPr lang="zh-CN" altLang="en-US" sz="1200" dirty="0">
                <a:solidFill>
                  <a:schemeClr val="tx1">
                    <a:lumMod val="50000"/>
                    <a:lumOff val="50000"/>
                  </a:schemeClr>
                </a:solidFill>
                <a:cs typeface="+mn-ea"/>
                <a:sym typeface="+mn-lt"/>
              </a:rPr>
              <a:t>您的内容打在这里您的内容打在这里，或者通过复制您的文本后，在此框中选择粘贴</a:t>
            </a:r>
          </a:p>
        </p:txBody>
      </p:sp>
      <p:sp>
        <p:nvSpPr>
          <p:cNvPr id="66" name="Rectangle 36"/>
          <p:cNvSpPr>
            <a:spLocks noChangeArrowheads="1"/>
          </p:cNvSpPr>
          <p:nvPr/>
        </p:nvSpPr>
        <p:spPr bwMode="auto">
          <a:xfrm>
            <a:off x="7982847" y="5354703"/>
            <a:ext cx="2112235" cy="84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450975">
              <a:lnSpc>
                <a:spcPct val="120000"/>
              </a:lnSpc>
              <a:defRPr/>
            </a:pPr>
            <a:r>
              <a:rPr lang="zh-CN" altLang="en-US" sz="1600" dirty="0">
                <a:solidFill>
                  <a:schemeClr val="tx1">
                    <a:lumMod val="75000"/>
                    <a:lumOff val="25000"/>
                  </a:schemeClr>
                </a:solidFill>
                <a:cs typeface="+mn-ea"/>
                <a:sym typeface="+mn-lt"/>
              </a:rPr>
              <a:t>添加标题</a:t>
            </a:r>
            <a:endParaRPr lang="en-US" altLang="zh-CN" sz="1600" dirty="0">
              <a:solidFill>
                <a:schemeClr val="tx1">
                  <a:lumMod val="75000"/>
                  <a:lumOff val="25000"/>
                </a:schemeClr>
              </a:solidFill>
              <a:cs typeface="+mn-ea"/>
              <a:sym typeface="+mn-lt"/>
            </a:endParaRPr>
          </a:p>
          <a:p>
            <a:pPr algn="r"/>
            <a:r>
              <a:rPr lang="zh-CN" altLang="en-US" sz="1200" dirty="0">
                <a:solidFill>
                  <a:schemeClr val="tx1">
                    <a:lumMod val="50000"/>
                    <a:lumOff val="50000"/>
                  </a:schemeClr>
                </a:solidFill>
                <a:cs typeface="+mn-ea"/>
                <a:sym typeface="+mn-lt"/>
              </a:rPr>
              <a:t>您的内容打在这里您的内容打在这里，或者通过复制您的文本后，在此框中选择粘贴</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ppt_x"/>
                                          </p:val>
                                        </p:tav>
                                        <p:tav tm="100000">
                                          <p:val>
                                            <p:strVal val="#ppt_x"/>
                                          </p:val>
                                        </p:tav>
                                      </p:tavLst>
                                    </p:anim>
                                    <p:anim calcmode="lin" valueType="num">
                                      <p:cBhvr additive="base">
                                        <p:cTn id="8" dur="750" fill="hold"/>
                                        <p:tgtEl>
                                          <p:spTgt spid="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ppt_x"/>
                                          </p:val>
                                        </p:tav>
                                        <p:tav tm="100000">
                                          <p:val>
                                            <p:strVal val="#ppt_x"/>
                                          </p:val>
                                        </p:tav>
                                      </p:tavLst>
                                    </p:anim>
                                    <p:anim calcmode="lin" valueType="num">
                                      <p:cBhvr additive="base">
                                        <p:cTn id="12" dur="750" fill="hold"/>
                                        <p:tgtEl>
                                          <p:spTgt spid="5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750" fill="hold"/>
                                        <p:tgtEl>
                                          <p:spTgt spid="37"/>
                                        </p:tgtEl>
                                        <p:attrNameLst>
                                          <p:attrName>ppt_x</p:attrName>
                                        </p:attrNameLst>
                                      </p:cBhvr>
                                      <p:tavLst>
                                        <p:tav tm="0">
                                          <p:val>
                                            <p:strVal val="#ppt_x"/>
                                          </p:val>
                                        </p:tav>
                                        <p:tav tm="100000">
                                          <p:val>
                                            <p:strVal val="#ppt_x"/>
                                          </p:val>
                                        </p:tav>
                                      </p:tavLst>
                                    </p:anim>
                                    <p:anim calcmode="lin" valueType="num">
                                      <p:cBhvr additive="base">
                                        <p:cTn id="16" dur="750" fill="hold"/>
                                        <p:tgtEl>
                                          <p:spTgt spid="3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
                                  </p:stCondLst>
                                  <p:childTnLst>
                                    <p:set>
                                      <p:cBhvr>
                                        <p:cTn id="18" dur="1" fill="hold">
                                          <p:stCondLst>
                                            <p:cond delay="0"/>
                                          </p:stCondLst>
                                        </p:cTn>
                                        <p:tgtEl>
                                          <p:spTgt spid="54"/>
                                        </p:tgtEl>
                                        <p:attrNameLst>
                                          <p:attrName>style.visibility</p:attrName>
                                        </p:attrNameLst>
                                      </p:cBhvr>
                                      <p:to>
                                        <p:strVal val="visible"/>
                                      </p:to>
                                    </p:set>
                                    <p:anim calcmode="lin" valueType="num">
                                      <p:cBhvr additive="base">
                                        <p:cTn id="19" dur="750" fill="hold"/>
                                        <p:tgtEl>
                                          <p:spTgt spid="54"/>
                                        </p:tgtEl>
                                        <p:attrNameLst>
                                          <p:attrName>ppt_x</p:attrName>
                                        </p:attrNameLst>
                                      </p:cBhvr>
                                      <p:tavLst>
                                        <p:tav tm="0">
                                          <p:val>
                                            <p:strVal val="#ppt_x"/>
                                          </p:val>
                                        </p:tav>
                                        <p:tav tm="100000">
                                          <p:val>
                                            <p:strVal val="#ppt_x"/>
                                          </p:val>
                                        </p:tav>
                                      </p:tavLst>
                                    </p:anim>
                                    <p:anim calcmode="lin" valueType="num">
                                      <p:cBhvr additive="base">
                                        <p:cTn id="20" dur="750" fill="hold"/>
                                        <p:tgtEl>
                                          <p:spTgt spid="5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0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750" fill="hold"/>
                                        <p:tgtEl>
                                          <p:spTgt spid="42"/>
                                        </p:tgtEl>
                                        <p:attrNameLst>
                                          <p:attrName>ppt_x</p:attrName>
                                        </p:attrNameLst>
                                      </p:cBhvr>
                                      <p:tavLst>
                                        <p:tav tm="0">
                                          <p:val>
                                            <p:strVal val="#ppt_x"/>
                                          </p:val>
                                        </p:tav>
                                        <p:tav tm="100000">
                                          <p:val>
                                            <p:strVal val="#ppt_x"/>
                                          </p:val>
                                        </p:tav>
                                      </p:tavLst>
                                    </p:anim>
                                    <p:anim calcmode="lin" valueType="num">
                                      <p:cBhvr additive="base">
                                        <p:cTn id="24" dur="750" fill="hold"/>
                                        <p:tgtEl>
                                          <p:spTgt spid="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750" fill="hold"/>
                                        <p:tgtEl>
                                          <p:spTgt spid="52"/>
                                        </p:tgtEl>
                                        <p:attrNameLst>
                                          <p:attrName>ppt_x</p:attrName>
                                        </p:attrNameLst>
                                      </p:cBhvr>
                                      <p:tavLst>
                                        <p:tav tm="0">
                                          <p:val>
                                            <p:strVal val="#ppt_x"/>
                                          </p:val>
                                        </p:tav>
                                        <p:tav tm="100000">
                                          <p:val>
                                            <p:strVal val="#ppt_x"/>
                                          </p:val>
                                        </p:tav>
                                      </p:tavLst>
                                    </p:anim>
                                    <p:anim calcmode="lin" valueType="num">
                                      <p:cBhvr additive="base">
                                        <p:cTn id="28" dur="750" fill="hold"/>
                                        <p:tgtEl>
                                          <p:spTgt spid="5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30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750" fill="hold"/>
                                        <p:tgtEl>
                                          <p:spTgt spid="41"/>
                                        </p:tgtEl>
                                        <p:attrNameLst>
                                          <p:attrName>ppt_x</p:attrName>
                                        </p:attrNameLst>
                                      </p:cBhvr>
                                      <p:tavLst>
                                        <p:tav tm="0">
                                          <p:val>
                                            <p:strVal val="#ppt_x"/>
                                          </p:val>
                                        </p:tav>
                                        <p:tav tm="100000">
                                          <p:val>
                                            <p:strVal val="#ppt_x"/>
                                          </p:val>
                                        </p:tav>
                                      </p:tavLst>
                                    </p:anim>
                                    <p:anim calcmode="lin" valueType="num">
                                      <p:cBhvr additive="base">
                                        <p:cTn id="32" dur="75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30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750" fill="hold"/>
                                        <p:tgtEl>
                                          <p:spTgt spid="50"/>
                                        </p:tgtEl>
                                        <p:attrNameLst>
                                          <p:attrName>ppt_x</p:attrName>
                                        </p:attrNameLst>
                                      </p:cBhvr>
                                      <p:tavLst>
                                        <p:tav tm="0">
                                          <p:val>
                                            <p:strVal val="#ppt_x"/>
                                          </p:val>
                                        </p:tav>
                                        <p:tav tm="100000">
                                          <p:val>
                                            <p:strVal val="#ppt_x"/>
                                          </p:val>
                                        </p:tav>
                                      </p:tavLst>
                                    </p:anim>
                                    <p:anim calcmode="lin" valueType="num">
                                      <p:cBhvr additive="base">
                                        <p:cTn id="36" dur="75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750" fill="hold"/>
                                        <p:tgtEl>
                                          <p:spTgt spid="46"/>
                                        </p:tgtEl>
                                        <p:attrNameLst>
                                          <p:attrName>ppt_x</p:attrName>
                                        </p:attrNameLst>
                                      </p:cBhvr>
                                      <p:tavLst>
                                        <p:tav tm="0">
                                          <p:val>
                                            <p:strVal val="#ppt_x"/>
                                          </p:val>
                                        </p:tav>
                                        <p:tav tm="100000">
                                          <p:val>
                                            <p:strVal val="#ppt_x"/>
                                          </p:val>
                                        </p:tav>
                                      </p:tavLst>
                                    </p:anim>
                                    <p:anim calcmode="lin" valueType="num">
                                      <p:cBhvr additive="base">
                                        <p:cTn id="40" dur="7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750" fill="hold"/>
                                        <p:tgtEl>
                                          <p:spTgt spid="57"/>
                                        </p:tgtEl>
                                        <p:attrNameLst>
                                          <p:attrName>ppt_x</p:attrName>
                                        </p:attrNameLst>
                                      </p:cBhvr>
                                      <p:tavLst>
                                        <p:tav tm="0">
                                          <p:val>
                                            <p:strVal val="#ppt_x"/>
                                          </p:val>
                                        </p:tav>
                                        <p:tav tm="100000">
                                          <p:val>
                                            <p:strVal val="#ppt_x"/>
                                          </p:val>
                                        </p:tav>
                                      </p:tavLst>
                                    </p:anim>
                                    <p:anim calcmode="lin" valueType="num">
                                      <p:cBhvr additive="base">
                                        <p:cTn id="44" dur="750" fill="hold"/>
                                        <p:tgtEl>
                                          <p:spTgt spid="5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50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750" fill="hold"/>
                                        <p:tgtEl>
                                          <p:spTgt spid="45"/>
                                        </p:tgtEl>
                                        <p:attrNameLst>
                                          <p:attrName>ppt_x</p:attrName>
                                        </p:attrNameLst>
                                      </p:cBhvr>
                                      <p:tavLst>
                                        <p:tav tm="0">
                                          <p:val>
                                            <p:strVal val="#ppt_x"/>
                                          </p:val>
                                        </p:tav>
                                        <p:tav tm="100000">
                                          <p:val>
                                            <p:strVal val="#ppt_x"/>
                                          </p:val>
                                        </p:tav>
                                      </p:tavLst>
                                    </p:anim>
                                    <p:anim calcmode="lin" valueType="num">
                                      <p:cBhvr additive="base">
                                        <p:cTn id="48" dur="750" fill="hold"/>
                                        <p:tgtEl>
                                          <p:spTgt spid="4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5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750" fill="hold"/>
                                        <p:tgtEl>
                                          <p:spTgt spid="55"/>
                                        </p:tgtEl>
                                        <p:attrNameLst>
                                          <p:attrName>ppt_x</p:attrName>
                                        </p:attrNameLst>
                                      </p:cBhvr>
                                      <p:tavLst>
                                        <p:tav tm="0">
                                          <p:val>
                                            <p:strVal val="#ppt_x"/>
                                          </p:val>
                                        </p:tav>
                                        <p:tav tm="100000">
                                          <p:val>
                                            <p:strVal val="#ppt_x"/>
                                          </p:val>
                                        </p:tav>
                                      </p:tavLst>
                                    </p:anim>
                                    <p:anim calcmode="lin" valueType="num">
                                      <p:cBhvr additive="base">
                                        <p:cTn id="52" dur="75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20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750" fill="hold"/>
                                        <p:tgtEl>
                                          <p:spTgt spid="40"/>
                                        </p:tgtEl>
                                        <p:attrNameLst>
                                          <p:attrName>ppt_x</p:attrName>
                                        </p:attrNameLst>
                                      </p:cBhvr>
                                      <p:tavLst>
                                        <p:tav tm="0">
                                          <p:val>
                                            <p:strVal val="#ppt_x"/>
                                          </p:val>
                                        </p:tav>
                                        <p:tav tm="100000">
                                          <p:val>
                                            <p:strVal val="#ppt_x"/>
                                          </p:val>
                                        </p:tav>
                                      </p:tavLst>
                                    </p:anim>
                                    <p:anim calcmode="lin" valueType="num">
                                      <p:cBhvr additive="base">
                                        <p:cTn id="56" dur="750" fill="hold"/>
                                        <p:tgtEl>
                                          <p:spTgt spid="4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200"/>
                                  </p:stCondLst>
                                  <p:childTnLst>
                                    <p:set>
                                      <p:cBhvr>
                                        <p:cTn id="58" dur="1" fill="hold">
                                          <p:stCondLst>
                                            <p:cond delay="0"/>
                                          </p:stCondLst>
                                        </p:cTn>
                                        <p:tgtEl>
                                          <p:spTgt spid="58"/>
                                        </p:tgtEl>
                                        <p:attrNameLst>
                                          <p:attrName>style.visibility</p:attrName>
                                        </p:attrNameLst>
                                      </p:cBhvr>
                                      <p:to>
                                        <p:strVal val="visible"/>
                                      </p:to>
                                    </p:set>
                                    <p:anim calcmode="lin" valueType="num">
                                      <p:cBhvr additive="base">
                                        <p:cTn id="59" dur="750" fill="hold"/>
                                        <p:tgtEl>
                                          <p:spTgt spid="58"/>
                                        </p:tgtEl>
                                        <p:attrNameLst>
                                          <p:attrName>ppt_x</p:attrName>
                                        </p:attrNameLst>
                                      </p:cBhvr>
                                      <p:tavLst>
                                        <p:tav tm="0">
                                          <p:val>
                                            <p:strVal val="#ppt_x"/>
                                          </p:val>
                                        </p:tav>
                                        <p:tav tm="100000">
                                          <p:val>
                                            <p:strVal val="#ppt_x"/>
                                          </p:val>
                                        </p:tav>
                                      </p:tavLst>
                                    </p:anim>
                                    <p:anim calcmode="lin" valueType="num">
                                      <p:cBhvr additive="base">
                                        <p:cTn id="60" dur="750" fill="hold"/>
                                        <p:tgtEl>
                                          <p:spTgt spid="5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30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750" fill="hold"/>
                                        <p:tgtEl>
                                          <p:spTgt spid="39"/>
                                        </p:tgtEl>
                                        <p:attrNameLst>
                                          <p:attrName>ppt_x</p:attrName>
                                        </p:attrNameLst>
                                      </p:cBhvr>
                                      <p:tavLst>
                                        <p:tav tm="0">
                                          <p:val>
                                            <p:strVal val="#ppt_x"/>
                                          </p:val>
                                        </p:tav>
                                        <p:tav tm="100000">
                                          <p:val>
                                            <p:strVal val="#ppt_x"/>
                                          </p:val>
                                        </p:tav>
                                      </p:tavLst>
                                    </p:anim>
                                    <p:anim calcmode="lin" valueType="num">
                                      <p:cBhvr additive="base">
                                        <p:cTn id="64" dur="750" fill="hold"/>
                                        <p:tgtEl>
                                          <p:spTgt spid="3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30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750" fill="hold"/>
                                        <p:tgtEl>
                                          <p:spTgt spid="59"/>
                                        </p:tgtEl>
                                        <p:attrNameLst>
                                          <p:attrName>ppt_x</p:attrName>
                                        </p:attrNameLst>
                                      </p:cBhvr>
                                      <p:tavLst>
                                        <p:tav tm="0">
                                          <p:val>
                                            <p:strVal val="#ppt_x"/>
                                          </p:val>
                                        </p:tav>
                                        <p:tav tm="100000">
                                          <p:val>
                                            <p:strVal val="#ppt_x"/>
                                          </p:val>
                                        </p:tav>
                                      </p:tavLst>
                                    </p:anim>
                                    <p:anim calcmode="lin" valueType="num">
                                      <p:cBhvr additive="base">
                                        <p:cTn id="68" dur="750" fill="hold"/>
                                        <p:tgtEl>
                                          <p:spTgt spid="59"/>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1400"/>
                                  </p:stCondLst>
                                  <p:childTnLst>
                                    <p:set>
                                      <p:cBhvr>
                                        <p:cTn id="70" dur="1" fill="hold">
                                          <p:stCondLst>
                                            <p:cond delay="0"/>
                                          </p:stCondLst>
                                        </p:cTn>
                                        <p:tgtEl>
                                          <p:spTgt spid="44"/>
                                        </p:tgtEl>
                                        <p:attrNameLst>
                                          <p:attrName>style.visibility</p:attrName>
                                        </p:attrNameLst>
                                      </p:cBhvr>
                                      <p:to>
                                        <p:strVal val="visible"/>
                                      </p:to>
                                    </p:set>
                                    <p:anim calcmode="lin" valueType="num">
                                      <p:cBhvr additive="base">
                                        <p:cTn id="71" dur="750" fill="hold"/>
                                        <p:tgtEl>
                                          <p:spTgt spid="44"/>
                                        </p:tgtEl>
                                        <p:attrNameLst>
                                          <p:attrName>ppt_x</p:attrName>
                                        </p:attrNameLst>
                                      </p:cBhvr>
                                      <p:tavLst>
                                        <p:tav tm="0">
                                          <p:val>
                                            <p:strVal val="#ppt_x"/>
                                          </p:val>
                                        </p:tav>
                                        <p:tav tm="100000">
                                          <p:val>
                                            <p:strVal val="#ppt_x"/>
                                          </p:val>
                                        </p:tav>
                                      </p:tavLst>
                                    </p:anim>
                                    <p:anim calcmode="lin" valueType="num">
                                      <p:cBhvr additive="base">
                                        <p:cTn id="72" dur="750" fill="hold"/>
                                        <p:tgtEl>
                                          <p:spTgt spid="4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400"/>
                                  </p:stCondLst>
                                  <p:childTnLst>
                                    <p:set>
                                      <p:cBhvr>
                                        <p:cTn id="74" dur="1" fill="hold">
                                          <p:stCondLst>
                                            <p:cond delay="0"/>
                                          </p:stCondLst>
                                        </p:cTn>
                                        <p:tgtEl>
                                          <p:spTgt spid="53"/>
                                        </p:tgtEl>
                                        <p:attrNameLst>
                                          <p:attrName>style.visibility</p:attrName>
                                        </p:attrNameLst>
                                      </p:cBhvr>
                                      <p:to>
                                        <p:strVal val="visible"/>
                                      </p:to>
                                    </p:set>
                                    <p:anim calcmode="lin" valueType="num">
                                      <p:cBhvr additive="base">
                                        <p:cTn id="75" dur="750" fill="hold"/>
                                        <p:tgtEl>
                                          <p:spTgt spid="53"/>
                                        </p:tgtEl>
                                        <p:attrNameLst>
                                          <p:attrName>ppt_x</p:attrName>
                                        </p:attrNameLst>
                                      </p:cBhvr>
                                      <p:tavLst>
                                        <p:tav tm="0">
                                          <p:val>
                                            <p:strVal val="#ppt_x"/>
                                          </p:val>
                                        </p:tav>
                                        <p:tav tm="100000">
                                          <p:val>
                                            <p:strVal val="#ppt_x"/>
                                          </p:val>
                                        </p:tav>
                                      </p:tavLst>
                                    </p:anim>
                                    <p:anim calcmode="lin" valueType="num">
                                      <p:cBhvr additive="base">
                                        <p:cTn id="76" dur="750" fill="hold"/>
                                        <p:tgtEl>
                                          <p:spTgt spid="5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50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750" fill="hold"/>
                                        <p:tgtEl>
                                          <p:spTgt spid="43"/>
                                        </p:tgtEl>
                                        <p:attrNameLst>
                                          <p:attrName>ppt_x</p:attrName>
                                        </p:attrNameLst>
                                      </p:cBhvr>
                                      <p:tavLst>
                                        <p:tav tm="0">
                                          <p:val>
                                            <p:strVal val="#ppt_x"/>
                                          </p:val>
                                        </p:tav>
                                        <p:tav tm="100000">
                                          <p:val>
                                            <p:strVal val="#ppt_x"/>
                                          </p:val>
                                        </p:tav>
                                      </p:tavLst>
                                    </p:anim>
                                    <p:anim calcmode="lin" valueType="num">
                                      <p:cBhvr additive="base">
                                        <p:cTn id="80" dur="750" fill="hold"/>
                                        <p:tgtEl>
                                          <p:spTgt spid="4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500"/>
                                  </p:stCondLst>
                                  <p:childTnLst>
                                    <p:set>
                                      <p:cBhvr>
                                        <p:cTn id="82" dur="1" fill="hold">
                                          <p:stCondLst>
                                            <p:cond delay="0"/>
                                          </p:stCondLst>
                                        </p:cTn>
                                        <p:tgtEl>
                                          <p:spTgt spid="60"/>
                                        </p:tgtEl>
                                        <p:attrNameLst>
                                          <p:attrName>style.visibility</p:attrName>
                                        </p:attrNameLst>
                                      </p:cBhvr>
                                      <p:to>
                                        <p:strVal val="visible"/>
                                      </p:to>
                                    </p:set>
                                    <p:anim calcmode="lin" valueType="num">
                                      <p:cBhvr additive="base">
                                        <p:cTn id="83" dur="750" fill="hold"/>
                                        <p:tgtEl>
                                          <p:spTgt spid="60"/>
                                        </p:tgtEl>
                                        <p:attrNameLst>
                                          <p:attrName>ppt_x</p:attrName>
                                        </p:attrNameLst>
                                      </p:cBhvr>
                                      <p:tavLst>
                                        <p:tav tm="0">
                                          <p:val>
                                            <p:strVal val="#ppt_x"/>
                                          </p:val>
                                        </p:tav>
                                        <p:tav tm="100000">
                                          <p:val>
                                            <p:strVal val="#ppt_x"/>
                                          </p:val>
                                        </p:tav>
                                      </p:tavLst>
                                    </p:anim>
                                    <p:anim calcmode="lin" valueType="num">
                                      <p:cBhvr additive="base">
                                        <p:cTn id="84" dur="750" fill="hold"/>
                                        <p:tgtEl>
                                          <p:spTgt spid="6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60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750" fill="hold"/>
                                        <p:tgtEl>
                                          <p:spTgt spid="48"/>
                                        </p:tgtEl>
                                        <p:attrNameLst>
                                          <p:attrName>ppt_x</p:attrName>
                                        </p:attrNameLst>
                                      </p:cBhvr>
                                      <p:tavLst>
                                        <p:tav tm="0">
                                          <p:val>
                                            <p:strVal val="#ppt_x"/>
                                          </p:val>
                                        </p:tav>
                                        <p:tav tm="100000">
                                          <p:val>
                                            <p:strVal val="#ppt_x"/>
                                          </p:val>
                                        </p:tav>
                                      </p:tavLst>
                                    </p:anim>
                                    <p:anim calcmode="lin" valueType="num">
                                      <p:cBhvr additive="base">
                                        <p:cTn id="88" dur="75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600"/>
                                  </p:stCondLst>
                                  <p:childTnLst>
                                    <p:set>
                                      <p:cBhvr>
                                        <p:cTn id="90" dur="1" fill="hold">
                                          <p:stCondLst>
                                            <p:cond delay="0"/>
                                          </p:stCondLst>
                                        </p:cTn>
                                        <p:tgtEl>
                                          <p:spTgt spid="51"/>
                                        </p:tgtEl>
                                        <p:attrNameLst>
                                          <p:attrName>style.visibility</p:attrName>
                                        </p:attrNameLst>
                                      </p:cBhvr>
                                      <p:to>
                                        <p:strVal val="visible"/>
                                      </p:to>
                                    </p:set>
                                    <p:anim calcmode="lin" valueType="num">
                                      <p:cBhvr additive="base">
                                        <p:cTn id="91" dur="750" fill="hold"/>
                                        <p:tgtEl>
                                          <p:spTgt spid="51"/>
                                        </p:tgtEl>
                                        <p:attrNameLst>
                                          <p:attrName>ppt_x</p:attrName>
                                        </p:attrNameLst>
                                      </p:cBhvr>
                                      <p:tavLst>
                                        <p:tav tm="0">
                                          <p:val>
                                            <p:strVal val="#ppt_x"/>
                                          </p:val>
                                        </p:tav>
                                        <p:tav tm="100000">
                                          <p:val>
                                            <p:strVal val="#ppt_x"/>
                                          </p:val>
                                        </p:tav>
                                      </p:tavLst>
                                    </p:anim>
                                    <p:anim calcmode="lin" valueType="num">
                                      <p:cBhvr additive="base">
                                        <p:cTn id="92" dur="750" fill="hold"/>
                                        <p:tgtEl>
                                          <p:spTgt spid="5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1700"/>
                                  </p:stCondLst>
                                  <p:childTnLst>
                                    <p:set>
                                      <p:cBhvr>
                                        <p:cTn id="94" dur="1" fill="hold">
                                          <p:stCondLst>
                                            <p:cond delay="0"/>
                                          </p:stCondLst>
                                        </p:cTn>
                                        <p:tgtEl>
                                          <p:spTgt spid="47"/>
                                        </p:tgtEl>
                                        <p:attrNameLst>
                                          <p:attrName>style.visibility</p:attrName>
                                        </p:attrNameLst>
                                      </p:cBhvr>
                                      <p:to>
                                        <p:strVal val="visible"/>
                                      </p:to>
                                    </p:set>
                                    <p:anim calcmode="lin" valueType="num">
                                      <p:cBhvr additive="base">
                                        <p:cTn id="95" dur="750" fill="hold"/>
                                        <p:tgtEl>
                                          <p:spTgt spid="47"/>
                                        </p:tgtEl>
                                        <p:attrNameLst>
                                          <p:attrName>ppt_x</p:attrName>
                                        </p:attrNameLst>
                                      </p:cBhvr>
                                      <p:tavLst>
                                        <p:tav tm="0">
                                          <p:val>
                                            <p:strVal val="#ppt_x"/>
                                          </p:val>
                                        </p:tav>
                                        <p:tav tm="100000">
                                          <p:val>
                                            <p:strVal val="#ppt_x"/>
                                          </p:val>
                                        </p:tav>
                                      </p:tavLst>
                                    </p:anim>
                                    <p:anim calcmode="lin" valueType="num">
                                      <p:cBhvr additive="base">
                                        <p:cTn id="96" dur="750" fill="hold"/>
                                        <p:tgtEl>
                                          <p:spTgt spid="4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1700"/>
                                  </p:stCondLst>
                                  <p:childTnLst>
                                    <p:set>
                                      <p:cBhvr>
                                        <p:cTn id="98" dur="1" fill="hold">
                                          <p:stCondLst>
                                            <p:cond delay="0"/>
                                          </p:stCondLst>
                                        </p:cTn>
                                        <p:tgtEl>
                                          <p:spTgt spid="49"/>
                                        </p:tgtEl>
                                        <p:attrNameLst>
                                          <p:attrName>style.visibility</p:attrName>
                                        </p:attrNameLst>
                                      </p:cBhvr>
                                      <p:to>
                                        <p:strVal val="visible"/>
                                      </p:to>
                                    </p:set>
                                    <p:anim calcmode="lin" valueType="num">
                                      <p:cBhvr additive="base">
                                        <p:cTn id="99" dur="750" fill="hold"/>
                                        <p:tgtEl>
                                          <p:spTgt spid="49"/>
                                        </p:tgtEl>
                                        <p:attrNameLst>
                                          <p:attrName>ppt_x</p:attrName>
                                        </p:attrNameLst>
                                      </p:cBhvr>
                                      <p:tavLst>
                                        <p:tav tm="0">
                                          <p:val>
                                            <p:strVal val="#ppt_x"/>
                                          </p:val>
                                        </p:tav>
                                        <p:tav tm="100000">
                                          <p:val>
                                            <p:strVal val="#ppt_x"/>
                                          </p:val>
                                        </p:tav>
                                      </p:tavLst>
                                    </p:anim>
                                    <p:anim calcmode="lin" valueType="num">
                                      <p:cBhvr additive="base">
                                        <p:cTn id="100" dur="750" fill="hold"/>
                                        <p:tgtEl>
                                          <p:spTgt spid="49"/>
                                        </p:tgtEl>
                                        <p:attrNameLst>
                                          <p:attrName>ppt_y</p:attrName>
                                        </p:attrNameLst>
                                      </p:cBhvr>
                                      <p:tavLst>
                                        <p:tav tm="0">
                                          <p:val>
                                            <p:strVal val="1+#ppt_h/2"/>
                                          </p:val>
                                        </p:tav>
                                        <p:tav tm="100000">
                                          <p:val>
                                            <p:strVal val="#ppt_y"/>
                                          </p:val>
                                        </p:tav>
                                      </p:tavLst>
                                    </p:anim>
                                  </p:childTnLst>
                                </p:cTn>
                              </p:par>
                              <p:par>
                                <p:cTn id="101" presetID="2" presetClass="entr" presetSubtype="2" fill="hold" grpId="0" nodeType="withEffect">
                                  <p:stCondLst>
                                    <p:cond delay="1700"/>
                                  </p:stCondLst>
                                  <p:childTnLst>
                                    <p:set>
                                      <p:cBhvr>
                                        <p:cTn id="102" dur="1" fill="hold">
                                          <p:stCondLst>
                                            <p:cond delay="0"/>
                                          </p:stCondLst>
                                        </p:cTn>
                                        <p:tgtEl>
                                          <p:spTgt spid="61"/>
                                        </p:tgtEl>
                                        <p:attrNameLst>
                                          <p:attrName>style.visibility</p:attrName>
                                        </p:attrNameLst>
                                      </p:cBhvr>
                                      <p:to>
                                        <p:strVal val="visible"/>
                                      </p:to>
                                    </p:set>
                                    <p:anim calcmode="lin" valueType="num">
                                      <p:cBhvr additive="base">
                                        <p:cTn id="103" dur="750" fill="hold"/>
                                        <p:tgtEl>
                                          <p:spTgt spid="61"/>
                                        </p:tgtEl>
                                        <p:attrNameLst>
                                          <p:attrName>ppt_x</p:attrName>
                                        </p:attrNameLst>
                                      </p:cBhvr>
                                      <p:tavLst>
                                        <p:tav tm="0">
                                          <p:val>
                                            <p:strVal val="1+#ppt_w/2"/>
                                          </p:val>
                                        </p:tav>
                                        <p:tav tm="100000">
                                          <p:val>
                                            <p:strVal val="#ppt_x"/>
                                          </p:val>
                                        </p:tav>
                                      </p:tavLst>
                                    </p:anim>
                                    <p:anim calcmode="lin" valueType="num">
                                      <p:cBhvr additive="base">
                                        <p:cTn id="104" dur="750" fill="hold"/>
                                        <p:tgtEl>
                                          <p:spTgt spid="61"/>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1800"/>
                                  </p:stCondLst>
                                  <p:childTnLst>
                                    <p:set>
                                      <p:cBhvr>
                                        <p:cTn id="106" dur="1" fill="hold">
                                          <p:stCondLst>
                                            <p:cond delay="0"/>
                                          </p:stCondLst>
                                        </p:cTn>
                                        <p:tgtEl>
                                          <p:spTgt spid="62"/>
                                        </p:tgtEl>
                                        <p:attrNameLst>
                                          <p:attrName>style.visibility</p:attrName>
                                        </p:attrNameLst>
                                      </p:cBhvr>
                                      <p:to>
                                        <p:strVal val="visible"/>
                                      </p:to>
                                    </p:set>
                                    <p:anim calcmode="lin" valueType="num">
                                      <p:cBhvr additive="base">
                                        <p:cTn id="107" dur="750" fill="hold"/>
                                        <p:tgtEl>
                                          <p:spTgt spid="62"/>
                                        </p:tgtEl>
                                        <p:attrNameLst>
                                          <p:attrName>ppt_x</p:attrName>
                                        </p:attrNameLst>
                                      </p:cBhvr>
                                      <p:tavLst>
                                        <p:tav tm="0">
                                          <p:val>
                                            <p:strVal val="1+#ppt_w/2"/>
                                          </p:val>
                                        </p:tav>
                                        <p:tav tm="100000">
                                          <p:val>
                                            <p:strVal val="#ppt_x"/>
                                          </p:val>
                                        </p:tav>
                                      </p:tavLst>
                                    </p:anim>
                                    <p:anim calcmode="lin" valueType="num">
                                      <p:cBhvr additive="base">
                                        <p:cTn id="108" dur="750" fill="hold"/>
                                        <p:tgtEl>
                                          <p:spTgt spid="62"/>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1900"/>
                                  </p:stCondLst>
                                  <p:childTnLst>
                                    <p:set>
                                      <p:cBhvr>
                                        <p:cTn id="110" dur="1" fill="hold">
                                          <p:stCondLst>
                                            <p:cond delay="0"/>
                                          </p:stCondLst>
                                        </p:cTn>
                                        <p:tgtEl>
                                          <p:spTgt spid="63"/>
                                        </p:tgtEl>
                                        <p:attrNameLst>
                                          <p:attrName>style.visibility</p:attrName>
                                        </p:attrNameLst>
                                      </p:cBhvr>
                                      <p:to>
                                        <p:strVal val="visible"/>
                                      </p:to>
                                    </p:set>
                                    <p:anim calcmode="lin" valueType="num">
                                      <p:cBhvr additive="base">
                                        <p:cTn id="111" dur="750" fill="hold"/>
                                        <p:tgtEl>
                                          <p:spTgt spid="63"/>
                                        </p:tgtEl>
                                        <p:attrNameLst>
                                          <p:attrName>ppt_x</p:attrName>
                                        </p:attrNameLst>
                                      </p:cBhvr>
                                      <p:tavLst>
                                        <p:tav tm="0">
                                          <p:val>
                                            <p:strVal val="1+#ppt_w/2"/>
                                          </p:val>
                                        </p:tav>
                                        <p:tav tm="100000">
                                          <p:val>
                                            <p:strVal val="#ppt_x"/>
                                          </p:val>
                                        </p:tav>
                                      </p:tavLst>
                                    </p:anim>
                                    <p:anim calcmode="lin" valueType="num">
                                      <p:cBhvr additive="base">
                                        <p:cTn id="112" dur="750" fill="hold"/>
                                        <p:tgtEl>
                                          <p:spTgt spid="63"/>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2000"/>
                                  </p:stCondLst>
                                  <p:childTnLst>
                                    <p:set>
                                      <p:cBhvr>
                                        <p:cTn id="114" dur="1" fill="hold">
                                          <p:stCondLst>
                                            <p:cond delay="0"/>
                                          </p:stCondLst>
                                        </p:cTn>
                                        <p:tgtEl>
                                          <p:spTgt spid="64"/>
                                        </p:tgtEl>
                                        <p:attrNameLst>
                                          <p:attrName>style.visibility</p:attrName>
                                        </p:attrNameLst>
                                      </p:cBhvr>
                                      <p:to>
                                        <p:strVal val="visible"/>
                                      </p:to>
                                    </p:set>
                                    <p:anim calcmode="lin" valueType="num">
                                      <p:cBhvr additive="base">
                                        <p:cTn id="115" dur="750" fill="hold"/>
                                        <p:tgtEl>
                                          <p:spTgt spid="64"/>
                                        </p:tgtEl>
                                        <p:attrNameLst>
                                          <p:attrName>ppt_x</p:attrName>
                                        </p:attrNameLst>
                                      </p:cBhvr>
                                      <p:tavLst>
                                        <p:tav tm="0">
                                          <p:val>
                                            <p:strVal val="1+#ppt_w/2"/>
                                          </p:val>
                                        </p:tav>
                                        <p:tav tm="100000">
                                          <p:val>
                                            <p:strVal val="#ppt_x"/>
                                          </p:val>
                                        </p:tav>
                                      </p:tavLst>
                                    </p:anim>
                                    <p:anim calcmode="lin" valueType="num">
                                      <p:cBhvr additive="base">
                                        <p:cTn id="116" dur="750" fill="hold"/>
                                        <p:tgtEl>
                                          <p:spTgt spid="64"/>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2100"/>
                                  </p:stCondLst>
                                  <p:childTnLst>
                                    <p:set>
                                      <p:cBhvr>
                                        <p:cTn id="118" dur="1" fill="hold">
                                          <p:stCondLst>
                                            <p:cond delay="0"/>
                                          </p:stCondLst>
                                        </p:cTn>
                                        <p:tgtEl>
                                          <p:spTgt spid="65"/>
                                        </p:tgtEl>
                                        <p:attrNameLst>
                                          <p:attrName>style.visibility</p:attrName>
                                        </p:attrNameLst>
                                      </p:cBhvr>
                                      <p:to>
                                        <p:strVal val="visible"/>
                                      </p:to>
                                    </p:set>
                                    <p:anim calcmode="lin" valueType="num">
                                      <p:cBhvr additive="base">
                                        <p:cTn id="119" dur="750" fill="hold"/>
                                        <p:tgtEl>
                                          <p:spTgt spid="65"/>
                                        </p:tgtEl>
                                        <p:attrNameLst>
                                          <p:attrName>ppt_x</p:attrName>
                                        </p:attrNameLst>
                                      </p:cBhvr>
                                      <p:tavLst>
                                        <p:tav tm="0">
                                          <p:val>
                                            <p:strVal val="1+#ppt_w/2"/>
                                          </p:val>
                                        </p:tav>
                                        <p:tav tm="100000">
                                          <p:val>
                                            <p:strVal val="#ppt_x"/>
                                          </p:val>
                                        </p:tav>
                                      </p:tavLst>
                                    </p:anim>
                                    <p:anim calcmode="lin" valueType="num">
                                      <p:cBhvr additive="base">
                                        <p:cTn id="120" dur="750" fill="hold"/>
                                        <p:tgtEl>
                                          <p:spTgt spid="65"/>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2200"/>
                                  </p:stCondLst>
                                  <p:childTnLst>
                                    <p:set>
                                      <p:cBhvr>
                                        <p:cTn id="122" dur="1" fill="hold">
                                          <p:stCondLst>
                                            <p:cond delay="0"/>
                                          </p:stCondLst>
                                        </p:cTn>
                                        <p:tgtEl>
                                          <p:spTgt spid="66"/>
                                        </p:tgtEl>
                                        <p:attrNameLst>
                                          <p:attrName>style.visibility</p:attrName>
                                        </p:attrNameLst>
                                      </p:cBhvr>
                                      <p:to>
                                        <p:strVal val="visible"/>
                                      </p:to>
                                    </p:set>
                                    <p:anim calcmode="lin" valueType="num">
                                      <p:cBhvr additive="base">
                                        <p:cTn id="123" dur="750" fill="hold"/>
                                        <p:tgtEl>
                                          <p:spTgt spid="66"/>
                                        </p:tgtEl>
                                        <p:attrNameLst>
                                          <p:attrName>ppt_x</p:attrName>
                                        </p:attrNameLst>
                                      </p:cBhvr>
                                      <p:tavLst>
                                        <p:tav tm="0">
                                          <p:val>
                                            <p:strVal val="1+#ppt_w/2"/>
                                          </p:val>
                                        </p:tav>
                                        <p:tav tm="100000">
                                          <p:val>
                                            <p:strVal val="#ppt_x"/>
                                          </p:val>
                                        </p:tav>
                                      </p:tavLst>
                                    </p:anim>
                                    <p:anim calcmode="lin" valueType="num">
                                      <p:cBhvr additive="base">
                                        <p:cTn id="124" dur="75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p:bldP spid="62" grpId="0"/>
      <p:bldP spid="63" grpId="0"/>
      <p:bldP spid="64" grpId="0"/>
      <p:bldP spid="65"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资源 934302"/>
          <p:cNvPicPr>
            <a:picLocks noChangeAspect="1"/>
          </p:cNvPicPr>
          <p:nvPr/>
        </p:nvPicPr>
        <p:blipFill>
          <a:blip r:embed="rId3"/>
          <a:stretch>
            <a:fillRect/>
          </a:stretch>
        </p:blipFill>
        <p:spPr>
          <a:xfrm>
            <a:off x="330200" y="264160"/>
            <a:ext cx="11667490" cy="6355080"/>
          </a:xfrm>
          <a:prstGeom prst="rect">
            <a:avLst/>
          </a:prstGeom>
        </p:spPr>
      </p:pic>
      <p:grpSp>
        <p:nvGrpSpPr>
          <p:cNvPr id="3" name="组合 2"/>
          <p:cNvGrpSpPr/>
          <p:nvPr/>
        </p:nvGrpSpPr>
        <p:grpSpPr>
          <a:xfrm>
            <a:off x="2887345" y="1762760"/>
            <a:ext cx="6017895" cy="3331210"/>
            <a:chOff x="1475" y="1159"/>
            <a:chExt cx="16494" cy="8514"/>
          </a:xfrm>
        </p:grpSpPr>
        <p:pic>
          <p:nvPicPr>
            <p:cNvPr id="4" name="图片 3" descr="资源 834302"/>
            <p:cNvPicPr>
              <a:picLocks noChangeAspect="1"/>
            </p:cNvPicPr>
            <p:nvPr/>
          </p:nvPicPr>
          <p:blipFill>
            <a:blip r:embed="rId4"/>
            <a:stretch>
              <a:fillRect/>
            </a:stretch>
          </p:blipFill>
          <p:spPr>
            <a:xfrm>
              <a:off x="1475" y="1159"/>
              <a:ext cx="16494" cy="8515"/>
            </a:xfrm>
            <a:prstGeom prst="rect">
              <a:avLst/>
            </a:prstGeom>
          </p:spPr>
        </p:pic>
        <p:pic>
          <p:nvPicPr>
            <p:cNvPr id="10" name="图片 9" descr="资源 734302"/>
            <p:cNvPicPr>
              <a:picLocks noChangeAspect="1"/>
            </p:cNvPicPr>
            <p:nvPr/>
          </p:nvPicPr>
          <p:blipFill>
            <a:blip r:embed="rId5"/>
            <a:srcRect t="55447" r="77984"/>
            <a:stretch>
              <a:fillRect/>
            </a:stretch>
          </p:blipFill>
          <p:spPr>
            <a:xfrm>
              <a:off x="1475" y="6059"/>
              <a:ext cx="2621" cy="3615"/>
            </a:xfrm>
            <a:prstGeom prst="rect">
              <a:avLst/>
            </a:prstGeom>
          </p:spPr>
        </p:pic>
        <p:pic>
          <p:nvPicPr>
            <p:cNvPr id="12" name="图片 11" descr="资源 734302"/>
            <p:cNvPicPr>
              <a:picLocks noChangeAspect="1"/>
            </p:cNvPicPr>
            <p:nvPr/>
          </p:nvPicPr>
          <p:blipFill>
            <a:blip r:embed="rId5"/>
            <a:srcRect l="77984" t="110" b="55337"/>
            <a:stretch>
              <a:fillRect/>
            </a:stretch>
          </p:blipFill>
          <p:spPr>
            <a:xfrm>
              <a:off x="15348" y="1159"/>
              <a:ext cx="2621" cy="3615"/>
            </a:xfrm>
            <a:prstGeom prst="rect">
              <a:avLst/>
            </a:prstGeom>
          </p:spPr>
        </p:pic>
      </p:grpSp>
      <p:sp>
        <p:nvSpPr>
          <p:cNvPr id="2" name="文本框 28"/>
          <p:cNvSpPr txBox="1">
            <a:spLocks noChangeArrowheads="1"/>
          </p:cNvSpPr>
          <p:nvPr/>
        </p:nvSpPr>
        <p:spPr bwMode="auto">
          <a:xfrm>
            <a:off x="4158169" y="1279224"/>
            <a:ext cx="3876758" cy="2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16600" dirty="0">
                <a:solidFill>
                  <a:schemeClr val="accent1"/>
                </a:solidFill>
                <a:latin typeface="+mn-lt"/>
                <a:ea typeface="+mn-ea"/>
                <a:cs typeface="+mn-ea"/>
                <a:sym typeface="+mn-lt"/>
              </a:rPr>
              <a:t>02</a:t>
            </a:r>
          </a:p>
        </p:txBody>
      </p:sp>
      <p:grpSp>
        <p:nvGrpSpPr>
          <p:cNvPr id="5" name="组合 30"/>
          <p:cNvGrpSpPr/>
          <p:nvPr/>
        </p:nvGrpSpPr>
        <p:grpSpPr bwMode="auto">
          <a:xfrm>
            <a:off x="3612908" y="3802397"/>
            <a:ext cx="4878296" cy="1198245"/>
            <a:chOff x="3650539" y="4753005"/>
            <a:chExt cx="4878606" cy="1198686"/>
          </a:xfrm>
        </p:grpSpPr>
        <p:sp>
          <p:nvSpPr>
            <p:cNvPr id="6"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mn-lt"/>
                  <a:ea typeface="+mn-ea"/>
                  <a:cs typeface="+mn-ea"/>
                  <a:sym typeface="+mn-lt"/>
                </a:rPr>
                <a:t>ADD YOUR TITLE HERE</a:t>
              </a:r>
              <a:endParaRPr lang="zh-CN" altLang="en-US" sz="3200" b="1">
                <a:solidFill>
                  <a:schemeClr val="tx2"/>
                </a:solidFill>
                <a:latin typeface="+mn-lt"/>
                <a:ea typeface="+mn-ea"/>
                <a:cs typeface="+mn-ea"/>
                <a:sym typeface="+mn-lt"/>
              </a:endParaRPr>
            </a:p>
          </p:txBody>
        </p:sp>
        <p:sp>
          <p:nvSpPr>
            <p:cNvPr id="7" name="矩形 33"/>
            <p:cNvSpPr>
              <a:spLocks noChangeArrowheads="1"/>
            </p:cNvSpPr>
            <p:nvPr/>
          </p:nvSpPr>
          <p:spPr bwMode="auto">
            <a:xfrm>
              <a:off x="3727605" y="5305658"/>
              <a:ext cx="4724700" cy="646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mn-lt"/>
                  <a:ea typeface="+mn-ea"/>
                  <a:cs typeface="+mn-ea"/>
                  <a:sym typeface="+mn-lt"/>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1"/>
          <p:cNvSpPr>
            <a:spLocks noChangeArrowheads="1"/>
          </p:cNvSpPr>
          <p:nvPr/>
        </p:nvSpPr>
        <p:spPr bwMode="auto">
          <a:xfrm>
            <a:off x="4517253" y="2086429"/>
            <a:ext cx="3284912" cy="3285875"/>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4"/>
          </a:solidFill>
          <a:ln w="12700" algn="ctr">
            <a:solidFill>
              <a:schemeClr val="bg1"/>
            </a:solidFill>
            <a:miter lim="800000"/>
          </a:ln>
        </p:spPr>
        <p:txBody>
          <a:bodyPr lIns="0" tIns="45727" rIns="432053" bIns="216027" anchor="ctr"/>
          <a:lstStyle/>
          <a:p>
            <a:pPr algn="ctr" defTabSz="913765"/>
            <a:r>
              <a:rPr lang="en-US" altLang="zh-CN" sz="2665" dirty="0">
                <a:solidFill>
                  <a:schemeClr val="bg1"/>
                </a:solidFill>
                <a:cs typeface="+mn-ea"/>
                <a:sym typeface="+mn-lt"/>
              </a:rPr>
              <a:t>A</a:t>
            </a:r>
            <a:endParaRPr lang="zh-CN" altLang="en-US" sz="2665" dirty="0">
              <a:solidFill>
                <a:schemeClr val="bg1"/>
              </a:solidFill>
              <a:cs typeface="+mn-ea"/>
              <a:sym typeface="+mn-lt"/>
            </a:endParaRPr>
          </a:p>
        </p:txBody>
      </p:sp>
      <p:sp>
        <p:nvSpPr>
          <p:cNvPr id="3" name="空心弧 12"/>
          <p:cNvSpPr>
            <a:spLocks noChangeArrowheads="1"/>
          </p:cNvSpPr>
          <p:nvPr/>
        </p:nvSpPr>
        <p:spPr bwMode="auto">
          <a:xfrm flipH="1">
            <a:off x="4517253" y="2086429"/>
            <a:ext cx="3284912" cy="3285875"/>
          </a:xfrm>
          <a:custGeom>
            <a:avLst/>
            <a:gdLst>
              <a:gd name="T0" fmla="*/ 87349 w 3286125"/>
              <a:gd name="T1" fmla="*/ 497439 h 3286125"/>
              <a:gd name="T2" fmla="*/ 525850 w 3286125"/>
              <a:gd name="T3" fmla="*/ 82191 h 3286125"/>
              <a:gd name="T4" fmla="*/ 528717 w 3286125"/>
              <a:gd name="T5" fmla="*/ 49744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ln>
        </p:spPr>
        <p:txBody>
          <a:bodyPr lIns="432053" tIns="45727" rIns="0" bIns="216027" anchor="ctr"/>
          <a:lstStyle/>
          <a:p>
            <a:pPr algn="ctr" defTabSz="913765"/>
            <a:r>
              <a:rPr lang="en-US" altLang="zh-CN" sz="2665" dirty="0">
                <a:solidFill>
                  <a:schemeClr val="bg1"/>
                </a:solidFill>
                <a:cs typeface="+mn-ea"/>
                <a:sym typeface="+mn-lt"/>
              </a:rPr>
              <a:t>B</a:t>
            </a:r>
            <a:endParaRPr lang="zh-CN" altLang="en-US" sz="2665" dirty="0">
              <a:solidFill>
                <a:schemeClr val="bg1"/>
              </a:solidFill>
              <a:cs typeface="+mn-ea"/>
              <a:sym typeface="+mn-lt"/>
            </a:endParaRPr>
          </a:p>
        </p:txBody>
      </p:sp>
      <p:sp>
        <p:nvSpPr>
          <p:cNvPr id="4" name="空心弧 13"/>
          <p:cNvSpPr>
            <a:spLocks noChangeArrowheads="1"/>
          </p:cNvSpPr>
          <p:nvPr/>
        </p:nvSpPr>
        <p:spPr bwMode="auto">
          <a:xfrm>
            <a:off x="4517253" y="2086429"/>
            <a:ext cx="3284912" cy="3285875"/>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3"/>
          </a:solidFill>
          <a:ln w="12700" algn="ctr">
            <a:solidFill>
              <a:schemeClr val="bg1"/>
            </a:solidFill>
            <a:miter lim="800000"/>
          </a:ln>
        </p:spPr>
        <p:txBody>
          <a:bodyPr lIns="0" tIns="216027" rIns="432053" bIns="0" anchor="ctr"/>
          <a:lstStyle/>
          <a:p>
            <a:pPr algn="ctr" defTabSz="913765"/>
            <a:r>
              <a:rPr lang="en-US" altLang="zh-CN" sz="2665" dirty="0">
                <a:solidFill>
                  <a:schemeClr val="bg1"/>
                </a:solidFill>
                <a:cs typeface="+mn-ea"/>
                <a:sym typeface="+mn-lt"/>
              </a:rPr>
              <a:t>C</a:t>
            </a:r>
            <a:endParaRPr lang="zh-CN" altLang="en-US" sz="2665" dirty="0">
              <a:solidFill>
                <a:schemeClr val="bg1"/>
              </a:solidFill>
              <a:cs typeface="+mn-ea"/>
              <a:sym typeface="+mn-lt"/>
            </a:endParaRPr>
          </a:p>
        </p:txBody>
      </p:sp>
      <p:sp>
        <p:nvSpPr>
          <p:cNvPr id="5" name="空心弧 14"/>
          <p:cNvSpPr>
            <a:spLocks noChangeArrowheads="1"/>
          </p:cNvSpPr>
          <p:nvPr/>
        </p:nvSpPr>
        <p:spPr bwMode="auto">
          <a:xfrm flipH="1">
            <a:off x="4531188" y="2086429"/>
            <a:ext cx="3284912" cy="3285875"/>
          </a:xfrm>
          <a:custGeom>
            <a:avLst/>
            <a:gdLst>
              <a:gd name="T0" fmla="*/ 530009 w 3286125"/>
              <a:gd name="T1" fmla="*/ 911626 h 3286125"/>
              <a:gd name="T2" fmla="*/ 88524 w 3286125"/>
              <a:gd name="T3" fmla="*/ 502853 h 3286125"/>
              <a:gd name="T4" fmla="*/ 528717 w 3286125"/>
              <a:gd name="T5" fmla="*/ 49744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2"/>
          </a:solidFill>
          <a:ln w="12700" algn="ctr">
            <a:solidFill>
              <a:schemeClr val="bg1"/>
            </a:solidFill>
            <a:miter lim="800000"/>
          </a:ln>
        </p:spPr>
        <p:txBody>
          <a:bodyPr lIns="432053" tIns="216027" rIns="0" bIns="0" anchor="ctr"/>
          <a:lstStyle/>
          <a:p>
            <a:pPr algn="ctr" defTabSz="913765"/>
            <a:r>
              <a:rPr lang="en-US" altLang="zh-CN" sz="2665" dirty="0">
                <a:solidFill>
                  <a:schemeClr val="bg1"/>
                </a:solidFill>
                <a:cs typeface="+mn-ea"/>
                <a:sym typeface="+mn-lt"/>
              </a:rPr>
              <a:t>D</a:t>
            </a:r>
            <a:endParaRPr lang="zh-CN" altLang="en-US" sz="2665" dirty="0">
              <a:solidFill>
                <a:schemeClr val="bg1"/>
              </a:solidFill>
              <a:cs typeface="+mn-ea"/>
              <a:sym typeface="+mn-lt"/>
            </a:endParaRPr>
          </a:p>
        </p:txBody>
      </p:sp>
      <p:sp>
        <p:nvSpPr>
          <p:cNvPr id="6" name="等腰三角形 5"/>
          <p:cNvSpPr>
            <a:spLocks noChangeArrowheads="1"/>
          </p:cNvSpPr>
          <p:nvPr/>
        </p:nvSpPr>
        <p:spPr bwMode="auto">
          <a:xfrm rot="-2700000">
            <a:off x="4738239" y="2427114"/>
            <a:ext cx="328492" cy="282221"/>
          </a:xfrm>
          <a:prstGeom prst="triangle">
            <a:avLst>
              <a:gd name="adj" fmla="val 50000"/>
            </a:avLst>
          </a:prstGeom>
          <a:solidFill>
            <a:schemeClr val="accent4"/>
          </a:solidFill>
          <a:ln w="12700" algn="ctr">
            <a:noFill/>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7" name="等腰三角形 6"/>
          <p:cNvSpPr>
            <a:spLocks noChangeArrowheads="1"/>
          </p:cNvSpPr>
          <p:nvPr/>
        </p:nvSpPr>
        <p:spPr bwMode="auto">
          <a:xfrm rot="2700000" flipV="1">
            <a:off x="4736174" y="4741085"/>
            <a:ext cx="332620" cy="280711"/>
          </a:xfrm>
          <a:prstGeom prst="triangle">
            <a:avLst>
              <a:gd name="adj" fmla="val 50000"/>
            </a:avLst>
          </a:prstGeom>
          <a:solidFill>
            <a:schemeClr val="accent3"/>
          </a:solidFill>
          <a:ln w="12700" algn="ctr">
            <a:noFill/>
            <a:miter lim="800000"/>
          </a:ln>
        </p:spPr>
        <p:txBody>
          <a:bodyPr rot="10800000" lIns="91451" tIns="45727" rIns="91451" bIns="45727" anchor="ctr"/>
          <a:lstStyle/>
          <a:p>
            <a:pPr algn="ctr" defTabSz="913765"/>
            <a:endParaRPr lang="zh-CN" altLang="en-US" sz="1735" dirty="0">
              <a:solidFill>
                <a:srgbClr val="FFFFFF"/>
              </a:solidFill>
              <a:cs typeface="+mn-ea"/>
              <a:sym typeface="+mn-lt"/>
            </a:endParaRPr>
          </a:p>
        </p:txBody>
      </p:sp>
      <p:sp>
        <p:nvSpPr>
          <p:cNvPr id="8" name="等腰三角形 7"/>
          <p:cNvSpPr>
            <a:spLocks noChangeArrowheads="1"/>
          </p:cNvSpPr>
          <p:nvPr/>
        </p:nvSpPr>
        <p:spPr bwMode="auto">
          <a:xfrm rot="2700000" flipH="1">
            <a:off x="7250627" y="2428863"/>
            <a:ext cx="332619" cy="278720"/>
          </a:xfrm>
          <a:prstGeom prst="triangle">
            <a:avLst>
              <a:gd name="adj" fmla="val 50000"/>
            </a:avLst>
          </a:prstGeom>
          <a:solidFill>
            <a:schemeClr val="accent1"/>
          </a:solidFill>
          <a:ln w="12700" algn="ctr">
            <a:noFill/>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9" name="等腰三角形 8"/>
          <p:cNvSpPr>
            <a:spLocks noChangeArrowheads="1"/>
          </p:cNvSpPr>
          <p:nvPr/>
        </p:nvSpPr>
        <p:spPr bwMode="auto">
          <a:xfrm rot="-2700000" flipH="1" flipV="1">
            <a:off x="7252692" y="4739318"/>
            <a:ext cx="328489" cy="284239"/>
          </a:xfrm>
          <a:prstGeom prst="triangle">
            <a:avLst>
              <a:gd name="adj" fmla="val 50000"/>
            </a:avLst>
          </a:prstGeom>
          <a:solidFill>
            <a:schemeClr val="accent2"/>
          </a:solidFill>
          <a:ln w="12700" algn="ctr">
            <a:noFill/>
            <a:miter lim="800000"/>
          </a:ln>
        </p:spPr>
        <p:txBody>
          <a:bodyPr rot="10800000" lIns="91451" tIns="45727" rIns="91451" bIns="45727" anchor="ctr"/>
          <a:lstStyle/>
          <a:p>
            <a:pPr algn="ctr" defTabSz="913765"/>
            <a:endParaRPr lang="zh-CN" altLang="en-US" sz="1735" dirty="0">
              <a:solidFill>
                <a:srgbClr val="FFFFFF"/>
              </a:solidFill>
              <a:cs typeface="+mn-ea"/>
              <a:sym typeface="+mn-lt"/>
            </a:endParaRPr>
          </a:p>
        </p:txBody>
      </p:sp>
      <p:sp>
        <p:nvSpPr>
          <p:cNvPr id="10" name="椭圆 9"/>
          <p:cNvSpPr>
            <a:spLocks noChangeArrowheads="1"/>
          </p:cNvSpPr>
          <p:nvPr/>
        </p:nvSpPr>
        <p:spPr bwMode="auto">
          <a:xfrm>
            <a:off x="4188763" y="1757843"/>
            <a:ext cx="3941895" cy="3943048"/>
          </a:xfrm>
          <a:prstGeom prst="ellipse">
            <a:avLst/>
          </a:prstGeom>
          <a:noFill/>
          <a:ln w="12700" algn="ctr">
            <a:solidFill>
              <a:srgbClr val="7F7F7F"/>
            </a:solidFill>
            <a:prstDash val="dash"/>
            <a:miter lim="800000"/>
          </a:ln>
        </p:spPr>
        <p:txBody>
          <a:bodyPr lIns="91451" tIns="45727" rIns="91451" bIns="45727" anchor="ctr"/>
          <a:lstStyle/>
          <a:p>
            <a:pPr algn="ctr" defTabSz="913765"/>
            <a:endParaRPr lang="zh-CN" altLang="en-US" sz="1735" dirty="0">
              <a:solidFill>
                <a:srgbClr val="FFFFFF"/>
              </a:solidFill>
              <a:cs typeface="+mn-ea"/>
              <a:sym typeface="+mn-lt"/>
            </a:endParaRPr>
          </a:p>
        </p:txBody>
      </p:sp>
      <p:sp>
        <p:nvSpPr>
          <p:cNvPr id="11" name="文本框 23"/>
          <p:cNvSpPr txBox="1">
            <a:spLocks noChangeArrowheads="1"/>
          </p:cNvSpPr>
          <p:nvPr/>
        </p:nvSpPr>
        <p:spPr bwMode="auto">
          <a:xfrm>
            <a:off x="5182200" y="3368525"/>
            <a:ext cx="1957011" cy="995030"/>
          </a:xfrm>
          <a:prstGeom prst="rect">
            <a:avLst/>
          </a:prstGeom>
          <a:noFill/>
          <a:ln w="9525">
            <a:noFill/>
            <a:miter lim="800000"/>
          </a:ln>
        </p:spPr>
        <p:txBody>
          <a:bodyPr lIns="91451" tIns="45727" rIns="91451" bIns="45727">
            <a:spAutoFit/>
          </a:bodyPr>
          <a:lstStyle/>
          <a:p>
            <a:pPr algn="ctr" defTabSz="913765"/>
            <a:r>
              <a:rPr lang="zh-CN" altLang="en-US" sz="2935" dirty="0">
                <a:solidFill>
                  <a:srgbClr val="808080"/>
                </a:solidFill>
                <a:cs typeface="+mn-ea"/>
                <a:sym typeface="+mn-lt"/>
              </a:rPr>
              <a:t>标题</a:t>
            </a:r>
          </a:p>
          <a:p>
            <a:pPr algn="ctr" defTabSz="913765"/>
            <a:r>
              <a:rPr lang="zh-CN" altLang="en-US" sz="2935" dirty="0">
                <a:solidFill>
                  <a:srgbClr val="808080"/>
                </a:solidFill>
                <a:cs typeface="+mn-ea"/>
                <a:sym typeface="+mn-lt"/>
              </a:rPr>
              <a:t>内容</a:t>
            </a:r>
          </a:p>
        </p:txBody>
      </p:sp>
      <p:sp>
        <p:nvSpPr>
          <p:cNvPr id="12" name="文本框 27"/>
          <p:cNvSpPr txBox="1">
            <a:spLocks noChangeArrowheads="1"/>
          </p:cNvSpPr>
          <p:nvPr/>
        </p:nvSpPr>
        <p:spPr bwMode="auto">
          <a:xfrm>
            <a:off x="416091" y="2027970"/>
            <a:ext cx="3728872"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
        <p:nvSpPr>
          <p:cNvPr id="13" name="文本框 27"/>
          <p:cNvSpPr txBox="1">
            <a:spLocks noChangeArrowheads="1"/>
          </p:cNvSpPr>
          <p:nvPr/>
        </p:nvSpPr>
        <p:spPr bwMode="auto">
          <a:xfrm>
            <a:off x="406140" y="4775606"/>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
        <p:nvSpPr>
          <p:cNvPr id="14" name="文本框 27"/>
          <p:cNvSpPr txBox="1">
            <a:spLocks noChangeArrowheads="1"/>
          </p:cNvSpPr>
          <p:nvPr/>
        </p:nvSpPr>
        <p:spPr bwMode="auto">
          <a:xfrm>
            <a:off x="7449786" y="4775606"/>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
        <p:nvSpPr>
          <p:cNvPr id="15" name="文本框 27"/>
          <p:cNvSpPr txBox="1">
            <a:spLocks noChangeArrowheads="1"/>
          </p:cNvSpPr>
          <p:nvPr/>
        </p:nvSpPr>
        <p:spPr bwMode="auto">
          <a:xfrm>
            <a:off x="7449786" y="2032002"/>
            <a:ext cx="3728873" cy="769648"/>
          </a:xfrm>
          <a:prstGeom prst="rect">
            <a:avLst/>
          </a:prstGeom>
          <a:noFill/>
          <a:ln w="9525">
            <a:noFill/>
            <a:miter lim="800000"/>
          </a:ln>
        </p:spPr>
        <p:txBody>
          <a:bodyPr lIns="91451" tIns="45727" rIns="91451" bIns="45727">
            <a:spAutoFit/>
          </a:bodyPr>
          <a:lstStyle/>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a:p>
            <a:pPr marL="285750" indent="-285750" algn="r" defTabSz="913765">
              <a:buFont typeface="Wingdings" panose="05000000000000000000" pitchFamily="2" charset="2"/>
              <a:buChar char="n"/>
            </a:pPr>
            <a:r>
              <a:rPr lang="zh-CN" altLang="en-US" sz="1465" dirty="0">
                <a:solidFill>
                  <a:srgbClr val="808080"/>
                </a:solidFill>
                <a:cs typeface="+mn-ea"/>
                <a:sym typeface="+mn-lt"/>
              </a:rPr>
              <a:t>请在此处添加您需要的文字内容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outHorizontal)">
                                      <p:cBhvr>
                                        <p:cTn id="7" dur="750"/>
                                        <p:tgtEl>
                                          <p:spTgt spid="11"/>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750"/>
                                        <p:tgtEl>
                                          <p:spTgt spid="2"/>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750"/>
                                        <p:tgtEl>
                                          <p:spTgt spid="3"/>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750"/>
                                        <p:tgtEl>
                                          <p:spTgt spid="5"/>
                                        </p:tgtEl>
                                      </p:cBhvr>
                                    </p:animEffect>
                                  </p:childTnLst>
                                </p:cTn>
                              </p:par>
                            </p:childTnLst>
                          </p:cTn>
                        </p:par>
                        <p:par>
                          <p:cTn id="20" fill="hold">
                            <p:stCondLst>
                              <p:cond delay="4000"/>
                            </p:stCondLst>
                            <p:childTnLst>
                              <p:par>
                                <p:cTn id="21" presetID="22" presetClass="entr" presetSubtype="2"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750"/>
                                        <p:tgtEl>
                                          <p:spTgt spid="4"/>
                                        </p:tgtEl>
                                      </p:cBhvr>
                                    </p:animEffect>
                                  </p:childTnLst>
                                </p:cTn>
                              </p:par>
                            </p:childTnLst>
                          </p:cTn>
                        </p:par>
                        <p:par>
                          <p:cTn id="24" fill="hold">
                            <p:stCondLst>
                              <p:cond delay="5000"/>
                            </p:stCondLst>
                            <p:childTnLst>
                              <p:par>
                                <p:cTn id="25" presetID="21"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1000"/>
                                        <p:tgtEl>
                                          <p:spTgt spid="10"/>
                                        </p:tgtEl>
                                      </p:cBhvr>
                                    </p:animEffect>
                                  </p:childTnLst>
                                </p:cTn>
                              </p:par>
                            </p:childTnLst>
                          </p:cTn>
                        </p:par>
                        <p:par>
                          <p:cTn id="28" fill="hold">
                            <p:stCondLst>
                              <p:cond delay="600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500"/>
                                        <p:tgtEl>
                                          <p:spTgt spid="6"/>
                                        </p:tgtEl>
                                      </p:cBhvr>
                                    </p:animEffect>
                                  </p:childTnLst>
                                </p:cTn>
                              </p:par>
                            </p:childTnLst>
                          </p:cTn>
                        </p:par>
                        <p:par>
                          <p:cTn id="32" fill="hold">
                            <p:stCondLst>
                              <p:cond delay="65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750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80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750"/>
                                        <p:tgtEl>
                                          <p:spTgt spid="15"/>
                                        </p:tgtEl>
                                      </p:cBhvr>
                                    </p:animEffect>
                                  </p:childTnLst>
                                </p:cTn>
                              </p:par>
                            </p:childTnLst>
                          </p:cTn>
                        </p:par>
                        <p:par>
                          <p:cTn id="44" fill="hold">
                            <p:stCondLst>
                              <p:cond delay="9000"/>
                            </p:stCondLst>
                            <p:childTnLst>
                              <p:par>
                                <p:cTn id="45" presetID="22" presetClass="entr" presetSubtype="2"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right)">
                                      <p:cBhvr>
                                        <p:cTn id="47" dur="500"/>
                                        <p:tgtEl>
                                          <p:spTgt spid="7"/>
                                        </p:tgtEl>
                                      </p:cBhvr>
                                    </p:animEffect>
                                  </p:childTnLst>
                                </p:cTn>
                              </p:par>
                            </p:childTnLst>
                          </p:cTn>
                        </p:par>
                        <p:par>
                          <p:cTn id="48" fill="hold">
                            <p:stCondLst>
                              <p:cond delay="9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750"/>
                                        <p:tgtEl>
                                          <p:spTgt spid="13"/>
                                        </p:tgtEl>
                                      </p:cBhvr>
                                    </p:animEffect>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110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a:off x="2293257" y="3441457"/>
            <a:ext cx="0" cy="1729483"/>
          </a:xfrm>
          <a:prstGeom prst="line">
            <a:avLst/>
          </a:prstGeom>
          <a:noFill/>
          <a:ln>
            <a:solidFill>
              <a:schemeClr val="accent5"/>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7504935" y="3142723"/>
            <a:ext cx="0" cy="2144759"/>
          </a:xfrm>
          <a:prstGeom prst="line">
            <a:avLst/>
          </a:prstGeom>
          <a:noFill/>
          <a:ln>
            <a:solidFill>
              <a:schemeClr val="accent3"/>
            </a:solidFill>
            <a:prstDash val="sysDash"/>
            <a:tailEnd type="oval" w="lg" len="lg"/>
          </a:ln>
        </p:spPr>
        <p:style>
          <a:lnRef idx="2">
            <a:schemeClr val="accent1">
              <a:shade val="50000"/>
            </a:schemeClr>
          </a:lnRef>
          <a:fillRef idx="1">
            <a:schemeClr val="accent1"/>
          </a:fillRef>
          <a:effectRef idx="0">
            <a:schemeClr val="accent1"/>
          </a:effectRef>
          <a:fontRef idx="minor">
            <a:schemeClr val="lt1"/>
          </a:fontRef>
        </p:style>
      </p:cxnSp>
      <p:grpSp>
        <p:nvGrpSpPr>
          <p:cNvPr id="3" name="组合 36"/>
          <p:cNvGrpSpPr/>
          <p:nvPr/>
        </p:nvGrpSpPr>
        <p:grpSpPr>
          <a:xfrm>
            <a:off x="2" y="3391837"/>
            <a:ext cx="12177487" cy="1711979"/>
            <a:chOff x="-1" y="3391836"/>
            <a:chExt cx="12177486" cy="1711978"/>
          </a:xfrm>
        </p:grpSpPr>
        <p:sp>
          <p:nvSpPr>
            <p:cNvPr id="2" name="任意多边形: 形状 1"/>
            <p:cNvSpPr/>
            <p:nvPr/>
          </p:nvSpPr>
          <p:spPr>
            <a:xfrm>
              <a:off x="0" y="3579814"/>
              <a:ext cx="12177485" cy="1524000"/>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10" name="任意多边形: 形状 9"/>
            <p:cNvSpPr/>
            <p:nvPr/>
          </p:nvSpPr>
          <p:spPr>
            <a:xfrm flipH="1" flipV="1">
              <a:off x="-1" y="3391836"/>
              <a:ext cx="12177485" cy="1184928"/>
            </a:xfrm>
            <a:custGeom>
              <a:avLst/>
              <a:gdLst>
                <a:gd name="connsiteX0" fmla="*/ 0 w 12177485"/>
                <a:gd name="connsiteY0" fmla="*/ 1791715 h 1791715"/>
                <a:gd name="connsiteX1" fmla="*/ 2699657 w 12177485"/>
                <a:gd name="connsiteY1" fmla="*/ 195144 h 1791715"/>
                <a:gd name="connsiteX2" fmla="*/ 6183085 w 12177485"/>
                <a:gd name="connsiteY2" fmla="*/ 1574001 h 1791715"/>
                <a:gd name="connsiteX3" fmla="*/ 9826171 w 12177485"/>
                <a:gd name="connsiteY3" fmla="*/ 20973 h 1791715"/>
                <a:gd name="connsiteX4" fmla="*/ 12177485 w 12177485"/>
                <a:gd name="connsiteY4" fmla="*/ 819258 h 17917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5" h="1791715">
                  <a:moveTo>
                    <a:pt x="0" y="1791715"/>
                  </a:moveTo>
                  <a:cubicBezTo>
                    <a:pt x="834571" y="1011572"/>
                    <a:pt x="1669143" y="231430"/>
                    <a:pt x="2699657" y="195144"/>
                  </a:cubicBezTo>
                  <a:cubicBezTo>
                    <a:pt x="3730171" y="158858"/>
                    <a:pt x="4995333" y="1603029"/>
                    <a:pt x="6183085" y="1574001"/>
                  </a:cubicBezTo>
                  <a:cubicBezTo>
                    <a:pt x="7370837" y="1544973"/>
                    <a:pt x="8827104" y="146763"/>
                    <a:pt x="9826171" y="20973"/>
                  </a:cubicBezTo>
                  <a:cubicBezTo>
                    <a:pt x="10825238" y="-104818"/>
                    <a:pt x="11501361" y="357220"/>
                    <a:pt x="12177485" y="819258"/>
                  </a:cubicBezTo>
                </a:path>
              </a:pathLst>
            </a:custGeom>
            <a:noFill/>
            <a:ln cmpd="sng">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grpSp>
      <p:cxnSp>
        <p:nvCxnSpPr>
          <p:cNvPr id="20" name="直接连接符 19"/>
          <p:cNvCxnSpPr/>
          <p:nvPr/>
        </p:nvCxnSpPr>
        <p:spPr>
          <a:xfrm>
            <a:off x="10043885" y="2110018"/>
            <a:ext cx="0" cy="1269895"/>
          </a:xfrm>
          <a:prstGeom prst="line">
            <a:avLst/>
          </a:prstGeom>
          <a:noFill/>
          <a:ln>
            <a:solidFill>
              <a:schemeClr val="accent4"/>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p:nvPr/>
        </p:nvCxnSpPr>
        <p:spPr>
          <a:xfrm>
            <a:off x="5277808" y="2110017"/>
            <a:ext cx="0" cy="2075543"/>
          </a:xfrm>
          <a:prstGeom prst="line">
            <a:avLst/>
          </a:prstGeom>
          <a:noFill/>
          <a:ln>
            <a:solidFill>
              <a:schemeClr val="accent2"/>
            </a:solidFill>
            <a:prstDash val="sysDash"/>
            <a:headEnd type="oval" w="lg" len="lg"/>
            <a:tailEnd type="none" w="lg" len="lg"/>
          </a:ln>
        </p:spPr>
        <p:style>
          <a:lnRef idx="2">
            <a:schemeClr val="accent1">
              <a:shade val="50000"/>
            </a:schemeClr>
          </a:lnRef>
          <a:fillRef idx="1">
            <a:schemeClr val="accent1"/>
          </a:fillRef>
          <a:effectRef idx="0">
            <a:schemeClr val="accent1"/>
          </a:effectRef>
          <a:fontRef idx="minor">
            <a:schemeClr val="lt1"/>
          </a:fontRef>
        </p:style>
      </p:cxnSp>
      <p:grpSp>
        <p:nvGrpSpPr>
          <p:cNvPr id="4" name="组合 40"/>
          <p:cNvGrpSpPr/>
          <p:nvPr/>
        </p:nvGrpSpPr>
        <p:grpSpPr>
          <a:xfrm>
            <a:off x="9591672" y="3379886"/>
            <a:ext cx="904415" cy="798855"/>
            <a:chOff x="9591677" y="3379883"/>
            <a:chExt cx="904415" cy="798854"/>
          </a:xfrm>
        </p:grpSpPr>
        <p:sp>
          <p:nvSpPr>
            <p:cNvPr id="11" name="泪滴形 10"/>
            <p:cNvSpPr/>
            <p:nvPr/>
          </p:nvSpPr>
          <p:spPr>
            <a:xfrm rot="8100000">
              <a:off x="9645376" y="3379883"/>
              <a:ext cx="798854" cy="798854"/>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4" name="文本框 23"/>
            <p:cNvSpPr txBox="1"/>
            <p:nvPr/>
          </p:nvSpPr>
          <p:spPr>
            <a:xfrm>
              <a:off x="9591677" y="3603501"/>
              <a:ext cx="904415" cy="461664"/>
            </a:xfrm>
            <a:prstGeom prst="rect">
              <a:avLst/>
            </a:prstGeom>
            <a:noFill/>
          </p:spPr>
          <p:txBody>
            <a:bodyPr wrap="none" rtlCol="0">
              <a:spAutoFit/>
            </a:bodyPr>
            <a:lstStyle/>
            <a:p>
              <a:pPr algn="ctr"/>
              <a:r>
                <a:rPr lang="en-US" altLang="zh-CN" sz="2400" dirty="0">
                  <a:solidFill>
                    <a:schemeClr val="bg1"/>
                  </a:solidFill>
                  <a:cs typeface="+mn-ea"/>
                  <a:sym typeface="+mn-lt"/>
                </a:rPr>
                <a:t>201X</a:t>
              </a:r>
              <a:endParaRPr lang="zh-CN" altLang="en-US" sz="2400" dirty="0">
                <a:solidFill>
                  <a:schemeClr val="bg1"/>
                </a:solidFill>
                <a:cs typeface="+mn-ea"/>
                <a:sym typeface="+mn-lt"/>
              </a:endParaRPr>
            </a:p>
          </p:txBody>
        </p:sp>
      </p:grpSp>
      <p:grpSp>
        <p:nvGrpSpPr>
          <p:cNvPr id="6" name="组合 39"/>
          <p:cNvGrpSpPr/>
          <p:nvPr/>
        </p:nvGrpSpPr>
        <p:grpSpPr>
          <a:xfrm>
            <a:off x="7069559" y="3019795"/>
            <a:ext cx="870752" cy="705520"/>
            <a:chOff x="7069557" y="3019795"/>
            <a:chExt cx="870752" cy="705520"/>
          </a:xfrm>
        </p:grpSpPr>
        <p:sp>
          <p:nvSpPr>
            <p:cNvPr id="12" name="泪滴形 11"/>
            <p:cNvSpPr/>
            <p:nvPr/>
          </p:nvSpPr>
          <p:spPr>
            <a:xfrm rot="8100000">
              <a:off x="7152175" y="3019795"/>
              <a:ext cx="705520" cy="705520"/>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5" name="文本框 24"/>
            <p:cNvSpPr txBox="1"/>
            <p:nvPr/>
          </p:nvSpPr>
          <p:spPr>
            <a:xfrm>
              <a:off x="7069557" y="3152450"/>
              <a:ext cx="870752" cy="461665"/>
            </a:xfrm>
            <a:prstGeom prst="rect">
              <a:avLst/>
            </a:prstGeom>
            <a:noFill/>
          </p:spPr>
          <p:txBody>
            <a:bodyPr wrap="none" rtlCol="0">
              <a:spAutoFit/>
            </a:bodyPr>
            <a:lstStyle/>
            <a:p>
              <a:pPr algn="ctr"/>
              <a:r>
                <a:rPr lang="en-US" altLang="zh-CN" sz="2400" dirty="0">
                  <a:solidFill>
                    <a:schemeClr val="bg1"/>
                  </a:solidFill>
                  <a:cs typeface="+mn-ea"/>
                  <a:sym typeface="+mn-lt"/>
                </a:rPr>
                <a:t>2018</a:t>
              </a:r>
              <a:endParaRPr lang="zh-CN" altLang="en-US" sz="2400" dirty="0">
                <a:solidFill>
                  <a:schemeClr val="bg1"/>
                </a:solidFill>
                <a:cs typeface="+mn-ea"/>
                <a:sym typeface="+mn-lt"/>
              </a:endParaRPr>
            </a:p>
          </p:txBody>
        </p:sp>
      </p:grpSp>
      <p:grpSp>
        <p:nvGrpSpPr>
          <p:cNvPr id="7" name="组合 38"/>
          <p:cNvGrpSpPr/>
          <p:nvPr/>
        </p:nvGrpSpPr>
        <p:grpSpPr>
          <a:xfrm>
            <a:off x="4885975" y="3804857"/>
            <a:ext cx="870752" cy="798855"/>
            <a:chOff x="4885975" y="3804856"/>
            <a:chExt cx="870752" cy="798854"/>
          </a:xfrm>
        </p:grpSpPr>
        <p:sp>
          <p:nvSpPr>
            <p:cNvPr id="5" name="泪滴形 4"/>
            <p:cNvSpPr/>
            <p:nvPr/>
          </p:nvSpPr>
          <p:spPr>
            <a:xfrm rot="8100000">
              <a:off x="4921923" y="3804856"/>
              <a:ext cx="798854" cy="798854"/>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6" name="文本框 25"/>
            <p:cNvSpPr txBox="1"/>
            <p:nvPr/>
          </p:nvSpPr>
          <p:spPr>
            <a:xfrm>
              <a:off x="4885975" y="4002001"/>
              <a:ext cx="870752" cy="461664"/>
            </a:xfrm>
            <a:prstGeom prst="rect">
              <a:avLst/>
            </a:prstGeom>
            <a:noFill/>
          </p:spPr>
          <p:txBody>
            <a:bodyPr wrap="none" rtlCol="0">
              <a:spAutoFit/>
            </a:bodyPr>
            <a:lstStyle/>
            <a:p>
              <a:pPr algn="ctr"/>
              <a:r>
                <a:rPr lang="en-US" altLang="zh-CN" sz="2400" dirty="0">
                  <a:solidFill>
                    <a:schemeClr val="bg1"/>
                  </a:solidFill>
                  <a:cs typeface="+mn-ea"/>
                  <a:sym typeface="+mn-lt"/>
                </a:rPr>
                <a:t>2017</a:t>
              </a:r>
              <a:endParaRPr lang="zh-CN" altLang="en-US" sz="2400" dirty="0">
                <a:solidFill>
                  <a:schemeClr val="bg1"/>
                </a:solidFill>
                <a:cs typeface="+mn-ea"/>
                <a:sym typeface="+mn-lt"/>
              </a:endParaRPr>
            </a:p>
          </p:txBody>
        </p:sp>
      </p:grpSp>
      <p:grpSp>
        <p:nvGrpSpPr>
          <p:cNvPr id="8" name="组合 37"/>
          <p:cNvGrpSpPr/>
          <p:nvPr/>
        </p:nvGrpSpPr>
        <p:grpSpPr>
          <a:xfrm>
            <a:off x="1861163" y="2945031"/>
            <a:ext cx="870752" cy="705520"/>
            <a:chOff x="1861159" y="2945030"/>
            <a:chExt cx="870752" cy="705520"/>
          </a:xfrm>
        </p:grpSpPr>
        <p:sp>
          <p:nvSpPr>
            <p:cNvPr id="13" name="泪滴形 12"/>
            <p:cNvSpPr/>
            <p:nvPr/>
          </p:nvSpPr>
          <p:spPr>
            <a:xfrm rot="8100000">
              <a:off x="1943294" y="2945030"/>
              <a:ext cx="705520" cy="705520"/>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7" name="文本框 26"/>
            <p:cNvSpPr txBox="1"/>
            <p:nvPr/>
          </p:nvSpPr>
          <p:spPr>
            <a:xfrm>
              <a:off x="1861159" y="3082261"/>
              <a:ext cx="870752" cy="461665"/>
            </a:xfrm>
            <a:prstGeom prst="rect">
              <a:avLst/>
            </a:prstGeom>
            <a:noFill/>
          </p:spPr>
          <p:txBody>
            <a:bodyPr wrap="none" rtlCol="0">
              <a:spAutoFit/>
            </a:bodyPr>
            <a:lstStyle/>
            <a:p>
              <a:pPr algn="ctr"/>
              <a:r>
                <a:rPr lang="en-US" altLang="zh-CN" sz="2400" dirty="0">
                  <a:solidFill>
                    <a:schemeClr val="bg1"/>
                  </a:solidFill>
                  <a:cs typeface="+mn-ea"/>
                  <a:sym typeface="+mn-lt"/>
                </a:rPr>
                <a:t>2016</a:t>
              </a:r>
              <a:endParaRPr lang="zh-CN" altLang="en-US" sz="2400" dirty="0">
                <a:solidFill>
                  <a:schemeClr val="bg1"/>
                </a:solidFill>
                <a:cs typeface="+mn-ea"/>
                <a:sym typeface="+mn-lt"/>
              </a:endParaRPr>
            </a:p>
          </p:txBody>
        </p:sp>
      </p:grpSp>
      <p:grpSp>
        <p:nvGrpSpPr>
          <p:cNvPr id="9" name="组合 41"/>
          <p:cNvGrpSpPr/>
          <p:nvPr/>
        </p:nvGrpSpPr>
        <p:grpSpPr>
          <a:xfrm>
            <a:off x="2501711" y="4875293"/>
            <a:ext cx="3327637" cy="1257682"/>
            <a:chOff x="2501711" y="4875289"/>
            <a:chExt cx="3327637" cy="1257681"/>
          </a:xfrm>
        </p:grpSpPr>
        <p:sp>
          <p:nvSpPr>
            <p:cNvPr id="28" name="矩形 27"/>
            <p:cNvSpPr/>
            <p:nvPr/>
          </p:nvSpPr>
          <p:spPr>
            <a:xfrm>
              <a:off x="2501712" y="5227914"/>
              <a:ext cx="3327636" cy="905056"/>
            </a:xfrm>
            <a:prstGeom prst="rect">
              <a:avLst/>
            </a:prstGeom>
          </p:spPr>
          <p:txBody>
            <a:bodyPr wrap="square">
              <a:spAutoFit/>
            </a:bodyPr>
            <a:lstStyle/>
            <a:p>
              <a:pPr algn="just">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29" name="矩形 28"/>
            <p:cNvSpPr/>
            <p:nvPr/>
          </p:nvSpPr>
          <p:spPr>
            <a:xfrm>
              <a:off x="2501711" y="4875289"/>
              <a:ext cx="2241973" cy="497316"/>
            </a:xfrm>
            <a:prstGeom prst="rect">
              <a:avLst/>
            </a:prstGeom>
          </p:spPr>
          <p:txBody>
            <a:bodyPr wrap="square">
              <a:spAutoFit/>
            </a:bodyPr>
            <a:lstStyle/>
            <a:p>
              <a:pPr algn="just">
                <a:lnSpc>
                  <a:spcPct val="120000"/>
                </a:lnSpc>
              </a:pPr>
              <a:r>
                <a:rPr lang="zh-CN" altLang="en-US" sz="2400" b="1" dirty="0">
                  <a:solidFill>
                    <a:schemeClr val="bg1">
                      <a:lumMod val="50000"/>
                    </a:schemeClr>
                  </a:solidFill>
                  <a:cs typeface="+mn-ea"/>
                  <a:sym typeface="+mn-lt"/>
                </a:rPr>
                <a:t>标题文字添加</a:t>
              </a:r>
            </a:p>
          </p:txBody>
        </p:sp>
      </p:grpSp>
      <p:grpSp>
        <p:nvGrpSpPr>
          <p:cNvPr id="14" name="组合 43"/>
          <p:cNvGrpSpPr/>
          <p:nvPr/>
        </p:nvGrpSpPr>
        <p:grpSpPr>
          <a:xfrm>
            <a:off x="7713390" y="4875293"/>
            <a:ext cx="3327637" cy="1257682"/>
            <a:chOff x="7713388" y="4875289"/>
            <a:chExt cx="3327637" cy="1257681"/>
          </a:xfrm>
        </p:grpSpPr>
        <p:sp>
          <p:nvSpPr>
            <p:cNvPr id="30" name="矩形 29"/>
            <p:cNvSpPr/>
            <p:nvPr/>
          </p:nvSpPr>
          <p:spPr>
            <a:xfrm>
              <a:off x="7713389" y="5227914"/>
              <a:ext cx="3327636" cy="905056"/>
            </a:xfrm>
            <a:prstGeom prst="rect">
              <a:avLst/>
            </a:prstGeom>
          </p:spPr>
          <p:txBody>
            <a:bodyPr wrap="square">
              <a:spAutoFit/>
            </a:bodyPr>
            <a:lstStyle/>
            <a:p>
              <a:pPr algn="just">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1" name="矩形 30"/>
            <p:cNvSpPr/>
            <p:nvPr/>
          </p:nvSpPr>
          <p:spPr>
            <a:xfrm>
              <a:off x="7713388" y="4875289"/>
              <a:ext cx="2241973" cy="497316"/>
            </a:xfrm>
            <a:prstGeom prst="rect">
              <a:avLst/>
            </a:prstGeom>
          </p:spPr>
          <p:txBody>
            <a:bodyPr wrap="square">
              <a:spAutoFit/>
            </a:bodyPr>
            <a:lstStyle/>
            <a:p>
              <a:pPr algn="just">
                <a:lnSpc>
                  <a:spcPct val="120000"/>
                </a:lnSpc>
              </a:pPr>
              <a:r>
                <a:rPr lang="zh-CN" altLang="en-US" sz="2400" b="1" dirty="0">
                  <a:solidFill>
                    <a:schemeClr val="bg1">
                      <a:lumMod val="50000"/>
                    </a:schemeClr>
                  </a:solidFill>
                  <a:cs typeface="+mn-ea"/>
                  <a:sym typeface="+mn-lt"/>
                </a:rPr>
                <a:t>标题文字添加</a:t>
              </a:r>
            </a:p>
          </p:txBody>
        </p:sp>
      </p:grpSp>
      <p:grpSp>
        <p:nvGrpSpPr>
          <p:cNvPr id="15" name="组合 44"/>
          <p:cNvGrpSpPr/>
          <p:nvPr/>
        </p:nvGrpSpPr>
        <p:grpSpPr>
          <a:xfrm>
            <a:off x="6627731" y="1617782"/>
            <a:ext cx="3327639" cy="1257680"/>
            <a:chOff x="6627726" y="1617780"/>
            <a:chExt cx="3327638" cy="1257680"/>
          </a:xfrm>
        </p:grpSpPr>
        <p:sp>
          <p:nvSpPr>
            <p:cNvPr id="32" name="矩形 31"/>
            <p:cNvSpPr/>
            <p:nvPr/>
          </p:nvSpPr>
          <p:spPr>
            <a:xfrm>
              <a:off x="6627726" y="1970404"/>
              <a:ext cx="3327635" cy="905056"/>
            </a:xfrm>
            <a:prstGeom prst="rect">
              <a:avLst/>
            </a:prstGeom>
          </p:spPr>
          <p:txBody>
            <a:bodyPr wrap="square">
              <a:spAutoFit/>
            </a:bodyPr>
            <a:lstStyle/>
            <a:p>
              <a:pPr algn="r">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3" name="矩形 32"/>
            <p:cNvSpPr/>
            <p:nvPr/>
          </p:nvSpPr>
          <p:spPr>
            <a:xfrm>
              <a:off x="7713388" y="1617780"/>
              <a:ext cx="2241976" cy="497316"/>
            </a:xfrm>
            <a:prstGeom prst="rect">
              <a:avLst/>
            </a:prstGeom>
          </p:spPr>
          <p:txBody>
            <a:bodyPr wrap="square">
              <a:spAutoFit/>
            </a:bodyPr>
            <a:lstStyle/>
            <a:p>
              <a:pPr algn="r">
                <a:lnSpc>
                  <a:spcPct val="120000"/>
                </a:lnSpc>
              </a:pPr>
              <a:r>
                <a:rPr lang="zh-CN" altLang="en-US" sz="2400" b="1" dirty="0">
                  <a:solidFill>
                    <a:schemeClr val="bg1">
                      <a:lumMod val="50000"/>
                    </a:schemeClr>
                  </a:solidFill>
                  <a:cs typeface="+mn-ea"/>
                  <a:sym typeface="+mn-lt"/>
                </a:rPr>
                <a:t>标题文字添加</a:t>
              </a:r>
            </a:p>
          </p:txBody>
        </p:sp>
      </p:grpSp>
      <p:grpSp>
        <p:nvGrpSpPr>
          <p:cNvPr id="16" name="组合 42"/>
          <p:cNvGrpSpPr/>
          <p:nvPr/>
        </p:nvGrpSpPr>
        <p:grpSpPr>
          <a:xfrm>
            <a:off x="1797797" y="1617782"/>
            <a:ext cx="3327639" cy="1257680"/>
            <a:chOff x="1797793" y="1617780"/>
            <a:chExt cx="3327638" cy="1257680"/>
          </a:xfrm>
        </p:grpSpPr>
        <p:sp>
          <p:nvSpPr>
            <p:cNvPr id="34" name="矩形 33"/>
            <p:cNvSpPr/>
            <p:nvPr/>
          </p:nvSpPr>
          <p:spPr>
            <a:xfrm>
              <a:off x="1797793" y="1970404"/>
              <a:ext cx="3327635" cy="905056"/>
            </a:xfrm>
            <a:prstGeom prst="rect">
              <a:avLst/>
            </a:prstGeom>
          </p:spPr>
          <p:txBody>
            <a:bodyPr wrap="square">
              <a:spAutoFit/>
            </a:bodyPr>
            <a:lstStyle/>
            <a:p>
              <a:pPr algn="r">
                <a:lnSpc>
                  <a:spcPct val="120000"/>
                </a:lnSpc>
              </a:pPr>
              <a:r>
                <a:rPr lang="zh-CN" altLang="en-US" sz="1465" dirty="0">
                  <a:solidFill>
                    <a:schemeClr val="bg1">
                      <a:lumMod val="50000"/>
                    </a:schemeClr>
                  </a:solidFill>
                  <a:cs typeface="+mn-ea"/>
                  <a:sym typeface="+mn-lt"/>
                </a:rPr>
                <a:t>用户可以在投影仪或者计算机上进行演示也可以将演示文稿打印出来制作成胶片以便应用到更广泛的领域中</a:t>
              </a:r>
            </a:p>
          </p:txBody>
        </p:sp>
        <p:sp>
          <p:nvSpPr>
            <p:cNvPr id="35" name="矩形 34"/>
            <p:cNvSpPr/>
            <p:nvPr/>
          </p:nvSpPr>
          <p:spPr>
            <a:xfrm>
              <a:off x="2883455" y="1617780"/>
              <a:ext cx="2241976" cy="497316"/>
            </a:xfrm>
            <a:prstGeom prst="rect">
              <a:avLst/>
            </a:prstGeom>
          </p:spPr>
          <p:txBody>
            <a:bodyPr wrap="square">
              <a:spAutoFit/>
            </a:bodyPr>
            <a:lstStyle/>
            <a:p>
              <a:pPr algn="r">
                <a:lnSpc>
                  <a:spcPct val="120000"/>
                </a:lnSpc>
              </a:pPr>
              <a:r>
                <a:rPr lang="zh-CN" altLang="en-US" sz="2400" b="1" dirty="0">
                  <a:solidFill>
                    <a:schemeClr val="bg1">
                      <a:lumMod val="50000"/>
                    </a:schemeClr>
                  </a:solidFill>
                  <a:cs typeface="+mn-ea"/>
                  <a:sym typeface="+mn-lt"/>
                </a:rPr>
                <a:t>标题文字添加</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75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22" presetClass="entr" presetSubtype="1"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up)">
                                      <p:cBhvr>
                                        <p:cTn id="32" dur="500"/>
                                        <p:tgtEl>
                                          <p:spTgt spid="17"/>
                                        </p:tgtEl>
                                      </p:cBhvr>
                                    </p:animEffect>
                                  </p:childTnLst>
                                </p:cTn>
                              </p:par>
                              <p:par>
                                <p:cTn id="33" presetID="22" presetClass="entr" presetSubtype="1"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up)">
                                      <p:cBhvr>
                                        <p:cTn id="35" dur="500"/>
                                        <p:tgtEl>
                                          <p:spTgt spid="18"/>
                                        </p:tgtEl>
                                      </p:cBhvr>
                                    </p:animEffect>
                                  </p:childTnLst>
                                </p:cTn>
                              </p:par>
                              <p:par>
                                <p:cTn id="36" presetID="22" presetClass="entr" presetSubtype="4"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par>
                                <p:cTn id="39" presetID="2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down)">
                                      <p:cBhvr>
                                        <p:cTn id="41" dur="500"/>
                                        <p:tgtEl>
                                          <p:spTgt spid="20"/>
                                        </p:tgtEl>
                                      </p:cBhvr>
                                    </p:animEffect>
                                  </p:childTnLst>
                                </p:cTn>
                              </p:par>
                            </p:childTnLst>
                          </p:cTn>
                        </p:par>
                        <p:par>
                          <p:cTn id="42" fill="hold">
                            <p:stCondLst>
                              <p:cond delay="2000"/>
                            </p:stCondLst>
                            <p:childTnLst>
                              <p:par>
                                <p:cTn id="43" presetID="12" presetClass="entr" presetSubtype="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p:tgtEl>
                                          <p:spTgt spid="9"/>
                                        </p:tgtEl>
                                        <p:attrNameLst>
                                          <p:attrName>ppt_x</p:attrName>
                                        </p:attrNameLst>
                                      </p:cBhvr>
                                      <p:tavLst>
                                        <p:tav tm="0">
                                          <p:val>
                                            <p:strVal val="#ppt_x-#ppt_w*1.125000"/>
                                          </p:val>
                                        </p:tav>
                                        <p:tav tm="100000">
                                          <p:val>
                                            <p:strVal val="#ppt_x"/>
                                          </p:val>
                                        </p:tav>
                                      </p:tavLst>
                                    </p:anim>
                                    <p:animEffect transition="in" filter="wipe(right)">
                                      <p:cBhvr>
                                        <p:cTn id="46" dur="500"/>
                                        <p:tgtEl>
                                          <p:spTgt spid="9"/>
                                        </p:tgtEl>
                                      </p:cBhvr>
                                    </p:animEffect>
                                  </p:childTnLst>
                                </p:cTn>
                              </p:par>
                            </p:childTnLst>
                          </p:cTn>
                        </p:par>
                        <p:par>
                          <p:cTn id="47" fill="hold">
                            <p:stCondLst>
                              <p:cond delay="2500"/>
                            </p:stCondLst>
                            <p:childTnLst>
                              <p:par>
                                <p:cTn id="48" presetID="12" presetClass="entr" presetSubtype="2"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500"/>
                                        <p:tgtEl>
                                          <p:spTgt spid="16"/>
                                        </p:tgtEl>
                                        <p:attrNameLst>
                                          <p:attrName>ppt_x</p:attrName>
                                        </p:attrNameLst>
                                      </p:cBhvr>
                                      <p:tavLst>
                                        <p:tav tm="0">
                                          <p:val>
                                            <p:strVal val="#ppt_x+#ppt_w*1.125000"/>
                                          </p:val>
                                        </p:tav>
                                        <p:tav tm="100000">
                                          <p:val>
                                            <p:strVal val="#ppt_x"/>
                                          </p:val>
                                        </p:tav>
                                      </p:tavLst>
                                    </p:anim>
                                    <p:animEffect transition="in" filter="wipe(left)">
                                      <p:cBhvr>
                                        <p:cTn id="51" dur="500"/>
                                        <p:tgtEl>
                                          <p:spTgt spid="16"/>
                                        </p:tgtEl>
                                      </p:cBhvr>
                                    </p:animEffect>
                                  </p:childTnLst>
                                </p:cTn>
                              </p:par>
                            </p:childTnLst>
                          </p:cTn>
                        </p:par>
                        <p:par>
                          <p:cTn id="52" fill="hold">
                            <p:stCondLst>
                              <p:cond delay="3000"/>
                            </p:stCondLst>
                            <p:childTnLst>
                              <p:par>
                                <p:cTn id="53" presetID="12" presetClass="entr" presetSubtype="8"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500"/>
                                        <p:tgtEl>
                                          <p:spTgt spid="14"/>
                                        </p:tgtEl>
                                        <p:attrNameLst>
                                          <p:attrName>ppt_x</p:attrName>
                                        </p:attrNameLst>
                                      </p:cBhvr>
                                      <p:tavLst>
                                        <p:tav tm="0">
                                          <p:val>
                                            <p:strVal val="#ppt_x-#ppt_w*1.125000"/>
                                          </p:val>
                                        </p:tav>
                                        <p:tav tm="100000">
                                          <p:val>
                                            <p:strVal val="#ppt_x"/>
                                          </p:val>
                                        </p:tav>
                                      </p:tavLst>
                                    </p:anim>
                                    <p:animEffect transition="in" filter="wipe(right)">
                                      <p:cBhvr>
                                        <p:cTn id="56" dur="500"/>
                                        <p:tgtEl>
                                          <p:spTgt spid="14"/>
                                        </p:tgtEl>
                                      </p:cBhvr>
                                    </p:animEffect>
                                  </p:childTnLst>
                                </p:cTn>
                              </p:par>
                            </p:childTnLst>
                          </p:cTn>
                        </p:par>
                        <p:par>
                          <p:cTn id="57" fill="hold">
                            <p:stCondLst>
                              <p:cond delay="3500"/>
                            </p:stCondLst>
                            <p:childTnLst>
                              <p:par>
                                <p:cTn id="58" presetID="12" presetClass="entr" presetSubtype="2"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p:tgtEl>
                                          <p:spTgt spid="15"/>
                                        </p:tgtEl>
                                        <p:attrNameLst>
                                          <p:attrName>ppt_x</p:attrName>
                                        </p:attrNameLst>
                                      </p:cBhvr>
                                      <p:tavLst>
                                        <p:tav tm="0">
                                          <p:val>
                                            <p:strVal val="#ppt_x+#ppt_w*1.125000"/>
                                          </p:val>
                                        </p:tav>
                                        <p:tav tm="100000">
                                          <p:val>
                                            <p:strVal val="#ppt_x"/>
                                          </p:val>
                                        </p:tav>
                                      </p:tavLst>
                                    </p:anim>
                                    <p:animEffect transition="in" filter="wipe(left)">
                                      <p:cBhvr>
                                        <p:cTn id="6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AutoShape 4"/>
          <p:cNvSpPr/>
          <p:nvPr/>
        </p:nvSpPr>
        <p:spPr bwMode="auto">
          <a:xfrm rot="16200000">
            <a:off x="2458121" y="1515680"/>
            <a:ext cx="1867411" cy="3664933"/>
          </a:xfrm>
          <a:custGeom>
            <a:avLst/>
            <a:gdLst>
              <a:gd name="T0" fmla="*/ 0 w 21600"/>
              <a:gd name="T1" fmla="*/ 681 h 21600"/>
              <a:gd name="T2" fmla="*/ 177 w 21600"/>
              <a:gd name="T3" fmla="*/ 34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a:moveTo>
                  <a:pt x="0" y="21600"/>
                </a:moveTo>
                <a:cubicBezTo>
                  <a:pt x="11925" y="21600"/>
                  <a:pt x="21600" y="16767"/>
                  <a:pt x="21600" y="10804"/>
                </a:cubicBezTo>
                <a:cubicBezTo>
                  <a:pt x="21600" y="4840"/>
                  <a:pt x="11925" y="0"/>
                  <a:pt x="0" y="0"/>
                </a:cubicBezTo>
              </a:path>
            </a:pathLst>
          </a:custGeom>
          <a:noFill/>
          <a:ln w="19050" cap="flat">
            <a:solidFill>
              <a:srgbClr val="546E7A"/>
            </a:solidFill>
            <a:prstDash val="dash"/>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2400" dirty="0">
              <a:gradFill>
                <a:gsLst>
                  <a:gs pos="0">
                    <a:srgbClr val="3F5096"/>
                  </a:gs>
                  <a:gs pos="100000">
                    <a:srgbClr val="3F5096"/>
                  </a:gs>
                </a:gsLst>
                <a:lin ang="5400000" scaled="1"/>
              </a:gradFill>
              <a:cs typeface="+mn-ea"/>
              <a:sym typeface="+mn-lt"/>
            </a:endParaRPr>
          </a:p>
        </p:txBody>
      </p:sp>
      <p:grpSp>
        <p:nvGrpSpPr>
          <p:cNvPr id="2" name="组合 33"/>
          <p:cNvGrpSpPr/>
          <p:nvPr/>
        </p:nvGrpSpPr>
        <p:grpSpPr>
          <a:xfrm>
            <a:off x="1949844" y="2938159"/>
            <a:ext cx="2730539" cy="3272271"/>
            <a:chOff x="2097288" y="2827131"/>
            <a:chExt cx="2730538" cy="3272271"/>
          </a:xfrm>
          <a:solidFill>
            <a:schemeClr val="accent1"/>
          </a:solidFill>
        </p:grpSpPr>
        <p:sp>
          <p:nvSpPr>
            <p:cNvPr id="35" name="椭圆 34"/>
            <p:cNvSpPr/>
            <p:nvPr/>
          </p:nvSpPr>
          <p:spPr>
            <a:xfrm>
              <a:off x="2097288" y="5658815"/>
              <a:ext cx="2730538" cy="44058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solidFill>
                  <a:prstClr val="white"/>
                </a:solidFill>
                <a:cs typeface="+mn-ea"/>
                <a:sym typeface="+mn-lt"/>
              </a:endParaRPr>
            </a:p>
          </p:txBody>
        </p:sp>
        <p:grpSp>
          <p:nvGrpSpPr>
            <p:cNvPr id="3" name="Group 10"/>
            <p:cNvGrpSpPr/>
            <p:nvPr/>
          </p:nvGrpSpPr>
          <p:grpSpPr bwMode="auto">
            <a:xfrm>
              <a:off x="2975285" y="2827131"/>
              <a:ext cx="923403" cy="3272271"/>
              <a:chOff x="0" y="0"/>
              <a:chExt cx="966" cy="3423"/>
            </a:xfrm>
            <a:grpFill/>
          </p:grpSpPr>
          <p:sp>
            <p:nvSpPr>
              <p:cNvPr id="37" name="AutoShape 11"/>
              <p:cNvSpPr/>
              <p:nvPr/>
            </p:nvSpPr>
            <p:spPr bwMode="auto">
              <a:xfrm>
                <a:off x="0" y="0"/>
                <a:ext cx="966" cy="3423"/>
              </a:xfrm>
              <a:custGeom>
                <a:avLst/>
                <a:gdLst>
                  <a:gd name="T0" fmla="*/ 26 w 20967"/>
                  <a:gd name="T1" fmla="*/ 0 h 21600"/>
                  <a:gd name="T2" fmla="*/ 19 w 20967"/>
                  <a:gd name="T3" fmla="*/ 27 h 21600"/>
                  <a:gd name="T4" fmla="*/ 19 w 20967"/>
                  <a:gd name="T5" fmla="*/ 55 h 21600"/>
                  <a:gd name="T6" fmla="*/ 20 w 20967"/>
                  <a:gd name="T7" fmla="*/ 60 h 21600"/>
                  <a:gd name="T8" fmla="*/ 21 w 20967"/>
                  <a:gd name="T9" fmla="*/ 73 h 21600"/>
                  <a:gd name="T10" fmla="*/ 22 w 20967"/>
                  <a:gd name="T11" fmla="*/ 80 h 21600"/>
                  <a:gd name="T12" fmla="*/ 21 w 20967"/>
                  <a:gd name="T13" fmla="*/ 90 h 21600"/>
                  <a:gd name="T14" fmla="*/ 14 w 20967"/>
                  <a:gd name="T15" fmla="*/ 100 h 21600"/>
                  <a:gd name="T16" fmla="*/ 9 w 20967"/>
                  <a:gd name="T17" fmla="*/ 116 h 21600"/>
                  <a:gd name="T18" fmla="*/ 4 w 20967"/>
                  <a:gd name="T19" fmla="*/ 142 h 21600"/>
                  <a:gd name="T20" fmla="*/ 0 w 20967"/>
                  <a:gd name="T21" fmla="*/ 174 h 21600"/>
                  <a:gd name="T22" fmla="*/ 8 w 20967"/>
                  <a:gd name="T23" fmla="*/ 189 h 21600"/>
                  <a:gd name="T24" fmla="*/ 11 w 20967"/>
                  <a:gd name="T25" fmla="*/ 183 h 21600"/>
                  <a:gd name="T26" fmla="*/ 9 w 20967"/>
                  <a:gd name="T27" fmla="*/ 232 h 21600"/>
                  <a:gd name="T28" fmla="*/ 7 w 20967"/>
                  <a:gd name="T29" fmla="*/ 283 h 21600"/>
                  <a:gd name="T30" fmla="*/ 10 w 20967"/>
                  <a:gd name="T31" fmla="*/ 289 h 21600"/>
                  <a:gd name="T32" fmla="*/ 12 w 20967"/>
                  <a:gd name="T33" fmla="*/ 354 h 21600"/>
                  <a:gd name="T34" fmla="*/ 15 w 20967"/>
                  <a:gd name="T35" fmla="*/ 416 h 21600"/>
                  <a:gd name="T36" fmla="*/ 15 w 20967"/>
                  <a:gd name="T37" fmla="*/ 456 h 21600"/>
                  <a:gd name="T38" fmla="*/ 10 w 20967"/>
                  <a:gd name="T39" fmla="*/ 481 h 21600"/>
                  <a:gd name="T40" fmla="*/ 4 w 20967"/>
                  <a:gd name="T41" fmla="*/ 486 h 21600"/>
                  <a:gd name="T42" fmla="*/ 5 w 20967"/>
                  <a:gd name="T43" fmla="*/ 495 h 21600"/>
                  <a:gd name="T44" fmla="*/ 15 w 20967"/>
                  <a:gd name="T45" fmla="*/ 492 h 21600"/>
                  <a:gd name="T46" fmla="*/ 18 w 20967"/>
                  <a:gd name="T47" fmla="*/ 487 h 21600"/>
                  <a:gd name="T48" fmla="*/ 21 w 20967"/>
                  <a:gd name="T49" fmla="*/ 493 h 21600"/>
                  <a:gd name="T50" fmla="*/ 25 w 20967"/>
                  <a:gd name="T51" fmla="*/ 485 h 21600"/>
                  <a:gd name="T52" fmla="*/ 25 w 20967"/>
                  <a:gd name="T53" fmla="*/ 464 h 21600"/>
                  <a:gd name="T54" fmla="*/ 24 w 20967"/>
                  <a:gd name="T55" fmla="*/ 439 h 21600"/>
                  <a:gd name="T56" fmla="*/ 26 w 20967"/>
                  <a:gd name="T57" fmla="*/ 405 h 21600"/>
                  <a:gd name="T58" fmla="*/ 26 w 20967"/>
                  <a:gd name="T59" fmla="*/ 377 h 21600"/>
                  <a:gd name="T60" fmla="*/ 25 w 20967"/>
                  <a:gd name="T61" fmla="*/ 350 h 21600"/>
                  <a:gd name="T62" fmla="*/ 25 w 20967"/>
                  <a:gd name="T63" fmla="*/ 333 h 21600"/>
                  <a:gd name="T64" fmla="*/ 28 w 20967"/>
                  <a:gd name="T65" fmla="*/ 383 h 21600"/>
                  <a:gd name="T66" fmla="*/ 29 w 20967"/>
                  <a:gd name="T67" fmla="*/ 442 h 21600"/>
                  <a:gd name="T68" fmla="*/ 32 w 20967"/>
                  <a:gd name="T69" fmla="*/ 478 h 21600"/>
                  <a:gd name="T70" fmla="*/ 33 w 20967"/>
                  <a:gd name="T71" fmla="*/ 494 h 21600"/>
                  <a:gd name="T72" fmla="*/ 31 w 20967"/>
                  <a:gd name="T73" fmla="*/ 515 h 21600"/>
                  <a:gd name="T74" fmla="*/ 32 w 20967"/>
                  <a:gd name="T75" fmla="*/ 542 h 21600"/>
                  <a:gd name="T76" fmla="*/ 40 w 20967"/>
                  <a:gd name="T77" fmla="*/ 525 h 21600"/>
                  <a:gd name="T78" fmla="*/ 40 w 20967"/>
                  <a:gd name="T79" fmla="*/ 497 h 21600"/>
                  <a:gd name="T80" fmla="*/ 41 w 20967"/>
                  <a:gd name="T81" fmla="*/ 475 h 21600"/>
                  <a:gd name="T82" fmla="*/ 41 w 20967"/>
                  <a:gd name="T83" fmla="*/ 445 h 21600"/>
                  <a:gd name="T84" fmla="*/ 40 w 20967"/>
                  <a:gd name="T85" fmla="*/ 391 h 21600"/>
                  <a:gd name="T86" fmla="*/ 38 w 20967"/>
                  <a:gd name="T87" fmla="*/ 326 h 21600"/>
                  <a:gd name="T88" fmla="*/ 38 w 20967"/>
                  <a:gd name="T89" fmla="*/ 291 h 21600"/>
                  <a:gd name="T90" fmla="*/ 43 w 20967"/>
                  <a:gd name="T91" fmla="*/ 284 h 21600"/>
                  <a:gd name="T92" fmla="*/ 41 w 20967"/>
                  <a:gd name="T93" fmla="*/ 244 h 21600"/>
                  <a:gd name="T94" fmla="*/ 39 w 20967"/>
                  <a:gd name="T95" fmla="*/ 202 h 21600"/>
                  <a:gd name="T96" fmla="*/ 39 w 20967"/>
                  <a:gd name="T97" fmla="*/ 175 h 21600"/>
                  <a:gd name="T98" fmla="*/ 43 w 20967"/>
                  <a:gd name="T99" fmla="*/ 139 h 21600"/>
                  <a:gd name="T100" fmla="*/ 44 w 20967"/>
                  <a:gd name="T101" fmla="*/ 98 h 21600"/>
                  <a:gd name="T102" fmla="*/ 37 w 20967"/>
                  <a:gd name="T103" fmla="*/ 90 h 21600"/>
                  <a:gd name="T104" fmla="*/ 33 w 20967"/>
                  <a:gd name="T105" fmla="*/ 75 h 21600"/>
                  <a:gd name="T106" fmla="*/ 32 w 20967"/>
                  <a:gd name="T107" fmla="*/ 69 h 21600"/>
                  <a:gd name="T108" fmla="*/ 32 w 20967"/>
                  <a:gd name="T109" fmla="*/ 60 h 21600"/>
                  <a:gd name="T110" fmla="*/ 34 w 20967"/>
                  <a:gd name="T111" fmla="*/ 51 h 21600"/>
                  <a:gd name="T112" fmla="*/ 34 w 20967"/>
                  <a:gd name="T113" fmla="*/ 22 h 21600"/>
                  <a:gd name="T114" fmla="*/ 26 w 20967"/>
                  <a:gd name="T115" fmla="*/ 0 h 21600"/>
                  <a:gd name="T116" fmla="*/ 26 w 20967"/>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0967" h="21600">
                    <a:moveTo>
                      <a:pt x="12347" y="0"/>
                    </a:moveTo>
                    <a:cubicBezTo>
                      <a:pt x="10928" y="0"/>
                      <a:pt x="8721" y="414"/>
                      <a:pt x="8721" y="1059"/>
                    </a:cubicBezTo>
                    <a:cubicBezTo>
                      <a:pt x="8721" y="1704"/>
                      <a:pt x="8879" y="1980"/>
                      <a:pt x="9036" y="2211"/>
                    </a:cubicBezTo>
                    <a:cubicBezTo>
                      <a:pt x="9194" y="2395"/>
                      <a:pt x="9509" y="2395"/>
                      <a:pt x="9509" y="2395"/>
                    </a:cubicBezTo>
                    <a:cubicBezTo>
                      <a:pt x="9509" y="2395"/>
                      <a:pt x="9352" y="2809"/>
                      <a:pt x="9824" y="2901"/>
                    </a:cubicBezTo>
                    <a:cubicBezTo>
                      <a:pt x="10298" y="3040"/>
                      <a:pt x="10455" y="3040"/>
                      <a:pt x="10455" y="3178"/>
                    </a:cubicBezTo>
                    <a:cubicBezTo>
                      <a:pt x="10455" y="3316"/>
                      <a:pt x="10140" y="3454"/>
                      <a:pt x="9667" y="3592"/>
                    </a:cubicBezTo>
                    <a:cubicBezTo>
                      <a:pt x="9352" y="3730"/>
                      <a:pt x="7617" y="3869"/>
                      <a:pt x="6671" y="3961"/>
                    </a:cubicBezTo>
                    <a:cubicBezTo>
                      <a:pt x="5568" y="4099"/>
                      <a:pt x="4937" y="4237"/>
                      <a:pt x="4306" y="4606"/>
                    </a:cubicBezTo>
                    <a:cubicBezTo>
                      <a:pt x="3833" y="4928"/>
                      <a:pt x="3045" y="5388"/>
                      <a:pt x="1941" y="5665"/>
                    </a:cubicBezTo>
                    <a:cubicBezTo>
                      <a:pt x="995" y="5987"/>
                      <a:pt x="-266" y="6448"/>
                      <a:pt x="49" y="6908"/>
                    </a:cubicBezTo>
                    <a:cubicBezTo>
                      <a:pt x="522" y="7323"/>
                      <a:pt x="2572" y="7691"/>
                      <a:pt x="3833" y="7507"/>
                    </a:cubicBezTo>
                    <a:cubicBezTo>
                      <a:pt x="4937" y="7323"/>
                      <a:pt x="5410" y="7277"/>
                      <a:pt x="5410" y="7277"/>
                    </a:cubicBezTo>
                    <a:cubicBezTo>
                      <a:pt x="5410" y="7277"/>
                      <a:pt x="4622" y="8290"/>
                      <a:pt x="4306" y="9257"/>
                    </a:cubicBezTo>
                    <a:cubicBezTo>
                      <a:pt x="3991" y="10270"/>
                      <a:pt x="3045" y="11238"/>
                      <a:pt x="3518" y="11284"/>
                    </a:cubicBezTo>
                    <a:cubicBezTo>
                      <a:pt x="4149" y="11376"/>
                      <a:pt x="4937" y="11514"/>
                      <a:pt x="4937" y="11514"/>
                    </a:cubicBezTo>
                    <a:cubicBezTo>
                      <a:pt x="4937" y="11514"/>
                      <a:pt x="5095" y="12896"/>
                      <a:pt x="5883" y="14093"/>
                    </a:cubicBezTo>
                    <a:cubicBezTo>
                      <a:pt x="6671" y="15290"/>
                      <a:pt x="6987" y="15843"/>
                      <a:pt x="7144" y="16580"/>
                    </a:cubicBezTo>
                    <a:cubicBezTo>
                      <a:pt x="7302" y="17317"/>
                      <a:pt x="7460" y="17823"/>
                      <a:pt x="7302" y="18146"/>
                    </a:cubicBezTo>
                    <a:cubicBezTo>
                      <a:pt x="7144" y="18422"/>
                      <a:pt x="5725" y="19021"/>
                      <a:pt x="4779" y="19159"/>
                    </a:cubicBezTo>
                    <a:cubicBezTo>
                      <a:pt x="3991" y="19251"/>
                      <a:pt x="2572" y="19251"/>
                      <a:pt x="1941" y="19343"/>
                    </a:cubicBezTo>
                    <a:cubicBezTo>
                      <a:pt x="1311" y="19389"/>
                      <a:pt x="838" y="19620"/>
                      <a:pt x="2257" y="19712"/>
                    </a:cubicBezTo>
                    <a:cubicBezTo>
                      <a:pt x="3676" y="19758"/>
                      <a:pt x="6198" y="19666"/>
                      <a:pt x="6829" y="19574"/>
                    </a:cubicBezTo>
                    <a:cubicBezTo>
                      <a:pt x="7460" y="19527"/>
                      <a:pt x="8563" y="19389"/>
                      <a:pt x="8563" y="19389"/>
                    </a:cubicBezTo>
                    <a:cubicBezTo>
                      <a:pt x="8563" y="19389"/>
                      <a:pt x="8248" y="19620"/>
                      <a:pt x="9667" y="19620"/>
                    </a:cubicBezTo>
                    <a:cubicBezTo>
                      <a:pt x="11243" y="19620"/>
                      <a:pt x="11401" y="19574"/>
                      <a:pt x="11559" y="19297"/>
                    </a:cubicBezTo>
                    <a:cubicBezTo>
                      <a:pt x="11559" y="19021"/>
                      <a:pt x="11559" y="18652"/>
                      <a:pt x="11716" y="18468"/>
                    </a:cubicBezTo>
                    <a:cubicBezTo>
                      <a:pt x="12032" y="18284"/>
                      <a:pt x="10928" y="17777"/>
                      <a:pt x="11401" y="17501"/>
                    </a:cubicBezTo>
                    <a:cubicBezTo>
                      <a:pt x="12032" y="17271"/>
                      <a:pt x="12505" y="16534"/>
                      <a:pt x="12032" y="16119"/>
                    </a:cubicBezTo>
                    <a:cubicBezTo>
                      <a:pt x="11559" y="15705"/>
                      <a:pt x="12189" y="15290"/>
                      <a:pt x="12032" y="15014"/>
                    </a:cubicBezTo>
                    <a:cubicBezTo>
                      <a:pt x="11874" y="14738"/>
                      <a:pt x="11716" y="14369"/>
                      <a:pt x="11716" y="13955"/>
                    </a:cubicBezTo>
                    <a:cubicBezTo>
                      <a:pt x="11716" y="13540"/>
                      <a:pt x="11716" y="13264"/>
                      <a:pt x="11716" y="13264"/>
                    </a:cubicBezTo>
                    <a:cubicBezTo>
                      <a:pt x="11716" y="13264"/>
                      <a:pt x="12662" y="14830"/>
                      <a:pt x="12978" y="15244"/>
                    </a:cubicBezTo>
                    <a:cubicBezTo>
                      <a:pt x="13293" y="15659"/>
                      <a:pt x="13766" y="17133"/>
                      <a:pt x="13766" y="17593"/>
                    </a:cubicBezTo>
                    <a:cubicBezTo>
                      <a:pt x="13766" y="18054"/>
                      <a:pt x="14870" y="18652"/>
                      <a:pt x="14870" y="19021"/>
                    </a:cubicBezTo>
                    <a:cubicBezTo>
                      <a:pt x="15027" y="19435"/>
                      <a:pt x="15027" y="19666"/>
                      <a:pt x="15343" y="19666"/>
                    </a:cubicBezTo>
                    <a:cubicBezTo>
                      <a:pt x="15816" y="19666"/>
                      <a:pt x="15027" y="20126"/>
                      <a:pt x="14712" y="20495"/>
                    </a:cubicBezTo>
                    <a:cubicBezTo>
                      <a:pt x="14554" y="20817"/>
                      <a:pt x="13608" y="21600"/>
                      <a:pt x="15185" y="21600"/>
                    </a:cubicBezTo>
                    <a:cubicBezTo>
                      <a:pt x="16919" y="21600"/>
                      <a:pt x="18654" y="21416"/>
                      <a:pt x="18654" y="20909"/>
                    </a:cubicBezTo>
                    <a:cubicBezTo>
                      <a:pt x="18811" y="20449"/>
                      <a:pt x="18496" y="19988"/>
                      <a:pt x="18969" y="19804"/>
                    </a:cubicBezTo>
                    <a:cubicBezTo>
                      <a:pt x="19442" y="19620"/>
                      <a:pt x="19442" y="19205"/>
                      <a:pt x="19442" y="18929"/>
                    </a:cubicBezTo>
                    <a:cubicBezTo>
                      <a:pt x="19284" y="18699"/>
                      <a:pt x="19600" y="18238"/>
                      <a:pt x="19442" y="17731"/>
                    </a:cubicBezTo>
                    <a:cubicBezTo>
                      <a:pt x="19127" y="17179"/>
                      <a:pt x="19127" y="16258"/>
                      <a:pt x="18811" y="15567"/>
                    </a:cubicBezTo>
                    <a:cubicBezTo>
                      <a:pt x="18338" y="14876"/>
                      <a:pt x="18181" y="13817"/>
                      <a:pt x="18023" y="12988"/>
                    </a:cubicBezTo>
                    <a:cubicBezTo>
                      <a:pt x="17708" y="12159"/>
                      <a:pt x="17550" y="11744"/>
                      <a:pt x="17865" y="11606"/>
                    </a:cubicBezTo>
                    <a:cubicBezTo>
                      <a:pt x="18181" y="11514"/>
                      <a:pt x="19757" y="11376"/>
                      <a:pt x="20230" y="11330"/>
                    </a:cubicBezTo>
                    <a:cubicBezTo>
                      <a:pt x="20703" y="11330"/>
                      <a:pt x="19757" y="10455"/>
                      <a:pt x="19284" y="9718"/>
                    </a:cubicBezTo>
                    <a:cubicBezTo>
                      <a:pt x="18969" y="9027"/>
                      <a:pt x="18496" y="8566"/>
                      <a:pt x="18181" y="8060"/>
                    </a:cubicBezTo>
                    <a:cubicBezTo>
                      <a:pt x="17708" y="7553"/>
                      <a:pt x="17708" y="7323"/>
                      <a:pt x="18496" y="6954"/>
                    </a:cubicBezTo>
                    <a:cubicBezTo>
                      <a:pt x="19127" y="6586"/>
                      <a:pt x="20073" y="6356"/>
                      <a:pt x="20388" y="5527"/>
                    </a:cubicBezTo>
                    <a:cubicBezTo>
                      <a:pt x="20861" y="4698"/>
                      <a:pt x="21334" y="4145"/>
                      <a:pt x="20546" y="3915"/>
                    </a:cubicBezTo>
                    <a:cubicBezTo>
                      <a:pt x="19757" y="3730"/>
                      <a:pt x="18338" y="3823"/>
                      <a:pt x="17235" y="3592"/>
                    </a:cubicBezTo>
                    <a:cubicBezTo>
                      <a:pt x="16131" y="3316"/>
                      <a:pt x="15973" y="3040"/>
                      <a:pt x="15500" y="2994"/>
                    </a:cubicBezTo>
                    <a:cubicBezTo>
                      <a:pt x="15027" y="2948"/>
                      <a:pt x="14870" y="2948"/>
                      <a:pt x="14870" y="2763"/>
                    </a:cubicBezTo>
                    <a:cubicBezTo>
                      <a:pt x="14870" y="2579"/>
                      <a:pt x="15027" y="2395"/>
                      <a:pt x="15027" y="2395"/>
                    </a:cubicBezTo>
                    <a:cubicBezTo>
                      <a:pt x="15027" y="2395"/>
                      <a:pt x="15816" y="2257"/>
                      <a:pt x="15973" y="2026"/>
                    </a:cubicBezTo>
                    <a:cubicBezTo>
                      <a:pt x="16131" y="1796"/>
                      <a:pt x="16289" y="1243"/>
                      <a:pt x="16131" y="875"/>
                    </a:cubicBezTo>
                    <a:cubicBezTo>
                      <a:pt x="15816" y="507"/>
                      <a:pt x="14712" y="0"/>
                      <a:pt x="12347" y="0"/>
                    </a:cubicBezTo>
                    <a:close/>
                    <a:moveTo>
                      <a:pt x="12347"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38" name="AutoShape 12"/>
              <p:cNvSpPr/>
              <p:nvPr/>
            </p:nvSpPr>
            <p:spPr bwMode="auto">
              <a:xfrm>
                <a:off x="460" y="446"/>
                <a:ext cx="246" cy="188"/>
              </a:xfrm>
              <a:custGeom>
                <a:avLst/>
                <a:gdLst>
                  <a:gd name="T0" fmla="*/ 0 w 21600"/>
                  <a:gd name="T1" fmla="*/ 1 h 21600"/>
                  <a:gd name="T2" fmla="*/ 0 w 21600"/>
                  <a:gd name="T3" fmla="*/ 1 h 21600"/>
                  <a:gd name="T4" fmla="*/ 0 w 21600"/>
                  <a:gd name="T5" fmla="*/ 2 h 21600"/>
                  <a:gd name="T6" fmla="*/ 1 w 21600"/>
                  <a:gd name="T7" fmla="*/ 1 h 21600"/>
                  <a:gd name="T8" fmla="*/ 1 w 21600"/>
                  <a:gd name="T9" fmla="*/ 1 h 21600"/>
                  <a:gd name="T10" fmla="*/ 1 w 21600"/>
                  <a:gd name="T11" fmla="*/ 2 h 21600"/>
                  <a:gd name="T12" fmla="*/ 3 w 21600"/>
                  <a:gd name="T13" fmla="*/ 0 h 21600"/>
                  <a:gd name="T14" fmla="*/ 3 w 21600"/>
                  <a:gd name="T15" fmla="*/ 0 h 21600"/>
                  <a:gd name="T16" fmla="*/ 1 w 21600"/>
                  <a:gd name="T17" fmla="*/ 1 h 21600"/>
                  <a:gd name="T18" fmla="*/ 0 w 21600"/>
                  <a:gd name="T19" fmla="*/ 1 h 21600"/>
                  <a:gd name="T20" fmla="*/ 0 w 21600"/>
                  <a:gd name="T21" fmla="*/ 1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271" y="9969"/>
                    </a:moveTo>
                    <a:cubicBezTo>
                      <a:pt x="635" y="10800"/>
                      <a:pt x="635" y="11631"/>
                      <a:pt x="0" y="12462"/>
                    </a:cubicBezTo>
                    <a:cubicBezTo>
                      <a:pt x="635" y="15785"/>
                      <a:pt x="635" y="19108"/>
                      <a:pt x="635" y="21600"/>
                    </a:cubicBezTo>
                    <a:cubicBezTo>
                      <a:pt x="4447" y="19108"/>
                      <a:pt x="2541" y="13292"/>
                      <a:pt x="5082" y="12462"/>
                    </a:cubicBezTo>
                    <a:cubicBezTo>
                      <a:pt x="8259" y="12462"/>
                      <a:pt x="8259" y="14123"/>
                      <a:pt x="8894" y="16615"/>
                    </a:cubicBezTo>
                    <a:cubicBezTo>
                      <a:pt x="9529" y="18277"/>
                      <a:pt x="9529" y="20769"/>
                      <a:pt x="9529" y="20769"/>
                    </a:cubicBezTo>
                    <a:cubicBezTo>
                      <a:pt x="9529" y="20769"/>
                      <a:pt x="19059" y="7477"/>
                      <a:pt x="21600" y="3323"/>
                    </a:cubicBezTo>
                    <a:cubicBezTo>
                      <a:pt x="20329" y="2492"/>
                      <a:pt x="19694" y="1662"/>
                      <a:pt x="19694" y="0"/>
                    </a:cubicBezTo>
                    <a:cubicBezTo>
                      <a:pt x="16518" y="4154"/>
                      <a:pt x="9529" y="11631"/>
                      <a:pt x="5718" y="11631"/>
                    </a:cubicBezTo>
                    <a:cubicBezTo>
                      <a:pt x="3812" y="11631"/>
                      <a:pt x="2541" y="10800"/>
                      <a:pt x="1271" y="9969"/>
                    </a:cubicBezTo>
                    <a:close/>
                    <a:moveTo>
                      <a:pt x="1271" y="9969"/>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39" name="AutoShape 13"/>
              <p:cNvSpPr/>
              <p:nvPr/>
            </p:nvSpPr>
            <p:spPr bwMode="auto">
              <a:xfrm>
                <a:off x="343" y="958"/>
                <a:ext cx="102" cy="145"/>
              </a:xfrm>
              <a:custGeom>
                <a:avLst/>
                <a:gdLst>
                  <a:gd name="T0" fmla="*/ 0 w 20000"/>
                  <a:gd name="T1" fmla="*/ 0 h 21600"/>
                  <a:gd name="T2" fmla="*/ 1 w 20000"/>
                  <a:gd name="T3" fmla="*/ 0 h 21600"/>
                  <a:gd name="T4" fmla="*/ 0 w 20000"/>
                  <a:gd name="T5" fmla="*/ 1 h 21600"/>
                  <a:gd name="T6" fmla="*/ 0 w 20000"/>
                  <a:gd name="T7" fmla="*/ 1 h 21600"/>
                  <a:gd name="T8" fmla="*/ 0 w 20000"/>
                  <a:gd name="T9" fmla="*/ 1 h 21600"/>
                  <a:gd name="T10" fmla="*/ 0 w 20000"/>
                  <a:gd name="T11" fmla="*/ 0 h 21600"/>
                  <a:gd name="T12" fmla="*/ 0 w 20000"/>
                  <a:gd name="T13" fmla="*/ 0 h 21600"/>
                  <a:gd name="T14" fmla="*/ 0 w 200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000" h="21600">
                    <a:moveTo>
                      <a:pt x="8480" y="1080"/>
                    </a:moveTo>
                    <a:cubicBezTo>
                      <a:pt x="20000" y="0"/>
                      <a:pt x="20000" y="0"/>
                      <a:pt x="20000" y="0"/>
                    </a:cubicBezTo>
                    <a:cubicBezTo>
                      <a:pt x="20000" y="0"/>
                      <a:pt x="9920" y="5400"/>
                      <a:pt x="9920" y="11880"/>
                    </a:cubicBezTo>
                    <a:cubicBezTo>
                      <a:pt x="9920" y="17280"/>
                      <a:pt x="9920" y="19440"/>
                      <a:pt x="9920" y="19440"/>
                    </a:cubicBezTo>
                    <a:cubicBezTo>
                      <a:pt x="1280" y="21600"/>
                      <a:pt x="1280" y="21600"/>
                      <a:pt x="1280" y="21600"/>
                    </a:cubicBezTo>
                    <a:cubicBezTo>
                      <a:pt x="1280" y="21600"/>
                      <a:pt x="-1600" y="15120"/>
                      <a:pt x="1280" y="9720"/>
                    </a:cubicBezTo>
                    <a:cubicBezTo>
                      <a:pt x="4160" y="4320"/>
                      <a:pt x="7040" y="2160"/>
                      <a:pt x="8480" y="1080"/>
                    </a:cubicBezTo>
                    <a:close/>
                    <a:moveTo>
                      <a:pt x="8480" y="108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sp>
            <p:nvSpPr>
              <p:cNvPr id="40" name="AutoShape 14"/>
              <p:cNvSpPr/>
              <p:nvPr/>
            </p:nvSpPr>
            <p:spPr bwMode="auto">
              <a:xfrm>
                <a:off x="344" y="1306"/>
                <a:ext cx="43" cy="126"/>
              </a:xfrm>
              <a:custGeom>
                <a:avLst/>
                <a:gdLst>
                  <a:gd name="T0" fmla="*/ 0 w 21600"/>
                  <a:gd name="T1" fmla="*/ 0 h 21600"/>
                  <a:gd name="T2" fmla="*/ 0 w 21600"/>
                  <a:gd name="T3" fmla="*/ 1 h 21600"/>
                  <a:gd name="T4" fmla="*/ 0 w 21600"/>
                  <a:gd name="T5" fmla="*/ 1 h 21600"/>
                  <a:gd name="T6" fmla="*/ 0 w 21600"/>
                  <a:gd name="T7" fmla="*/ 1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4400" y="0"/>
                    </a:moveTo>
                    <a:cubicBezTo>
                      <a:pt x="14400" y="0"/>
                      <a:pt x="18000" y="11435"/>
                      <a:pt x="18000" y="16518"/>
                    </a:cubicBezTo>
                    <a:cubicBezTo>
                      <a:pt x="21600" y="20329"/>
                      <a:pt x="21600" y="21600"/>
                      <a:pt x="21600" y="21600"/>
                    </a:cubicBezTo>
                    <a:cubicBezTo>
                      <a:pt x="0" y="20329"/>
                      <a:pt x="0" y="20329"/>
                      <a:pt x="0" y="20329"/>
                    </a:cubicBezTo>
                    <a:cubicBezTo>
                      <a:pt x="0" y="20329"/>
                      <a:pt x="3600" y="10165"/>
                      <a:pt x="14400" y="0"/>
                    </a:cubicBezTo>
                    <a:close/>
                    <a:moveTo>
                      <a:pt x="14400"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zh-CN" altLang="en-US" sz="1465" dirty="0">
                  <a:solidFill>
                    <a:prstClr val="black"/>
                  </a:solidFill>
                  <a:cs typeface="+mn-ea"/>
                  <a:sym typeface="+mn-lt"/>
                </a:endParaRPr>
              </a:p>
            </p:txBody>
          </p:sp>
        </p:grpSp>
      </p:grpSp>
      <p:sp>
        <p:nvSpPr>
          <p:cNvPr id="41" name="Oval 82"/>
          <p:cNvSpPr>
            <a:spLocks noChangeAspect="1"/>
          </p:cNvSpPr>
          <p:nvPr/>
        </p:nvSpPr>
        <p:spPr>
          <a:xfrm>
            <a:off x="7034983" y="3731381"/>
            <a:ext cx="633853" cy="633855"/>
          </a:xfrm>
          <a:prstGeom prst="ellipse">
            <a:avLst/>
          </a:prstGeom>
          <a:solidFill>
            <a:schemeClr val="accent3"/>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03</a:t>
            </a:r>
          </a:p>
        </p:txBody>
      </p:sp>
      <p:sp>
        <p:nvSpPr>
          <p:cNvPr id="42" name="Oval 83"/>
          <p:cNvSpPr>
            <a:spLocks noChangeAspect="1"/>
          </p:cNvSpPr>
          <p:nvPr/>
        </p:nvSpPr>
        <p:spPr>
          <a:xfrm>
            <a:off x="7034983" y="4632254"/>
            <a:ext cx="633853" cy="633855"/>
          </a:xfrm>
          <a:prstGeom prst="ellipse">
            <a:avLst/>
          </a:prstGeom>
          <a:solidFill>
            <a:schemeClr val="accent4"/>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04</a:t>
            </a:r>
          </a:p>
        </p:txBody>
      </p:sp>
      <p:sp>
        <p:nvSpPr>
          <p:cNvPr id="44" name="Oval 85"/>
          <p:cNvSpPr>
            <a:spLocks noChangeAspect="1"/>
          </p:cNvSpPr>
          <p:nvPr/>
        </p:nvSpPr>
        <p:spPr>
          <a:xfrm>
            <a:off x="7034983" y="1929637"/>
            <a:ext cx="633853" cy="633855"/>
          </a:xfrm>
          <a:prstGeom prst="ellipse">
            <a:avLst/>
          </a:prstGeom>
          <a:solidFill>
            <a:schemeClr val="accent1"/>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400" b="1" kern="0" dirty="0">
                <a:solidFill>
                  <a:prstClr val="white"/>
                </a:solidFill>
                <a:cs typeface="+mn-ea"/>
                <a:sym typeface="+mn-lt"/>
              </a:rPr>
              <a:t>01</a:t>
            </a:r>
          </a:p>
        </p:txBody>
      </p:sp>
      <p:sp>
        <p:nvSpPr>
          <p:cNvPr id="45" name="Oval 86"/>
          <p:cNvSpPr>
            <a:spLocks noChangeAspect="1"/>
          </p:cNvSpPr>
          <p:nvPr/>
        </p:nvSpPr>
        <p:spPr>
          <a:xfrm>
            <a:off x="7034983" y="2830509"/>
            <a:ext cx="633853" cy="633855"/>
          </a:xfrm>
          <a:prstGeom prst="ellipse">
            <a:avLst/>
          </a:prstGeom>
          <a:solidFill>
            <a:schemeClr val="accent2"/>
          </a:solidFill>
          <a:ln w="57150" cap="flat" cmpd="sng" algn="ctr">
            <a:noFill/>
            <a:prstDash val="solid"/>
          </a:ln>
          <a:effectLst/>
        </p:spPr>
        <p:txBody>
          <a:bodyPr spcFirstLastPara="0" vert="horz" wrap="square" lIns="0" tIns="0" rIns="0" bIns="0" numCol="1" spcCol="953" anchor="ctr" anchorCtr="0">
            <a:noAutofit/>
          </a:bodyPr>
          <a:lstStyle/>
          <a:p>
            <a:pPr algn="ctr" defTabSz="1185545">
              <a:lnSpc>
                <a:spcPct val="90000"/>
              </a:lnSpc>
              <a:spcAft>
                <a:spcPct val="35000"/>
              </a:spcAft>
            </a:pPr>
            <a:r>
              <a:rPr lang="en-US" sz="2000" b="1" kern="0" dirty="0">
                <a:solidFill>
                  <a:prstClr val="white"/>
                </a:solidFill>
                <a:cs typeface="+mn-ea"/>
                <a:sym typeface="+mn-lt"/>
              </a:rPr>
              <a:t>02</a:t>
            </a:r>
          </a:p>
        </p:txBody>
      </p:sp>
      <p:grpSp>
        <p:nvGrpSpPr>
          <p:cNvPr id="4" name="组合 45"/>
          <p:cNvGrpSpPr/>
          <p:nvPr/>
        </p:nvGrpSpPr>
        <p:grpSpPr>
          <a:xfrm>
            <a:off x="671767" y="3992757"/>
            <a:ext cx="1164807" cy="646331"/>
            <a:chOff x="819208" y="3881731"/>
            <a:chExt cx="1164806" cy="646331"/>
          </a:xfrm>
        </p:grpSpPr>
        <p:sp>
          <p:nvSpPr>
            <p:cNvPr id="47" name="AutoShape 7"/>
            <p:cNvSpPr/>
            <p:nvPr/>
          </p:nvSpPr>
          <p:spPr bwMode="auto">
            <a:xfrm>
              <a:off x="1436281"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1"/>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200" b="1" kern="0" dirty="0">
                <a:solidFill>
                  <a:schemeClr val="bg1">
                    <a:lumMod val="50000"/>
                  </a:schemeClr>
                </a:solidFill>
                <a:cs typeface="+mn-ea"/>
                <a:sym typeface="+mn-lt"/>
              </a:endParaRPr>
            </a:p>
          </p:txBody>
        </p:sp>
        <p:sp>
          <p:nvSpPr>
            <p:cNvPr id="48" name="AutoShape 15"/>
            <p:cNvSpPr/>
            <p:nvPr/>
          </p:nvSpPr>
          <p:spPr bwMode="auto">
            <a:xfrm>
              <a:off x="1560548" y="4088637"/>
              <a:ext cx="297286" cy="297219"/>
            </a:xfrm>
            <a:custGeom>
              <a:avLst/>
              <a:gdLst>
                <a:gd name="T0" fmla="*/ 4 w 21600"/>
                <a:gd name="T1" fmla="*/ 2 h 21600"/>
                <a:gd name="T2" fmla="*/ 4 w 21600"/>
                <a:gd name="T3" fmla="*/ 2 h 21600"/>
                <a:gd name="T4" fmla="*/ 4 w 21600"/>
                <a:gd name="T5" fmla="*/ 3 h 21600"/>
                <a:gd name="T6" fmla="*/ 4 w 21600"/>
                <a:gd name="T7" fmla="*/ 3 h 21600"/>
                <a:gd name="T8" fmla="*/ 4 w 21600"/>
                <a:gd name="T9" fmla="*/ 3 h 21600"/>
                <a:gd name="T10" fmla="*/ 4 w 21600"/>
                <a:gd name="T11" fmla="*/ 3 h 21600"/>
                <a:gd name="T12" fmla="*/ 4 w 21600"/>
                <a:gd name="T13" fmla="*/ 4 h 21600"/>
                <a:gd name="T14" fmla="*/ 4 w 21600"/>
                <a:gd name="T15" fmla="*/ 4 h 21600"/>
                <a:gd name="T16" fmla="*/ 3 w 21600"/>
                <a:gd name="T17" fmla="*/ 4 h 21600"/>
                <a:gd name="T18" fmla="*/ 3 w 21600"/>
                <a:gd name="T19" fmla="*/ 4 h 21600"/>
                <a:gd name="T20" fmla="*/ 3 w 21600"/>
                <a:gd name="T21" fmla="*/ 4 h 21600"/>
                <a:gd name="T22" fmla="*/ 3 w 21600"/>
                <a:gd name="T23" fmla="*/ 4 h 21600"/>
                <a:gd name="T24" fmla="*/ 3 w 21600"/>
                <a:gd name="T25" fmla="*/ 4 h 21600"/>
                <a:gd name="T26" fmla="*/ 2 w 21600"/>
                <a:gd name="T27" fmla="*/ 4 h 21600"/>
                <a:gd name="T28" fmla="*/ 2 w 21600"/>
                <a:gd name="T29" fmla="*/ 4 h 21600"/>
                <a:gd name="T30" fmla="*/ 1 w 21600"/>
                <a:gd name="T31" fmla="*/ 4 h 21600"/>
                <a:gd name="T32" fmla="*/ 1 w 21600"/>
                <a:gd name="T33" fmla="*/ 4 h 21600"/>
                <a:gd name="T34" fmla="*/ 1 w 21600"/>
                <a:gd name="T35" fmla="*/ 4 h 21600"/>
                <a:gd name="T36" fmla="*/ 1 w 21600"/>
                <a:gd name="T37" fmla="*/ 4 h 21600"/>
                <a:gd name="T38" fmla="*/ 0 w 21600"/>
                <a:gd name="T39" fmla="*/ 3 h 21600"/>
                <a:gd name="T40" fmla="*/ 1 w 21600"/>
                <a:gd name="T41" fmla="*/ 3 h 21600"/>
                <a:gd name="T42" fmla="*/ 1 w 21600"/>
                <a:gd name="T43" fmla="*/ 3 h 21600"/>
                <a:gd name="T44" fmla="*/ 0 w 21600"/>
                <a:gd name="T45" fmla="*/ 3 h 21600"/>
                <a:gd name="T46" fmla="*/ 0 w 21600"/>
                <a:gd name="T47" fmla="*/ 2 h 21600"/>
                <a:gd name="T48" fmla="*/ 0 w 21600"/>
                <a:gd name="T49" fmla="*/ 2 h 21600"/>
                <a:gd name="T50" fmla="*/ 1 w 21600"/>
                <a:gd name="T51" fmla="*/ 2 h 21600"/>
                <a:gd name="T52" fmla="*/ 0 w 21600"/>
                <a:gd name="T53" fmla="*/ 1 h 21600"/>
                <a:gd name="T54" fmla="*/ 0 w 21600"/>
                <a:gd name="T55" fmla="*/ 1 h 21600"/>
                <a:gd name="T56" fmla="*/ 1 w 21600"/>
                <a:gd name="T57" fmla="*/ 0 h 21600"/>
                <a:gd name="T58" fmla="*/ 1 w 21600"/>
                <a:gd name="T59" fmla="*/ 0 h 21600"/>
                <a:gd name="T60" fmla="*/ 1 w 21600"/>
                <a:gd name="T61" fmla="*/ 1 h 21600"/>
                <a:gd name="T62" fmla="*/ 2 w 21600"/>
                <a:gd name="T63" fmla="*/ 1 h 21600"/>
                <a:gd name="T64" fmla="*/ 2 w 21600"/>
                <a:gd name="T65" fmla="*/ 0 h 21600"/>
                <a:gd name="T66" fmla="*/ 2 w 21600"/>
                <a:gd name="T67" fmla="*/ 0 h 21600"/>
                <a:gd name="T68" fmla="*/ 3 w 21600"/>
                <a:gd name="T69" fmla="*/ 0 h 21600"/>
                <a:gd name="T70" fmla="*/ 3 w 21600"/>
                <a:gd name="T71" fmla="*/ 0 h 21600"/>
                <a:gd name="T72" fmla="*/ 3 w 21600"/>
                <a:gd name="T73" fmla="*/ 1 h 21600"/>
                <a:gd name="T74" fmla="*/ 3 w 21600"/>
                <a:gd name="T75" fmla="*/ 1 h 21600"/>
                <a:gd name="T76" fmla="*/ 3 w 21600"/>
                <a:gd name="T77" fmla="*/ 0 h 21600"/>
                <a:gd name="T78" fmla="*/ 4 w 21600"/>
                <a:gd name="T79" fmla="*/ 0 h 21600"/>
                <a:gd name="T80" fmla="*/ 4 w 21600"/>
                <a:gd name="T81" fmla="*/ 1 h 21600"/>
                <a:gd name="T82" fmla="*/ 4 w 21600"/>
                <a:gd name="T83" fmla="*/ 1 h 21600"/>
                <a:gd name="T84" fmla="*/ 4 w 21600"/>
                <a:gd name="T85" fmla="*/ 1 h 21600"/>
                <a:gd name="T86" fmla="*/ 2 w 21600"/>
                <a:gd name="T87" fmla="*/ 3 h 21600"/>
                <a:gd name="T88" fmla="*/ 3 w 21600"/>
                <a:gd name="T89" fmla="*/ 3 h 21600"/>
                <a:gd name="T90" fmla="*/ 3 w 21600"/>
                <a:gd name="T91" fmla="*/ 2 h 21600"/>
                <a:gd name="T92" fmla="*/ 3 w 21600"/>
                <a:gd name="T93" fmla="*/ 2 h 21600"/>
                <a:gd name="T94" fmla="*/ 2 w 21600"/>
                <a:gd name="T95" fmla="*/ 2 h 21600"/>
                <a:gd name="T96" fmla="*/ 2 w 21600"/>
                <a:gd name="T97" fmla="*/ 2 h 21600"/>
                <a:gd name="T98" fmla="*/ 2 w 21600"/>
                <a:gd name="T99" fmla="*/ 2 h 21600"/>
                <a:gd name="T100" fmla="*/ 2 w 21600"/>
                <a:gd name="T101" fmla="*/ 3 h 21600"/>
                <a:gd name="T102" fmla="*/ 2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17909" y="6867"/>
                  </a:moveTo>
                  <a:cubicBezTo>
                    <a:pt x="18210" y="7364"/>
                    <a:pt x="18439" y="7917"/>
                    <a:pt x="18600" y="8530"/>
                  </a:cubicBezTo>
                  <a:cubicBezTo>
                    <a:pt x="19045" y="8620"/>
                    <a:pt x="19513" y="8680"/>
                    <a:pt x="20005" y="8705"/>
                  </a:cubicBezTo>
                  <a:cubicBezTo>
                    <a:pt x="20498" y="8733"/>
                    <a:pt x="20957" y="8821"/>
                    <a:pt x="21382" y="8976"/>
                  </a:cubicBezTo>
                  <a:cubicBezTo>
                    <a:pt x="21526" y="9013"/>
                    <a:pt x="21600" y="9092"/>
                    <a:pt x="21600" y="9219"/>
                  </a:cubicBezTo>
                  <a:lnTo>
                    <a:pt x="21600" y="12410"/>
                  </a:lnTo>
                  <a:cubicBezTo>
                    <a:pt x="21600" y="12517"/>
                    <a:pt x="21464" y="12613"/>
                    <a:pt x="21198" y="12697"/>
                  </a:cubicBezTo>
                  <a:cubicBezTo>
                    <a:pt x="20932" y="12788"/>
                    <a:pt x="20623" y="12853"/>
                    <a:pt x="20269" y="12909"/>
                  </a:cubicBezTo>
                  <a:cubicBezTo>
                    <a:pt x="19918" y="12963"/>
                    <a:pt x="19575" y="13003"/>
                    <a:pt x="19241" y="13031"/>
                  </a:cubicBezTo>
                  <a:cubicBezTo>
                    <a:pt x="18904" y="13056"/>
                    <a:pt x="18683" y="13079"/>
                    <a:pt x="18575" y="13098"/>
                  </a:cubicBezTo>
                  <a:cubicBezTo>
                    <a:pt x="18448" y="13612"/>
                    <a:pt x="18238" y="14137"/>
                    <a:pt x="17938" y="14680"/>
                  </a:cubicBezTo>
                  <a:cubicBezTo>
                    <a:pt x="18433" y="15417"/>
                    <a:pt x="18983" y="16125"/>
                    <a:pt x="19578" y="16803"/>
                  </a:cubicBezTo>
                  <a:lnTo>
                    <a:pt x="19660" y="17006"/>
                  </a:lnTo>
                  <a:cubicBezTo>
                    <a:pt x="19660" y="17077"/>
                    <a:pt x="19535" y="17252"/>
                    <a:pt x="19286" y="17523"/>
                  </a:cubicBezTo>
                  <a:cubicBezTo>
                    <a:pt x="19037" y="17800"/>
                    <a:pt x="18756" y="18096"/>
                    <a:pt x="18439" y="18412"/>
                  </a:cubicBezTo>
                  <a:cubicBezTo>
                    <a:pt x="18122" y="18726"/>
                    <a:pt x="17822" y="19008"/>
                    <a:pt x="17538" y="19257"/>
                  </a:cubicBezTo>
                  <a:cubicBezTo>
                    <a:pt x="17252" y="19505"/>
                    <a:pt x="17068" y="19626"/>
                    <a:pt x="16989" y="19626"/>
                  </a:cubicBezTo>
                  <a:cubicBezTo>
                    <a:pt x="16969" y="19626"/>
                    <a:pt x="16850" y="19542"/>
                    <a:pt x="16629" y="19378"/>
                  </a:cubicBezTo>
                  <a:cubicBezTo>
                    <a:pt x="16408" y="19211"/>
                    <a:pt x="16165" y="19025"/>
                    <a:pt x="15896" y="18822"/>
                  </a:cubicBezTo>
                  <a:cubicBezTo>
                    <a:pt x="15629" y="18621"/>
                    <a:pt x="15377" y="18426"/>
                    <a:pt x="15136" y="18240"/>
                  </a:cubicBezTo>
                  <a:cubicBezTo>
                    <a:pt x="14899" y="18056"/>
                    <a:pt x="14746" y="17946"/>
                    <a:pt x="14683" y="17910"/>
                  </a:cubicBezTo>
                  <a:cubicBezTo>
                    <a:pt x="14420" y="18054"/>
                    <a:pt x="14156" y="18178"/>
                    <a:pt x="13890" y="18282"/>
                  </a:cubicBezTo>
                  <a:cubicBezTo>
                    <a:pt x="13624" y="18384"/>
                    <a:pt x="13355" y="18472"/>
                    <a:pt x="13083" y="18545"/>
                  </a:cubicBezTo>
                  <a:cubicBezTo>
                    <a:pt x="13066" y="18655"/>
                    <a:pt x="13040" y="18875"/>
                    <a:pt x="13009" y="19214"/>
                  </a:cubicBezTo>
                  <a:cubicBezTo>
                    <a:pt x="12978" y="19553"/>
                    <a:pt x="12933" y="19895"/>
                    <a:pt x="12879" y="20242"/>
                  </a:cubicBezTo>
                  <a:cubicBezTo>
                    <a:pt x="12825" y="20589"/>
                    <a:pt x="12763" y="20903"/>
                    <a:pt x="12692" y="21179"/>
                  </a:cubicBezTo>
                  <a:cubicBezTo>
                    <a:pt x="12618" y="21462"/>
                    <a:pt x="12522" y="21600"/>
                    <a:pt x="12406" y="21600"/>
                  </a:cubicBezTo>
                  <a:lnTo>
                    <a:pt x="9191" y="21600"/>
                  </a:lnTo>
                  <a:cubicBezTo>
                    <a:pt x="9064" y="21600"/>
                    <a:pt x="8979" y="21521"/>
                    <a:pt x="8933" y="21371"/>
                  </a:cubicBezTo>
                  <a:cubicBezTo>
                    <a:pt x="8806" y="20928"/>
                    <a:pt x="8721" y="20462"/>
                    <a:pt x="8679" y="19979"/>
                  </a:cubicBezTo>
                  <a:cubicBezTo>
                    <a:pt x="8630" y="19494"/>
                    <a:pt x="8582" y="19031"/>
                    <a:pt x="8528" y="18585"/>
                  </a:cubicBezTo>
                  <a:cubicBezTo>
                    <a:pt x="7976" y="18424"/>
                    <a:pt x="7446" y="18198"/>
                    <a:pt x="6942" y="17910"/>
                  </a:cubicBezTo>
                  <a:cubicBezTo>
                    <a:pt x="6568" y="18192"/>
                    <a:pt x="6203" y="18460"/>
                    <a:pt x="5843" y="18726"/>
                  </a:cubicBezTo>
                  <a:cubicBezTo>
                    <a:pt x="5481" y="18994"/>
                    <a:pt x="5124" y="19276"/>
                    <a:pt x="4773" y="19573"/>
                  </a:cubicBezTo>
                  <a:lnTo>
                    <a:pt x="4608" y="19626"/>
                  </a:lnTo>
                  <a:cubicBezTo>
                    <a:pt x="4555" y="19626"/>
                    <a:pt x="4387" y="19505"/>
                    <a:pt x="4107" y="19256"/>
                  </a:cubicBezTo>
                  <a:cubicBezTo>
                    <a:pt x="3827" y="19008"/>
                    <a:pt x="3535" y="18726"/>
                    <a:pt x="3232" y="18412"/>
                  </a:cubicBezTo>
                  <a:cubicBezTo>
                    <a:pt x="2929" y="18096"/>
                    <a:pt x="2654" y="17800"/>
                    <a:pt x="2405" y="17523"/>
                  </a:cubicBezTo>
                  <a:cubicBezTo>
                    <a:pt x="2155" y="17252"/>
                    <a:pt x="2031" y="17077"/>
                    <a:pt x="2031" y="17006"/>
                  </a:cubicBezTo>
                  <a:cubicBezTo>
                    <a:pt x="2031" y="16986"/>
                    <a:pt x="2104" y="16868"/>
                    <a:pt x="2249" y="16648"/>
                  </a:cubicBezTo>
                  <a:cubicBezTo>
                    <a:pt x="2393" y="16427"/>
                    <a:pt x="2563" y="16184"/>
                    <a:pt x="2759" y="15925"/>
                  </a:cubicBezTo>
                  <a:cubicBezTo>
                    <a:pt x="2951" y="15662"/>
                    <a:pt x="3141" y="15411"/>
                    <a:pt x="3328" y="15174"/>
                  </a:cubicBezTo>
                  <a:cubicBezTo>
                    <a:pt x="3512" y="14934"/>
                    <a:pt x="3631" y="14778"/>
                    <a:pt x="3688" y="14705"/>
                  </a:cubicBezTo>
                  <a:cubicBezTo>
                    <a:pt x="3388" y="14211"/>
                    <a:pt x="3158" y="13658"/>
                    <a:pt x="2997" y="13045"/>
                  </a:cubicBezTo>
                  <a:cubicBezTo>
                    <a:pt x="2535" y="12952"/>
                    <a:pt x="2062" y="12898"/>
                    <a:pt x="1578" y="12870"/>
                  </a:cubicBezTo>
                  <a:cubicBezTo>
                    <a:pt x="1093" y="12841"/>
                    <a:pt x="640" y="12751"/>
                    <a:pt x="215" y="12599"/>
                  </a:cubicBezTo>
                  <a:cubicBezTo>
                    <a:pt x="71" y="12562"/>
                    <a:pt x="0" y="12480"/>
                    <a:pt x="0" y="12353"/>
                  </a:cubicBezTo>
                  <a:lnTo>
                    <a:pt x="0" y="9162"/>
                  </a:lnTo>
                  <a:cubicBezTo>
                    <a:pt x="0" y="9055"/>
                    <a:pt x="136" y="8959"/>
                    <a:pt x="414" y="8874"/>
                  </a:cubicBezTo>
                  <a:cubicBezTo>
                    <a:pt x="688" y="8790"/>
                    <a:pt x="997" y="8716"/>
                    <a:pt x="1340" y="8666"/>
                  </a:cubicBezTo>
                  <a:cubicBezTo>
                    <a:pt x="1685" y="8612"/>
                    <a:pt x="2020" y="8570"/>
                    <a:pt x="2345" y="8544"/>
                  </a:cubicBezTo>
                  <a:cubicBezTo>
                    <a:pt x="2668" y="8516"/>
                    <a:pt x="2886" y="8493"/>
                    <a:pt x="2997" y="8473"/>
                  </a:cubicBezTo>
                  <a:cubicBezTo>
                    <a:pt x="3158" y="7926"/>
                    <a:pt x="3379" y="7398"/>
                    <a:pt x="3659" y="6895"/>
                  </a:cubicBezTo>
                  <a:cubicBezTo>
                    <a:pt x="3161" y="6155"/>
                    <a:pt x="2620" y="5447"/>
                    <a:pt x="2031" y="4772"/>
                  </a:cubicBezTo>
                  <a:lnTo>
                    <a:pt x="1937" y="4571"/>
                  </a:lnTo>
                  <a:cubicBezTo>
                    <a:pt x="1937" y="4498"/>
                    <a:pt x="2065" y="4323"/>
                    <a:pt x="2317" y="4049"/>
                  </a:cubicBezTo>
                  <a:cubicBezTo>
                    <a:pt x="2569" y="3775"/>
                    <a:pt x="2852" y="3479"/>
                    <a:pt x="3164" y="3162"/>
                  </a:cubicBezTo>
                  <a:cubicBezTo>
                    <a:pt x="3478" y="2849"/>
                    <a:pt x="3778" y="2569"/>
                    <a:pt x="4067" y="2321"/>
                  </a:cubicBezTo>
                  <a:cubicBezTo>
                    <a:pt x="4356" y="2073"/>
                    <a:pt x="4538" y="1945"/>
                    <a:pt x="4608" y="1945"/>
                  </a:cubicBezTo>
                  <a:cubicBezTo>
                    <a:pt x="4625" y="1945"/>
                    <a:pt x="4747" y="2030"/>
                    <a:pt x="4968" y="2197"/>
                  </a:cubicBezTo>
                  <a:cubicBezTo>
                    <a:pt x="5189" y="2363"/>
                    <a:pt x="5435" y="2550"/>
                    <a:pt x="5707" y="2750"/>
                  </a:cubicBezTo>
                  <a:cubicBezTo>
                    <a:pt x="5976" y="2953"/>
                    <a:pt x="6234" y="3148"/>
                    <a:pt x="6472" y="3332"/>
                  </a:cubicBezTo>
                  <a:cubicBezTo>
                    <a:pt x="6713" y="3515"/>
                    <a:pt x="6860" y="3628"/>
                    <a:pt x="6914" y="3662"/>
                  </a:cubicBezTo>
                  <a:cubicBezTo>
                    <a:pt x="7175" y="3518"/>
                    <a:pt x="7441" y="3399"/>
                    <a:pt x="7707" y="3303"/>
                  </a:cubicBezTo>
                  <a:cubicBezTo>
                    <a:pt x="7973" y="3210"/>
                    <a:pt x="8248" y="3120"/>
                    <a:pt x="8528" y="3030"/>
                  </a:cubicBezTo>
                  <a:cubicBezTo>
                    <a:pt x="8528" y="2922"/>
                    <a:pt x="8540" y="2699"/>
                    <a:pt x="8568" y="2363"/>
                  </a:cubicBezTo>
                  <a:cubicBezTo>
                    <a:pt x="8596" y="2033"/>
                    <a:pt x="8636" y="1694"/>
                    <a:pt x="8690" y="1352"/>
                  </a:cubicBezTo>
                  <a:cubicBezTo>
                    <a:pt x="8744" y="1011"/>
                    <a:pt x="8814" y="697"/>
                    <a:pt x="8899" y="418"/>
                  </a:cubicBezTo>
                  <a:cubicBezTo>
                    <a:pt x="8984" y="141"/>
                    <a:pt x="9084" y="0"/>
                    <a:pt x="9191" y="0"/>
                  </a:cubicBezTo>
                  <a:lnTo>
                    <a:pt x="12406" y="0"/>
                  </a:lnTo>
                  <a:cubicBezTo>
                    <a:pt x="12531" y="0"/>
                    <a:pt x="12618" y="68"/>
                    <a:pt x="12664" y="203"/>
                  </a:cubicBezTo>
                  <a:cubicBezTo>
                    <a:pt x="12771" y="644"/>
                    <a:pt x="12848" y="1107"/>
                    <a:pt x="12893" y="1595"/>
                  </a:cubicBezTo>
                  <a:cubicBezTo>
                    <a:pt x="12938" y="2084"/>
                    <a:pt x="13001" y="2561"/>
                    <a:pt x="13083" y="3030"/>
                  </a:cubicBezTo>
                  <a:cubicBezTo>
                    <a:pt x="13363" y="3100"/>
                    <a:pt x="13632" y="3185"/>
                    <a:pt x="13890" y="3284"/>
                  </a:cubicBezTo>
                  <a:cubicBezTo>
                    <a:pt x="14148" y="3385"/>
                    <a:pt x="14403" y="3512"/>
                    <a:pt x="14655" y="3662"/>
                  </a:cubicBezTo>
                  <a:cubicBezTo>
                    <a:pt x="14729" y="3611"/>
                    <a:pt x="14882" y="3490"/>
                    <a:pt x="15117" y="3303"/>
                  </a:cubicBezTo>
                  <a:cubicBezTo>
                    <a:pt x="15352" y="3120"/>
                    <a:pt x="15604" y="2925"/>
                    <a:pt x="15870" y="2722"/>
                  </a:cubicBezTo>
                  <a:cubicBezTo>
                    <a:pt x="16136" y="2521"/>
                    <a:pt x="16377" y="2341"/>
                    <a:pt x="16589" y="2183"/>
                  </a:cubicBezTo>
                  <a:cubicBezTo>
                    <a:pt x="16802" y="2024"/>
                    <a:pt x="16935" y="1945"/>
                    <a:pt x="16989" y="1945"/>
                  </a:cubicBezTo>
                  <a:cubicBezTo>
                    <a:pt x="17043" y="1945"/>
                    <a:pt x="17210" y="2072"/>
                    <a:pt x="17490" y="2321"/>
                  </a:cubicBezTo>
                  <a:cubicBezTo>
                    <a:pt x="17771" y="2569"/>
                    <a:pt x="18065" y="2849"/>
                    <a:pt x="18371" y="3162"/>
                  </a:cubicBezTo>
                  <a:cubicBezTo>
                    <a:pt x="18680" y="3479"/>
                    <a:pt x="18957" y="3775"/>
                    <a:pt x="19207" y="4049"/>
                  </a:cubicBezTo>
                  <a:cubicBezTo>
                    <a:pt x="19453" y="4323"/>
                    <a:pt x="19578" y="4498"/>
                    <a:pt x="19578" y="4571"/>
                  </a:cubicBezTo>
                  <a:cubicBezTo>
                    <a:pt x="19578" y="4605"/>
                    <a:pt x="19498" y="4735"/>
                    <a:pt x="19343" y="4955"/>
                  </a:cubicBezTo>
                  <a:cubicBezTo>
                    <a:pt x="19184" y="5175"/>
                    <a:pt x="19008" y="5416"/>
                    <a:pt x="18813" y="5678"/>
                  </a:cubicBezTo>
                  <a:cubicBezTo>
                    <a:pt x="18617" y="5938"/>
                    <a:pt x="18428" y="6189"/>
                    <a:pt x="18241" y="6429"/>
                  </a:cubicBezTo>
                  <a:cubicBezTo>
                    <a:pt x="18057" y="6667"/>
                    <a:pt x="17946" y="6813"/>
                    <a:pt x="17909" y="6867"/>
                  </a:cubicBezTo>
                  <a:moveTo>
                    <a:pt x="10806" y="14044"/>
                  </a:moveTo>
                  <a:cubicBezTo>
                    <a:pt x="11248" y="14044"/>
                    <a:pt x="11670" y="13957"/>
                    <a:pt x="12066" y="13779"/>
                  </a:cubicBezTo>
                  <a:cubicBezTo>
                    <a:pt x="12463" y="13607"/>
                    <a:pt x="12805" y="13370"/>
                    <a:pt x="13091" y="13070"/>
                  </a:cubicBezTo>
                  <a:cubicBezTo>
                    <a:pt x="13375" y="12774"/>
                    <a:pt x="13604" y="12430"/>
                    <a:pt x="13783" y="12031"/>
                  </a:cubicBezTo>
                  <a:cubicBezTo>
                    <a:pt x="13958" y="11633"/>
                    <a:pt x="14046" y="11215"/>
                    <a:pt x="14046" y="10775"/>
                  </a:cubicBezTo>
                  <a:cubicBezTo>
                    <a:pt x="14046" y="10334"/>
                    <a:pt x="13958" y="9919"/>
                    <a:pt x="13783" y="9530"/>
                  </a:cubicBezTo>
                  <a:cubicBezTo>
                    <a:pt x="13604" y="9143"/>
                    <a:pt x="13375" y="8801"/>
                    <a:pt x="13091" y="8502"/>
                  </a:cubicBezTo>
                  <a:cubicBezTo>
                    <a:pt x="12805" y="8206"/>
                    <a:pt x="12463" y="7974"/>
                    <a:pt x="12066" y="7808"/>
                  </a:cubicBezTo>
                  <a:cubicBezTo>
                    <a:pt x="11670" y="7641"/>
                    <a:pt x="11248" y="7556"/>
                    <a:pt x="10806" y="7556"/>
                  </a:cubicBezTo>
                  <a:cubicBezTo>
                    <a:pt x="10361" y="7556"/>
                    <a:pt x="9939" y="7641"/>
                    <a:pt x="9537" y="7808"/>
                  </a:cubicBezTo>
                  <a:cubicBezTo>
                    <a:pt x="9135" y="7974"/>
                    <a:pt x="8786" y="8206"/>
                    <a:pt x="8494" y="8502"/>
                  </a:cubicBezTo>
                  <a:cubicBezTo>
                    <a:pt x="8200" y="8801"/>
                    <a:pt x="7970" y="9143"/>
                    <a:pt x="7800" y="9530"/>
                  </a:cubicBezTo>
                  <a:cubicBezTo>
                    <a:pt x="7633" y="9919"/>
                    <a:pt x="7551" y="10334"/>
                    <a:pt x="7551" y="10775"/>
                  </a:cubicBezTo>
                  <a:cubicBezTo>
                    <a:pt x="7551" y="11215"/>
                    <a:pt x="7633" y="11633"/>
                    <a:pt x="7800" y="12031"/>
                  </a:cubicBezTo>
                  <a:cubicBezTo>
                    <a:pt x="7970" y="12430"/>
                    <a:pt x="8200" y="12774"/>
                    <a:pt x="8494" y="13070"/>
                  </a:cubicBezTo>
                  <a:cubicBezTo>
                    <a:pt x="8786" y="13370"/>
                    <a:pt x="9135" y="13607"/>
                    <a:pt x="9537" y="13779"/>
                  </a:cubicBezTo>
                  <a:cubicBezTo>
                    <a:pt x="9939" y="13957"/>
                    <a:pt x="10361" y="14044"/>
                    <a:pt x="10806" y="14044"/>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49" name="文本框 48"/>
            <p:cNvSpPr txBox="1"/>
            <p:nvPr/>
          </p:nvSpPr>
          <p:spPr>
            <a:xfrm>
              <a:off x="819208" y="3881731"/>
              <a:ext cx="697626"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01</a:t>
              </a:r>
              <a:endParaRPr lang="zh-CN" altLang="en-US" sz="3600" dirty="0">
                <a:solidFill>
                  <a:schemeClr val="bg1">
                    <a:lumMod val="50000"/>
                  </a:schemeClr>
                </a:solidFill>
                <a:cs typeface="+mn-ea"/>
                <a:sym typeface="+mn-lt"/>
              </a:endParaRPr>
            </a:p>
          </p:txBody>
        </p:sp>
      </p:grpSp>
      <p:grpSp>
        <p:nvGrpSpPr>
          <p:cNvPr id="5" name="组合 49"/>
          <p:cNvGrpSpPr/>
          <p:nvPr/>
        </p:nvGrpSpPr>
        <p:grpSpPr>
          <a:xfrm>
            <a:off x="1011739" y="2769001"/>
            <a:ext cx="1211973" cy="646331"/>
            <a:chOff x="1159182" y="2657971"/>
            <a:chExt cx="1211973" cy="646331"/>
          </a:xfrm>
        </p:grpSpPr>
        <p:sp>
          <p:nvSpPr>
            <p:cNvPr id="51" name="AutoShape 9"/>
            <p:cNvSpPr/>
            <p:nvPr/>
          </p:nvSpPr>
          <p:spPr bwMode="auto">
            <a:xfrm>
              <a:off x="1823422"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2"/>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52" name="AutoShape 16"/>
            <p:cNvSpPr/>
            <p:nvPr/>
          </p:nvSpPr>
          <p:spPr bwMode="auto">
            <a:xfrm>
              <a:off x="1954381" y="2836688"/>
              <a:ext cx="297286" cy="298174"/>
            </a:xfrm>
            <a:custGeom>
              <a:avLst/>
              <a:gdLst>
                <a:gd name="T0" fmla="*/ 4 w 21376"/>
                <a:gd name="T1" fmla="*/ 4 h 21600"/>
                <a:gd name="T2" fmla="*/ 4 w 21376"/>
                <a:gd name="T3" fmla="*/ 4 h 21600"/>
                <a:gd name="T4" fmla="*/ 4 w 21376"/>
                <a:gd name="T5" fmla="*/ 4 h 21600"/>
                <a:gd name="T6" fmla="*/ 4 w 21376"/>
                <a:gd name="T7" fmla="*/ 5 h 21600"/>
                <a:gd name="T8" fmla="*/ 0 w 21376"/>
                <a:gd name="T9" fmla="*/ 5 h 21600"/>
                <a:gd name="T10" fmla="*/ 0 w 21376"/>
                <a:gd name="T11" fmla="*/ 4 h 21600"/>
                <a:gd name="T12" fmla="*/ 0 w 21376"/>
                <a:gd name="T13" fmla="*/ 4 h 21600"/>
                <a:gd name="T14" fmla="*/ 0 w 21376"/>
                <a:gd name="T15" fmla="*/ 4 h 21600"/>
                <a:gd name="T16" fmla="*/ 2 w 21376"/>
                <a:gd name="T17" fmla="*/ 2 h 21600"/>
                <a:gd name="T18" fmla="*/ 2 w 21376"/>
                <a:gd name="T19" fmla="*/ 0 h 21600"/>
                <a:gd name="T20" fmla="*/ 1 w 21376"/>
                <a:gd name="T21" fmla="*/ 0 h 21600"/>
                <a:gd name="T22" fmla="*/ 1 w 21376"/>
                <a:gd name="T23" fmla="*/ 0 h 21600"/>
                <a:gd name="T24" fmla="*/ 1 w 21376"/>
                <a:gd name="T25" fmla="*/ 0 h 21600"/>
                <a:gd name="T26" fmla="*/ 1 w 21376"/>
                <a:gd name="T27" fmla="*/ 0 h 21600"/>
                <a:gd name="T28" fmla="*/ 1 w 21376"/>
                <a:gd name="T29" fmla="*/ 0 h 21600"/>
                <a:gd name="T30" fmla="*/ 3 w 21376"/>
                <a:gd name="T31" fmla="*/ 0 h 21600"/>
                <a:gd name="T32" fmla="*/ 3 w 21376"/>
                <a:gd name="T33" fmla="*/ 0 h 21600"/>
                <a:gd name="T34" fmla="*/ 3 w 21376"/>
                <a:gd name="T35" fmla="*/ 0 h 21600"/>
                <a:gd name="T36" fmla="*/ 3 w 21376"/>
                <a:gd name="T37" fmla="*/ 0 h 21600"/>
                <a:gd name="T38" fmla="*/ 3 w 21376"/>
                <a:gd name="T39" fmla="*/ 0 h 21600"/>
                <a:gd name="T40" fmla="*/ 3 w 21376"/>
                <a:gd name="T41" fmla="*/ 0 h 21600"/>
                <a:gd name="T42" fmla="*/ 3 w 21376"/>
                <a:gd name="T43" fmla="*/ 2 h 21600"/>
                <a:gd name="T44" fmla="*/ 4 w 21376"/>
                <a:gd name="T45" fmla="*/ 4 h 21600"/>
                <a:gd name="T46" fmla="*/ 1 w 21376"/>
                <a:gd name="T47" fmla="*/ 3 h 21600"/>
                <a:gd name="T48" fmla="*/ 3 w 21376"/>
                <a:gd name="T49" fmla="*/ 3 h 21600"/>
                <a:gd name="T50" fmla="*/ 2 w 21376"/>
                <a:gd name="T51" fmla="*/ 2 h 21600"/>
                <a:gd name="T52" fmla="*/ 2 w 21376"/>
                <a:gd name="T53" fmla="*/ 0 h 21600"/>
                <a:gd name="T54" fmla="*/ 2 w 21376"/>
                <a:gd name="T55" fmla="*/ 0 h 21600"/>
                <a:gd name="T56" fmla="*/ 2 w 21376"/>
                <a:gd name="T57" fmla="*/ 2 h 21600"/>
                <a:gd name="T58" fmla="*/ 1 w 21376"/>
                <a:gd name="T59" fmla="*/ 3 h 21600"/>
                <a:gd name="T60" fmla="*/ 1 w 21376"/>
                <a:gd name="T61" fmla="*/ 3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376" h="21600">
                  <a:moveTo>
                    <a:pt x="21036" y="18604"/>
                  </a:moveTo>
                  <a:cubicBezTo>
                    <a:pt x="21454" y="19262"/>
                    <a:pt x="21486" y="19923"/>
                    <a:pt x="21135" y="20587"/>
                  </a:cubicBezTo>
                  <a:cubicBezTo>
                    <a:pt x="20970" y="20916"/>
                    <a:pt x="20732" y="21168"/>
                    <a:pt x="20427" y="21339"/>
                  </a:cubicBezTo>
                  <a:cubicBezTo>
                    <a:pt x="20123" y="21515"/>
                    <a:pt x="19798" y="21600"/>
                    <a:pt x="19455" y="21600"/>
                  </a:cubicBezTo>
                  <a:lnTo>
                    <a:pt x="1928" y="21600"/>
                  </a:lnTo>
                  <a:cubicBezTo>
                    <a:pt x="1586" y="21600"/>
                    <a:pt x="1264" y="21515"/>
                    <a:pt x="965" y="21339"/>
                  </a:cubicBezTo>
                  <a:cubicBezTo>
                    <a:pt x="663" y="21168"/>
                    <a:pt x="426" y="20916"/>
                    <a:pt x="249" y="20587"/>
                  </a:cubicBezTo>
                  <a:cubicBezTo>
                    <a:pt x="-114" y="19914"/>
                    <a:pt x="-79" y="19250"/>
                    <a:pt x="344" y="18604"/>
                  </a:cubicBezTo>
                  <a:lnTo>
                    <a:pt x="7510" y="7314"/>
                  </a:lnTo>
                  <a:lnTo>
                    <a:pt x="7510" y="2168"/>
                  </a:lnTo>
                  <a:lnTo>
                    <a:pt x="6428" y="2168"/>
                  </a:lnTo>
                  <a:cubicBezTo>
                    <a:pt x="6123" y="2168"/>
                    <a:pt x="5871" y="2062"/>
                    <a:pt x="5670" y="1850"/>
                  </a:cubicBezTo>
                  <a:cubicBezTo>
                    <a:pt x="5473" y="1639"/>
                    <a:pt x="5372" y="1380"/>
                    <a:pt x="5372" y="1072"/>
                  </a:cubicBezTo>
                  <a:cubicBezTo>
                    <a:pt x="5372" y="778"/>
                    <a:pt x="5473" y="529"/>
                    <a:pt x="5670" y="320"/>
                  </a:cubicBezTo>
                  <a:cubicBezTo>
                    <a:pt x="5871" y="109"/>
                    <a:pt x="6123" y="0"/>
                    <a:pt x="6428" y="0"/>
                  </a:cubicBezTo>
                  <a:lnTo>
                    <a:pt x="14953" y="0"/>
                  </a:lnTo>
                  <a:cubicBezTo>
                    <a:pt x="15261" y="0"/>
                    <a:pt x="15516" y="109"/>
                    <a:pt x="15725" y="320"/>
                  </a:cubicBezTo>
                  <a:cubicBezTo>
                    <a:pt x="15934" y="529"/>
                    <a:pt x="16038" y="778"/>
                    <a:pt x="16038" y="1072"/>
                  </a:cubicBezTo>
                  <a:cubicBezTo>
                    <a:pt x="16038" y="1380"/>
                    <a:pt x="15934" y="1639"/>
                    <a:pt x="15725" y="1850"/>
                  </a:cubicBezTo>
                  <a:cubicBezTo>
                    <a:pt x="15516" y="2062"/>
                    <a:pt x="15261" y="2168"/>
                    <a:pt x="14953" y="2168"/>
                  </a:cubicBezTo>
                  <a:lnTo>
                    <a:pt x="13900" y="2168"/>
                  </a:lnTo>
                  <a:lnTo>
                    <a:pt x="13900" y="7340"/>
                  </a:lnTo>
                  <a:lnTo>
                    <a:pt x="21036" y="18604"/>
                  </a:lnTo>
                  <a:close/>
                  <a:moveTo>
                    <a:pt x="5261" y="14865"/>
                  </a:moveTo>
                  <a:lnTo>
                    <a:pt x="16122" y="14865"/>
                  </a:lnTo>
                  <a:lnTo>
                    <a:pt x="11774" y="7974"/>
                  </a:lnTo>
                  <a:lnTo>
                    <a:pt x="11774" y="2168"/>
                  </a:lnTo>
                  <a:lnTo>
                    <a:pt x="9636" y="2168"/>
                  </a:lnTo>
                  <a:lnTo>
                    <a:pt x="9636" y="7948"/>
                  </a:lnTo>
                  <a:lnTo>
                    <a:pt x="5261" y="14865"/>
                  </a:lnTo>
                  <a:close/>
                  <a:moveTo>
                    <a:pt x="5261" y="14865"/>
                  </a:move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53" name="文本框 52"/>
            <p:cNvSpPr txBox="1"/>
            <p:nvPr/>
          </p:nvSpPr>
          <p:spPr>
            <a:xfrm>
              <a:off x="1159182" y="2657971"/>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02</a:t>
              </a:r>
              <a:endParaRPr lang="zh-CN" altLang="en-US" sz="3600" dirty="0">
                <a:solidFill>
                  <a:schemeClr val="bg1">
                    <a:lumMod val="50000"/>
                  </a:schemeClr>
                </a:solidFill>
                <a:cs typeface="+mn-ea"/>
                <a:sym typeface="+mn-lt"/>
              </a:endParaRPr>
            </a:p>
          </p:txBody>
        </p:sp>
      </p:grpSp>
      <p:grpSp>
        <p:nvGrpSpPr>
          <p:cNvPr id="6" name="组合 53"/>
          <p:cNvGrpSpPr/>
          <p:nvPr/>
        </p:nvGrpSpPr>
        <p:grpSpPr>
          <a:xfrm>
            <a:off x="4954726" y="4047812"/>
            <a:ext cx="1259432" cy="646331"/>
            <a:chOff x="5102170" y="3936778"/>
            <a:chExt cx="1259432" cy="646329"/>
          </a:xfrm>
        </p:grpSpPr>
        <p:sp>
          <p:nvSpPr>
            <p:cNvPr id="55" name="AutoShape 8"/>
            <p:cNvSpPr/>
            <p:nvPr/>
          </p:nvSpPr>
          <p:spPr bwMode="auto">
            <a:xfrm>
              <a:off x="5102170" y="3967265"/>
              <a:ext cx="547733" cy="551431"/>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4"/>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56" name="AutoShape 19"/>
            <p:cNvSpPr/>
            <p:nvPr/>
          </p:nvSpPr>
          <p:spPr bwMode="auto">
            <a:xfrm>
              <a:off x="5215923" y="4076214"/>
              <a:ext cx="297286" cy="297219"/>
            </a:xfrm>
            <a:custGeom>
              <a:avLst/>
              <a:gdLst>
                <a:gd name="T0" fmla="*/ 4 w 21600"/>
                <a:gd name="T1" fmla="*/ 3 h 21600"/>
                <a:gd name="T2" fmla="*/ 4 w 21600"/>
                <a:gd name="T3" fmla="*/ 3 h 21600"/>
                <a:gd name="T4" fmla="*/ 4 w 21600"/>
                <a:gd name="T5" fmla="*/ 4 h 21600"/>
                <a:gd name="T6" fmla="*/ 3 w 21600"/>
                <a:gd name="T7" fmla="*/ 4 h 21600"/>
                <a:gd name="T8" fmla="*/ 3 w 21600"/>
                <a:gd name="T9" fmla="*/ 4 h 21600"/>
                <a:gd name="T10" fmla="*/ 2 w 21600"/>
                <a:gd name="T11" fmla="*/ 4 h 21600"/>
                <a:gd name="T12" fmla="*/ 0 w 21600"/>
                <a:gd name="T13" fmla="*/ 4 h 21600"/>
                <a:gd name="T14" fmla="*/ 0 w 21600"/>
                <a:gd name="T15" fmla="*/ 4 h 21600"/>
                <a:gd name="T16" fmla="*/ 0 w 21600"/>
                <a:gd name="T17" fmla="*/ 2 h 21600"/>
                <a:gd name="T18" fmla="*/ 1 w 21600"/>
                <a:gd name="T19" fmla="*/ 2 h 21600"/>
                <a:gd name="T20" fmla="*/ 2 w 21600"/>
                <a:gd name="T21" fmla="*/ 2 h 21600"/>
                <a:gd name="T22" fmla="*/ 2 w 21600"/>
                <a:gd name="T23" fmla="*/ 1 h 21600"/>
                <a:gd name="T24" fmla="*/ 2 w 21600"/>
                <a:gd name="T25" fmla="*/ 1 h 21600"/>
                <a:gd name="T26" fmla="*/ 2 w 21600"/>
                <a:gd name="T27" fmla="*/ 1 h 21600"/>
                <a:gd name="T28" fmla="*/ 2 w 21600"/>
                <a:gd name="T29" fmla="*/ 0 h 21600"/>
                <a:gd name="T30" fmla="*/ 3 w 21600"/>
                <a:gd name="T31" fmla="*/ 0 h 21600"/>
                <a:gd name="T32" fmla="*/ 3 w 21600"/>
                <a:gd name="T33" fmla="*/ 0 h 21600"/>
                <a:gd name="T34" fmla="*/ 3 w 21600"/>
                <a:gd name="T35" fmla="*/ 1 h 21600"/>
                <a:gd name="T36" fmla="*/ 3 w 21600"/>
                <a:gd name="T37" fmla="*/ 1 h 21600"/>
                <a:gd name="T38" fmla="*/ 4 w 21600"/>
                <a:gd name="T39" fmla="*/ 1 h 21600"/>
                <a:gd name="T40" fmla="*/ 4 w 21600"/>
                <a:gd name="T41" fmla="*/ 2 h 21600"/>
                <a:gd name="T42" fmla="*/ 4 w 21600"/>
                <a:gd name="T43" fmla="*/ 2 h 21600"/>
                <a:gd name="T44" fmla="*/ 4 w 21600"/>
                <a:gd name="T45" fmla="*/ 2 h 21600"/>
                <a:gd name="T46" fmla="*/ 1 w 21600"/>
                <a:gd name="T47" fmla="*/ 4 h 21600"/>
                <a:gd name="T48" fmla="*/ 1 w 21600"/>
                <a:gd name="T49" fmla="*/ 3 h 21600"/>
                <a:gd name="T50" fmla="*/ 1 w 21600"/>
                <a:gd name="T51" fmla="*/ 3 h 21600"/>
                <a:gd name="T52" fmla="*/ 1 w 21600"/>
                <a:gd name="T53" fmla="*/ 4 h 21600"/>
                <a:gd name="T54" fmla="*/ 4 w 21600"/>
                <a:gd name="T55" fmla="*/ 3 h 21600"/>
                <a:gd name="T56" fmla="*/ 4 w 21600"/>
                <a:gd name="T57" fmla="*/ 3 h 21600"/>
                <a:gd name="T58" fmla="*/ 4 w 21600"/>
                <a:gd name="T59" fmla="*/ 2 h 21600"/>
                <a:gd name="T60" fmla="*/ 4 w 21600"/>
                <a:gd name="T61" fmla="*/ 2 h 21600"/>
                <a:gd name="T62" fmla="*/ 4 w 21600"/>
                <a:gd name="T63" fmla="*/ 2 h 21600"/>
                <a:gd name="T64" fmla="*/ 3 w 21600"/>
                <a:gd name="T65" fmla="*/ 2 h 21600"/>
                <a:gd name="T66" fmla="*/ 3 w 21600"/>
                <a:gd name="T67" fmla="*/ 2 h 21600"/>
                <a:gd name="T68" fmla="*/ 3 w 21600"/>
                <a:gd name="T69" fmla="*/ 2 h 21600"/>
                <a:gd name="T70" fmla="*/ 3 w 21600"/>
                <a:gd name="T71" fmla="*/ 1 h 21600"/>
                <a:gd name="T72" fmla="*/ 3 w 21600"/>
                <a:gd name="T73" fmla="*/ 1 h 21600"/>
                <a:gd name="T74" fmla="*/ 3 w 21600"/>
                <a:gd name="T75" fmla="*/ 0 h 21600"/>
                <a:gd name="T76" fmla="*/ 3 w 21600"/>
                <a:gd name="T77" fmla="*/ 0 h 21600"/>
                <a:gd name="T78" fmla="*/ 3 w 21600"/>
                <a:gd name="T79" fmla="*/ 0 h 21600"/>
                <a:gd name="T80" fmla="*/ 3 w 21600"/>
                <a:gd name="T81" fmla="*/ 1 h 21600"/>
                <a:gd name="T82" fmla="*/ 2 w 21600"/>
                <a:gd name="T83" fmla="*/ 1 h 21600"/>
                <a:gd name="T84" fmla="*/ 2 w 21600"/>
                <a:gd name="T85" fmla="*/ 2 h 21600"/>
                <a:gd name="T86" fmla="*/ 2 w 21600"/>
                <a:gd name="T87" fmla="*/ 2 h 21600"/>
                <a:gd name="T88" fmla="*/ 1 w 21600"/>
                <a:gd name="T89" fmla="*/ 2 h 21600"/>
                <a:gd name="T90" fmla="*/ 2 w 21600"/>
                <a:gd name="T91" fmla="*/ 4 h 21600"/>
                <a:gd name="T92" fmla="*/ 3 w 21600"/>
                <a:gd name="T93" fmla="*/ 4 h 21600"/>
                <a:gd name="T94" fmla="*/ 3 w 21600"/>
                <a:gd name="T95" fmla="*/ 4 h 21600"/>
                <a:gd name="T96" fmla="*/ 4 w 21600"/>
                <a:gd name="T97" fmla="*/ 4 h 21600"/>
                <a:gd name="T98" fmla="*/ 4 w 21600"/>
                <a:gd name="T99" fmla="*/ 4 h 21600"/>
                <a:gd name="T100" fmla="*/ 4 w 21600"/>
                <a:gd name="T101" fmla="*/ 3 h 21600"/>
                <a:gd name="T102" fmla="*/ 4 w 21600"/>
                <a:gd name="T103" fmla="*/ 3 h 2160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1600" h="21600">
                  <a:moveTo>
                    <a:pt x="21329" y="11544"/>
                  </a:moveTo>
                  <a:cubicBezTo>
                    <a:pt x="21493" y="11931"/>
                    <a:pt x="21572" y="12338"/>
                    <a:pt x="21572" y="12758"/>
                  </a:cubicBezTo>
                  <a:cubicBezTo>
                    <a:pt x="21572" y="13464"/>
                    <a:pt x="21388" y="14105"/>
                    <a:pt x="21018" y="14679"/>
                  </a:cubicBezTo>
                  <a:cubicBezTo>
                    <a:pt x="21111" y="15215"/>
                    <a:pt x="21077" y="15746"/>
                    <a:pt x="20925" y="16285"/>
                  </a:cubicBezTo>
                  <a:cubicBezTo>
                    <a:pt x="20769" y="16819"/>
                    <a:pt x="20512" y="17288"/>
                    <a:pt x="20142" y="17697"/>
                  </a:cubicBezTo>
                  <a:cubicBezTo>
                    <a:pt x="20105" y="18451"/>
                    <a:pt x="19902" y="19081"/>
                    <a:pt x="19532" y="19581"/>
                  </a:cubicBezTo>
                  <a:cubicBezTo>
                    <a:pt x="19161" y="20081"/>
                    <a:pt x="18701" y="20482"/>
                    <a:pt x="18147" y="20784"/>
                  </a:cubicBezTo>
                  <a:cubicBezTo>
                    <a:pt x="17593" y="21089"/>
                    <a:pt x="16983" y="21298"/>
                    <a:pt x="16322" y="21419"/>
                  </a:cubicBezTo>
                  <a:cubicBezTo>
                    <a:pt x="15660" y="21541"/>
                    <a:pt x="15010" y="21600"/>
                    <a:pt x="14380" y="21600"/>
                  </a:cubicBezTo>
                  <a:cubicBezTo>
                    <a:pt x="13730" y="21600"/>
                    <a:pt x="13078" y="21555"/>
                    <a:pt x="12425" y="21462"/>
                  </a:cubicBezTo>
                  <a:cubicBezTo>
                    <a:pt x="11772" y="21363"/>
                    <a:pt x="11128" y="21236"/>
                    <a:pt x="10498" y="21075"/>
                  </a:cubicBezTo>
                  <a:cubicBezTo>
                    <a:pt x="9865" y="20894"/>
                    <a:pt x="9237" y="20702"/>
                    <a:pt x="8610" y="20493"/>
                  </a:cubicBezTo>
                  <a:cubicBezTo>
                    <a:pt x="7983" y="20287"/>
                    <a:pt x="7341" y="20182"/>
                    <a:pt x="6680" y="20182"/>
                  </a:cubicBezTo>
                  <a:lnTo>
                    <a:pt x="1608" y="20182"/>
                  </a:lnTo>
                  <a:cubicBezTo>
                    <a:pt x="1167" y="20182"/>
                    <a:pt x="786" y="20030"/>
                    <a:pt x="472" y="19714"/>
                  </a:cubicBezTo>
                  <a:cubicBezTo>
                    <a:pt x="158" y="19406"/>
                    <a:pt x="0" y="19025"/>
                    <a:pt x="0" y="18573"/>
                  </a:cubicBezTo>
                  <a:lnTo>
                    <a:pt x="0" y="9881"/>
                  </a:lnTo>
                  <a:cubicBezTo>
                    <a:pt x="0" y="9440"/>
                    <a:pt x="158" y="9065"/>
                    <a:pt x="472" y="8754"/>
                  </a:cubicBezTo>
                  <a:cubicBezTo>
                    <a:pt x="786" y="8441"/>
                    <a:pt x="1167" y="8285"/>
                    <a:pt x="1608" y="8285"/>
                  </a:cubicBezTo>
                  <a:lnTo>
                    <a:pt x="6316" y="8285"/>
                  </a:lnTo>
                  <a:cubicBezTo>
                    <a:pt x="6559" y="8161"/>
                    <a:pt x="6751" y="8023"/>
                    <a:pt x="6898" y="7873"/>
                  </a:cubicBezTo>
                  <a:cubicBezTo>
                    <a:pt x="7042" y="7723"/>
                    <a:pt x="7197" y="7548"/>
                    <a:pt x="7370" y="7342"/>
                  </a:cubicBezTo>
                  <a:cubicBezTo>
                    <a:pt x="7514" y="7161"/>
                    <a:pt x="7663" y="6986"/>
                    <a:pt x="7810" y="6820"/>
                  </a:cubicBezTo>
                  <a:cubicBezTo>
                    <a:pt x="7957" y="6653"/>
                    <a:pt x="8113" y="6484"/>
                    <a:pt x="8277" y="6311"/>
                  </a:cubicBezTo>
                  <a:cubicBezTo>
                    <a:pt x="8570" y="5998"/>
                    <a:pt x="8918" y="5690"/>
                    <a:pt x="9302" y="5385"/>
                  </a:cubicBezTo>
                  <a:cubicBezTo>
                    <a:pt x="9692" y="5086"/>
                    <a:pt x="9989" y="4750"/>
                    <a:pt x="10195" y="4380"/>
                  </a:cubicBezTo>
                  <a:cubicBezTo>
                    <a:pt x="10339" y="4117"/>
                    <a:pt x="10444" y="3826"/>
                    <a:pt x="10506" y="3507"/>
                  </a:cubicBezTo>
                  <a:cubicBezTo>
                    <a:pt x="10565" y="3188"/>
                    <a:pt x="10628" y="2866"/>
                    <a:pt x="10676" y="2539"/>
                  </a:cubicBezTo>
                  <a:cubicBezTo>
                    <a:pt x="10727" y="2217"/>
                    <a:pt x="10780" y="1900"/>
                    <a:pt x="10845" y="1593"/>
                  </a:cubicBezTo>
                  <a:cubicBezTo>
                    <a:pt x="10907" y="1288"/>
                    <a:pt x="11015" y="1017"/>
                    <a:pt x="11162" y="777"/>
                  </a:cubicBezTo>
                  <a:cubicBezTo>
                    <a:pt x="11311" y="537"/>
                    <a:pt x="11523" y="350"/>
                    <a:pt x="11800" y="209"/>
                  </a:cubicBezTo>
                  <a:cubicBezTo>
                    <a:pt x="12074" y="68"/>
                    <a:pt x="12442" y="0"/>
                    <a:pt x="12902" y="0"/>
                  </a:cubicBezTo>
                  <a:cubicBezTo>
                    <a:pt x="13451" y="0"/>
                    <a:pt x="13956" y="113"/>
                    <a:pt x="14411" y="345"/>
                  </a:cubicBezTo>
                  <a:cubicBezTo>
                    <a:pt x="14869" y="573"/>
                    <a:pt x="15251" y="881"/>
                    <a:pt x="15567" y="1271"/>
                  </a:cubicBezTo>
                  <a:cubicBezTo>
                    <a:pt x="15881" y="1658"/>
                    <a:pt x="16127" y="2101"/>
                    <a:pt x="16305" y="2601"/>
                  </a:cubicBezTo>
                  <a:cubicBezTo>
                    <a:pt x="16480" y="3104"/>
                    <a:pt x="16570" y="3609"/>
                    <a:pt x="16570" y="4123"/>
                  </a:cubicBezTo>
                  <a:cubicBezTo>
                    <a:pt x="16570" y="4654"/>
                    <a:pt x="16491" y="5162"/>
                    <a:pt x="16333" y="5645"/>
                  </a:cubicBezTo>
                  <a:cubicBezTo>
                    <a:pt x="16175" y="6125"/>
                    <a:pt x="15982" y="6611"/>
                    <a:pt x="15759" y="7097"/>
                  </a:cubicBezTo>
                  <a:cubicBezTo>
                    <a:pt x="16073" y="7080"/>
                    <a:pt x="16389" y="7057"/>
                    <a:pt x="16706" y="7035"/>
                  </a:cubicBezTo>
                  <a:cubicBezTo>
                    <a:pt x="17019" y="7012"/>
                    <a:pt x="17336" y="7001"/>
                    <a:pt x="17652" y="7001"/>
                  </a:cubicBezTo>
                  <a:cubicBezTo>
                    <a:pt x="18150" y="7001"/>
                    <a:pt x="18630" y="7049"/>
                    <a:pt x="19099" y="7145"/>
                  </a:cubicBezTo>
                  <a:cubicBezTo>
                    <a:pt x="19568" y="7238"/>
                    <a:pt x="19986" y="7396"/>
                    <a:pt x="20357" y="7616"/>
                  </a:cubicBezTo>
                  <a:cubicBezTo>
                    <a:pt x="20727" y="7839"/>
                    <a:pt x="21026" y="8144"/>
                    <a:pt x="21255" y="8528"/>
                  </a:cubicBezTo>
                  <a:cubicBezTo>
                    <a:pt x="21487" y="8918"/>
                    <a:pt x="21600" y="9409"/>
                    <a:pt x="21600" y="10002"/>
                  </a:cubicBezTo>
                  <a:cubicBezTo>
                    <a:pt x="21600" y="10265"/>
                    <a:pt x="21580" y="10519"/>
                    <a:pt x="21535" y="10773"/>
                  </a:cubicBezTo>
                  <a:cubicBezTo>
                    <a:pt x="21484" y="11030"/>
                    <a:pt x="21419" y="11284"/>
                    <a:pt x="21329" y="11544"/>
                  </a:cubicBezTo>
                  <a:moveTo>
                    <a:pt x="4258" y="18519"/>
                  </a:moveTo>
                  <a:cubicBezTo>
                    <a:pt x="4555" y="18519"/>
                    <a:pt x="4809" y="18417"/>
                    <a:pt x="5024" y="18214"/>
                  </a:cubicBezTo>
                  <a:cubicBezTo>
                    <a:pt x="5233" y="18014"/>
                    <a:pt x="5341" y="17759"/>
                    <a:pt x="5341" y="17454"/>
                  </a:cubicBezTo>
                  <a:cubicBezTo>
                    <a:pt x="5341" y="17155"/>
                    <a:pt x="5233" y="16901"/>
                    <a:pt x="5024" y="16686"/>
                  </a:cubicBezTo>
                  <a:cubicBezTo>
                    <a:pt x="4812" y="16477"/>
                    <a:pt x="4558" y="16373"/>
                    <a:pt x="4258" y="16373"/>
                  </a:cubicBezTo>
                  <a:cubicBezTo>
                    <a:pt x="3942" y="16373"/>
                    <a:pt x="3685" y="16477"/>
                    <a:pt x="3487" y="16686"/>
                  </a:cubicBezTo>
                  <a:cubicBezTo>
                    <a:pt x="3289" y="16901"/>
                    <a:pt x="3190" y="17155"/>
                    <a:pt x="3190" y="17454"/>
                  </a:cubicBezTo>
                  <a:cubicBezTo>
                    <a:pt x="3190" y="17768"/>
                    <a:pt x="3289" y="18025"/>
                    <a:pt x="3487" y="18223"/>
                  </a:cubicBezTo>
                  <a:cubicBezTo>
                    <a:pt x="3682" y="18420"/>
                    <a:pt x="3939" y="18519"/>
                    <a:pt x="4258" y="18519"/>
                  </a:cubicBezTo>
                  <a:moveTo>
                    <a:pt x="19164" y="14343"/>
                  </a:moveTo>
                  <a:cubicBezTo>
                    <a:pt x="19704" y="13902"/>
                    <a:pt x="19975" y="13346"/>
                    <a:pt x="19975" y="12679"/>
                  </a:cubicBezTo>
                  <a:cubicBezTo>
                    <a:pt x="19975" y="12473"/>
                    <a:pt x="19919" y="12281"/>
                    <a:pt x="19806" y="12098"/>
                  </a:cubicBezTo>
                  <a:cubicBezTo>
                    <a:pt x="19695" y="11920"/>
                    <a:pt x="19577" y="11762"/>
                    <a:pt x="19447" y="11623"/>
                  </a:cubicBezTo>
                  <a:cubicBezTo>
                    <a:pt x="19591" y="11363"/>
                    <a:pt x="19721" y="11106"/>
                    <a:pt x="19834" y="10849"/>
                  </a:cubicBezTo>
                  <a:cubicBezTo>
                    <a:pt x="19944" y="10592"/>
                    <a:pt x="20003" y="10313"/>
                    <a:pt x="20003" y="10002"/>
                  </a:cubicBezTo>
                  <a:cubicBezTo>
                    <a:pt x="20003" y="9689"/>
                    <a:pt x="19924" y="9440"/>
                    <a:pt x="19766" y="9251"/>
                  </a:cubicBezTo>
                  <a:cubicBezTo>
                    <a:pt x="19608" y="9070"/>
                    <a:pt x="19416" y="8929"/>
                    <a:pt x="19184" y="8833"/>
                  </a:cubicBezTo>
                  <a:cubicBezTo>
                    <a:pt x="18955" y="8740"/>
                    <a:pt x="18698" y="8683"/>
                    <a:pt x="18418" y="8664"/>
                  </a:cubicBezTo>
                  <a:cubicBezTo>
                    <a:pt x="18138" y="8644"/>
                    <a:pt x="17884" y="8635"/>
                    <a:pt x="17650" y="8635"/>
                  </a:cubicBezTo>
                  <a:cubicBezTo>
                    <a:pt x="17243" y="8635"/>
                    <a:pt x="16836" y="8650"/>
                    <a:pt x="16423" y="8678"/>
                  </a:cubicBezTo>
                  <a:cubicBezTo>
                    <a:pt x="16011" y="8706"/>
                    <a:pt x="15607" y="8720"/>
                    <a:pt x="15200" y="8720"/>
                  </a:cubicBezTo>
                  <a:cubicBezTo>
                    <a:pt x="14917" y="8720"/>
                    <a:pt x="14643" y="8706"/>
                    <a:pt x="14366" y="8678"/>
                  </a:cubicBezTo>
                  <a:cubicBezTo>
                    <a:pt x="14089" y="8650"/>
                    <a:pt x="13829" y="8585"/>
                    <a:pt x="13575" y="8475"/>
                  </a:cubicBezTo>
                  <a:cubicBezTo>
                    <a:pt x="13575" y="8105"/>
                    <a:pt x="13646" y="7754"/>
                    <a:pt x="13792" y="7421"/>
                  </a:cubicBezTo>
                  <a:cubicBezTo>
                    <a:pt x="13937" y="7088"/>
                    <a:pt x="14095" y="6752"/>
                    <a:pt x="14276" y="6413"/>
                  </a:cubicBezTo>
                  <a:cubicBezTo>
                    <a:pt x="14448" y="6074"/>
                    <a:pt x="14606" y="5721"/>
                    <a:pt x="14748" y="5351"/>
                  </a:cubicBezTo>
                  <a:cubicBezTo>
                    <a:pt x="14886" y="4984"/>
                    <a:pt x="14954" y="4575"/>
                    <a:pt x="14954" y="4123"/>
                  </a:cubicBezTo>
                  <a:cubicBezTo>
                    <a:pt x="14954" y="3824"/>
                    <a:pt x="14906" y="3530"/>
                    <a:pt x="14813" y="3236"/>
                  </a:cubicBezTo>
                  <a:cubicBezTo>
                    <a:pt x="14717" y="2945"/>
                    <a:pt x="14584" y="2677"/>
                    <a:pt x="14411" y="2440"/>
                  </a:cubicBezTo>
                  <a:cubicBezTo>
                    <a:pt x="14239" y="2200"/>
                    <a:pt x="14027" y="2002"/>
                    <a:pt x="13776" y="1844"/>
                  </a:cubicBezTo>
                  <a:cubicBezTo>
                    <a:pt x="13521" y="1689"/>
                    <a:pt x="13230" y="1607"/>
                    <a:pt x="12894" y="1607"/>
                  </a:cubicBezTo>
                  <a:lnTo>
                    <a:pt x="12744" y="1607"/>
                  </a:lnTo>
                  <a:cubicBezTo>
                    <a:pt x="12682" y="1607"/>
                    <a:pt x="12631" y="1618"/>
                    <a:pt x="12594" y="1635"/>
                  </a:cubicBezTo>
                  <a:cubicBezTo>
                    <a:pt x="12524" y="1672"/>
                    <a:pt x="12481" y="1706"/>
                    <a:pt x="12473" y="1742"/>
                  </a:cubicBezTo>
                  <a:cubicBezTo>
                    <a:pt x="12464" y="1779"/>
                    <a:pt x="12450" y="1838"/>
                    <a:pt x="12430" y="1920"/>
                  </a:cubicBezTo>
                  <a:cubicBezTo>
                    <a:pt x="12323" y="2451"/>
                    <a:pt x="12221" y="3007"/>
                    <a:pt x="12128" y="3586"/>
                  </a:cubicBezTo>
                  <a:cubicBezTo>
                    <a:pt x="12035" y="4168"/>
                    <a:pt x="11854" y="4699"/>
                    <a:pt x="11597" y="5176"/>
                  </a:cubicBezTo>
                  <a:cubicBezTo>
                    <a:pt x="11334" y="5636"/>
                    <a:pt x="11001" y="6035"/>
                    <a:pt x="10597" y="6368"/>
                  </a:cubicBezTo>
                  <a:cubicBezTo>
                    <a:pt x="10190" y="6701"/>
                    <a:pt x="9803" y="7051"/>
                    <a:pt x="9432" y="7421"/>
                  </a:cubicBezTo>
                  <a:cubicBezTo>
                    <a:pt x="9170" y="7701"/>
                    <a:pt x="8949" y="7955"/>
                    <a:pt x="8771" y="8183"/>
                  </a:cubicBezTo>
                  <a:cubicBezTo>
                    <a:pt x="8593" y="8412"/>
                    <a:pt x="8404" y="8632"/>
                    <a:pt x="8212" y="8833"/>
                  </a:cubicBezTo>
                  <a:cubicBezTo>
                    <a:pt x="8017" y="9036"/>
                    <a:pt x="7799" y="9223"/>
                    <a:pt x="7556" y="9401"/>
                  </a:cubicBezTo>
                  <a:cubicBezTo>
                    <a:pt x="7313" y="9576"/>
                    <a:pt x="7019" y="9737"/>
                    <a:pt x="6674" y="9881"/>
                  </a:cubicBezTo>
                  <a:lnTo>
                    <a:pt x="6646" y="9881"/>
                  </a:lnTo>
                  <a:lnTo>
                    <a:pt x="6646" y="18573"/>
                  </a:lnTo>
                  <a:cubicBezTo>
                    <a:pt x="7279" y="18573"/>
                    <a:pt x="7889" y="18649"/>
                    <a:pt x="8486" y="18796"/>
                  </a:cubicBezTo>
                  <a:cubicBezTo>
                    <a:pt x="9082" y="18946"/>
                    <a:pt x="9684" y="19104"/>
                    <a:pt x="10294" y="19270"/>
                  </a:cubicBezTo>
                  <a:cubicBezTo>
                    <a:pt x="10902" y="19440"/>
                    <a:pt x="11538" y="19592"/>
                    <a:pt x="12207" y="19742"/>
                  </a:cubicBezTo>
                  <a:cubicBezTo>
                    <a:pt x="12874" y="19892"/>
                    <a:pt x="13595" y="19965"/>
                    <a:pt x="14375" y="19965"/>
                  </a:cubicBezTo>
                  <a:cubicBezTo>
                    <a:pt x="14781" y="19965"/>
                    <a:pt x="15222" y="19940"/>
                    <a:pt x="15700" y="19886"/>
                  </a:cubicBezTo>
                  <a:cubicBezTo>
                    <a:pt x="16177" y="19830"/>
                    <a:pt x="16627" y="19711"/>
                    <a:pt x="17048" y="19527"/>
                  </a:cubicBezTo>
                  <a:cubicBezTo>
                    <a:pt x="17469" y="19344"/>
                    <a:pt x="17816" y="19087"/>
                    <a:pt x="18102" y="18762"/>
                  </a:cubicBezTo>
                  <a:cubicBezTo>
                    <a:pt x="18387" y="18440"/>
                    <a:pt x="18526" y="18011"/>
                    <a:pt x="18526" y="17477"/>
                  </a:cubicBezTo>
                  <a:cubicBezTo>
                    <a:pt x="18526" y="17387"/>
                    <a:pt x="18523" y="17305"/>
                    <a:pt x="18517" y="17226"/>
                  </a:cubicBezTo>
                  <a:cubicBezTo>
                    <a:pt x="18503" y="17152"/>
                    <a:pt x="18489" y="17071"/>
                    <a:pt x="18472" y="16980"/>
                  </a:cubicBezTo>
                  <a:cubicBezTo>
                    <a:pt x="18786" y="16836"/>
                    <a:pt x="19029" y="16596"/>
                    <a:pt x="19195" y="16263"/>
                  </a:cubicBezTo>
                  <a:cubicBezTo>
                    <a:pt x="19365" y="15930"/>
                    <a:pt x="19447" y="15594"/>
                    <a:pt x="19447" y="15263"/>
                  </a:cubicBezTo>
                  <a:cubicBezTo>
                    <a:pt x="19450" y="14913"/>
                    <a:pt x="19351" y="14605"/>
                    <a:pt x="19164" y="14343"/>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57" name="文本框 56"/>
            <p:cNvSpPr txBox="1"/>
            <p:nvPr/>
          </p:nvSpPr>
          <p:spPr>
            <a:xfrm>
              <a:off x="5663975" y="3936778"/>
              <a:ext cx="697627" cy="646329"/>
            </a:xfrm>
            <a:prstGeom prst="rect">
              <a:avLst/>
            </a:prstGeom>
            <a:noFill/>
          </p:spPr>
          <p:txBody>
            <a:bodyPr wrap="none" rtlCol="0">
              <a:spAutoFit/>
            </a:bodyPr>
            <a:lstStyle/>
            <a:p>
              <a:r>
                <a:rPr lang="en-US" altLang="zh-CN" sz="3600" dirty="0">
                  <a:solidFill>
                    <a:schemeClr val="bg1">
                      <a:lumMod val="50000"/>
                    </a:schemeClr>
                  </a:solidFill>
                  <a:cs typeface="+mn-ea"/>
                  <a:sym typeface="+mn-lt"/>
                </a:rPr>
                <a:t>04</a:t>
              </a:r>
              <a:endParaRPr lang="zh-CN" altLang="en-US" sz="3600" dirty="0">
                <a:solidFill>
                  <a:schemeClr val="bg1">
                    <a:lumMod val="50000"/>
                  </a:schemeClr>
                </a:solidFill>
                <a:cs typeface="+mn-ea"/>
                <a:sym typeface="+mn-lt"/>
              </a:endParaRPr>
            </a:p>
          </p:txBody>
        </p:sp>
      </p:grpSp>
      <p:grpSp>
        <p:nvGrpSpPr>
          <p:cNvPr id="7" name="组合 57"/>
          <p:cNvGrpSpPr/>
          <p:nvPr/>
        </p:nvGrpSpPr>
        <p:grpSpPr>
          <a:xfrm>
            <a:off x="4571408" y="2785510"/>
            <a:ext cx="1254623" cy="646331"/>
            <a:chOff x="4718853" y="2674485"/>
            <a:chExt cx="1254623" cy="646331"/>
          </a:xfrm>
        </p:grpSpPr>
        <p:sp>
          <p:nvSpPr>
            <p:cNvPr id="59" name="AutoShape 6"/>
            <p:cNvSpPr/>
            <p:nvPr/>
          </p:nvSpPr>
          <p:spPr bwMode="auto">
            <a:xfrm>
              <a:off x="4718853" y="2731563"/>
              <a:ext cx="547733" cy="550475"/>
            </a:xfrm>
            <a:custGeom>
              <a:avLst/>
              <a:gdLst>
                <a:gd name="T0" fmla="*/ 14 w 19679"/>
                <a:gd name="T1" fmla="*/ 2 h 19679"/>
                <a:gd name="T2" fmla="*/ 14 w 19679"/>
                <a:gd name="T3" fmla="*/ 14 h 19679"/>
                <a:gd name="T4" fmla="*/ 2 w 19679"/>
                <a:gd name="T5" fmla="*/ 14 h 19679"/>
                <a:gd name="T6" fmla="*/ 2 w 19679"/>
                <a:gd name="T7" fmla="*/ 2 h 19679"/>
                <a:gd name="T8" fmla="*/ 14 w 19679"/>
                <a:gd name="T9" fmla="*/ 2 h 19679"/>
                <a:gd name="T10" fmla="*/ 14 w 19679"/>
                <a:gd name="T11" fmla="*/ 2 h 196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chemeClr val="accent3"/>
            </a:solidFill>
            <a:ln w="57150" cap="flat" cmpd="sng" algn="ctr">
              <a:noFill/>
              <a:prstDash val="solid"/>
            </a:ln>
            <a:effectLst/>
          </p:spPr>
          <p:txBody>
            <a:bodyPr spcFirstLastPara="0" vert="horz" wrap="square" lIns="0" tIns="0" rIns="0" bIns="0" numCol="1" spcCol="1270" anchor="ctr" anchorCtr="0">
              <a:noAutofit/>
            </a:bodyPr>
            <a:lstStyle/>
            <a:p>
              <a:pPr algn="ctr" defTabSz="1185545">
                <a:lnSpc>
                  <a:spcPct val="90000"/>
                </a:lnSpc>
                <a:spcAft>
                  <a:spcPct val="35000"/>
                </a:spcAft>
              </a:pPr>
              <a:endParaRPr lang="zh-CN" altLang="en-US" sz="3600" b="1" kern="0" dirty="0">
                <a:solidFill>
                  <a:schemeClr val="bg1">
                    <a:lumMod val="50000"/>
                  </a:schemeClr>
                </a:solidFill>
                <a:cs typeface="+mn-ea"/>
                <a:sym typeface="+mn-lt"/>
              </a:endParaRPr>
            </a:p>
          </p:txBody>
        </p:sp>
        <p:sp>
          <p:nvSpPr>
            <p:cNvPr id="60" name="AutoShape 18"/>
            <p:cNvSpPr/>
            <p:nvPr/>
          </p:nvSpPr>
          <p:spPr bwMode="auto">
            <a:xfrm>
              <a:off x="4827826" y="2859625"/>
              <a:ext cx="297286" cy="297219"/>
            </a:xfrm>
            <a:custGeom>
              <a:avLst/>
              <a:gdLst>
                <a:gd name="T0" fmla="*/ 4 w 21564"/>
                <a:gd name="T1" fmla="*/ 1 h 21600"/>
                <a:gd name="T2" fmla="*/ 4 w 21564"/>
                <a:gd name="T3" fmla="*/ 1 h 21600"/>
                <a:gd name="T4" fmla="*/ 4 w 21564"/>
                <a:gd name="T5" fmla="*/ 1 h 21600"/>
                <a:gd name="T6" fmla="*/ 4 w 21564"/>
                <a:gd name="T7" fmla="*/ 3 h 21600"/>
                <a:gd name="T8" fmla="*/ 4 w 21564"/>
                <a:gd name="T9" fmla="*/ 3 h 21600"/>
                <a:gd name="T10" fmla="*/ 4 w 21564"/>
                <a:gd name="T11" fmla="*/ 3 h 21600"/>
                <a:gd name="T12" fmla="*/ 1 w 21564"/>
                <a:gd name="T13" fmla="*/ 3 h 21600"/>
                <a:gd name="T14" fmla="*/ 1 w 21564"/>
                <a:gd name="T15" fmla="*/ 3 h 21600"/>
                <a:gd name="T16" fmla="*/ 2 w 21564"/>
                <a:gd name="T17" fmla="*/ 3 h 21600"/>
                <a:gd name="T18" fmla="*/ 2 w 21564"/>
                <a:gd name="T19" fmla="*/ 3 h 21600"/>
                <a:gd name="T20" fmla="*/ 4 w 21564"/>
                <a:gd name="T21" fmla="*/ 3 h 21600"/>
                <a:gd name="T22" fmla="*/ 4 w 21564"/>
                <a:gd name="T23" fmla="*/ 3 h 21600"/>
                <a:gd name="T24" fmla="*/ 4 w 21564"/>
                <a:gd name="T25" fmla="*/ 3 h 21600"/>
                <a:gd name="T26" fmla="*/ 4 w 21564"/>
                <a:gd name="T27" fmla="*/ 4 h 21600"/>
                <a:gd name="T28" fmla="*/ 4 w 21564"/>
                <a:gd name="T29" fmla="*/ 4 h 21600"/>
                <a:gd name="T30" fmla="*/ 4 w 21564"/>
                <a:gd name="T31" fmla="*/ 4 h 21600"/>
                <a:gd name="T32" fmla="*/ 3 w 21564"/>
                <a:gd name="T33" fmla="*/ 4 h 21600"/>
                <a:gd name="T34" fmla="*/ 2 w 21564"/>
                <a:gd name="T35" fmla="*/ 4 h 21600"/>
                <a:gd name="T36" fmla="*/ 1 w 21564"/>
                <a:gd name="T37" fmla="*/ 4 h 21600"/>
                <a:gd name="T38" fmla="*/ 1 w 21564"/>
                <a:gd name="T39" fmla="*/ 4 h 21600"/>
                <a:gd name="T40" fmla="*/ 1 w 21564"/>
                <a:gd name="T41" fmla="*/ 4 h 21600"/>
                <a:gd name="T42" fmla="*/ 1 w 21564"/>
                <a:gd name="T43" fmla="*/ 4 h 21600"/>
                <a:gd name="T44" fmla="*/ 1 w 21564"/>
                <a:gd name="T45" fmla="*/ 4 h 21600"/>
                <a:gd name="T46" fmla="*/ 1 w 21564"/>
                <a:gd name="T47" fmla="*/ 4 h 21600"/>
                <a:gd name="T48" fmla="*/ 1 w 21564"/>
                <a:gd name="T49" fmla="*/ 4 h 21600"/>
                <a:gd name="T50" fmla="*/ 1 w 21564"/>
                <a:gd name="T51" fmla="*/ 1 h 21600"/>
                <a:gd name="T52" fmla="*/ 1 w 21564"/>
                <a:gd name="T53" fmla="*/ 0 h 21600"/>
                <a:gd name="T54" fmla="*/ 1 w 21564"/>
                <a:gd name="T55" fmla="*/ 0 h 21600"/>
                <a:gd name="T56" fmla="*/ 0 w 21564"/>
                <a:gd name="T57" fmla="*/ 0 h 21600"/>
                <a:gd name="T58" fmla="*/ 0 w 21564"/>
                <a:gd name="T59" fmla="*/ 0 h 21600"/>
                <a:gd name="T60" fmla="*/ 0 w 21564"/>
                <a:gd name="T61" fmla="*/ 0 h 21600"/>
                <a:gd name="T62" fmla="*/ 0 w 21564"/>
                <a:gd name="T63" fmla="*/ 0 h 21600"/>
                <a:gd name="T64" fmla="*/ 1 w 21564"/>
                <a:gd name="T65" fmla="*/ 0 h 21600"/>
                <a:gd name="T66" fmla="*/ 1 w 21564"/>
                <a:gd name="T67" fmla="*/ 0 h 21600"/>
                <a:gd name="T68" fmla="*/ 1 w 21564"/>
                <a:gd name="T69" fmla="*/ 0 h 21600"/>
                <a:gd name="T70" fmla="*/ 1 w 21564"/>
                <a:gd name="T71" fmla="*/ 0 h 21600"/>
                <a:gd name="T72" fmla="*/ 1 w 21564"/>
                <a:gd name="T73" fmla="*/ 0 h 21600"/>
                <a:gd name="T74" fmla="*/ 1 w 21564"/>
                <a:gd name="T75" fmla="*/ 0 h 21600"/>
                <a:gd name="T76" fmla="*/ 1 w 21564"/>
                <a:gd name="T77" fmla="*/ 0 h 21600"/>
                <a:gd name="T78" fmla="*/ 1 w 21564"/>
                <a:gd name="T79" fmla="*/ 1 h 21600"/>
                <a:gd name="T80" fmla="*/ 4 w 21564"/>
                <a:gd name="T81" fmla="*/ 1 h 21600"/>
                <a:gd name="T82" fmla="*/ 4 w 21564"/>
                <a:gd name="T83" fmla="*/ 1 h 21600"/>
                <a:gd name="T84" fmla="*/ 1 w 21564"/>
                <a:gd name="T85" fmla="*/ 4 h 21600"/>
                <a:gd name="T86" fmla="*/ 1 w 21564"/>
                <a:gd name="T87" fmla="*/ 4 h 21600"/>
                <a:gd name="T88" fmla="*/ 2 w 21564"/>
                <a:gd name="T89" fmla="*/ 4 h 21600"/>
                <a:gd name="T90" fmla="*/ 2 w 21564"/>
                <a:gd name="T91" fmla="*/ 4 h 21600"/>
                <a:gd name="T92" fmla="*/ 2 w 21564"/>
                <a:gd name="T93" fmla="*/ 4 h 21600"/>
                <a:gd name="T94" fmla="*/ 2 w 21564"/>
                <a:gd name="T95" fmla="*/ 4 h 21600"/>
                <a:gd name="T96" fmla="*/ 2 w 21564"/>
                <a:gd name="T97" fmla="*/ 4 h 21600"/>
                <a:gd name="T98" fmla="*/ 1 w 21564"/>
                <a:gd name="T99" fmla="*/ 4 h 21600"/>
                <a:gd name="T100" fmla="*/ 1 w 21564"/>
                <a:gd name="T101" fmla="*/ 4 h 21600"/>
                <a:gd name="T102" fmla="*/ 3 w 21564"/>
                <a:gd name="T103" fmla="*/ 4 h 21600"/>
                <a:gd name="T104" fmla="*/ 3 w 21564"/>
                <a:gd name="T105" fmla="*/ 4 h 21600"/>
                <a:gd name="T106" fmla="*/ 3 w 21564"/>
                <a:gd name="T107" fmla="*/ 4 h 21600"/>
                <a:gd name="T108" fmla="*/ 3 w 21564"/>
                <a:gd name="T109" fmla="*/ 4 h 21600"/>
                <a:gd name="T110" fmla="*/ 4 w 21564"/>
                <a:gd name="T111" fmla="*/ 4 h 21600"/>
                <a:gd name="T112" fmla="*/ 3 w 21564"/>
                <a:gd name="T113" fmla="*/ 4 h 21600"/>
                <a:gd name="T114" fmla="*/ 3 w 21564"/>
                <a:gd name="T115" fmla="*/ 4 h 21600"/>
                <a:gd name="T116" fmla="*/ 3 w 21564"/>
                <a:gd name="T117" fmla="*/ 4 h 21600"/>
                <a:gd name="T118" fmla="*/ 3 w 21564"/>
                <a:gd name="T119" fmla="*/ 4 h 21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564" h="21600">
                  <a:moveTo>
                    <a:pt x="20681" y="3131"/>
                  </a:moveTo>
                  <a:cubicBezTo>
                    <a:pt x="20952" y="3131"/>
                    <a:pt x="21180" y="3257"/>
                    <a:pt x="21358" y="3515"/>
                  </a:cubicBezTo>
                  <a:cubicBezTo>
                    <a:pt x="21536" y="3768"/>
                    <a:pt x="21600" y="4044"/>
                    <a:pt x="21544" y="4341"/>
                  </a:cubicBezTo>
                  <a:lnTo>
                    <a:pt x="20280" y="12471"/>
                  </a:lnTo>
                  <a:cubicBezTo>
                    <a:pt x="20231" y="12706"/>
                    <a:pt x="20128" y="12900"/>
                    <a:pt x="19969" y="13061"/>
                  </a:cubicBezTo>
                  <a:cubicBezTo>
                    <a:pt x="19810" y="13223"/>
                    <a:pt x="19615" y="13296"/>
                    <a:pt x="19390" y="13296"/>
                  </a:cubicBezTo>
                  <a:lnTo>
                    <a:pt x="6706" y="13296"/>
                  </a:lnTo>
                  <a:lnTo>
                    <a:pt x="7114" y="15661"/>
                  </a:lnTo>
                  <a:cubicBezTo>
                    <a:pt x="7146" y="15811"/>
                    <a:pt x="7215" y="15937"/>
                    <a:pt x="7320" y="16034"/>
                  </a:cubicBezTo>
                  <a:cubicBezTo>
                    <a:pt x="7425" y="16131"/>
                    <a:pt x="7540" y="16184"/>
                    <a:pt x="7667" y="16184"/>
                  </a:cubicBezTo>
                  <a:lnTo>
                    <a:pt x="17686" y="16184"/>
                  </a:lnTo>
                  <a:cubicBezTo>
                    <a:pt x="17811" y="16184"/>
                    <a:pt x="17918" y="16237"/>
                    <a:pt x="18009" y="16345"/>
                  </a:cubicBezTo>
                  <a:cubicBezTo>
                    <a:pt x="18097" y="16454"/>
                    <a:pt x="18143" y="16580"/>
                    <a:pt x="18143" y="16736"/>
                  </a:cubicBezTo>
                  <a:lnTo>
                    <a:pt x="18143" y="17831"/>
                  </a:lnTo>
                  <a:cubicBezTo>
                    <a:pt x="18143" y="17981"/>
                    <a:pt x="18099" y="18108"/>
                    <a:pt x="18013" y="18205"/>
                  </a:cubicBezTo>
                  <a:cubicBezTo>
                    <a:pt x="17928" y="18302"/>
                    <a:pt x="17818" y="18348"/>
                    <a:pt x="17686" y="18348"/>
                  </a:cubicBezTo>
                  <a:lnTo>
                    <a:pt x="15776" y="18348"/>
                  </a:lnTo>
                  <a:lnTo>
                    <a:pt x="8146" y="18348"/>
                  </a:lnTo>
                  <a:lnTo>
                    <a:pt x="6929" y="18348"/>
                  </a:lnTo>
                  <a:cubicBezTo>
                    <a:pt x="6801" y="18348"/>
                    <a:pt x="6662" y="18337"/>
                    <a:pt x="6501" y="18302"/>
                  </a:cubicBezTo>
                  <a:cubicBezTo>
                    <a:pt x="6339" y="18266"/>
                    <a:pt x="6202" y="18222"/>
                    <a:pt x="6085" y="18169"/>
                  </a:cubicBezTo>
                  <a:cubicBezTo>
                    <a:pt x="6036" y="18146"/>
                    <a:pt x="5982" y="18090"/>
                    <a:pt x="5921" y="17987"/>
                  </a:cubicBezTo>
                  <a:cubicBezTo>
                    <a:pt x="5860" y="17884"/>
                    <a:pt x="5799" y="17770"/>
                    <a:pt x="5740" y="17644"/>
                  </a:cubicBezTo>
                  <a:cubicBezTo>
                    <a:pt x="5684" y="17517"/>
                    <a:pt x="5633" y="17391"/>
                    <a:pt x="5594" y="17259"/>
                  </a:cubicBezTo>
                  <a:cubicBezTo>
                    <a:pt x="5552" y="17133"/>
                    <a:pt x="5528" y="17036"/>
                    <a:pt x="5513" y="16959"/>
                  </a:cubicBezTo>
                  <a:lnTo>
                    <a:pt x="2997" y="2670"/>
                  </a:lnTo>
                  <a:cubicBezTo>
                    <a:pt x="2966" y="2520"/>
                    <a:pt x="2897" y="2400"/>
                    <a:pt x="2792" y="2309"/>
                  </a:cubicBezTo>
                  <a:cubicBezTo>
                    <a:pt x="2687" y="2212"/>
                    <a:pt x="2569" y="2165"/>
                    <a:pt x="2445" y="2165"/>
                  </a:cubicBezTo>
                  <a:lnTo>
                    <a:pt x="457" y="2165"/>
                  </a:lnTo>
                  <a:cubicBezTo>
                    <a:pt x="152" y="2165"/>
                    <a:pt x="0" y="1982"/>
                    <a:pt x="0" y="1618"/>
                  </a:cubicBezTo>
                  <a:lnTo>
                    <a:pt x="0" y="546"/>
                  </a:lnTo>
                  <a:cubicBezTo>
                    <a:pt x="0" y="185"/>
                    <a:pt x="152" y="0"/>
                    <a:pt x="457" y="0"/>
                  </a:cubicBezTo>
                  <a:lnTo>
                    <a:pt x="3159" y="0"/>
                  </a:lnTo>
                  <a:cubicBezTo>
                    <a:pt x="3286" y="0"/>
                    <a:pt x="3433" y="18"/>
                    <a:pt x="3606" y="59"/>
                  </a:cubicBezTo>
                  <a:cubicBezTo>
                    <a:pt x="3775" y="94"/>
                    <a:pt x="3917" y="132"/>
                    <a:pt x="4027" y="167"/>
                  </a:cubicBezTo>
                  <a:cubicBezTo>
                    <a:pt x="4075" y="208"/>
                    <a:pt x="4129" y="276"/>
                    <a:pt x="4193" y="373"/>
                  </a:cubicBezTo>
                  <a:cubicBezTo>
                    <a:pt x="4261" y="470"/>
                    <a:pt x="4322" y="585"/>
                    <a:pt x="4376" y="705"/>
                  </a:cubicBezTo>
                  <a:cubicBezTo>
                    <a:pt x="4430" y="825"/>
                    <a:pt x="4479" y="952"/>
                    <a:pt x="4518" y="1072"/>
                  </a:cubicBezTo>
                  <a:cubicBezTo>
                    <a:pt x="4557" y="1198"/>
                    <a:pt x="4584" y="1301"/>
                    <a:pt x="4599" y="1378"/>
                  </a:cubicBezTo>
                  <a:lnTo>
                    <a:pt x="4917" y="3134"/>
                  </a:lnTo>
                  <a:lnTo>
                    <a:pt x="20681" y="3134"/>
                  </a:lnTo>
                  <a:lnTo>
                    <a:pt x="20681" y="3131"/>
                  </a:lnTo>
                  <a:close/>
                  <a:moveTo>
                    <a:pt x="6811" y="19982"/>
                  </a:moveTo>
                  <a:cubicBezTo>
                    <a:pt x="6811" y="19541"/>
                    <a:pt x="6941" y="19156"/>
                    <a:pt x="7202" y="18833"/>
                  </a:cubicBezTo>
                  <a:cubicBezTo>
                    <a:pt x="7462" y="18513"/>
                    <a:pt x="7777" y="18345"/>
                    <a:pt x="8146" y="18345"/>
                  </a:cubicBezTo>
                  <a:cubicBezTo>
                    <a:pt x="8528" y="18345"/>
                    <a:pt x="8850" y="18513"/>
                    <a:pt x="9114" y="18833"/>
                  </a:cubicBezTo>
                  <a:cubicBezTo>
                    <a:pt x="9381" y="19153"/>
                    <a:pt x="9513" y="19538"/>
                    <a:pt x="9513" y="19982"/>
                  </a:cubicBezTo>
                  <a:cubicBezTo>
                    <a:pt x="9513" y="20425"/>
                    <a:pt x="9381" y="20801"/>
                    <a:pt x="9114" y="21118"/>
                  </a:cubicBezTo>
                  <a:cubicBezTo>
                    <a:pt x="8850" y="21438"/>
                    <a:pt x="8528" y="21600"/>
                    <a:pt x="8146" y="21600"/>
                  </a:cubicBezTo>
                  <a:cubicBezTo>
                    <a:pt x="7779" y="21600"/>
                    <a:pt x="7464" y="21438"/>
                    <a:pt x="7202" y="21118"/>
                  </a:cubicBezTo>
                  <a:cubicBezTo>
                    <a:pt x="6941" y="20801"/>
                    <a:pt x="6811" y="20422"/>
                    <a:pt x="6811" y="19982"/>
                  </a:cubicBezTo>
                  <a:moveTo>
                    <a:pt x="14432" y="19982"/>
                  </a:moveTo>
                  <a:cubicBezTo>
                    <a:pt x="14432" y="19541"/>
                    <a:pt x="14564" y="19156"/>
                    <a:pt x="14823" y="18833"/>
                  </a:cubicBezTo>
                  <a:cubicBezTo>
                    <a:pt x="15085" y="18513"/>
                    <a:pt x="15400" y="18345"/>
                    <a:pt x="15779" y="18345"/>
                  </a:cubicBezTo>
                  <a:cubicBezTo>
                    <a:pt x="16143" y="18345"/>
                    <a:pt x="16459" y="18513"/>
                    <a:pt x="16720" y="18833"/>
                  </a:cubicBezTo>
                  <a:cubicBezTo>
                    <a:pt x="16982" y="19153"/>
                    <a:pt x="17114" y="19538"/>
                    <a:pt x="17114" y="19982"/>
                  </a:cubicBezTo>
                  <a:cubicBezTo>
                    <a:pt x="17114" y="20425"/>
                    <a:pt x="16982" y="20801"/>
                    <a:pt x="16720" y="21118"/>
                  </a:cubicBezTo>
                  <a:cubicBezTo>
                    <a:pt x="16461" y="21438"/>
                    <a:pt x="16146" y="21600"/>
                    <a:pt x="15779" y="21600"/>
                  </a:cubicBezTo>
                  <a:cubicBezTo>
                    <a:pt x="15412" y="21600"/>
                    <a:pt x="15094" y="21438"/>
                    <a:pt x="14830" y="21118"/>
                  </a:cubicBezTo>
                  <a:cubicBezTo>
                    <a:pt x="14564" y="20801"/>
                    <a:pt x="14432" y="20422"/>
                    <a:pt x="14432" y="19982"/>
                  </a:cubicBezTo>
                </a:path>
              </a:pathLst>
            </a:custGeom>
            <a:solidFill>
              <a:schemeClr val="bg1"/>
            </a:solidFill>
            <a:ln>
              <a:noFill/>
            </a:ln>
          </p:spPr>
          <p:txBody>
            <a:bodyPr lIns="0" tIns="0" rIns="0" bIns="0"/>
            <a:lstStyle/>
            <a:p>
              <a:endParaRPr lang="zh-CN" altLang="en-US" sz="2400" dirty="0">
                <a:solidFill>
                  <a:schemeClr val="bg1">
                    <a:lumMod val="50000"/>
                  </a:schemeClr>
                </a:solidFill>
                <a:cs typeface="+mn-ea"/>
                <a:sym typeface="+mn-lt"/>
              </a:endParaRPr>
            </a:p>
          </p:txBody>
        </p:sp>
        <p:sp>
          <p:nvSpPr>
            <p:cNvPr id="61" name="文本框 60"/>
            <p:cNvSpPr txBox="1"/>
            <p:nvPr/>
          </p:nvSpPr>
          <p:spPr>
            <a:xfrm>
              <a:off x="5275849" y="2674485"/>
              <a:ext cx="697627" cy="646331"/>
            </a:xfrm>
            <a:prstGeom prst="rect">
              <a:avLst/>
            </a:prstGeom>
            <a:noFill/>
          </p:spPr>
          <p:txBody>
            <a:bodyPr wrap="none" rtlCol="0">
              <a:spAutoFit/>
            </a:bodyPr>
            <a:lstStyle/>
            <a:p>
              <a:r>
                <a:rPr lang="en-US" altLang="zh-CN" sz="3600" dirty="0">
                  <a:solidFill>
                    <a:schemeClr val="bg1">
                      <a:lumMod val="50000"/>
                    </a:schemeClr>
                  </a:solidFill>
                  <a:cs typeface="+mn-ea"/>
                  <a:sym typeface="+mn-lt"/>
                </a:rPr>
                <a:t>03</a:t>
              </a:r>
              <a:endParaRPr lang="zh-CN" altLang="en-US" sz="3600" dirty="0">
                <a:solidFill>
                  <a:schemeClr val="bg1">
                    <a:lumMod val="50000"/>
                  </a:schemeClr>
                </a:solidFill>
                <a:cs typeface="+mn-ea"/>
                <a:sym typeface="+mn-lt"/>
              </a:endParaRPr>
            </a:p>
          </p:txBody>
        </p:sp>
      </p:grpSp>
      <p:sp>
        <p:nvSpPr>
          <p:cNvPr id="66" name="文本框 65"/>
          <p:cNvSpPr txBox="1"/>
          <p:nvPr/>
        </p:nvSpPr>
        <p:spPr>
          <a:xfrm>
            <a:off x="7746682" y="1972189"/>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工作岗位职责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
        <p:nvSpPr>
          <p:cNvPr id="68" name="文本框 67"/>
          <p:cNvSpPr txBox="1"/>
          <p:nvPr/>
        </p:nvSpPr>
        <p:spPr>
          <a:xfrm>
            <a:off x="7746682" y="4682644"/>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工作岗位职责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
        <p:nvSpPr>
          <p:cNvPr id="69" name="文本框 68"/>
          <p:cNvSpPr txBox="1"/>
          <p:nvPr/>
        </p:nvSpPr>
        <p:spPr>
          <a:xfrm>
            <a:off x="7746682" y="3779160"/>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工作岗位职责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
        <p:nvSpPr>
          <p:cNvPr id="70" name="文本框 69"/>
          <p:cNvSpPr txBox="1"/>
          <p:nvPr/>
        </p:nvSpPr>
        <p:spPr>
          <a:xfrm>
            <a:off x="7746682" y="2875673"/>
            <a:ext cx="3601189" cy="560300"/>
          </a:xfrm>
          <a:prstGeom prst="rect">
            <a:avLst/>
          </a:prstGeom>
          <a:noFill/>
        </p:spPr>
        <p:txBody>
          <a:bodyPr wrap="square" lIns="91459" tIns="45729" rIns="91459" bIns="45729" rtlCol="0">
            <a:spAutoFit/>
          </a:bodyPr>
          <a:lstStyle/>
          <a:p>
            <a:pPr algn="just">
              <a:lnSpc>
                <a:spcPct val="120000"/>
              </a:lnSpc>
            </a:pPr>
            <a:r>
              <a:rPr lang="zh-CN" altLang="en-US" sz="1465" dirty="0">
                <a:solidFill>
                  <a:schemeClr val="bg1">
                    <a:lumMod val="50000"/>
                  </a:schemeClr>
                </a:solidFill>
                <a:cs typeface="+mn-ea"/>
                <a:sym typeface="+mn-lt"/>
              </a:rPr>
              <a:t>工作岗位职责</a:t>
            </a:r>
            <a:endParaRPr lang="en-US" altLang="zh-CN" sz="1465" dirty="0">
              <a:solidFill>
                <a:schemeClr val="bg1">
                  <a:lumMod val="50000"/>
                </a:schemeClr>
              </a:solidFill>
              <a:cs typeface="+mn-ea"/>
              <a:sym typeface="+mn-lt"/>
            </a:endParaRPr>
          </a:p>
          <a:p>
            <a:pPr algn="just">
              <a:lnSpc>
                <a:spcPct val="120000"/>
              </a:lnSpc>
            </a:pPr>
            <a:r>
              <a:rPr lang="zh-CN" altLang="en-US" sz="1065" dirty="0">
                <a:solidFill>
                  <a:schemeClr val="bg1">
                    <a:lumMod val="50000"/>
                  </a:schemeClr>
                </a:solidFill>
                <a:cs typeface="+mn-ea"/>
                <a:sym typeface="+mn-lt"/>
              </a:rPr>
              <a:t>单击添加文字内容，言简意赅不罗嗦。</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ipe(left)">
                                      <p:cBhvr>
                                        <p:cTn id="13" dur="500"/>
                                        <p:tgtEl>
                                          <p:spTgt spid="3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nodeType="withEffect">
                                  <p:stCondLst>
                                    <p:cond delay="25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nodeType="withEffect">
                                  <p:stCondLst>
                                    <p:cond delay="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 calcmode="lin" valueType="num">
                                      <p:cBhvr additive="base">
                                        <p:cTn id="34" dur="500" fill="hold"/>
                                        <p:tgtEl>
                                          <p:spTgt spid="66"/>
                                        </p:tgtEl>
                                        <p:attrNameLst>
                                          <p:attrName>ppt_x</p:attrName>
                                        </p:attrNameLst>
                                      </p:cBhvr>
                                      <p:tavLst>
                                        <p:tav tm="0">
                                          <p:val>
                                            <p:strVal val="1+#ppt_w/2"/>
                                          </p:val>
                                        </p:tav>
                                        <p:tav tm="100000">
                                          <p:val>
                                            <p:strVal val="#ppt_x"/>
                                          </p:val>
                                        </p:tav>
                                      </p:tavLst>
                                    </p:anim>
                                    <p:anim calcmode="lin" valueType="num">
                                      <p:cBhvr additive="base">
                                        <p:cTn id="35" dur="500" fill="hold"/>
                                        <p:tgtEl>
                                          <p:spTgt spid="66"/>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1+#ppt_w/2"/>
                                          </p:val>
                                        </p:tav>
                                        <p:tav tm="100000">
                                          <p:val>
                                            <p:strVal val="#ppt_x"/>
                                          </p:val>
                                        </p:tav>
                                      </p:tavLst>
                                    </p:anim>
                                    <p:anim calcmode="lin" valueType="num">
                                      <p:cBhvr additive="base">
                                        <p:cTn id="44" dur="500" fill="hold"/>
                                        <p:tgtEl>
                                          <p:spTgt spid="70"/>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fade">
                                      <p:cBhvr>
                                        <p:cTn id="48" dur="500"/>
                                        <p:tgtEl>
                                          <p:spTgt spid="41"/>
                                        </p:tgtEl>
                                      </p:cBhvr>
                                    </p:animEffect>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fill="hold"/>
                                        <p:tgtEl>
                                          <p:spTgt spid="69"/>
                                        </p:tgtEl>
                                        <p:attrNameLst>
                                          <p:attrName>ppt_x</p:attrName>
                                        </p:attrNameLst>
                                      </p:cBhvr>
                                      <p:tavLst>
                                        <p:tav tm="0">
                                          <p:val>
                                            <p:strVal val="1+#ppt_w/2"/>
                                          </p:val>
                                        </p:tav>
                                        <p:tav tm="100000">
                                          <p:val>
                                            <p:strVal val="#ppt_x"/>
                                          </p:val>
                                        </p:tav>
                                      </p:tavLst>
                                    </p:anim>
                                    <p:anim calcmode="lin" valueType="num">
                                      <p:cBhvr additive="base">
                                        <p:cTn id="53" dur="500" fill="hold"/>
                                        <p:tgtEl>
                                          <p:spTgt spid="69"/>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par>
                          <p:cTn id="58" fill="hold">
                            <p:stCondLst>
                              <p:cond delay="5500"/>
                            </p:stCondLst>
                            <p:childTnLst>
                              <p:par>
                                <p:cTn id="59" presetID="2" presetClass="entr" presetSubtype="2"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 calcmode="lin" valueType="num">
                                      <p:cBhvr additive="base">
                                        <p:cTn id="61" dur="500" fill="hold"/>
                                        <p:tgtEl>
                                          <p:spTgt spid="68"/>
                                        </p:tgtEl>
                                        <p:attrNameLst>
                                          <p:attrName>ppt_x</p:attrName>
                                        </p:attrNameLst>
                                      </p:cBhvr>
                                      <p:tavLst>
                                        <p:tav tm="0">
                                          <p:val>
                                            <p:strVal val="1+#ppt_w/2"/>
                                          </p:val>
                                        </p:tav>
                                        <p:tav tm="100000">
                                          <p:val>
                                            <p:strVal val="#ppt_x"/>
                                          </p:val>
                                        </p:tav>
                                      </p:tavLst>
                                    </p:anim>
                                    <p:anim calcmode="lin" valueType="num">
                                      <p:cBhvr additive="base">
                                        <p:cTn id="6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1" grpId="0" animBg="1"/>
      <p:bldP spid="42" grpId="0" animBg="1"/>
      <p:bldP spid="44" grpId="0" animBg="1"/>
      <p:bldP spid="45" grpId="0" animBg="1"/>
      <p:bldP spid="66" grpId="0"/>
      <p:bldP spid="68" grpId="0"/>
      <p:bldP spid="69" grpId="0"/>
      <p:bldP spid="7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1135214" y="3266321"/>
            <a:ext cx="10118455" cy="1588"/>
          </a:xfrm>
          <a:prstGeom prst="line">
            <a:avLst/>
          </a:prstGeom>
          <a:noFill/>
          <a:ln w="28575">
            <a:solidFill>
              <a:schemeClr val="bg1">
                <a:lumMod val="75000"/>
              </a:schemeClr>
            </a:solidFill>
            <a:prstDash val="sysDash"/>
            <a:miter lim="800000"/>
          </a:ln>
          <a:extLst>
            <a:ext uri="{909E8E84-426E-40DD-AFC4-6F175D3DCCD1}">
              <a14:hiddenFill xmlns:a14="http://schemas.microsoft.com/office/drawing/2010/main">
                <a:noFill/>
              </a14:hiddenFill>
            </a:ext>
          </a:extLst>
        </p:spPr>
        <p:txBody>
          <a:bodyPr lIns="91447" tIns="45723" rIns="91447" bIns="45723"/>
          <a:lstStyle/>
          <a:p>
            <a:endParaRPr lang="zh-CN" altLang="en-US" sz="2400" dirty="0">
              <a:cs typeface="+mn-ea"/>
              <a:sym typeface="+mn-lt"/>
            </a:endParaRPr>
          </a:p>
        </p:txBody>
      </p:sp>
      <p:sp>
        <p:nvSpPr>
          <p:cNvPr id="6" name="椭圆 2"/>
          <p:cNvSpPr>
            <a:spLocks noChangeArrowheads="1"/>
          </p:cNvSpPr>
          <p:nvPr/>
        </p:nvSpPr>
        <p:spPr bwMode="auto">
          <a:xfrm>
            <a:off x="5072725" y="2196593"/>
            <a:ext cx="2052904" cy="2052163"/>
          </a:xfrm>
          <a:prstGeom prst="ellipse">
            <a:avLst/>
          </a:prstGeom>
          <a:solidFill>
            <a:schemeClr val="accent3"/>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7" name="椭圆 3"/>
          <p:cNvSpPr>
            <a:spLocks noChangeArrowheads="1"/>
          </p:cNvSpPr>
          <p:nvPr/>
        </p:nvSpPr>
        <p:spPr bwMode="auto">
          <a:xfrm>
            <a:off x="2918209" y="2558458"/>
            <a:ext cx="1308271" cy="1307799"/>
          </a:xfrm>
          <a:prstGeom prst="ellipse">
            <a:avLst/>
          </a:prstGeom>
          <a:solidFill>
            <a:schemeClr val="accent2"/>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9" name="椭圆 4"/>
          <p:cNvSpPr>
            <a:spLocks noChangeArrowheads="1"/>
          </p:cNvSpPr>
          <p:nvPr/>
        </p:nvSpPr>
        <p:spPr bwMode="auto">
          <a:xfrm>
            <a:off x="770042"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0" name="椭圆 5"/>
          <p:cNvSpPr>
            <a:spLocks noChangeArrowheads="1"/>
          </p:cNvSpPr>
          <p:nvPr/>
        </p:nvSpPr>
        <p:spPr bwMode="auto">
          <a:xfrm>
            <a:off x="7968703" y="2567982"/>
            <a:ext cx="1308271" cy="1307799"/>
          </a:xfrm>
          <a:prstGeom prst="ellipse">
            <a:avLst/>
          </a:prstGeom>
          <a:solidFill>
            <a:schemeClr val="accent4"/>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1" name="椭圆 6"/>
          <p:cNvSpPr>
            <a:spLocks noChangeArrowheads="1"/>
          </p:cNvSpPr>
          <p:nvPr/>
        </p:nvSpPr>
        <p:spPr bwMode="auto">
          <a:xfrm>
            <a:off x="10118458"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panose="020B0604020202020204" pitchFamily="34" charset="0"/>
              <a:buNone/>
            </a:pPr>
            <a:endParaRPr lang="zh-CN" altLang="en-US" sz="2400" dirty="0">
              <a:solidFill>
                <a:srgbClr val="FFFFFF"/>
              </a:solidFill>
              <a:cs typeface="+mn-ea"/>
              <a:sym typeface="+mn-lt"/>
            </a:endParaRPr>
          </a:p>
        </p:txBody>
      </p:sp>
      <p:sp>
        <p:nvSpPr>
          <p:cNvPr id="12" name="文本框 13"/>
          <p:cNvSpPr>
            <a:spLocks noChangeArrowheads="1"/>
          </p:cNvSpPr>
          <p:nvPr/>
        </p:nvSpPr>
        <p:spPr bwMode="auto">
          <a:xfrm>
            <a:off x="431856" y="4570942"/>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3" name="文本框 14"/>
          <p:cNvSpPr>
            <a:spLocks noChangeArrowheads="1"/>
          </p:cNvSpPr>
          <p:nvPr/>
        </p:nvSpPr>
        <p:spPr bwMode="auto">
          <a:xfrm>
            <a:off x="2600665" y="4553484"/>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4" name="文本框 15"/>
          <p:cNvSpPr>
            <a:spLocks noChangeArrowheads="1"/>
          </p:cNvSpPr>
          <p:nvPr/>
        </p:nvSpPr>
        <p:spPr bwMode="auto">
          <a:xfrm>
            <a:off x="7660685" y="4539198"/>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5" name="文本框 16"/>
          <p:cNvSpPr>
            <a:spLocks noChangeArrowheads="1"/>
          </p:cNvSpPr>
          <p:nvPr/>
        </p:nvSpPr>
        <p:spPr bwMode="auto">
          <a:xfrm>
            <a:off x="9785039" y="4553484"/>
            <a:ext cx="2239794" cy="120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2400" dirty="0">
                <a:solidFill>
                  <a:schemeClr val="bg1">
                    <a:lumMod val="50000"/>
                  </a:schemeClr>
                </a:solidFill>
                <a:cs typeface="+mn-ea"/>
                <a:sym typeface="+mn-lt"/>
              </a:rPr>
              <a:t>  YOUR  TITLE</a:t>
            </a: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600" dirty="0">
              <a:solidFill>
                <a:schemeClr val="bg1">
                  <a:lumMod val="50000"/>
                </a:schemeClr>
              </a:solidFill>
              <a:cs typeface="+mn-ea"/>
              <a:sym typeface="+mn-lt"/>
            </a:endParaRPr>
          </a:p>
        </p:txBody>
      </p:sp>
      <p:sp>
        <p:nvSpPr>
          <p:cNvPr id="16" name="文本框 17"/>
          <p:cNvSpPr>
            <a:spLocks noChangeArrowheads="1"/>
          </p:cNvSpPr>
          <p:nvPr/>
        </p:nvSpPr>
        <p:spPr bwMode="auto">
          <a:xfrm>
            <a:off x="5069549" y="4550313"/>
            <a:ext cx="2111490" cy="1159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7" tIns="45723" rIns="91447" bIns="45723">
            <a:spAutoFit/>
          </a:bodyPr>
          <a:lstStyle/>
          <a:p>
            <a:pPr eaLnBrk="1" hangingPunct="1">
              <a:buFont typeface="Arial" panose="020B0604020202020204" pitchFamily="34" charset="0"/>
              <a:buNone/>
            </a:pPr>
            <a:r>
              <a:rPr lang="en-US" altLang="zh-CN" sz="1600" dirty="0">
                <a:solidFill>
                  <a:schemeClr val="bg1">
                    <a:lumMod val="50000"/>
                  </a:schemeClr>
                </a:solidFill>
                <a:cs typeface="+mn-ea"/>
                <a:sym typeface="+mn-lt"/>
              </a:rPr>
              <a:t>  </a:t>
            </a:r>
            <a:r>
              <a:rPr lang="en-US" altLang="zh-CN" sz="2135" b="1" dirty="0">
                <a:solidFill>
                  <a:schemeClr val="bg1">
                    <a:lumMod val="50000"/>
                  </a:schemeClr>
                </a:solidFill>
                <a:cs typeface="+mn-ea"/>
                <a:sym typeface="+mn-lt"/>
              </a:rPr>
              <a:t>YOUR  TITLE</a:t>
            </a:r>
            <a:endParaRPr lang="en-US" altLang="zh-CN" sz="1465" b="1"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Click here to add you</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to the  center of the</a:t>
            </a:r>
            <a:endParaRPr lang="zh-CN" altLang="en-US" sz="1600" dirty="0">
              <a:solidFill>
                <a:schemeClr val="bg1">
                  <a:lumMod val="50000"/>
                </a:schemeClr>
              </a:solidFill>
              <a:cs typeface="+mn-ea"/>
              <a:sym typeface="+mn-lt"/>
            </a:endParaRPr>
          </a:p>
          <a:p>
            <a:pPr eaLnBrk="1" hangingPunct="1">
              <a:buFont typeface="Arial" panose="020B0604020202020204" pitchFamily="34" charset="0"/>
              <a:buNone/>
            </a:pPr>
            <a:r>
              <a:rPr lang="en-US" altLang="zh-CN" sz="1600" dirty="0">
                <a:solidFill>
                  <a:schemeClr val="bg1">
                    <a:lumMod val="50000"/>
                  </a:schemeClr>
                </a:solidFill>
                <a:cs typeface="+mn-ea"/>
                <a:sym typeface="+mn-lt"/>
              </a:rPr>
              <a:t> narrative thought</a:t>
            </a:r>
            <a:endParaRPr lang="zh-CN" altLang="en-US" sz="1335" dirty="0">
              <a:solidFill>
                <a:schemeClr val="bg1">
                  <a:lumMod val="50000"/>
                </a:schemeClr>
              </a:solidFill>
              <a:cs typeface="+mn-ea"/>
              <a:sym typeface="+mn-lt"/>
            </a:endParaRPr>
          </a:p>
        </p:txBody>
      </p:sp>
      <p:pic>
        <p:nvPicPr>
          <p:cNvPr id="17" name="图片 2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4043" y="2952069"/>
            <a:ext cx="568399" cy="53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69093" y="2898107"/>
            <a:ext cx="662073" cy="64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70930" y="2925089"/>
            <a:ext cx="600153" cy="60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72852" y="2788595"/>
            <a:ext cx="1052651" cy="757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08220" y="2925088"/>
            <a:ext cx="574749" cy="57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750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资源 934302"/>
          <p:cNvPicPr>
            <a:picLocks noChangeAspect="1"/>
          </p:cNvPicPr>
          <p:nvPr/>
        </p:nvPicPr>
        <p:blipFill>
          <a:blip r:embed="rId3"/>
          <a:stretch>
            <a:fillRect/>
          </a:stretch>
        </p:blipFill>
        <p:spPr>
          <a:xfrm>
            <a:off x="330200" y="264160"/>
            <a:ext cx="11667490" cy="6355080"/>
          </a:xfrm>
          <a:prstGeom prst="rect">
            <a:avLst/>
          </a:prstGeom>
        </p:spPr>
      </p:pic>
      <p:grpSp>
        <p:nvGrpSpPr>
          <p:cNvPr id="3" name="组合 2"/>
          <p:cNvGrpSpPr/>
          <p:nvPr/>
        </p:nvGrpSpPr>
        <p:grpSpPr>
          <a:xfrm>
            <a:off x="2887345" y="1762760"/>
            <a:ext cx="6017895" cy="3331210"/>
            <a:chOff x="1475" y="1159"/>
            <a:chExt cx="16494" cy="8514"/>
          </a:xfrm>
        </p:grpSpPr>
        <p:pic>
          <p:nvPicPr>
            <p:cNvPr id="4" name="图片 3" descr="资源 834302"/>
            <p:cNvPicPr>
              <a:picLocks noChangeAspect="1"/>
            </p:cNvPicPr>
            <p:nvPr/>
          </p:nvPicPr>
          <p:blipFill>
            <a:blip r:embed="rId4"/>
            <a:stretch>
              <a:fillRect/>
            </a:stretch>
          </p:blipFill>
          <p:spPr>
            <a:xfrm>
              <a:off x="1475" y="1159"/>
              <a:ext cx="16494" cy="8515"/>
            </a:xfrm>
            <a:prstGeom prst="rect">
              <a:avLst/>
            </a:prstGeom>
          </p:spPr>
        </p:pic>
        <p:pic>
          <p:nvPicPr>
            <p:cNvPr id="10" name="图片 9" descr="资源 734302"/>
            <p:cNvPicPr>
              <a:picLocks noChangeAspect="1"/>
            </p:cNvPicPr>
            <p:nvPr/>
          </p:nvPicPr>
          <p:blipFill>
            <a:blip r:embed="rId5"/>
            <a:srcRect t="55447" r="77984"/>
            <a:stretch>
              <a:fillRect/>
            </a:stretch>
          </p:blipFill>
          <p:spPr>
            <a:xfrm>
              <a:off x="1475" y="6059"/>
              <a:ext cx="2621" cy="3615"/>
            </a:xfrm>
            <a:prstGeom prst="rect">
              <a:avLst/>
            </a:prstGeom>
          </p:spPr>
        </p:pic>
        <p:pic>
          <p:nvPicPr>
            <p:cNvPr id="12" name="图片 11" descr="资源 734302"/>
            <p:cNvPicPr>
              <a:picLocks noChangeAspect="1"/>
            </p:cNvPicPr>
            <p:nvPr/>
          </p:nvPicPr>
          <p:blipFill>
            <a:blip r:embed="rId5"/>
            <a:srcRect l="77984" t="110" b="55337"/>
            <a:stretch>
              <a:fillRect/>
            </a:stretch>
          </p:blipFill>
          <p:spPr>
            <a:xfrm>
              <a:off x="15348" y="1159"/>
              <a:ext cx="2621" cy="3615"/>
            </a:xfrm>
            <a:prstGeom prst="rect">
              <a:avLst/>
            </a:prstGeom>
          </p:spPr>
        </p:pic>
      </p:grpSp>
      <p:sp>
        <p:nvSpPr>
          <p:cNvPr id="2" name="文本框 28"/>
          <p:cNvSpPr txBox="1">
            <a:spLocks noChangeArrowheads="1"/>
          </p:cNvSpPr>
          <p:nvPr/>
        </p:nvSpPr>
        <p:spPr bwMode="auto">
          <a:xfrm>
            <a:off x="4158169" y="1279224"/>
            <a:ext cx="3876758" cy="2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16600" dirty="0">
                <a:solidFill>
                  <a:schemeClr val="accent1"/>
                </a:solidFill>
                <a:latin typeface="+mn-lt"/>
                <a:ea typeface="+mn-ea"/>
                <a:cs typeface="+mn-ea"/>
                <a:sym typeface="+mn-lt"/>
              </a:rPr>
              <a:t>03</a:t>
            </a:r>
          </a:p>
        </p:txBody>
      </p:sp>
      <p:grpSp>
        <p:nvGrpSpPr>
          <p:cNvPr id="5" name="组合 30"/>
          <p:cNvGrpSpPr/>
          <p:nvPr/>
        </p:nvGrpSpPr>
        <p:grpSpPr bwMode="auto">
          <a:xfrm>
            <a:off x="3612908" y="3802397"/>
            <a:ext cx="4878296" cy="1198245"/>
            <a:chOff x="3650539" y="4753005"/>
            <a:chExt cx="4878606" cy="1198686"/>
          </a:xfrm>
        </p:grpSpPr>
        <p:sp>
          <p:nvSpPr>
            <p:cNvPr id="6"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mn-lt"/>
                  <a:ea typeface="+mn-ea"/>
                  <a:cs typeface="+mn-ea"/>
                  <a:sym typeface="+mn-lt"/>
                </a:rPr>
                <a:t>ADD YOUR TITLE HERE</a:t>
              </a:r>
              <a:endParaRPr lang="zh-CN" altLang="en-US" sz="3200" b="1">
                <a:solidFill>
                  <a:schemeClr val="tx2"/>
                </a:solidFill>
                <a:latin typeface="+mn-lt"/>
                <a:ea typeface="+mn-ea"/>
                <a:cs typeface="+mn-ea"/>
                <a:sym typeface="+mn-lt"/>
              </a:endParaRPr>
            </a:p>
          </p:txBody>
        </p:sp>
        <p:sp>
          <p:nvSpPr>
            <p:cNvPr id="7" name="矩形 33"/>
            <p:cNvSpPr>
              <a:spLocks noChangeArrowheads="1"/>
            </p:cNvSpPr>
            <p:nvPr/>
          </p:nvSpPr>
          <p:spPr bwMode="auto">
            <a:xfrm>
              <a:off x="3727605" y="5305658"/>
              <a:ext cx="4724700" cy="646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mn-lt"/>
                  <a:ea typeface="+mn-ea"/>
                  <a:cs typeface="+mn-ea"/>
                  <a:sym typeface="+mn-lt"/>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1952845" y="2146751"/>
            <a:ext cx="1513865" cy="1513317"/>
            <a:chOff x="2019765" y="1757191"/>
            <a:chExt cx="1513668" cy="1513668"/>
          </a:xfrm>
          <a:solidFill>
            <a:schemeClr val="accent1"/>
          </a:solidFill>
        </p:grpSpPr>
        <p:grpSp>
          <p:nvGrpSpPr>
            <p:cNvPr id="3" name="Group 20"/>
            <p:cNvGrpSpPr/>
            <p:nvPr/>
          </p:nvGrpSpPr>
          <p:grpSpPr>
            <a:xfrm>
              <a:off x="2019765" y="1757191"/>
              <a:ext cx="1513668" cy="1513668"/>
              <a:chOff x="2019765" y="1694131"/>
              <a:chExt cx="1513668" cy="1513668"/>
            </a:xfrm>
            <a:grpFill/>
          </p:grpSpPr>
          <p:sp>
            <p:nvSpPr>
              <p:cNvPr id="13" name="Teardrop 9"/>
              <p:cNvSpPr/>
              <p:nvPr/>
            </p:nvSpPr>
            <p:spPr>
              <a:xfrm rot="8028697">
                <a:off x="20197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sp>
            <p:nvSpPr>
              <p:cNvPr id="14" name="Teardrop 3"/>
              <p:cNvSpPr/>
              <p:nvPr/>
            </p:nvSpPr>
            <p:spPr>
              <a:xfrm rot="8028697">
                <a:off x="2084879"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grpSp>
        <p:sp>
          <p:nvSpPr>
            <p:cNvPr id="12" name="Rectangle 60"/>
            <p:cNvSpPr/>
            <p:nvPr/>
          </p:nvSpPr>
          <p:spPr>
            <a:xfrm>
              <a:off x="2295505" y="2294437"/>
              <a:ext cx="1011683" cy="584911"/>
            </a:xfrm>
            <a:prstGeom prst="rect">
              <a:avLst/>
            </a:prstGeom>
            <a:grpFill/>
            <a:ln>
              <a:noFill/>
            </a:ln>
          </p:spPr>
          <p:txBody>
            <a:bodyPr wrap="none">
              <a:spAutoFit/>
            </a:bodyPr>
            <a:lstStyle/>
            <a:p>
              <a:pPr algn="ctr"/>
              <a:r>
                <a:rPr lang="zh-CN" altLang="en-US" sz="1600" b="1" dirty="0">
                  <a:solidFill>
                    <a:schemeClr val="bg1"/>
                  </a:solidFill>
                  <a:cs typeface="+mn-ea"/>
                  <a:sym typeface="+mn-lt"/>
                </a:rPr>
                <a:t>取得成果</a:t>
              </a:r>
              <a:endParaRPr lang="en-US" altLang="zh-CN" sz="1600" b="1" dirty="0">
                <a:solidFill>
                  <a:schemeClr val="bg1"/>
                </a:solidFill>
                <a:cs typeface="+mn-ea"/>
                <a:sym typeface="+mn-lt"/>
              </a:endParaRPr>
            </a:p>
            <a:p>
              <a:pPr algn="ctr"/>
              <a:r>
                <a:rPr lang="zh-CN" altLang="en-US" sz="1600" b="1" dirty="0">
                  <a:solidFill>
                    <a:schemeClr val="bg1"/>
                  </a:solidFill>
                  <a:cs typeface="+mn-ea"/>
                  <a:sym typeface="+mn-lt"/>
                </a:rPr>
                <a:t>承担责任</a:t>
              </a:r>
              <a:endParaRPr lang="en-US" sz="1600" b="1" dirty="0">
                <a:solidFill>
                  <a:schemeClr val="bg1"/>
                </a:solidFill>
                <a:cs typeface="+mn-ea"/>
                <a:sym typeface="+mn-lt"/>
              </a:endParaRPr>
            </a:p>
          </p:txBody>
        </p:sp>
      </p:grpSp>
      <p:grpSp>
        <p:nvGrpSpPr>
          <p:cNvPr id="4" name="Group 23"/>
          <p:cNvGrpSpPr/>
          <p:nvPr/>
        </p:nvGrpSpPr>
        <p:grpSpPr>
          <a:xfrm>
            <a:off x="5296561" y="2115642"/>
            <a:ext cx="1513865" cy="1513317"/>
            <a:chOff x="5339165" y="1757191"/>
            <a:chExt cx="1513668" cy="1513668"/>
          </a:xfrm>
          <a:solidFill>
            <a:schemeClr val="accent2"/>
          </a:solidFill>
        </p:grpSpPr>
        <p:grpSp>
          <p:nvGrpSpPr>
            <p:cNvPr id="5" name="Group 19"/>
            <p:cNvGrpSpPr/>
            <p:nvPr/>
          </p:nvGrpSpPr>
          <p:grpSpPr>
            <a:xfrm>
              <a:off x="5339165" y="1757191"/>
              <a:ext cx="1513668" cy="1513668"/>
              <a:chOff x="5339165" y="1694131"/>
              <a:chExt cx="1513668" cy="1513668"/>
            </a:xfrm>
            <a:grpFill/>
          </p:grpSpPr>
          <p:sp>
            <p:nvSpPr>
              <p:cNvPr id="18" name="Teardrop 10"/>
              <p:cNvSpPr/>
              <p:nvPr/>
            </p:nvSpPr>
            <p:spPr>
              <a:xfrm rot="8028697">
                <a:off x="53391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cs typeface="+mn-ea"/>
                  <a:sym typeface="+mn-lt"/>
                </a:endParaRPr>
              </a:p>
            </p:txBody>
          </p:sp>
          <p:sp>
            <p:nvSpPr>
              <p:cNvPr id="19" name="Teardrop 4"/>
              <p:cNvSpPr/>
              <p:nvPr/>
            </p:nvSpPr>
            <p:spPr>
              <a:xfrm rot="8028697">
                <a:off x="5404278" y="1759242"/>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1"/>
                  </a:solidFill>
                  <a:cs typeface="+mn-ea"/>
                  <a:sym typeface="+mn-lt"/>
                </a:endParaRPr>
              </a:p>
            </p:txBody>
          </p:sp>
        </p:grpSp>
        <p:sp>
          <p:nvSpPr>
            <p:cNvPr id="17" name="Rectangle 61"/>
            <p:cNvSpPr/>
            <p:nvPr/>
          </p:nvSpPr>
          <p:spPr>
            <a:xfrm>
              <a:off x="5422645" y="2252752"/>
              <a:ext cx="1291848" cy="318174"/>
            </a:xfrm>
            <a:prstGeom prst="rect">
              <a:avLst/>
            </a:prstGeom>
            <a:grpFill/>
          </p:spPr>
          <p:txBody>
            <a:bodyPr wrap="square">
              <a:spAutoFit/>
            </a:bodyPr>
            <a:lstStyle/>
            <a:p>
              <a:pPr algn="ctr"/>
              <a:r>
                <a:rPr lang="zh-CN" altLang="en-US" sz="1465" b="1" dirty="0">
                  <a:solidFill>
                    <a:schemeClr val="bg1"/>
                  </a:solidFill>
                  <a:cs typeface="+mn-ea"/>
                  <a:sym typeface="+mn-lt"/>
                </a:rPr>
                <a:t>鼓舞、委任</a:t>
              </a:r>
              <a:endParaRPr lang="vi-VN" sz="1465" b="1" dirty="0">
                <a:solidFill>
                  <a:schemeClr val="bg1"/>
                </a:solidFill>
                <a:cs typeface="+mn-ea"/>
                <a:sym typeface="+mn-lt"/>
              </a:endParaRPr>
            </a:p>
          </p:txBody>
        </p:sp>
      </p:grpSp>
      <p:grpSp>
        <p:nvGrpSpPr>
          <p:cNvPr id="8" name="Group 25"/>
          <p:cNvGrpSpPr/>
          <p:nvPr/>
        </p:nvGrpSpPr>
        <p:grpSpPr>
          <a:xfrm>
            <a:off x="8592506" y="2146751"/>
            <a:ext cx="1513865" cy="1513317"/>
            <a:chOff x="8658562" y="1757191"/>
            <a:chExt cx="1513668" cy="1513668"/>
          </a:xfrm>
          <a:solidFill>
            <a:schemeClr val="accent3"/>
          </a:solidFill>
        </p:grpSpPr>
        <p:grpSp>
          <p:nvGrpSpPr>
            <p:cNvPr id="9" name="Group 18"/>
            <p:cNvGrpSpPr/>
            <p:nvPr/>
          </p:nvGrpSpPr>
          <p:grpSpPr>
            <a:xfrm>
              <a:off x="8658562" y="1757191"/>
              <a:ext cx="1513668" cy="1513668"/>
              <a:chOff x="8658562" y="1694131"/>
              <a:chExt cx="1513668" cy="1513668"/>
            </a:xfrm>
            <a:grpFill/>
          </p:grpSpPr>
          <p:sp>
            <p:nvSpPr>
              <p:cNvPr id="23" name="Teardrop 11"/>
              <p:cNvSpPr/>
              <p:nvPr/>
            </p:nvSpPr>
            <p:spPr>
              <a:xfrm rot="8028697">
                <a:off x="8658562"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sp>
            <p:nvSpPr>
              <p:cNvPr id="24" name="Teardrop 5"/>
              <p:cNvSpPr/>
              <p:nvPr/>
            </p:nvSpPr>
            <p:spPr>
              <a:xfrm rot="8028697">
                <a:off x="8723676"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1"/>
                  </a:solidFill>
                  <a:cs typeface="+mn-ea"/>
                  <a:sym typeface="+mn-lt"/>
                </a:endParaRPr>
              </a:p>
            </p:txBody>
          </p:sp>
        </p:grpSp>
        <p:sp>
          <p:nvSpPr>
            <p:cNvPr id="22" name="Rectangle 62"/>
            <p:cNvSpPr/>
            <p:nvPr/>
          </p:nvSpPr>
          <p:spPr>
            <a:xfrm>
              <a:off x="8973102" y="2225007"/>
              <a:ext cx="1011683" cy="584911"/>
            </a:xfrm>
            <a:prstGeom prst="rect">
              <a:avLst/>
            </a:prstGeom>
            <a:grpFill/>
          </p:spPr>
          <p:txBody>
            <a:bodyPr wrap="none">
              <a:spAutoFit/>
            </a:bodyPr>
            <a:lstStyle/>
            <a:p>
              <a:pPr algn="ctr"/>
              <a:r>
                <a:rPr lang="zh-CN" altLang="en-US" sz="1600" b="1" dirty="0">
                  <a:solidFill>
                    <a:schemeClr val="bg1"/>
                  </a:solidFill>
                  <a:cs typeface="+mn-ea"/>
                  <a:sym typeface="+mn-lt"/>
                </a:rPr>
                <a:t>谈判达成</a:t>
              </a:r>
              <a:endParaRPr lang="en-US" altLang="zh-CN" sz="1600" b="1" dirty="0">
                <a:solidFill>
                  <a:schemeClr val="bg1"/>
                </a:solidFill>
                <a:cs typeface="+mn-ea"/>
                <a:sym typeface="+mn-lt"/>
              </a:endParaRPr>
            </a:p>
            <a:p>
              <a:pPr algn="ctr"/>
              <a:r>
                <a:rPr lang="zh-CN" altLang="en-US" sz="1600" b="1" dirty="0">
                  <a:solidFill>
                    <a:schemeClr val="bg1"/>
                  </a:solidFill>
                  <a:cs typeface="+mn-ea"/>
                  <a:sym typeface="+mn-lt"/>
                </a:rPr>
                <a:t>交易</a:t>
              </a:r>
              <a:endParaRPr lang="vi-VN" sz="1600" b="1" dirty="0">
                <a:solidFill>
                  <a:schemeClr val="bg1"/>
                </a:solidFill>
                <a:cs typeface="+mn-ea"/>
                <a:sym typeface="+mn-lt"/>
              </a:endParaRPr>
            </a:p>
          </p:txBody>
        </p:sp>
      </p:grpSp>
      <p:grpSp>
        <p:nvGrpSpPr>
          <p:cNvPr id="10" name="组合 24"/>
          <p:cNvGrpSpPr/>
          <p:nvPr/>
        </p:nvGrpSpPr>
        <p:grpSpPr>
          <a:xfrm>
            <a:off x="1256238" y="4004363"/>
            <a:ext cx="3026393" cy="465011"/>
            <a:chOff x="3002037" y="1465798"/>
            <a:chExt cx="7067433" cy="369332"/>
          </a:xfrm>
          <a:solidFill>
            <a:schemeClr val="accent1"/>
          </a:solidFill>
          <a:effectLst/>
        </p:grpSpPr>
        <p:sp>
          <p:nvSpPr>
            <p:cNvPr id="26" name="矩形 25"/>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5" dirty="0">
                <a:cs typeface="+mn-ea"/>
                <a:sym typeface="+mn-lt"/>
              </a:endParaRPr>
            </a:p>
          </p:txBody>
        </p:sp>
        <p:sp>
          <p:nvSpPr>
            <p:cNvPr id="27"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5" dirty="0">
                  <a:solidFill>
                    <a:srgbClr val="F8F8F8"/>
                  </a:solidFill>
                  <a:cs typeface="+mn-ea"/>
                  <a:sym typeface="+mn-lt"/>
                </a:rPr>
                <a:t>单击此处添加标题</a:t>
              </a:r>
            </a:p>
          </p:txBody>
        </p:sp>
      </p:grpSp>
      <p:sp>
        <p:nvSpPr>
          <p:cNvPr id="28" name="TextBox 9"/>
          <p:cNvSpPr txBox="1"/>
          <p:nvPr/>
        </p:nvSpPr>
        <p:spPr>
          <a:xfrm>
            <a:off x="1256238"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5"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1" name="组合 28"/>
          <p:cNvGrpSpPr/>
          <p:nvPr/>
        </p:nvGrpSpPr>
        <p:grpSpPr>
          <a:xfrm>
            <a:off x="4568581" y="4004363"/>
            <a:ext cx="3026393" cy="465011"/>
            <a:chOff x="3002037" y="1465798"/>
            <a:chExt cx="7067433" cy="369332"/>
          </a:xfrm>
          <a:solidFill>
            <a:schemeClr val="accent1">
              <a:lumMod val="75000"/>
            </a:schemeClr>
          </a:solidFill>
          <a:effectLst/>
        </p:grpSpPr>
        <p:sp>
          <p:nvSpPr>
            <p:cNvPr id="30" name="矩形 29"/>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5" dirty="0">
                <a:cs typeface="+mn-ea"/>
                <a:sym typeface="+mn-lt"/>
              </a:endParaRPr>
            </a:p>
          </p:txBody>
        </p:sp>
        <p:sp>
          <p:nvSpPr>
            <p:cNvPr id="31"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5" dirty="0">
                  <a:solidFill>
                    <a:srgbClr val="F8F8F8"/>
                  </a:solidFill>
                  <a:cs typeface="+mn-ea"/>
                  <a:sym typeface="+mn-lt"/>
                </a:rPr>
                <a:t>单击此处添加标题</a:t>
              </a:r>
            </a:p>
          </p:txBody>
        </p:sp>
      </p:grpSp>
      <p:sp>
        <p:nvSpPr>
          <p:cNvPr id="32" name="TextBox 9"/>
          <p:cNvSpPr txBox="1"/>
          <p:nvPr/>
        </p:nvSpPr>
        <p:spPr>
          <a:xfrm>
            <a:off x="4568581"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5"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5" name="组合 32"/>
          <p:cNvGrpSpPr/>
          <p:nvPr/>
        </p:nvGrpSpPr>
        <p:grpSpPr>
          <a:xfrm>
            <a:off x="7847465" y="4004363"/>
            <a:ext cx="3026393" cy="465011"/>
            <a:chOff x="3002037" y="1465798"/>
            <a:chExt cx="7067433" cy="369332"/>
          </a:xfrm>
          <a:solidFill>
            <a:schemeClr val="accent3"/>
          </a:solidFill>
          <a:effectLst/>
        </p:grpSpPr>
        <p:sp>
          <p:nvSpPr>
            <p:cNvPr id="34" name="矩形 33"/>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5" dirty="0">
                <a:cs typeface="+mn-ea"/>
                <a:sym typeface="+mn-lt"/>
              </a:endParaRPr>
            </a:p>
          </p:txBody>
        </p:sp>
        <p:sp>
          <p:nvSpPr>
            <p:cNvPr id="35"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5" dirty="0">
                  <a:solidFill>
                    <a:srgbClr val="F8F8F8"/>
                  </a:solidFill>
                  <a:cs typeface="+mn-ea"/>
                  <a:sym typeface="+mn-lt"/>
                </a:rPr>
                <a:t>单击此处添加标题</a:t>
              </a:r>
            </a:p>
          </p:txBody>
        </p:sp>
      </p:grpSp>
      <p:sp>
        <p:nvSpPr>
          <p:cNvPr id="36" name="TextBox 9"/>
          <p:cNvSpPr txBox="1"/>
          <p:nvPr/>
        </p:nvSpPr>
        <p:spPr>
          <a:xfrm>
            <a:off x="7847465"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5" dirty="0">
                <a:solidFill>
                  <a:schemeClr val="bg1">
                    <a:lumMod val="5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750"/>
                                        <p:tgtEl>
                                          <p:spTgt spid="10"/>
                                        </p:tgtEl>
                                      </p:cBhvr>
                                    </p:animEffect>
                                  </p:childTnLst>
                                </p:cTn>
                              </p:par>
                            </p:childTnLst>
                          </p:cTn>
                        </p:par>
                        <p:par>
                          <p:cTn id="26" fill="hold">
                            <p:stCondLst>
                              <p:cond delay="2500"/>
                            </p:stCondLst>
                            <p:childTnLst>
                              <p:par>
                                <p:cTn id="27" presetID="12" presetClass="entr" presetSubtype="4" fill="hold" grpId="0" nodeType="afterEffect">
                                  <p:stCondLst>
                                    <p:cond delay="0"/>
                                  </p:stCondLst>
                                  <p:iterate type="lt">
                                    <p:tmPct val="5983"/>
                                  </p:iterate>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50"/>
                                        <p:tgtEl>
                                          <p:spTgt spid="28"/>
                                        </p:tgtEl>
                                        <p:attrNameLst>
                                          <p:attrName>ppt_y</p:attrName>
                                        </p:attrNameLst>
                                      </p:cBhvr>
                                      <p:tavLst>
                                        <p:tav tm="0">
                                          <p:val>
                                            <p:strVal val="#ppt_y+#ppt_h*1.125000"/>
                                          </p:val>
                                        </p:tav>
                                        <p:tav tm="100000">
                                          <p:val>
                                            <p:strVal val="#ppt_y"/>
                                          </p:val>
                                        </p:tav>
                                      </p:tavLst>
                                    </p:anim>
                                    <p:animEffect transition="in" filter="wipe(up)">
                                      <p:cBhvr>
                                        <p:cTn id="30" dur="250"/>
                                        <p:tgtEl>
                                          <p:spTgt spid="28"/>
                                        </p:tgtEl>
                                      </p:cBhvr>
                                    </p:animEffect>
                                  </p:childTnLst>
                                </p:cTn>
                              </p:par>
                            </p:childTnLst>
                          </p:cTn>
                        </p:par>
                        <p:par>
                          <p:cTn id="31" fill="hold">
                            <p:stCondLst>
                              <p:cond delay="4115"/>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750"/>
                                        <p:tgtEl>
                                          <p:spTgt spid="11"/>
                                        </p:tgtEl>
                                      </p:cBhvr>
                                    </p:animEffect>
                                  </p:childTnLst>
                                </p:cTn>
                              </p:par>
                            </p:childTnLst>
                          </p:cTn>
                        </p:par>
                        <p:par>
                          <p:cTn id="35" fill="hold">
                            <p:stCondLst>
                              <p:cond delay="5115"/>
                            </p:stCondLst>
                            <p:childTnLst>
                              <p:par>
                                <p:cTn id="36" presetID="12" presetClass="entr" presetSubtype="4" fill="hold" grpId="0" nodeType="afterEffect">
                                  <p:stCondLst>
                                    <p:cond delay="0"/>
                                  </p:stCondLst>
                                  <p:iterate type="lt">
                                    <p:tmPct val="5983"/>
                                  </p:iterate>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250"/>
                                        <p:tgtEl>
                                          <p:spTgt spid="32"/>
                                        </p:tgtEl>
                                        <p:attrNameLst>
                                          <p:attrName>ppt_y</p:attrName>
                                        </p:attrNameLst>
                                      </p:cBhvr>
                                      <p:tavLst>
                                        <p:tav tm="0">
                                          <p:val>
                                            <p:strVal val="#ppt_y+#ppt_h*1.125000"/>
                                          </p:val>
                                        </p:tav>
                                        <p:tav tm="100000">
                                          <p:val>
                                            <p:strVal val="#ppt_y"/>
                                          </p:val>
                                        </p:tav>
                                      </p:tavLst>
                                    </p:anim>
                                    <p:animEffect transition="in" filter="wipe(up)">
                                      <p:cBhvr>
                                        <p:cTn id="39" dur="250"/>
                                        <p:tgtEl>
                                          <p:spTgt spid="32"/>
                                        </p:tgtEl>
                                      </p:cBhvr>
                                    </p:animEffect>
                                  </p:childTnLst>
                                </p:cTn>
                              </p:par>
                            </p:childTnLst>
                          </p:cTn>
                        </p:par>
                        <p:par>
                          <p:cTn id="40" fill="hold">
                            <p:stCondLst>
                              <p:cond delay="673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750"/>
                                        <p:tgtEl>
                                          <p:spTgt spid="15"/>
                                        </p:tgtEl>
                                      </p:cBhvr>
                                    </p:animEffect>
                                  </p:childTnLst>
                                </p:cTn>
                              </p:par>
                            </p:childTnLst>
                          </p:cTn>
                        </p:par>
                        <p:par>
                          <p:cTn id="44" fill="hold">
                            <p:stCondLst>
                              <p:cond delay="7730"/>
                            </p:stCondLst>
                            <p:childTnLst>
                              <p:par>
                                <p:cTn id="45" presetID="12" presetClass="entr" presetSubtype="4" fill="hold" grpId="0" nodeType="afterEffect">
                                  <p:stCondLst>
                                    <p:cond delay="0"/>
                                  </p:stCondLst>
                                  <p:iterate type="lt">
                                    <p:tmPct val="5983"/>
                                  </p:iterate>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250"/>
                                        <p:tgtEl>
                                          <p:spTgt spid="36"/>
                                        </p:tgtEl>
                                        <p:attrNameLst>
                                          <p:attrName>ppt_y</p:attrName>
                                        </p:attrNameLst>
                                      </p:cBhvr>
                                      <p:tavLst>
                                        <p:tav tm="0">
                                          <p:val>
                                            <p:strVal val="#ppt_y+#ppt_h*1.125000"/>
                                          </p:val>
                                        </p:tav>
                                        <p:tav tm="100000">
                                          <p:val>
                                            <p:strVal val="#ppt_y"/>
                                          </p:val>
                                        </p:tav>
                                      </p:tavLst>
                                    </p:anim>
                                    <p:animEffect transition="in" filter="wipe(up)">
                                      <p:cBhvr>
                                        <p:cTn id="48"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2"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40"/>
          <p:cNvSpPr/>
          <p:nvPr/>
        </p:nvSpPr>
        <p:spPr bwMode="auto">
          <a:xfrm>
            <a:off x="1273847" y="922939"/>
            <a:ext cx="9830980" cy="3628957"/>
          </a:xfrm>
          <a:custGeom>
            <a:avLst/>
            <a:gdLst/>
            <a:ahLst/>
            <a:cxnLst>
              <a:cxn ang="0">
                <a:pos x="1532" y="272"/>
              </a:cxn>
              <a:cxn ang="0">
                <a:pos x="984" y="0"/>
              </a:cxn>
              <a:cxn ang="0">
                <a:pos x="984" y="162"/>
              </a:cxn>
              <a:cxn ang="0">
                <a:pos x="0" y="658"/>
              </a:cxn>
              <a:cxn ang="0">
                <a:pos x="984" y="388"/>
              </a:cxn>
              <a:cxn ang="0">
                <a:pos x="984" y="385"/>
              </a:cxn>
              <a:cxn ang="0">
                <a:pos x="984" y="533"/>
              </a:cxn>
              <a:cxn ang="0">
                <a:pos x="1532" y="272"/>
              </a:cxn>
            </a:cxnLst>
            <a:rect l="0" t="0" r="r" b="b"/>
            <a:pathLst>
              <a:path w="1532" h="658">
                <a:moveTo>
                  <a:pt x="1532" y="272"/>
                </a:moveTo>
                <a:cubicBezTo>
                  <a:pt x="984" y="0"/>
                  <a:pt x="984" y="0"/>
                  <a:pt x="984" y="0"/>
                </a:cubicBezTo>
                <a:cubicBezTo>
                  <a:pt x="984" y="162"/>
                  <a:pt x="984" y="162"/>
                  <a:pt x="984" y="162"/>
                </a:cubicBezTo>
                <a:cubicBezTo>
                  <a:pt x="914" y="167"/>
                  <a:pt x="243" y="222"/>
                  <a:pt x="0" y="658"/>
                </a:cubicBezTo>
                <a:cubicBezTo>
                  <a:pt x="0" y="658"/>
                  <a:pt x="302" y="350"/>
                  <a:pt x="984" y="388"/>
                </a:cubicBezTo>
                <a:cubicBezTo>
                  <a:pt x="984" y="385"/>
                  <a:pt x="984" y="385"/>
                  <a:pt x="984" y="385"/>
                </a:cubicBezTo>
                <a:cubicBezTo>
                  <a:pt x="984" y="533"/>
                  <a:pt x="984" y="533"/>
                  <a:pt x="984" y="533"/>
                </a:cubicBezTo>
                <a:lnTo>
                  <a:pt x="1532" y="272"/>
                </a:lnTo>
                <a:close/>
              </a:path>
            </a:pathLst>
          </a:custGeom>
          <a:solidFill>
            <a:schemeClr val="accent2"/>
          </a:solidFill>
          <a:ln w="9525">
            <a:noFill/>
            <a:round/>
          </a:ln>
        </p:spPr>
        <p:txBody>
          <a:bodyPr vert="horz" wrap="square" lIns="91435" tIns="45717" rIns="91435" bIns="45717" numCol="1" anchor="t" anchorCtr="0" compatLnSpc="1"/>
          <a:lstStyle/>
          <a:p>
            <a:endParaRPr lang="en-US" sz="1705">
              <a:solidFill>
                <a:schemeClr val="tx1">
                  <a:lumMod val="75000"/>
                  <a:lumOff val="25000"/>
                </a:schemeClr>
              </a:solidFill>
              <a:cs typeface="+mn-ea"/>
              <a:sym typeface="+mn-lt"/>
            </a:endParaRPr>
          </a:p>
        </p:txBody>
      </p:sp>
      <p:cxnSp>
        <p:nvCxnSpPr>
          <p:cNvPr id="27" name="Straight Connector 26"/>
          <p:cNvCxnSpPr/>
          <p:nvPr/>
        </p:nvCxnSpPr>
        <p:spPr>
          <a:xfrm rot="5400000">
            <a:off x="3114703" y="4719946"/>
            <a:ext cx="2190629" cy="1588"/>
          </a:xfrm>
          <a:prstGeom prst="line">
            <a:avLst/>
          </a:prstGeom>
          <a:ln w="9525">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876352" y="4557235"/>
            <a:ext cx="2666853" cy="1588"/>
          </a:xfrm>
          <a:prstGeom prst="line">
            <a:avLst/>
          </a:prstGeom>
          <a:ln w="9525">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2694111" y="3140539"/>
            <a:ext cx="511583" cy="511583"/>
            <a:chOff x="3237545" y="4561747"/>
            <a:chExt cx="1146960" cy="1146960"/>
          </a:xfrm>
        </p:grpSpPr>
        <p:sp>
          <p:nvSpPr>
            <p:cNvPr id="25" name="圆角矩形 24"/>
            <p:cNvSpPr/>
            <p:nvPr/>
          </p:nvSpPr>
          <p:spPr>
            <a:xfrm>
              <a:off x="3237545" y="4561747"/>
              <a:ext cx="1146960" cy="1146960"/>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75000"/>
                    <a:lumOff val="25000"/>
                  </a:schemeClr>
                </a:solidFill>
                <a:cs typeface="+mn-ea"/>
                <a:sym typeface="+mn-lt"/>
              </a:endParaRPr>
            </a:p>
          </p:txBody>
        </p:sp>
        <p:sp>
          <p:nvSpPr>
            <p:cNvPr id="26" name="圆角矩形 25"/>
            <p:cNvSpPr/>
            <p:nvPr/>
          </p:nvSpPr>
          <p:spPr>
            <a:xfrm>
              <a:off x="3351015" y="4675219"/>
              <a:ext cx="920024" cy="920024"/>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35" b="1" dirty="0">
                  <a:solidFill>
                    <a:schemeClr val="tx1">
                      <a:lumMod val="75000"/>
                      <a:lumOff val="25000"/>
                    </a:schemeClr>
                  </a:solidFill>
                  <a:cs typeface="+mn-ea"/>
                  <a:sym typeface="+mn-lt"/>
                </a:rPr>
                <a:t>1</a:t>
              </a:r>
              <a:endParaRPr lang="zh-CN" altLang="en-US" sz="3035" b="1" dirty="0">
                <a:solidFill>
                  <a:schemeClr val="tx1">
                    <a:lumMod val="75000"/>
                    <a:lumOff val="25000"/>
                  </a:schemeClr>
                </a:solidFill>
                <a:cs typeface="+mn-ea"/>
                <a:sym typeface="+mn-lt"/>
              </a:endParaRPr>
            </a:p>
          </p:txBody>
        </p:sp>
      </p:grpSp>
      <p:grpSp>
        <p:nvGrpSpPr>
          <p:cNvPr id="29" name="组合 28"/>
          <p:cNvGrpSpPr/>
          <p:nvPr/>
        </p:nvGrpSpPr>
        <p:grpSpPr>
          <a:xfrm>
            <a:off x="4700929" y="2314746"/>
            <a:ext cx="760455" cy="760455"/>
            <a:chOff x="3237545" y="4561747"/>
            <a:chExt cx="1146960" cy="1146960"/>
          </a:xfrm>
          <a:solidFill>
            <a:srgbClr val="FF6907"/>
          </a:solidFill>
        </p:grpSpPr>
        <p:sp>
          <p:nvSpPr>
            <p:cNvPr id="30" name="圆角矩形 29"/>
            <p:cNvSpPr/>
            <p:nvPr/>
          </p:nvSpPr>
          <p:spPr>
            <a:xfrm>
              <a:off x="3237545" y="4561747"/>
              <a:ext cx="1146960" cy="1146960"/>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75000"/>
                    <a:lumOff val="25000"/>
                  </a:schemeClr>
                </a:solidFill>
                <a:cs typeface="+mn-ea"/>
                <a:sym typeface="+mn-lt"/>
              </a:endParaRPr>
            </a:p>
          </p:txBody>
        </p:sp>
        <p:sp>
          <p:nvSpPr>
            <p:cNvPr id="31" name="圆角矩形 30"/>
            <p:cNvSpPr/>
            <p:nvPr/>
          </p:nvSpPr>
          <p:spPr>
            <a:xfrm>
              <a:off x="3351015" y="4675219"/>
              <a:ext cx="920024" cy="920024"/>
            </a:xfrm>
            <a:prstGeom prst="roundRect">
              <a:avLst>
                <a:gd name="adj" fmla="val 50000"/>
              </a:avLst>
            </a:prstGeom>
            <a:solidFill>
              <a:schemeClr val="bg1"/>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35" b="1" dirty="0">
                  <a:solidFill>
                    <a:schemeClr val="tx1">
                      <a:lumMod val="75000"/>
                      <a:lumOff val="25000"/>
                    </a:schemeClr>
                  </a:solidFill>
                  <a:cs typeface="+mn-ea"/>
                  <a:sym typeface="+mn-lt"/>
                </a:rPr>
                <a:t>2</a:t>
              </a:r>
              <a:endParaRPr lang="zh-CN" altLang="en-US" sz="3035" b="1" dirty="0">
                <a:solidFill>
                  <a:schemeClr val="tx1">
                    <a:lumMod val="75000"/>
                    <a:lumOff val="25000"/>
                  </a:schemeClr>
                </a:solidFill>
                <a:cs typeface="+mn-ea"/>
                <a:sym typeface="+mn-lt"/>
              </a:endParaRPr>
            </a:p>
          </p:txBody>
        </p:sp>
      </p:grpSp>
      <p:grpSp>
        <p:nvGrpSpPr>
          <p:cNvPr id="32" name="组合 31"/>
          <p:cNvGrpSpPr/>
          <p:nvPr/>
        </p:nvGrpSpPr>
        <p:grpSpPr>
          <a:xfrm>
            <a:off x="6956617" y="1945626"/>
            <a:ext cx="1082471" cy="1082471"/>
            <a:chOff x="3237545" y="4561747"/>
            <a:chExt cx="1146960" cy="1146960"/>
          </a:xfrm>
        </p:grpSpPr>
        <p:sp>
          <p:nvSpPr>
            <p:cNvPr id="33" name="圆角矩形 32"/>
            <p:cNvSpPr/>
            <p:nvPr/>
          </p:nvSpPr>
          <p:spPr>
            <a:xfrm>
              <a:off x="3237545" y="4561747"/>
              <a:ext cx="1146960" cy="1146960"/>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tx1">
                    <a:lumMod val="75000"/>
                    <a:lumOff val="25000"/>
                  </a:schemeClr>
                </a:solidFill>
                <a:cs typeface="+mn-ea"/>
                <a:sym typeface="+mn-lt"/>
              </a:endParaRPr>
            </a:p>
          </p:txBody>
        </p:sp>
        <p:sp>
          <p:nvSpPr>
            <p:cNvPr id="34" name="圆角矩形 33"/>
            <p:cNvSpPr/>
            <p:nvPr/>
          </p:nvSpPr>
          <p:spPr>
            <a:xfrm>
              <a:off x="3351015" y="4675219"/>
              <a:ext cx="920024" cy="920024"/>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35" b="1" dirty="0">
                  <a:solidFill>
                    <a:schemeClr val="tx1">
                      <a:lumMod val="75000"/>
                      <a:lumOff val="25000"/>
                    </a:schemeClr>
                  </a:solidFill>
                  <a:cs typeface="+mn-ea"/>
                  <a:sym typeface="+mn-lt"/>
                </a:rPr>
                <a:t>3</a:t>
              </a:r>
              <a:endParaRPr lang="zh-CN" altLang="en-US" sz="3035" b="1" dirty="0">
                <a:solidFill>
                  <a:schemeClr val="tx1">
                    <a:lumMod val="75000"/>
                    <a:lumOff val="25000"/>
                  </a:schemeClr>
                </a:solidFill>
                <a:cs typeface="+mn-ea"/>
                <a:sym typeface="+mn-lt"/>
              </a:endParaRPr>
            </a:p>
          </p:txBody>
        </p:sp>
      </p:grpSp>
      <p:sp>
        <p:nvSpPr>
          <p:cNvPr id="35" name="TextBox 41"/>
          <p:cNvSpPr txBox="1"/>
          <p:nvPr/>
        </p:nvSpPr>
        <p:spPr>
          <a:xfrm>
            <a:off x="1273847" y="5103377"/>
            <a:ext cx="2597060" cy="764514"/>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6" name="TextBox 170"/>
          <p:cNvSpPr txBox="1"/>
          <p:nvPr/>
        </p:nvSpPr>
        <p:spPr>
          <a:xfrm>
            <a:off x="1273847" y="4660872"/>
            <a:ext cx="2304215" cy="442547"/>
          </a:xfrm>
          <a:prstGeom prst="rect">
            <a:avLst/>
          </a:prstGeom>
          <a:noFill/>
        </p:spPr>
        <p:txBody>
          <a:bodyPr wrap="square" lIns="91431" tIns="45715" rIns="91431" bIns="45715" rtlCol="0">
            <a:spAutoFit/>
          </a:bodyPr>
          <a:lstStyle/>
          <a:p>
            <a:pPr>
              <a:defRPr/>
            </a:pPr>
            <a:r>
              <a:rPr lang="zh-CN" altLang="en-US" sz="2275" b="1">
                <a:solidFill>
                  <a:schemeClr val="tx1">
                    <a:lumMod val="75000"/>
                    <a:lumOff val="25000"/>
                  </a:schemeClr>
                </a:solidFill>
                <a:cs typeface="+mn-ea"/>
                <a:sym typeface="+mn-lt"/>
              </a:rPr>
              <a:t>工作报告</a:t>
            </a:r>
            <a:endParaRPr lang="zh-CN" altLang="en-US" sz="2275" b="1" dirty="0">
              <a:solidFill>
                <a:schemeClr val="tx1">
                  <a:lumMod val="75000"/>
                  <a:lumOff val="25000"/>
                </a:schemeClr>
              </a:solidFill>
              <a:cs typeface="+mn-ea"/>
              <a:sym typeface="+mn-lt"/>
            </a:endParaRPr>
          </a:p>
        </p:txBody>
      </p:sp>
      <p:sp>
        <p:nvSpPr>
          <p:cNvPr id="37" name="TextBox 41"/>
          <p:cNvSpPr txBox="1"/>
          <p:nvPr/>
        </p:nvSpPr>
        <p:spPr>
          <a:xfrm>
            <a:off x="4285723" y="5103377"/>
            <a:ext cx="2597060" cy="764514"/>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8" name="TextBox 170"/>
          <p:cNvSpPr txBox="1"/>
          <p:nvPr/>
        </p:nvSpPr>
        <p:spPr>
          <a:xfrm>
            <a:off x="4285723" y="4660872"/>
            <a:ext cx="2304215" cy="442547"/>
          </a:xfrm>
          <a:prstGeom prst="rect">
            <a:avLst/>
          </a:prstGeom>
          <a:noFill/>
        </p:spPr>
        <p:txBody>
          <a:bodyPr wrap="square" lIns="91431" tIns="45715" rIns="91431" bIns="45715" rtlCol="0">
            <a:spAutoFit/>
          </a:bodyPr>
          <a:lstStyle/>
          <a:p>
            <a:pPr>
              <a:defRPr/>
            </a:pPr>
            <a:r>
              <a:rPr lang="zh-CN" altLang="en-US" sz="2275" b="1">
                <a:solidFill>
                  <a:schemeClr val="tx1">
                    <a:lumMod val="75000"/>
                    <a:lumOff val="25000"/>
                  </a:schemeClr>
                </a:solidFill>
                <a:cs typeface="+mn-ea"/>
                <a:sym typeface="+mn-lt"/>
              </a:rPr>
              <a:t>工作报告</a:t>
            </a:r>
            <a:endParaRPr lang="zh-CN" altLang="en-US" sz="2275" b="1" dirty="0">
              <a:solidFill>
                <a:schemeClr val="tx1">
                  <a:lumMod val="75000"/>
                  <a:lumOff val="25000"/>
                </a:schemeClr>
              </a:solidFill>
              <a:cs typeface="+mn-ea"/>
              <a:sym typeface="+mn-lt"/>
            </a:endParaRPr>
          </a:p>
        </p:txBody>
      </p:sp>
      <p:sp>
        <p:nvSpPr>
          <p:cNvPr id="39" name="TextBox 41"/>
          <p:cNvSpPr txBox="1"/>
          <p:nvPr/>
        </p:nvSpPr>
        <p:spPr>
          <a:xfrm>
            <a:off x="7297599" y="5103377"/>
            <a:ext cx="2597060" cy="764514"/>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0" name="TextBox 170"/>
          <p:cNvSpPr txBox="1"/>
          <p:nvPr/>
        </p:nvSpPr>
        <p:spPr>
          <a:xfrm>
            <a:off x="7297601" y="4660872"/>
            <a:ext cx="2304215" cy="442547"/>
          </a:xfrm>
          <a:prstGeom prst="rect">
            <a:avLst/>
          </a:prstGeom>
          <a:noFill/>
        </p:spPr>
        <p:txBody>
          <a:bodyPr wrap="square" lIns="91431" tIns="45715" rIns="91431" bIns="45715" rtlCol="0">
            <a:spAutoFit/>
          </a:bodyPr>
          <a:lstStyle/>
          <a:p>
            <a:pPr>
              <a:defRPr/>
            </a:pPr>
            <a:r>
              <a:rPr lang="zh-CN" altLang="en-US" sz="2275" b="1">
                <a:solidFill>
                  <a:schemeClr val="tx1">
                    <a:lumMod val="75000"/>
                    <a:lumOff val="25000"/>
                  </a:schemeClr>
                </a:solidFill>
                <a:cs typeface="+mn-ea"/>
                <a:sym typeface="+mn-lt"/>
              </a:rPr>
              <a:t>工作报告</a:t>
            </a:r>
            <a:endParaRPr lang="zh-CN" altLang="en-US" sz="2275"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ppt_x</p:attrName>
                                        </p:attrNameLst>
                                      </p:cBhvr>
                                      <p:tavLst>
                                        <p:tav tm="0">
                                          <p:val>
                                            <p:strVal val="#ppt_x"/>
                                          </p:val>
                                        </p:tav>
                                        <p:tav tm="100000">
                                          <p:val>
                                            <p:strVal val="#ppt_x"/>
                                          </p:val>
                                        </p:tav>
                                      </p:tavLst>
                                    </p:anim>
                                    <p:anim calcmode="lin" valueType="num">
                                      <p:cBhvr>
                                        <p:cTn id="17" dur="500" fill="hold"/>
                                        <p:tgtEl>
                                          <p:spTgt spid="3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anim calcmode="lin" valueType="num">
                                      <p:cBhvr>
                                        <p:cTn id="21" dur="500" fill="hold"/>
                                        <p:tgtEl>
                                          <p:spTgt spid="35"/>
                                        </p:tgtEl>
                                        <p:attrNameLst>
                                          <p:attrName>ppt_x</p:attrName>
                                        </p:attrNameLst>
                                      </p:cBhvr>
                                      <p:tavLst>
                                        <p:tav tm="0">
                                          <p:val>
                                            <p:strVal val="#ppt_x"/>
                                          </p:val>
                                        </p:tav>
                                        <p:tav tm="100000">
                                          <p:val>
                                            <p:strVal val="#ppt_x"/>
                                          </p:val>
                                        </p:tav>
                                      </p:tavLst>
                                    </p:anim>
                                    <p:anim calcmode="lin" valueType="num">
                                      <p:cBhvr>
                                        <p:cTn id="22" dur="500" fill="hold"/>
                                        <p:tgtEl>
                                          <p:spTgt spid="35"/>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2" presetClass="entr" presetSubtype="1"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up)">
                                      <p:cBhvr>
                                        <p:cTn id="26" dur="500"/>
                                        <p:tgtEl>
                                          <p:spTgt spid="27"/>
                                        </p:tgtEl>
                                      </p:cBhvr>
                                    </p:animEffect>
                                  </p:childTnLst>
                                </p:cTn>
                              </p:par>
                            </p:childTnLst>
                          </p:cTn>
                        </p:par>
                        <p:par>
                          <p:cTn id="27" fill="hold">
                            <p:stCondLst>
                              <p:cond delay="1500"/>
                            </p:stCondLst>
                            <p:childTnLst>
                              <p:par>
                                <p:cTn id="28" presetID="23" presetClass="entr" presetSubtype="32"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strVal val="4*#ppt_w"/>
                                          </p:val>
                                        </p:tav>
                                        <p:tav tm="100000">
                                          <p:val>
                                            <p:strVal val="#ppt_w"/>
                                          </p:val>
                                        </p:tav>
                                      </p:tavLst>
                                    </p:anim>
                                    <p:anim calcmode="lin" valueType="num">
                                      <p:cBhvr>
                                        <p:cTn id="31" dur="500" fill="hold"/>
                                        <p:tgtEl>
                                          <p:spTgt spid="29"/>
                                        </p:tgtEl>
                                        <p:attrNameLst>
                                          <p:attrName>ppt_h</p:attrName>
                                        </p:attrNameLst>
                                      </p:cBhvr>
                                      <p:tavLst>
                                        <p:tav tm="0">
                                          <p:val>
                                            <p:strVal val="4*#ppt_h"/>
                                          </p:val>
                                        </p:tav>
                                        <p:tav tm="100000">
                                          <p:val>
                                            <p:strVal val="#ppt_h"/>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anim calcmode="lin" valueType="num">
                                      <p:cBhvr>
                                        <p:cTn id="35" dur="500" fill="hold"/>
                                        <p:tgtEl>
                                          <p:spTgt spid="38"/>
                                        </p:tgtEl>
                                        <p:attrNameLst>
                                          <p:attrName>ppt_x</p:attrName>
                                        </p:attrNameLst>
                                      </p:cBhvr>
                                      <p:tavLst>
                                        <p:tav tm="0">
                                          <p:val>
                                            <p:strVal val="#ppt_x"/>
                                          </p:val>
                                        </p:tav>
                                        <p:tav tm="100000">
                                          <p:val>
                                            <p:strVal val="#ppt_x"/>
                                          </p:val>
                                        </p:tav>
                                      </p:tavLst>
                                    </p:anim>
                                    <p:anim calcmode="lin" valueType="num">
                                      <p:cBhvr>
                                        <p:cTn id="36" dur="500" fill="hold"/>
                                        <p:tgtEl>
                                          <p:spTgt spid="3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anim calcmode="lin" valueType="num">
                                      <p:cBhvr>
                                        <p:cTn id="40" dur="500" fill="hold"/>
                                        <p:tgtEl>
                                          <p:spTgt spid="37"/>
                                        </p:tgtEl>
                                        <p:attrNameLst>
                                          <p:attrName>ppt_x</p:attrName>
                                        </p:attrNameLst>
                                      </p:cBhvr>
                                      <p:tavLst>
                                        <p:tav tm="0">
                                          <p:val>
                                            <p:strVal val="#ppt_x"/>
                                          </p:val>
                                        </p:tav>
                                        <p:tav tm="100000">
                                          <p:val>
                                            <p:strVal val="#ppt_x"/>
                                          </p:val>
                                        </p:tav>
                                      </p:tavLst>
                                    </p:anim>
                                    <p:anim calcmode="lin" valueType="num">
                                      <p:cBhvr>
                                        <p:cTn id="41" dur="500" fill="hold"/>
                                        <p:tgtEl>
                                          <p:spTgt spid="37"/>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22" presetClass="entr" presetSubtype="1"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up)">
                                      <p:cBhvr>
                                        <p:cTn id="45" dur="500"/>
                                        <p:tgtEl>
                                          <p:spTgt spid="28"/>
                                        </p:tgtEl>
                                      </p:cBhvr>
                                    </p:animEffect>
                                  </p:childTnLst>
                                </p:cTn>
                              </p:par>
                            </p:childTnLst>
                          </p:cTn>
                        </p:par>
                        <p:par>
                          <p:cTn id="46" fill="hold">
                            <p:stCondLst>
                              <p:cond delay="2500"/>
                            </p:stCondLst>
                            <p:childTnLst>
                              <p:par>
                                <p:cTn id="47" presetID="23" presetClass="entr" presetSubtype="3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500" fill="hold"/>
                                        <p:tgtEl>
                                          <p:spTgt spid="32"/>
                                        </p:tgtEl>
                                        <p:attrNameLst>
                                          <p:attrName>ppt_w</p:attrName>
                                        </p:attrNameLst>
                                      </p:cBhvr>
                                      <p:tavLst>
                                        <p:tav tm="0">
                                          <p:val>
                                            <p:strVal val="4*#ppt_w"/>
                                          </p:val>
                                        </p:tav>
                                        <p:tav tm="100000">
                                          <p:val>
                                            <p:strVal val="#ppt_w"/>
                                          </p:val>
                                        </p:tav>
                                      </p:tavLst>
                                    </p:anim>
                                    <p:anim calcmode="lin" valueType="num">
                                      <p:cBhvr>
                                        <p:cTn id="50" dur="500" fill="hold"/>
                                        <p:tgtEl>
                                          <p:spTgt spid="32"/>
                                        </p:tgtEl>
                                        <p:attrNameLst>
                                          <p:attrName>ppt_h</p:attrName>
                                        </p:attrNameLst>
                                      </p:cBhvr>
                                      <p:tavLst>
                                        <p:tav tm="0">
                                          <p:val>
                                            <p:strVal val="4*#ppt_h"/>
                                          </p:val>
                                        </p:tav>
                                        <p:tav tm="100000">
                                          <p:val>
                                            <p:strVal val="#ppt_h"/>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anim calcmode="lin" valueType="num">
                                      <p:cBhvr>
                                        <p:cTn id="54" dur="500" fill="hold"/>
                                        <p:tgtEl>
                                          <p:spTgt spid="40"/>
                                        </p:tgtEl>
                                        <p:attrNameLst>
                                          <p:attrName>ppt_x</p:attrName>
                                        </p:attrNameLst>
                                      </p:cBhvr>
                                      <p:tavLst>
                                        <p:tav tm="0">
                                          <p:val>
                                            <p:strVal val="#ppt_x"/>
                                          </p:val>
                                        </p:tav>
                                        <p:tav tm="100000">
                                          <p:val>
                                            <p:strVal val="#ppt_x"/>
                                          </p:val>
                                        </p:tav>
                                      </p:tavLst>
                                    </p:anim>
                                    <p:anim calcmode="lin" valueType="num">
                                      <p:cBhvr>
                                        <p:cTn id="55" dur="500" fill="hold"/>
                                        <p:tgtEl>
                                          <p:spTgt spid="40"/>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500"/>
                                        <p:tgtEl>
                                          <p:spTgt spid="39"/>
                                        </p:tgtEl>
                                      </p:cBhvr>
                                    </p:animEffect>
                                    <p:anim calcmode="lin" valueType="num">
                                      <p:cBhvr>
                                        <p:cTn id="59" dur="500" fill="hold"/>
                                        <p:tgtEl>
                                          <p:spTgt spid="39"/>
                                        </p:tgtEl>
                                        <p:attrNameLst>
                                          <p:attrName>ppt_x</p:attrName>
                                        </p:attrNameLst>
                                      </p:cBhvr>
                                      <p:tavLst>
                                        <p:tav tm="0">
                                          <p:val>
                                            <p:strVal val="#ppt_x"/>
                                          </p:val>
                                        </p:tav>
                                        <p:tav tm="100000">
                                          <p:val>
                                            <p:strVal val="#ppt_x"/>
                                          </p:val>
                                        </p:tav>
                                      </p:tavLst>
                                    </p:anim>
                                    <p:anim calcmode="lin" valueType="num">
                                      <p:cBhvr>
                                        <p:cTn id="60"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5" grpId="0"/>
      <p:bldP spid="36" grpId="0"/>
      <p:bldP spid="37" grpId="0"/>
      <p:bldP spid="38" grpId="0"/>
      <p:bldP spid="39" grpId="0"/>
      <p:bldP spid="4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1382439"/>
            <a:ext cx="10640652" cy="1540744"/>
            <a:chOff x="-793" y="1457841"/>
            <a:chExt cx="10536524" cy="1625003"/>
          </a:xfrm>
          <a:solidFill>
            <a:schemeClr val="accent1"/>
          </a:solidFill>
        </p:grpSpPr>
        <p:sp>
          <p:nvSpPr>
            <p:cNvPr id="8" name="矩形 7"/>
            <p:cNvSpPr/>
            <p:nvPr/>
          </p:nvSpPr>
          <p:spPr>
            <a:xfrm>
              <a:off x="8024567" y="1457841"/>
              <a:ext cx="2511164" cy="984375"/>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2" name="矩形 11"/>
            <p:cNvSpPr/>
            <p:nvPr/>
          </p:nvSpPr>
          <p:spPr>
            <a:xfrm>
              <a:off x="-793" y="2721236"/>
              <a:ext cx="5315534" cy="361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6" name="任意多边形 10"/>
            <p:cNvSpPr/>
            <p:nvPr/>
          </p:nvSpPr>
          <p:spPr>
            <a:xfrm>
              <a:off x="5308044" y="1462305"/>
              <a:ext cx="2734380" cy="1616074"/>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23" name="组合 22"/>
          <p:cNvGrpSpPr/>
          <p:nvPr/>
        </p:nvGrpSpPr>
        <p:grpSpPr>
          <a:xfrm>
            <a:off x="2" y="3953869"/>
            <a:ext cx="11553607" cy="1534395"/>
            <a:chOff x="-794" y="4169897"/>
            <a:chExt cx="11440545" cy="1618307"/>
          </a:xfrm>
          <a:solidFill>
            <a:schemeClr val="accent4"/>
          </a:solidFill>
        </p:grpSpPr>
        <p:sp>
          <p:nvSpPr>
            <p:cNvPr id="9" name="矩形 8"/>
            <p:cNvSpPr/>
            <p:nvPr/>
          </p:nvSpPr>
          <p:spPr>
            <a:xfrm>
              <a:off x="8024567" y="4808292"/>
              <a:ext cx="3415184" cy="979912"/>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5" name="矩形 14"/>
            <p:cNvSpPr/>
            <p:nvPr/>
          </p:nvSpPr>
          <p:spPr>
            <a:xfrm>
              <a:off x="-794" y="4169898"/>
              <a:ext cx="5315535" cy="359240"/>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7" name="任意多边形 11"/>
            <p:cNvSpPr/>
            <p:nvPr/>
          </p:nvSpPr>
          <p:spPr>
            <a:xfrm flipV="1">
              <a:off x="5292419" y="4169897"/>
              <a:ext cx="2732147" cy="1618307"/>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3" name="组合 2"/>
          <p:cNvGrpSpPr/>
          <p:nvPr/>
        </p:nvGrpSpPr>
        <p:grpSpPr>
          <a:xfrm>
            <a:off x="0" y="2431747"/>
            <a:ext cx="11146971" cy="950693"/>
            <a:chOff x="-794" y="2564534"/>
            <a:chExt cx="11037888" cy="1002684"/>
          </a:xfrm>
          <a:solidFill>
            <a:schemeClr val="accent2"/>
          </a:solidFill>
        </p:grpSpPr>
        <p:sp>
          <p:nvSpPr>
            <p:cNvPr id="11" name="矩形 10"/>
            <p:cNvSpPr/>
            <p:nvPr/>
          </p:nvSpPr>
          <p:spPr>
            <a:xfrm>
              <a:off x="8024568" y="2567217"/>
              <a:ext cx="3012526" cy="986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3" name="矩形 12"/>
            <p:cNvSpPr/>
            <p:nvPr/>
          </p:nvSpPr>
          <p:spPr>
            <a:xfrm>
              <a:off x="-794" y="3203379"/>
              <a:ext cx="5315535" cy="363839"/>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8" name="流程图: 手动输入 12"/>
            <p:cNvSpPr/>
            <p:nvPr/>
          </p:nvSpPr>
          <p:spPr>
            <a:xfrm>
              <a:off x="5308044" y="2564534"/>
              <a:ext cx="2723218" cy="99107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4 w 10004"/>
                <a:gd name="connsiteY0-2" fmla="*/ 2000 h 10000"/>
                <a:gd name="connsiteX1-3" fmla="*/ 10004 w 10004"/>
                <a:gd name="connsiteY1-4" fmla="*/ 0 h 10000"/>
                <a:gd name="connsiteX2-5" fmla="*/ 10004 w 10004"/>
                <a:gd name="connsiteY2-6" fmla="*/ 10000 h 10000"/>
                <a:gd name="connsiteX3-7" fmla="*/ 4 w 10004"/>
                <a:gd name="connsiteY3-8" fmla="*/ 10000 h 10000"/>
                <a:gd name="connsiteX4-9" fmla="*/ 0 w 10004"/>
                <a:gd name="connsiteY4-10" fmla="*/ 6421 h 10000"/>
                <a:gd name="connsiteX5" fmla="*/ 4 w 10004"/>
                <a:gd name="connsiteY5" fmla="*/ 2000 h 10000"/>
                <a:gd name="connsiteX0-11" fmla="*/ 0 w 10004"/>
                <a:gd name="connsiteY0-12" fmla="*/ 6467 h 10046"/>
                <a:gd name="connsiteX1-13" fmla="*/ 10004 w 10004"/>
                <a:gd name="connsiteY1-14" fmla="*/ 46 h 10046"/>
                <a:gd name="connsiteX2-15" fmla="*/ 10004 w 10004"/>
                <a:gd name="connsiteY2-16" fmla="*/ 10046 h 10046"/>
                <a:gd name="connsiteX3-17" fmla="*/ 4 w 10004"/>
                <a:gd name="connsiteY3-18" fmla="*/ 10046 h 10046"/>
                <a:gd name="connsiteX4-19" fmla="*/ 0 w 10004"/>
                <a:gd name="connsiteY4-20" fmla="*/ 6467 h 10046"/>
                <a:gd name="connsiteX0-21" fmla="*/ 0 w 10004"/>
                <a:gd name="connsiteY0-22" fmla="*/ 6421 h 10000"/>
                <a:gd name="connsiteX1-23" fmla="*/ 10004 w 10004"/>
                <a:gd name="connsiteY1-24" fmla="*/ 0 h 10000"/>
                <a:gd name="connsiteX2-25" fmla="*/ 10004 w 10004"/>
                <a:gd name="connsiteY2-26" fmla="*/ 10000 h 10000"/>
                <a:gd name="connsiteX3-27" fmla="*/ 4 w 10004"/>
                <a:gd name="connsiteY3-28" fmla="*/ 10000 h 10000"/>
                <a:gd name="connsiteX4-29" fmla="*/ 0 w 10004"/>
                <a:gd name="connsiteY4-30" fmla="*/ 6421 h 10000"/>
                <a:gd name="connsiteX0-31" fmla="*/ 0 w 10004"/>
                <a:gd name="connsiteY0-32" fmla="*/ 6421 h 10000"/>
                <a:gd name="connsiteX1-33" fmla="*/ 10004 w 10004"/>
                <a:gd name="connsiteY1-34" fmla="*/ 0 h 10000"/>
                <a:gd name="connsiteX2-35" fmla="*/ 10004 w 10004"/>
                <a:gd name="connsiteY2-36" fmla="*/ 10000 h 10000"/>
                <a:gd name="connsiteX3-37" fmla="*/ 4 w 10004"/>
                <a:gd name="connsiteY3-38" fmla="*/ 10000 h 10000"/>
                <a:gd name="connsiteX4-39" fmla="*/ 0 w 10004"/>
                <a:gd name="connsiteY4-40" fmla="*/ 6421 h 10000"/>
                <a:gd name="connsiteX0-41" fmla="*/ 0 w 10004"/>
                <a:gd name="connsiteY0-42" fmla="*/ 6421 h 10000"/>
                <a:gd name="connsiteX1-43" fmla="*/ 10004 w 10004"/>
                <a:gd name="connsiteY1-44" fmla="*/ 0 h 10000"/>
                <a:gd name="connsiteX2-45" fmla="*/ 10004 w 10004"/>
                <a:gd name="connsiteY2-46" fmla="*/ 10000 h 10000"/>
                <a:gd name="connsiteX3-47" fmla="*/ 4 w 10004"/>
                <a:gd name="connsiteY3-48" fmla="*/ 10000 h 10000"/>
                <a:gd name="connsiteX4-49" fmla="*/ 0 w 10004"/>
                <a:gd name="connsiteY4-50" fmla="*/ 6421 h 10000"/>
                <a:gd name="connsiteX0-51" fmla="*/ 0 w 10004"/>
                <a:gd name="connsiteY0-52" fmla="*/ 6421 h 10000"/>
                <a:gd name="connsiteX1-53" fmla="*/ 10004 w 10004"/>
                <a:gd name="connsiteY1-54" fmla="*/ 0 h 10000"/>
                <a:gd name="connsiteX2-55" fmla="*/ 10004 w 10004"/>
                <a:gd name="connsiteY2-56" fmla="*/ 10000 h 10000"/>
                <a:gd name="connsiteX3-57" fmla="*/ 4 w 10004"/>
                <a:gd name="connsiteY3-58" fmla="*/ 10000 h 10000"/>
                <a:gd name="connsiteX4-59" fmla="*/ 0 w 10004"/>
                <a:gd name="connsiteY4-60" fmla="*/ 6421 h 10000"/>
                <a:gd name="connsiteX0-61" fmla="*/ 0 w 10004"/>
                <a:gd name="connsiteY0-62" fmla="*/ 6421 h 10000"/>
                <a:gd name="connsiteX1-63" fmla="*/ 10004 w 10004"/>
                <a:gd name="connsiteY1-64" fmla="*/ 0 h 10000"/>
                <a:gd name="connsiteX2-65" fmla="*/ 10004 w 10004"/>
                <a:gd name="connsiteY2-66" fmla="*/ 10000 h 10000"/>
                <a:gd name="connsiteX3-67" fmla="*/ 4 w 10004"/>
                <a:gd name="connsiteY3-68" fmla="*/ 10000 h 10000"/>
                <a:gd name="connsiteX4-69" fmla="*/ 0 w 10004"/>
                <a:gd name="connsiteY4-70" fmla="*/ 6421 h 10000"/>
                <a:gd name="connsiteX0-71" fmla="*/ 0 w 10004"/>
                <a:gd name="connsiteY0-72" fmla="*/ 6421 h 10000"/>
                <a:gd name="connsiteX1-73" fmla="*/ 10004 w 10004"/>
                <a:gd name="connsiteY1-74" fmla="*/ 0 h 10000"/>
                <a:gd name="connsiteX2-75" fmla="*/ 10004 w 10004"/>
                <a:gd name="connsiteY2-76" fmla="*/ 10000 h 10000"/>
                <a:gd name="connsiteX3-77" fmla="*/ 4 w 10004"/>
                <a:gd name="connsiteY3-78" fmla="*/ 10000 h 10000"/>
                <a:gd name="connsiteX4-79" fmla="*/ 0 w 10004"/>
                <a:gd name="connsiteY4-80" fmla="*/ 6421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grpSp>
        <p:nvGrpSpPr>
          <p:cNvPr id="4" name="组合 3"/>
          <p:cNvGrpSpPr/>
          <p:nvPr/>
        </p:nvGrpSpPr>
        <p:grpSpPr>
          <a:xfrm>
            <a:off x="1" y="3492495"/>
            <a:ext cx="10895689" cy="937568"/>
            <a:chOff x="-795" y="3683290"/>
            <a:chExt cx="10789065" cy="988841"/>
          </a:xfrm>
          <a:solidFill>
            <a:schemeClr val="accent3"/>
          </a:solidFill>
        </p:grpSpPr>
        <p:sp>
          <p:nvSpPr>
            <p:cNvPr id="10" name="矩形 9"/>
            <p:cNvSpPr/>
            <p:nvPr/>
          </p:nvSpPr>
          <p:spPr>
            <a:xfrm>
              <a:off x="8024567" y="3689986"/>
              <a:ext cx="2763703" cy="982145"/>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4" name="矩形 13"/>
            <p:cNvSpPr/>
            <p:nvPr/>
          </p:nvSpPr>
          <p:spPr>
            <a:xfrm>
              <a:off x="-795" y="3687754"/>
              <a:ext cx="5315536" cy="361608"/>
            </a:xfrm>
            <a:prstGeom prst="rect">
              <a:avLst/>
            </a:prstGeom>
            <a:grpFill/>
            <a:ln w="25400"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sp>
          <p:nvSpPr>
            <p:cNvPr id="19" name="流程图: 手动输入 12"/>
            <p:cNvSpPr/>
            <p:nvPr/>
          </p:nvSpPr>
          <p:spPr>
            <a:xfrm flipV="1">
              <a:off x="5296884" y="3683290"/>
              <a:ext cx="2745540" cy="98884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4 w 10004"/>
                <a:gd name="connsiteY0-2" fmla="*/ 2000 h 10000"/>
                <a:gd name="connsiteX1-3" fmla="*/ 10004 w 10004"/>
                <a:gd name="connsiteY1-4" fmla="*/ 0 h 10000"/>
                <a:gd name="connsiteX2-5" fmla="*/ 10004 w 10004"/>
                <a:gd name="connsiteY2-6" fmla="*/ 10000 h 10000"/>
                <a:gd name="connsiteX3-7" fmla="*/ 4 w 10004"/>
                <a:gd name="connsiteY3-8" fmla="*/ 10000 h 10000"/>
                <a:gd name="connsiteX4-9" fmla="*/ 0 w 10004"/>
                <a:gd name="connsiteY4-10" fmla="*/ 6421 h 10000"/>
                <a:gd name="connsiteX5" fmla="*/ 4 w 10004"/>
                <a:gd name="connsiteY5" fmla="*/ 2000 h 10000"/>
                <a:gd name="connsiteX0-11" fmla="*/ 0 w 10004"/>
                <a:gd name="connsiteY0-12" fmla="*/ 6467 h 10046"/>
                <a:gd name="connsiteX1-13" fmla="*/ 10004 w 10004"/>
                <a:gd name="connsiteY1-14" fmla="*/ 46 h 10046"/>
                <a:gd name="connsiteX2-15" fmla="*/ 10004 w 10004"/>
                <a:gd name="connsiteY2-16" fmla="*/ 10046 h 10046"/>
                <a:gd name="connsiteX3-17" fmla="*/ 4 w 10004"/>
                <a:gd name="connsiteY3-18" fmla="*/ 10046 h 10046"/>
                <a:gd name="connsiteX4-19" fmla="*/ 0 w 10004"/>
                <a:gd name="connsiteY4-20" fmla="*/ 6467 h 10046"/>
                <a:gd name="connsiteX0-21" fmla="*/ 0 w 10004"/>
                <a:gd name="connsiteY0-22" fmla="*/ 6421 h 10000"/>
                <a:gd name="connsiteX1-23" fmla="*/ 10004 w 10004"/>
                <a:gd name="connsiteY1-24" fmla="*/ 0 h 10000"/>
                <a:gd name="connsiteX2-25" fmla="*/ 10004 w 10004"/>
                <a:gd name="connsiteY2-26" fmla="*/ 10000 h 10000"/>
                <a:gd name="connsiteX3-27" fmla="*/ 4 w 10004"/>
                <a:gd name="connsiteY3-28" fmla="*/ 10000 h 10000"/>
                <a:gd name="connsiteX4-29" fmla="*/ 0 w 10004"/>
                <a:gd name="connsiteY4-30" fmla="*/ 6421 h 10000"/>
                <a:gd name="connsiteX0-31" fmla="*/ 0 w 10004"/>
                <a:gd name="connsiteY0-32" fmla="*/ 6421 h 10000"/>
                <a:gd name="connsiteX1-33" fmla="*/ 10004 w 10004"/>
                <a:gd name="connsiteY1-34" fmla="*/ 0 h 10000"/>
                <a:gd name="connsiteX2-35" fmla="*/ 10004 w 10004"/>
                <a:gd name="connsiteY2-36" fmla="*/ 10000 h 10000"/>
                <a:gd name="connsiteX3-37" fmla="*/ 4 w 10004"/>
                <a:gd name="connsiteY3-38" fmla="*/ 10000 h 10000"/>
                <a:gd name="connsiteX4-39" fmla="*/ 0 w 10004"/>
                <a:gd name="connsiteY4-40" fmla="*/ 6421 h 10000"/>
                <a:gd name="connsiteX0-41" fmla="*/ 0 w 10004"/>
                <a:gd name="connsiteY0-42" fmla="*/ 6421 h 10000"/>
                <a:gd name="connsiteX1-43" fmla="*/ 10004 w 10004"/>
                <a:gd name="connsiteY1-44" fmla="*/ 0 h 10000"/>
                <a:gd name="connsiteX2-45" fmla="*/ 10004 w 10004"/>
                <a:gd name="connsiteY2-46" fmla="*/ 10000 h 10000"/>
                <a:gd name="connsiteX3-47" fmla="*/ 4 w 10004"/>
                <a:gd name="connsiteY3-48" fmla="*/ 10000 h 10000"/>
                <a:gd name="connsiteX4-49" fmla="*/ 0 w 10004"/>
                <a:gd name="connsiteY4-50" fmla="*/ 6421 h 10000"/>
                <a:gd name="connsiteX0-51" fmla="*/ 0 w 10004"/>
                <a:gd name="connsiteY0-52" fmla="*/ 6421 h 10000"/>
                <a:gd name="connsiteX1-53" fmla="*/ 10004 w 10004"/>
                <a:gd name="connsiteY1-54" fmla="*/ 0 h 10000"/>
                <a:gd name="connsiteX2-55" fmla="*/ 10004 w 10004"/>
                <a:gd name="connsiteY2-56" fmla="*/ 10000 h 10000"/>
                <a:gd name="connsiteX3-57" fmla="*/ 4 w 10004"/>
                <a:gd name="connsiteY3-58" fmla="*/ 10000 h 10000"/>
                <a:gd name="connsiteX4-59" fmla="*/ 0 w 10004"/>
                <a:gd name="connsiteY4-60" fmla="*/ 6421 h 10000"/>
                <a:gd name="connsiteX0-61" fmla="*/ 0 w 10004"/>
                <a:gd name="connsiteY0-62" fmla="*/ 6421 h 10000"/>
                <a:gd name="connsiteX1-63" fmla="*/ 10004 w 10004"/>
                <a:gd name="connsiteY1-64" fmla="*/ 0 h 10000"/>
                <a:gd name="connsiteX2-65" fmla="*/ 10004 w 10004"/>
                <a:gd name="connsiteY2-66" fmla="*/ 10000 h 10000"/>
                <a:gd name="connsiteX3-67" fmla="*/ 4 w 10004"/>
                <a:gd name="connsiteY3-68" fmla="*/ 10000 h 10000"/>
                <a:gd name="connsiteX4-69" fmla="*/ 0 w 10004"/>
                <a:gd name="connsiteY4-70" fmla="*/ 6421 h 10000"/>
                <a:gd name="connsiteX0-71" fmla="*/ 0 w 10004"/>
                <a:gd name="connsiteY0-72" fmla="*/ 6421 h 10000"/>
                <a:gd name="connsiteX1-73" fmla="*/ 10004 w 10004"/>
                <a:gd name="connsiteY1-74" fmla="*/ 0 h 10000"/>
                <a:gd name="connsiteX2-75" fmla="*/ 10004 w 10004"/>
                <a:gd name="connsiteY2-76" fmla="*/ 10000 h 10000"/>
                <a:gd name="connsiteX3-77" fmla="*/ 4 w 10004"/>
                <a:gd name="connsiteY3-78" fmla="*/ 10000 h 10000"/>
                <a:gd name="connsiteX4-79" fmla="*/ 0 w 10004"/>
                <a:gd name="connsiteY4-80" fmla="*/ 6421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200">
                <a:defRPr/>
              </a:pPr>
              <a:endParaRPr lang="zh-CN" altLang="en-US" sz="1335" kern="0">
                <a:solidFill>
                  <a:sysClr val="window" lastClr="FFFFFF"/>
                </a:solidFill>
                <a:cs typeface="+mn-ea"/>
                <a:sym typeface="+mn-lt"/>
              </a:endParaRPr>
            </a:p>
          </p:txBody>
        </p:sp>
      </p:grpSp>
      <p:sp>
        <p:nvSpPr>
          <p:cNvPr id="64" name="文本框 63"/>
          <p:cNvSpPr txBox="1"/>
          <p:nvPr/>
        </p:nvSpPr>
        <p:spPr>
          <a:xfrm>
            <a:off x="2084028" y="3958101"/>
            <a:ext cx="912429" cy="296684"/>
          </a:xfrm>
          <a:prstGeom prst="rect">
            <a:avLst/>
          </a:prstGeom>
          <a:noFill/>
        </p:spPr>
        <p:txBody>
          <a:bodyPr wrap="none">
            <a:spAutoFit/>
          </a:bodyPr>
          <a:lstStyle/>
          <a:p>
            <a:pPr algn="ctr">
              <a:defRPr/>
            </a:pPr>
            <a:r>
              <a:rPr lang="en-US" altLang="zh-CN" sz="1330">
                <a:solidFill>
                  <a:schemeClr val="bg1"/>
                </a:solidFill>
                <a:cs typeface="+mn-ea"/>
                <a:sym typeface="+mn-lt"/>
              </a:rPr>
              <a:t> </a:t>
            </a:r>
            <a:r>
              <a:rPr lang="zh-CN" altLang="en-US" sz="1330" b="1">
                <a:solidFill>
                  <a:schemeClr val="bg1"/>
                </a:solidFill>
                <a:cs typeface="+mn-ea"/>
                <a:sym typeface="+mn-lt"/>
              </a:rPr>
              <a:t>工作报告</a:t>
            </a:r>
            <a:endParaRPr lang="zh-CN" altLang="en-US" sz="1330" b="1" dirty="0">
              <a:solidFill>
                <a:schemeClr val="bg1"/>
              </a:solidFill>
              <a:cs typeface="+mn-ea"/>
              <a:sym typeface="+mn-lt"/>
            </a:endParaRPr>
          </a:p>
        </p:txBody>
      </p:sp>
      <p:sp>
        <p:nvSpPr>
          <p:cNvPr id="65" name="文本框 64"/>
          <p:cNvSpPr txBox="1"/>
          <p:nvPr/>
        </p:nvSpPr>
        <p:spPr>
          <a:xfrm>
            <a:off x="2084028" y="3526355"/>
            <a:ext cx="912429" cy="296684"/>
          </a:xfrm>
          <a:prstGeom prst="rect">
            <a:avLst/>
          </a:prstGeom>
          <a:noFill/>
        </p:spPr>
        <p:txBody>
          <a:bodyPr wrap="none">
            <a:spAutoFit/>
          </a:bodyPr>
          <a:lstStyle/>
          <a:p>
            <a:pPr algn="ctr">
              <a:defRPr/>
            </a:pPr>
            <a:r>
              <a:rPr lang="en-US" altLang="zh-CN" sz="1330">
                <a:solidFill>
                  <a:schemeClr val="bg1"/>
                </a:solidFill>
                <a:cs typeface="+mn-ea"/>
                <a:sym typeface="+mn-lt"/>
              </a:rPr>
              <a:t> </a:t>
            </a:r>
            <a:r>
              <a:rPr lang="zh-CN" altLang="en-US" sz="1330" b="1">
                <a:solidFill>
                  <a:schemeClr val="bg1"/>
                </a:solidFill>
                <a:cs typeface="+mn-ea"/>
                <a:sym typeface="+mn-lt"/>
              </a:rPr>
              <a:t>工作报告</a:t>
            </a:r>
            <a:endParaRPr lang="zh-CN" altLang="en-US" sz="1330" b="1" dirty="0">
              <a:solidFill>
                <a:schemeClr val="bg1"/>
              </a:solidFill>
              <a:cs typeface="+mn-ea"/>
              <a:sym typeface="+mn-lt"/>
            </a:endParaRPr>
          </a:p>
        </p:txBody>
      </p:sp>
      <p:sp>
        <p:nvSpPr>
          <p:cNvPr id="66" name="文本框 65"/>
          <p:cNvSpPr txBox="1"/>
          <p:nvPr/>
        </p:nvSpPr>
        <p:spPr>
          <a:xfrm>
            <a:off x="2084028" y="3081909"/>
            <a:ext cx="912429" cy="296684"/>
          </a:xfrm>
          <a:prstGeom prst="rect">
            <a:avLst/>
          </a:prstGeom>
          <a:noFill/>
        </p:spPr>
        <p:txBody>
          <a:bodyPr wrap="none">
            <a:spAutoFit/>
          </a:bodyPr>
          <a:lstStyle/>
          <a:p>
            <a:pPr algn="ctr">
              <a:defRPr/>
            </a:pPr>
            <a:r>
              <a:rPr lang="en-US" altLang="zh-CN" sz="1330">
                <a:solidFill>
                  <a:schemeClr val="bg1"/>
                </a:solidFill>
                <a:cs typeface="+mn-ea"/>
                <a:sym typeface="+mn-lt"/>
              </a:rPr>
              <a:t> </a:t>
            </a:r>
            <a:r>
              <a:rPr lang="zh-CN" altLang="en-US" sz="1330" b="1">
                <a:solidFill>
                  <a:schemeClr val="bg1"/>
                </a:solidFill>
                <a:cs typeface="+mn-ea"/>
                <a:sym typeface="+mn-lt"/>
              </a:rPr>
              <a:t>工作报告</a:t>
            </a:r>
            <a:endParaRPr lang="zh-CN" altLang="en-US" sz="1330" b="1" dirty="0">
              <a:solidFill>
                <a:schemeClr val="bg1"/>
              </a:solidFill>
              <a:cs typeface="+mn-ea"/>
              <a:sym typeface="+mn-lt"/>
            </a:endParaRPr>
          </a:p>
        </p:txBody>
      </p:sp>
      <p:sp>
        <p:nvSpPr>
          <p:cNvPr id="67" name="文本框 66"/>
          <p:cNvSpPr txBox="1"/>
          <p:nvPr/>
        </p:nvSpPr>
        <p:spPr>
          <a:xfrm>
            <a:off x="2084028" y="2622651"/>
            <a:ext cx="912429" cy="296684"/>
          </a:xfrm>
          <a:prstGeom prst="rect">
            <a:avLst/>
          </a:prstGeom>
          <a:noFill/>
        </p:spPr>
        <p:txBody>
          <a:bodyPr wrap="none">
            <a:spAutoFit/>
          </a:bodyPr>
          <a:lstStyle/>
          <a:p>
            <a:pPr algn="ctr">
              <a:defRPr/>
            </a:pPr>
            <a:r>
              <a:rPr lang="en-US" altLang="zh-CN" sz="1330">
                <a:solidFill>
                  <a:schemeClr val="bg1"/>
                </a:solidFill>
                <a:cs typeface="+mn-ea"/>
                <a:sym typeface="+mn-lt"/>
              </a:rPr>
              <a:t> </a:t>
            </a:r>
            <a:r>
              <a:rPr lang="zh-CN" altLang="en-US" sz="1330" b="1">
                <a:solidFill>
                  <a:schemeClr val="bg1"/>
                </a:solidFill>
                <a:cs typeface="+mn-ea"/>
                <a:sym typeface="+mn-lt"/>
              </a:rPr>
              <a:t>工作报告</a:t>
            </a:r>
            <a:endParaRPr lang="zh-CN" altLang="en-US" sz="1330" b="1" dirty="0">
              <a:solidFill>
                <a:schemeClr val="bg1"/>
              </a:solidFill>
              <a:cs typeface="+mn-ea"/>
              <a:sym typeface="+mn-lt"/>
            </a:endParaRPr>
          </a:p>
        </p:txBody>
      </p:sp>
      <p:sp>
        <p:nvSpPr>
          <p:cNvPr id="74" name="TextBox 175"/>
          <p:cNvSpPr txBox="1"/>
          <p:nvPr/>
        </p:nvSpPr>
        <p:spPr>
          <a:xfrm>
            <a:off x="8468203" y="1490417"/>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5" name="TextBox 175"/>
          <p:cNvSpPr txBox="1"/>
          <p:nvPr/>
        </p:nvSpPr>
        <p:spPr>
          <a:xfrm>
            <a:off x="8468203" y="2540725"/>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6" name="TextBox 175"/>
          <p:cNvSpPr txBox="1"/>
          <p:nvPr/>
        </p:nvSpPr>
        <p:spPr>
          <a:xfrm>
            <a:off x="8468203" y="3591032"/>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
        <p:nvSpPr>
          <p:cNvPr id="77" name="TextBox 175"/>
          <p:cNvSpPr txBox="1"/>
          <p:nvPr/>
        </p:nvSpPr>
        <p:spPr>
          <a:xfrm>
            <a:off x="8468203" y="4641341"/>
            <a:ext cx="2100780" cy="718263"/>
          </a:xfrm>
          <a:prstGeom prst="rect">
            <a:avLst/>
          </a:prstGeom>
          <a:noFill/>
        </p:spPr>
        <p:txBody>
          <a:bodyPr wrap="square" lIns="91431" tIns="45715" rIns="91431" bIns="45715" rtlCol="0">
            <a:spAutoFit/>
          </a:bodyPr>
          <a:lstStyle/>
          <a:p>
            <a:pPr>
              <a:lnSpc>
                <a:spcPct val="130000"/>
              </a:lnSpc>
            </a:pPr>
            <a:r>
              <a:rPr lang="zh-CN" altLang="en-US" sz="1045">
                <a:solidFill>
                  <a:schemeClr val="bg1"/>
                </a:solidFill>
                <a:cs typeface="+mn-ea"/>
                <a:sym typeface="+mn-lt"/>
              </a:rPr>
              <a:t>请替换文字内容，点击添加相关标题文字，修改文字内容，也可以直接复制你的内容到此。</a:t>
            </a:r>
            <a:endParaRPr lang="en-GB" altLang="zh-CN" sz="1045"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750"/>
                                  </p:stCondLst>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wipe(left)">
                                      <p:cBhvr>
                                        <p:cTn id="20" dur="500"/>
                                        <p:tgtEl>
                                          <p:spTgt spid="67"/>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 calcmode="lin" valueType="num">
                                      <p:cBhvr additive="base">
                                        <p:cTn id="23" dur="500"/>
                                        <p:tgtEl>
                                          <p:spTgt spid="74"/>
                                        </p:tgtEl>
                                        <p:attrNameLst>
                                          <p:attrName>ppt_x</p:attrName>
                                        </p:attrNameLst>
                                      </p:cBhvr>
                                      <p:tavLst>
                                        <p:tav tm="0">
                                          <p:val>
                                            <p:strVal val="#ppt_x+#ppt_w*1.125000"/>
                                          </p:val>
                                        </p:tav>
                                        <p:tav tm="100000">
                                          <p:val>
                                            <p:strVal val="#ppt_x"/>
                                          </p:val>
                                        </p:tav>
                                      </p:tavLst>
                                    </p:anim>
                                    <p:animEffect transition="in" filter="wipe(left)">
                                      <p:cBhvr>
                                        <p:cTn id="24" dur="500"/>
                                        <p:tgtEl>
                                          <p:spTgt spid="74"/>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wipe(left)">
                                      <p:cBhvr>
                                        <p:cTn id="28" dur="500"/>
                                        <p:tgtEl>
                                          <p:spTgt spid="66"/>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additive="base">
                                        <p:cTn id="31" dur="500"/>
                                        <p:tgtEl>
                                          <p:spTgt spid="75"/>
                                        </p:tgtEl>
                                        <p:attrNameLst>
                                          <p:attrName>ppt_x</p:attrName>
                                        </p:attrNameLst>
                                      </p:cBhvr>
                                      <p:tavLst>
                                        <p:tav tm="0">
                                          <p:val>
                                            <p:strVal val="#ppt_x+#ppt_w*1.125000"/>
                                          </p:val>
                                        </p:tav>
                                        <p:tav tm="100000">
                                          <p:val>
                                            <p:strVal val="#ppt_x"/>
                                          </p:val>
                                        </p:tav>
                                      </p:tavLst>
                                    </p:anim>
                                    <p:animEffect transition="in" filter="wipe(left)">
                                      <p:cBhvr>
                                        <p:cTn id="32" dur="500"/>
                                        <p:tgtEl>
                                          <p:spTgt spid="75"/>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wipe(left)">
                                      <p:cBhvr>
                                        <p:cTn id="36" dur="500"/>
                                        <p:tgtEl>
                                          <p:spTgt spid="6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p:tgtEl>
                                          <p:spTgt spid="76"/>
                                        </p:tgtEl>
                                        <p:attrNameLst>
                                          <p:attrName>ppt_x</p:attrName>
                                        </p:attrNameLst>
                                      </p:cBhvr>
                                      <p:tavLst>
                                        <p:tav tm="0">
                                          <p:val>
                                            <p:strVal val="#ppt_x+#ppt_w*1.125000"/>
                                          </p:val>
                                        </p:tav>
                                        <p:tav tm="100000">
                                          <p:val>
                                            <p:strVal val="#ppt_x"/>
                                          </p:val>
                                        </p:tav>
                                      </p:tavLst>
                                    </p:anim>
                                    <p:animEffect transition="in" filter="wipe(left)">
                                      <p:cBhvr>
                                        <p:cTn id="40" dur="500"/>
                                        <p:tgtEl>
                                          <p:spTgt spid="76"/>
                                        </p:tgtEl>
                                      </p:cBhvr>
                                    </p:animEffect>
                                  </p:childTnLst>
                                </p:cTn>
                              </p:par>
                            </p:childTnLst>
                          </p:cTn>
                        </p:par>
                        <p:par>
                          <p:cTn id="41" fill="hold">
                            <p:stCondLst>
                              <p:cond delay="2000"/>
                            </p:stCondLst>
                            <p:childTnLst>
                              <p:par>
                                <p:cTn id="42" presetID="22" presetClass="entr" presetSubtype="8" fill="hold" grpId="0" nodeType="after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wipe(left)">
                                      <p:cBhvr>
                                        <p:cTn id="44" dur="500"/>
                                        <p:tgtEl>
                                          <p:spTgt spid="64"/>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77"/>
                                        </p:tgtEl>
                                        <p:attrNameLst>
                                          <p:attrName>style.visibility</p:attrName>
                                        </p:attrNameLst>
                                      </p:cBhvr>
                                      <p:to>
                                        <p:strVal val="visible"/>
                                      </p:to>
                                    </p:set>
                                    <p:anim calcmode="lin" valueType="num">
                                      <p:cBhvr additive="base">
                                        <p:cTn id="47" dur="500"/>
                                        <p:tgtEl>
                                          <p:spTgt spid="77"/>
                                        </p:tgtEl>
                                        <p:attrNameLst>
                                          <p:attrName>ppt_x</p:attrName>
                                        </p:attrNameLst>
                                      </p:cBhvr>
                                      <p:tavLst>
                                        <p:tav tm="0">
                                          <p:val>
                                            <p:strVal val="#ppt_x+#ppt_w*1.125000"/>
                                          </p:val>
                                        </p:tav>
                                        <p:tav tm="100000">
                                          <p:val>
                                            <p:strVal val="#ppt_x"/>
                                          </p:val>
                                        </p:tav>
                                      </p:tavLst>
                                    </p:anim>
                                    <p:animEffect transition="in" filter="wipe(left)">
                                      <p:cBhvr>
                                        <p:cTn id="4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74" grpId="0"/>
      <p:bldP spid="75" grpId="0"/>
      <p:bldP spid="76" grpId="0"/>
      <p:bldP spid="7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4733191" y="2315781"/>
            <a:ext cx="2539076" cy="531559"/>
          </a:xfrm>
          <a:prstGeom prst="rect">
            <a:avLst/>
          </a:prstGeom>
          <a:solidFill>
            <a:schemeClr val="accent1"/>
          </a:solidFill>
          <a:ln>
            <a:noFill/>
          </a:ln>
        </p:spPr>
        <p:txBody>
          <a:bodyPr wrap="none" lIns="91407" tIns="45703" rIns="91407" bIns="45703" anchor="ctr"/>
          <a:lstStyle/>
          <a:p>
            <a:pPr algn="ctr" fontAlgn="base">
              <a:spcBef>
                <a:spcPct val="0"/>
              </a:spcBef>
              <a:spcAft>
                <a:spcPct val="0"/>
              </a:spcAft>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7" name="Freeform 825"/>
          <p:cNvSpPr/>
          <p:nvPr/>
        </p:nvSpPr>
        <p:spPr bwMode="auto">
          <a:xfrm>
            <a:off x="873008" y="2375103"/>
            <a:ext cx="3008149" cy="79905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400">
              <a:cs typeface="+mn-ea"/>
              <a:sym typeface="+mn-lt"/>
            </a:endParaRPr>
          </a:p>
        </p:txBody>
      </p:sp>
      <p:sp>
        <p:nvSpPr>
          <p:cNvPr id="8" name="Freeform 832"/>
          <p:cNvSpPr/>
          <p:nvPr/>
        </p:nvSpPr>
        <p:spPr bwMode="auto">
          <a:xfrm flipH="1">
            <a:off x="8273030" y="2375103"/>
            <a:ext cx="3093961" cy="79905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400">
              <a:cs typeface="+mn-ea"/>
              <a:sym typeface="+mn-lt"/>
            </a:endParaRPr>
          </a:p>
        </p:txBody>
      </p:sp>
      <p:sp>
        <p:nvSpPr>
          <p:cNvPr id="9" name="Line 6"/>
          <p:cNvSpPr>
            <a:spLocks noChangeShapeType="1"/>
          </p:cNvSpPr>
          <p:nvPr/>
        </p:nvSpPr>
        <p:spPr bwMode="auto">
          <a:xfrm>
            <a:off x="6965341" y="4038428"/>
            <a:ext cx="1152107"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91407" tIns="45703" rIns="91407" bIns="45703"/>
          <a:lstStyle/>
          <a:p>
            <a:endParaRPr lang="zh-CN" altLang="en-US" sz="2400">
              <a:cs typeface="+mn-ea"/>
              <a:sym typeface="+mn-lt"/>
            </a:endParaRPr>
          </a:p>
        </p:txBody>
      </p:sp>
      <p:sp>
        <p:nvSpPr>
          <p:cNvPr id="10" name="Line 7"/>
          <p:cNvSpPr>
            <a:spLocks noChangeShapeType="1"/>
          </p:cNvSpPr>
          <p:nvPr/>
        </p:nvSpPr>
        <p:spPr bwMode="auto">
          <a:xfrm>
            <a:off x="3903036" y="4038851"/>
            <a:ext cx="1187019" cy="0"/>
          </a:xfrm>
          <a:prstGeom prst="line">
            <a:avLst/>
          </a:prstGeom>
          <a:noFill/>
          <a:ln w="9525">
            <a:solidFill>
              <a:schemeClr val="accent1"/>
            </a:solidFill>
            <a:round/>
            <a:tailEnd type="triangle" w="lg" len="lg"/>
          </a:ln>
          <a:extLst>
            <a:ext uri="{909E8E84-426E-40DD-AFC4-6F175D3DCCD1}">
              <a14:hiddenFill xmlns:a14="http://schemas.microsoft.com/office/drawing/2010/main">
                <a:noFill/>
              </a14:hiddenFill>
            </a:ext>
          </a:extLst>
        </p:spPr>
        <p:txBody>
          <a:bodyPr lIns="91407" tIns="45703" rIns="91407" bIns="45703"/>
          <a:lstStyle/>
          <a:p>
            <a:endParaRPr lang="zh-CN" altLang="en-US" sz="2400">
              <a:cs typeface="+mn-ea"/>
              <a:sym typeface="+mn-lt"/>
            </a:endParaRPr>
          </a:p>
        </p:txBody>
      </p:sp>
      <p:sp>
        <p:nvSpPr>
          <p:cNvPr id="11" name="AutoShape 15"/>
          <p:cNvSpPr>
            <a:spLocks noChangeArrowheads="1"/>
          </p:cNvSpPr>
          <p:nvPr/>
        </p:nvSpPr>
        <p:spPr bwMode="auto">
          <a:xfrm>
            <a:off x="873007" y="3286789"/>
            <a:ext cx="3030028" cy="1503280"/>
          </a:xfrm>
          <a:prstGeom prst="rect">
            <a:avLst/>
          </a:prstGeom>
          <a:solidFill>
            <a:schemeClr val="accent2"/>
          </a:solidFill>
          <a:ln w="15875" algn="ctr">
            <a:noFill/>
            <a:round/>
          </a:ln>
        </p:spPr>
        <p:txBody>
          <a:bodyPr wrap="square" lIns="341333" tIns="45703" rIns="341333" bIns="45703" anchor="ctr"/>
          <a:lstStyle/>
          <a:p>
            <a:pPr>
              <a:lnSpc>
                <a:spcPct val="150000"/>
              </a:lnSpc>
            </a:pPr>
            <a:r>
              <a:rPr lang="zh-CN" altLang="en-US" sz="1200">
                <a:solidFill>
                  <a:schemeClr val="bg1"/>
                </a:solidFill>
                <a:cs typeface="+mn-ea"/>
                <a:sym typeface="+mn-lt"/>
              </a:rPr>
              <a:t>请替换文字内容，点击添加相关标题文字，修改文字内容，也可以直接复制你的内容到此。</a:t>
            </a:r>
            <a:endParaRPr lang="en-GB" altLang="zh-CN" sz="1200" dirty="0">
              <a:solidFill>
                <a:schemeClr val="bg1"/>
              </a:solidFill>
              <a:cs typeface="+mn-ea"/>
              <a:sym typeface="+mn-lt"/>
            </a:endParaRPr>
          </a:p>
        </p:txBody>
      </p:sp>
      <p:sp>
        <p:nvSpPr>
          <p:cNvPr id="12" name="AutoShape 15"/>
          <p:cNvSpPr>
            <a:spLocks noChangeArrowheads="1"/>
          </p:cNvSpPr>
          <p:nvPr/>
        </p:nvSpPr>
        <p:spPr bwMode="auto">
          <a:xfrm>
            <a:off x="8312515" y="3277265"/>
            <a:ext cx="3054477" cy="1503280"/>
          </a:xfrm>
          <a:prstGeom prst="rect">
            <a:avLst/>
          </a:prstGeom>
          <a:solidFill>
            <a:schemeClr val="accent3"/>
          </a:solidFill>
          <a:ln w="15875" algn="ctr">
            <a:noFill/>
            <a:round/>
          </a:ln>
        </p:spPr>
        <p:txBody>
          <a:bodyPr wrap="square" lIns="341333" tIns="45703" rIns="341333" bIns="45703" anchor="ctr"/>
          <a:lstStyle/>
          <a:p>
            <a:pPr>
              <a:lnSpc>
                <a:spcPct val="150000"/>
              </a:lnSpc>
            </a:pPr>
            <a:r>
              <a:rPr lang="zh-CN" altLang="en-US" sz="1200">
                <a:solidFill>
                  <a:schemeClr val="bg1"/>
                </a:solidFill>
                <a:cs typeface="+mn-ea"/>
                <a:sym typeface="+mn-lt"/>
              </a:rPr>
              <a:t>请替换文字内容，点击添加相关标题文字，修改文字内容，也可以直接复制你的内容到此。</a:t>
            </a:r>
            <a:endParaRPr lang="en-GB" altLang="zh-CN" sz="1200" dirty="0">
              <a:solidFill>
                <a:schemeClr val="bg1"/>
              </a:solidFill>
              <a:cs typeface="+mn-ea"/>
              <a:sym typeface="+mn-lt"/>
            </a:endParaRPr>
          </a:p>
        </p:txBody>
      </p:sp>
      <p:sp>
        <p:nvSpPr>
          <p:cNvPr id="13" name="Oval 20"/>
          <p:cNvSpPr>
            <a:spLocks noChangeArrowheads="1"/>
          </p:cNvSpPr>
          <p:nvPr/>
        </p:nvSpPr>
        <p:spPr bwMode="auto">
          <a:xfrm>
            <a:off x="5254916" y="3286792"/>
            <a:ext cx="1495627" cy="1503281"/>
          </a:xfrm>
          <a:prstGeom prst="ellipse">
            <a:avLst/>
          </a:prstGeom>
          <a:solidFill>
            <a:schemeClr val="accent1"/>
          </a:solidFill>
          <a:ln w="28575">
            <a:solidFill>
              <a:schemeClr val="bg1">
                <a:lumMod val="95000"/>
              </a:schemeClr>
            </a:solidFill>
          </a:ln>
        </p:spPr>
        <p:txBody>
          <a:bodyPr wrap="square" lIns="91407" tIns="45703" rIns="91407" bIns="45703" anchor="ctr"/>
          <a:lstStyle/>
          <a:p>
            <a:pPr algn="ctr" fontAlgn="base">
              <a:spcBef>
                <a:spcPct val="0"/>
              </a:spcBef>
              <a:spcAft>
                <a:spcPct val="0"/>
              </a:spcAft>
            </a:pPr>
            <a:r>
              <a:rPr lang="zh-CN" altLang="en-US" sz="1600" dirty="0">
                <a:solidFill>
                  <a:schemeClr val="bg1"/>
                </a:solidFill>
                <a:cs typeface="+mn-ea"/>
                <a:sym typeface="+mn-lt"/>
              </a:rPr>
              <a:t>添加标题</a:t>
            </a:r>
            <a:endParaRPr lang="en-US" altLang="zh-CN" sz="1600" dirty="0">
              <a:solidFill>
                <a:schemeClr val="bg1"/>
              </a:solidFill>
              <a:cs typeface="+mn-ea"/>
              <a:sym typeface="+mn-lt"/>
            </a:endParaRPr>
          </a:p>
        </p:txBody>
      </p:sp>
      <p:sp>
        <p:nvSpPr>
          <p:cNvPr id="14" name="Text Box 40"/>
          <p:cNvSpPr txBox="1">
            <a:spLocks noChangeArrowheads="1"/>
          </p:cNvSpPr>
          <p:nvPr/>
        </p:nvSpPr>
        <p:spPr bwMode="auto">
          <a:xfrm>
            <a:off x="873009" y="2470444"/>
            <a:ext cx="3030028" cy="613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a:solidFill>
                  <a:schemeClr val="tx1">
                    <a:lumMod val="75000"/>
                    <a:lumOff val="25000"/>
                  </a:schemeClr>
                </a:solidFill>
                <a:latin typeface="+mn-lt"/>
                <a:ea typeface="+mn-ea"/>
                <a:cs typeface="+mn-ea"/>
                <a:sym typeface="+mn-lt"/>
              </a:rPr>
              <a:t>请替换文字内容，修改文字内容，也可以直接复制你的内容到此。</a:t>
            </a:r>
            <a:endParaRPr lang="zh-CN" altLang="en-US" sz="1200" dirty="0">
              <a:solidFill>
                <a:schemeClr val="tx1">
                  <a:lumMod val="75000"/>
                  <a:lumOff val="25000"/>
                </a:schemeClr>
              </a:solidFill>
              <a:latin typeface="+mn-lt"/>
              <a:ea typeface="+mn-ea"/>
              <a:cs typeface="+mn-ea"/>
              <a:sym typeface="+mn-lt"/>
            </a:endParaRPr>
          </a:p>
        </p:txBody>
      </p:sp>
      <p:sp>
        <p:nvSpPr>
          <p:cNvPr id="15" name="Text Box 41"/>
          <p:cNvSpPr txBox="1">
            <a:spLocks noChangeArrowheads="1"/>
          </p:cNvSpPr>
          <p:nvPr/>
        </p:nvSpPr>
        <p:spPr bwMode="auto">
          <a:xfrm>
            <a:off x="8312514" y="2470444"/>
            <a:ext cx="3054477" cy="613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1200">
                <a:solidFill>
                  <a:schemeClr val="tx1">
                    <a:lumMod val="75000"/>
                    <a:lumOff val="25000"/>
                  </a:schemeClr>
                </a:solidFill>
                <a:latin typeface="+mn-lt"/>
                <a:ea typeface="+mn-ea"/>
                <a:cs typeface="+mn-ea"/>
                <a:sym typeface="+mn-lt"/>
              </a:rPr>
              <a:t>请替换文字内容，修改文字内容，也可以直接复制你的内容到此。</a:t>
            </a:r>
            <a:endParaRPr lang="zh-CN" altLang="en-US" sz="1200" dirty="0">
              <a:solidFill>
                <a:schemeClr val="tx1">
                  <a:lumMod val="75000"/>
                  <a:lumOff val="25000"/>
                </a:schemeClr>
              </a:solidFill>
              <a:latin typeface="+mn-lt"/>
              <a:ea typeface="+mn-ea"/>
              <a:cs typeface="+mn-ea"/>
              <a:sym typeface="+mn-lt"/>
            </a:endParaRPr>
          </a:p>
        </p:txBody>
      </p:sp>
      <p:sp>
        <p:nvSpPr>
          <p:cNvPr id="16" name="TextBox 16"/>
          <p:cNvSpPr txBox="1"/>
          <p:nvPr/>
        </p:nvSpPr>
        <p:spPr>
          <a:xfrm>
            <a:off x="1318993" y="5627403"/>
            <a:ext cx="9511460" cy="561688"/>
          </a:xfrm>
          <a:prstGeom prst="rect">
            <a:avLst/>
          </a:prstGeom>
          <a:noFill/>
        </p:spPr>
        <p:txBody>
          <a:bodyPr wrap="square" lIns="0" tIns="0" rIns="0" bIns="0">
            <a:noAutofit/>
          </a:bodyPr>
          <a:lstStyle/>
          <a:p>
            <a:pPr algn="just">
              <a:lnSpc>
                <a:spcPct val="120000"/>
              </a:lnSpc>
            </a:pPr>
            <a:r>
              <a:rPr lang="zh-CN" altLang="en-US" sz="1465">
                <a:solidFill>
                  <a:schemeClr val="tx1">
                    <a:lumMod val="75000"/>
                    <a:lumOff val="2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a:t>
            </a:r>
            <a:endParaRPr lang="zh-CN" altLang="en-US" sz="1465"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054572" y="4290839"/>
            <a:ext cx="2485625"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5" name="Rectangle 3"/>
          <p:cNvSpPr>
            <a:spLocks noChangeArrowheads="1"/>
          </p:cNvSpPr>
          <p:nvPr/>
        </p:nvSpPr>
        <p:spPr bwMode="auto">
          <a:xfrm>
            <a:off x="1054572" y="1697923"/>
            <a:ext cx="2485625"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6" name="Rectangle 4"/>
          <p:cNvSpPr>
            <a:spLocks noChangeArrowheads="1"/>
          </p:cNvSpPr>
          <p:nvPr/>
        </p:nvSpPr>
        <p:spPr bwMode="auto">
          <a:xfrm>
            <a:off x="8319909" y="3258706"/>
            <a:ext cx="2485624" cy="140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tx1">
                    <a:lumMod val="75000"/>
                    <a:lumOff val="25000"/>
                  </a:schemeClr>
                </a:solidFill>
                <a:cs typeface="+mn-ea"/>
                <a:sym typeface="+mn-lt"/>
              </a:rPr>
              <a:t>请替换文字内容</a:t>
            </a:r>
            <a:endParaRPr lang="en-US" altLang="zh-CN" sz="2655" dirty="0">
              <a:solidFill>
                <a:schemeClr val="tx1">
                  <a:lumMod val="75000"/>
                  <a:lumOff val="25000"/>
                </a:schemeClr>
              </a:solidFill>
              <a:cs typeface="+mn-ea"/>
              <a:sym typeface="+mn-lt"/>
            </a:endParaRPr>
          </a:p>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8197" name="Freeform 5"/>
          <p:cNvSpPr/>
          <p:nvPr/>
        </p:nvSpPr>
        <p:spPr bwMode="auto">
          <a:xfrm>
            <a:off x="3359623" y="2287529"/>
            <a:ext cx="1915583" cy="366184"/>
          </a:xfrm>
          <a:custGeom>
            <a:avLst/>
            <a:gdLst>
              <a:gd name="T0" fmla="*/ 905 w 905"/>
              <a:gd name="T1" fmla="*/ 173 h 173"/>
              <a:gd name="T2" fmla="*/ 732 w 905"/>
              <a:gd name="T3" fmla="*/ 0 h 173"/>
              <a:gd name="T4" fmla="*/ 0 w 905"/>
              <a:gd name="T5" fmla="*/ 0 h 173"/>
            </a:gdLst>
            <a:ahLst/>
            <a:cxnLst>
              <a:cxn ang="0">
                <a:pos x="T0" y="T1"/>
              </a:cxn>
              <a:cxn ang="0">
                <a:pos x="T2" y="T3"/>
              </a:cxn>
              <a:cxn ang="0">
                <a:pos x="T4" y="T5"/>
              </a:cxn>
            </a:cxnLst>
            <a:rect l="0" t="0" r="r" b="b"/>
            <a:pathLst>
              <a:path w="905" h="173">
                <a:moveTo>
                  <a:pt x="905" y="173"/>
                </a:moveTo>
                <a:lnTo>
                  <a:pt x="732" y="0"/>
                </a:lnTo>
                <a:lnTo>
                  <a:pt x="0" y="0"/>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5">
              <a:cs typeface="+mn-ea"/>
              <a:sym typeface="+mn-lt"/>
            </a:endParaRPr>
          </a:p>
        </p:txBody>
      </p:sp>
      <p:sp>
        <p:nvSpPr>
          <p:cNvPr id="8198" name="Freeform 6"/>
          <p:cNvSpPr/>
          <p:nvPr/>
        </p:nvSpPr>
        <p:spPr bwMode="auto">
          <a:xfrm>
            <a:off x="3359622" y="4548129"/>
            <a:ext cx="1587500" cy="340784"/>
          </a:xfrm>
          <a:custGeom>
            <a:avLst/>
            <a:gdLst>
              <a:gd name="T0" fmla="*/ 750 w 750"/>
              <a:gd name="T1" fmla="*/ 0 h 161"/>
              <a:gd name="T2" fmla="*/ 591 w 750"/>
              <a:gd name="T3" fmla="*/ 161 h 161"/>
              <a:gd name="T4" fmla="*/ 0 w 750"/>
              <a:gd name="T5" fmla="*/ 161 h 161"/>
            </a:gdLst>
            <a:ahLst/>
            <a:cxnLst>
              <a:cxn ang="0">
                <a:pos x="T0" y="T1"/>
              </a:cxn>
              <a:cxn ang="0">
                <a:pos x="T2" y="T3"/>
              </a:cxn>
              <a:cxn ang="0">
                <a:pos x="T4" y="T5"/>
              </a:cxn>
            </a:cxnLst>
            <a:rect l="0" t="0" r="r" b="b"/>
            <a:pathLst>
              <a:path w="750" h="161">
                <a:moveTo>
                  <a:pt x="750" y="0"/>
                </a:moveTo>
                <a:lnTo>
                  <a:pt x="591" y="161"/>
                </a:lnTo>
                <a:lnTo>
                  <a:pt x="0" y="161"/>
                </a:lnTo>
              </a:path>
            </a:pathLst>
          </a:custGeom>
          <a:noFill/>
          <a:ln w="9525" cap="flat" cmpd="sng">
            <a:solidFill>
              <a:schemeClr val="bg2">
                <a:lumMod val="50000"/>
              </a:schemeClr>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5">
              <a:cs typeface="+mn-ea"/>
              <a:sym typeface="+mn-lt"/>
            </a:endParaRPr>
          </a:p>
        </p:txBody>
      </p:sp>
      <p:sp>
        <p:nvSpPr>
          <p:cNvPr id="8199" name="Line 7"/>
          <p:cNvSpPr>
            <a:spLocks noChangeShapeType="1"/>
          </p:cNvSpPr>
          <p:nvPr/>
        </p:nvSpPr>
        <p:spPr bwMode="auto">
          <a:xfrm>
            <a:off x="7492295" y="3811529"/>
            <a:ext cx="726016" cy="0"/>
          </a:xfrm>
          <a:prstGeom prst="line">
            <a:avLst/>
          </a:prstGeom>
          <a:noFill/>
          <a:ln w="9525" cmpd="sng">
            <a:solidFill>
              <a:schemeClr val="bg2">
                <a:lumMod val="50000"/>
              </a:schemeClr>
            </a:solidFill>
            <a:round/>
            <a:tailEnd type="oval" w="sm" len="sm"/>
          </a:ln>
          <a:extLst>
            <a:ext uri="{909E8E84-426E-40DD-AFC4-6F175D3DCCD1}">
              <a14:hiddenFill xmlns:a14="http://schemas.microsoft.com/office/drawing/2010/main">
                <a:noFill/>
              </a14:hiddenFill>
            </a:ext>
          </a:extLst>
        </p:spPr>
        <p:txBody>
          <a:bodyPr/>
          <a:lstStyle/>
          <a:p>
            <a:endParaRPr lang="zh-CN" altLang="en-US" sz="1705">
              <a:cs typeface="+mn-ea"/>
              <a:sym typeface="+mn-lt"/>
            </a:endParaRPr>
          </a:p>
        </p:txBody>
      </p:sp>
      <p:sp>
        <p:nvSpPr>
          <p:cNvPr id="8200" name="Freeform 8"/>
          <p:cNvSpPr/>
          <p:nvPr/>
        </p:nvSpPr>
        <p:spPr bwMode="auto">
          <a:xfrm>
            <a:off x="5450888" y="2848448"/>
            <a:ext cx="1413933" cy="3292897"/>
          </a:xfrm>
          <a:custGeom>
            <a:avLst/>
            <a:gdLst>
              <a:gd name="T0" fmla="*/ 232 w 668"/>
              <a:gd name="T1" fmla="*/ 1571 h 1571"/>
              <a:gd name="T2" fmla="*/ 437 w 668"/>
              <a:gd name="T3" fmla="*/ 1571 h 1571"/>
              <a:gd name="T4" fmla="*/ 384 w 668"/>
              <a:gd name="T5" fmla="*/ 806 h 1571"/>
              <a:gd name="T6" fmla="*/ 668 w 668"/>
              <a:gd name="T7" fmla="*/ 434 h 1571"/>
              <a:gd name="T8" fmla="*/ 366 w 668"/>
              <a:gd name="T9" fmla="*/ 705 h 1571"/>
              <a:gd name="T10" fmla="*/ 327 w 668"/>
              <a:gd name="T11" fmla="*/ 0 h 1571"/>
              <a:gd name="T12" fmla="*/ 276 w 668"/>
              <a:gd name="T13" fmla="*/ 848 h 1571"/>
              <a:gd name="T14" fmla="*/ 0 w 668"/>
              <a:gd name="T15" fmla="*/ 582 h 1571"/>
              <a:gd name="T16" fmla="*/ 269 w 668"/>
              <a:gd name="T17" fmla="*/ 956 h 1571"/>
              <a:gd name="T18" fmla="*/ 232 w 668"/>
              <a:gd name="T19" fmla="*/ 1571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8" h="1571">
                <a:moveTo>
                  <a:pt x="232" y="1571"/>
                </a:moveTo>
                <a:lnTo>
                  <a:pt x="437" y="1571"/>
                </a:lnTo>
                <a:lnTo>
                  <a:pt x="384" y="806"/>
                </a:lnTo>
                <a:lnTo>
                  <a:pt x="668" y="434"/>
                </a:lnTo>
                <a:lnTo>
                  <a:pt x="366" y="705"/>
                </a:lnTo>
                <a:lnTo>
                  <a:pt x="327" y="0"/>
                </a:lnTo>
                <a:lnTo>
                  <a:pt x="276" y="848"/>
                </a:lnTo>
                <a:lnTo>
                  <a:pt x="0" y="582"/>
                </a:lnTo>
                <a:lnTo>
                  <a:pt x="269" y="956"/>
                </a:lnTo>
                <a:lnTo>
                  <a:pt x="232" y="1571"/>
                </a:lnTo>
                <a:close/>
              </a:path>
            </a:pathLst>
          </a:custGeom>
          <a:solidFill>
            <a:schemeClr val="accent4"/>
          </a:solidFill>
          <a:ln w="9525" cmpd="sng">
            <a:noFill/>
            <a:round/>
          </a:ln>
        </p:spPr>
        <p:txBody>
          <a:bodyPr/>
          <a:lstStyle/>
          <a:p>
            <a:endParaRPr lang="zh-CN" altLang="en-US" sz="1705">
              <a:cs typeface="+mn-ea"/>
              <a:sym typeface="+mn-lt"/>
            </a:endParaRPr>
          </a:p>
        </p:txBody>
      </p:sp>
      <p:sp>
        <p:nvSpPr>
          <p:cNvPr id="8201" name="Oval 9"/>
          <p:cNvSpPr>
            <a:spLocks noChangeArrowheads="1"/>
          </p:cNvSpPr>
          <p:nvPr/>
        </p:nvSpPr>
        <p:spPr bwMode="auto">
          <a:xfrm>
            <a:off x="6392804" y="3259080"/>
            <a:ext cx="1109133" cy="1107016"/>
          </a:xfrm>
          <a:prstGeom prst="ellipse">
            <a:avLst/>
          </a:prstGeom>
          <a:solidFill>
            <a:schemeClr val="accent3"/>
          </a:solidFill>
          <a:ln w="9525" cmpd="sng">
            <a:noFill/>
            <a:round/>
          </a:ln>
        </p:spPr>
        <p:txBody>
          <a:bodyPr/>
          <a:lstStyle/>
          <a:p>
            <a:endParaRPr lang="zh-CN" altLang="en-US" sz="1705">
              <a:cs typeface="+mn-ea"/>
              <a:sym typeface="+mn-lt"/>
            </a:endParaRPr>
          </a:p>
        </p:txBody>
      </p:sp>
      <p:sp>
        <p:nvSpPr>
          <p:cNvPr id="8202" name="Oval 10"/>
          <p:cNvSpPr>
            <a:spLocks noChangeArrowheads="1"/>
          </p:cNvSpPr>
          <p:nvPr/>
        </p:nvSpPr>
        <p:spPr bwMode="auto">
          <a:xfrm>
            <a:off x="6564257" y="3428414"/>
            <a:ext cx="766233" cy="768349"/>
          </a:xfrm>
          <a:prstGeom prst="ellipse">
            <a:avLst/>
          </a:prstGeom>
          <a:solidFill>
            <a:schemeClr val="bg1"/>
          </a:solidFill>
          <a:ln>
            <a:noFill/>
          </a:ln>
        </p:spPr>
        <p:txBody>
          <a:bodyPr/>
          <a:lstStyle/>
          <a:p>
            <a:endParaRPr lang="zh-CN" altLang="en-US" sz="1705">
              <a:cs typeface="+mn-ea"/>
              <a:sym typeface="+mn-lt"/>
            </a:endParaRPr>
          </a:p>
        </p:txBody>
      </p:sp>
      <p:sp>
        <p:nvSpPr>
          <p:cNvPr id="8203" name="Oval 11"/>
          <p:cNvSpPr>
            <a:spLocks noChangeArrowheads="1"/>
          </p:cNvSpPr>
          <p:nvPr/>
        </p:nvSpPr>
        <p:spPr bwMode="auto">
          <a:xfrm>
            <a:off x="4583055" y="3328932"/>
            <a:ext cx="1388533" cy="1386417"/>
          </a:xfrm>
          <a:prstGeom prst="ellipse">
            <a:avLst/>
          </a:prstGeom>
          <a:solidFill>
            <a:schemeClr val="accent1"/>
          </a:solidFill>
          <a:ln w="9525" cmpd="sng">
            <a:noFill/>
            <a:round/>
          </a:ln>
        </p:spPr>
        <p:txBody>
          <a:bodyPr/>
          <a:lstStyle/>
          <a:p>
            <a:endParaRPr lang="zh-CN" altLang="en-US" sz="1705">
              <a:cs typeface="+mn-ea"/>
              <a:sym typeface="+mn-lt"/>
            </a:endParaRPr>
          </a:p>
        </p:txBody>
      </p:sp>
      <p:sp>
        <p:nvSpPr>
          <p:cNvPr id="8204" name="Oval 12"/>
          <p:cNvSpPr>
            <a:spLocks noChangeArrowheads="1"/>
          </p:cNvSpPr>
          <p:nvPr/>
        </p:nvSpPr>
        <p:spPr bwMode="auto">
          <a:xfrm>
            <a:off x="4796839" y="3542716"/>
            <a:ext cx="960967" cy="958849"/>
          </a:xfrm>
          <a:prstGeom prst="ellipse">
            <a:avLst/>
          </a:prstGeom>
          <a:solidFill>
            <a:schemeClr val="bg1"/>
          </a:solidFill>
          <a:ln>
            <a:noFill/>
          </a:ln>
        </p:spPr>
        <p:txBody>
          <a:bodyPr/>
          <a:lstStyle/>
          <a:p>
            <a:endParaRPr lang="zh-CN" altLang="en-US" sz="1705">
              <a:cs typeface="+mn-ea"/>
              <a:sym typeface="+mn-lt"/>
            </a:endParaRPr>
          </a:p>
        </p:txBody>
      </p:sp>
      <p:sp>
        <p:nvSpPr>
          <p:cNvPr id="8205" name="Oval 13"/>
          <p:cNvSpPr>
            <a:spLocks noChangeArrowheads="1"/>
          </p:cNvSpPr>
          <p:nvPr/>
        </p:nvSpPr>
        <p:spPr bwMode="auto">
          <a:xfrm>
            <a:off x="5160905" y="1978498"/>
            <a:ext cx="1900767" cy="1900767"/>
          </a:xfrm>
          <a:prstGeom prst="ellipse">
            <a:avLst/>
          </a:prstGeom>
          <a:solidFill>
            <a:schemeClr val="accent2"/>
          </a:solidFill>
          <a:ln w="9525" cmpd="sng">
            <a:noFill/>
            <a:round/>
          </a:ln>
        </p:spPr>
        <p:txBody>
          <a:bodyPr/>
          <a:lstStyle/>
          <a:p>
            <a:endParaRPr lang="zh-CN" altLang="en-US" sz="1705">
              <a:cs typeface="+mn-ea"/>
              <a:sym typeface="+mn-lt"/>
            </a:endParaRPr>
          </a:p>
        </p:txBody>
      </p:sp>
      <p:sp>
        <p:nvSpPr>
          <p:cNvPr id="8206" name="Oval 14"/>
          <p:cNvSpPr>
            <a:spLocks noChangeArrowheads="1"/>
          </p:cNvSpPr>
          <p:nvPr/>
        </p:nvSpPr>
        <p:spPr bwMode="auto">
          <a:xfrm>
            <a:off x="5453005" y="2270597"/>
            <a:ext cx="1316567" cy="1316567"/>
          </a:xfrm>
          <a:prstGeom prst="ellipse">
            <a:avLst/>
          </a:prstGeom>
          <a:solidFill>
            <a:schemeClr val="bg1"/>
          </a:solidFill>
          <a:ln>
            <a:noFill/>
          </a:ln>
        </p:spPr>
        <p:txBody>
          <a:bodyPr/>
          <a:lstStyle/>
          <a:p>
            <a:endParaRPr lang="zh-CN" altLang="en-US" sz="1705">
              <a:cs typeface="+mn-ea"/>
              <a:sym typeface="+mn-lt"/>
            </a:endParaRPr>
          </a:p>
        </p:txBody>
      </p:sp>
      <p:sp>
        <p:nvSpPr>
          <p:cNvPr id="8207" name="Freeform 15"/>
          <p:cNvSpPr>
            <a:spLocks noEditPoints="1"/>
          </p:cNvSpPr>
          <p:nvPr/>
        </p:nvSpPr>
        <p:spPr bwMode="auto">
          <a:xfrm>
            <a:off x="6833071" y="3699347"/>
            <a:ext cx="228600" cy="226483"/>
          </a:xfrm>
          <a:custGeom>
            <a:avLst/>
            <a:gdLst>
              <a:gd name="T0" fmla="*/ 96 w 96"/>
              <a:gd name="T1" fmla="*/ 53 h 96"/>
              <a:gd name="T2" fmla="*/ 43 w 96"/>
              <a:gd name="T3" fmla="*/ 0 h 96"/>
              <a:gd name="T4" fmla="*/ 39 w 96"/>
              <a:gd name="T5" fmla="*/ 0 h 96"/>
              <a:gd name="T6" fmla="*/ 39 w 96"/>
              <a:gd name="T7" fmla="*/ 11 h 96"/>
              <a:gd name="T8" fmla="*/ 0 w 96"/>
              <a:gd name="T9" fmla="*/ 53 h 96"/>
              <a:gd name="T10" fmla="*/ 43 w 96"/>
              <a:gd name="T11" fmla="*/ 96 h 96"/>
              <a:gd name="T12" fmla="*/ 67 w 96"/>
              <a:gd name="T13" fmla="*/ 89 h 96"/>
              <a:gd name="T14" fmla="*/ 85 w 96"/>
              <a:gd name="T15" fmla="*/ 57 h 96"/>
              <a:gd name="T16" fmla="*/ 96 w 96"/>
              <a:gd name="T17" fmla="*/ 57 h 96"/>
              <a:gd name="T18" fmla="*/ 96 w 96"/>
              <a:gd name="T19" fmla="*/ 53 h 96"/>
              <a:gd name="T20" fmla="*/ 62 w 96"/>
              <a:gd name="T21" fmla="*/ 82 h 96"/>
              <a:gd name="T22" fmla="*/ 43 w 96"/>
              <a:gd name="T23" fmla="*/ 88 h 96"/>
              <a:gd name="T24" fmla="*/ 8 w 96"/>
              <a:gd name="T25" fmla="*/ 53 h 96"/>
              <a:gd name="T26" fmla="*/ 39 w 96"/>
              <a:gd name="T27" fmla="*/ 19 h 96"/>
              <a:gd name="T28" fmla="*/ 39 w 96"/>
              <a:gd name="T29" fmla="*/ 57 h 96"/>
              <a:gd name="T30" fmla="*/ 77 w 96"/>
              <a:gd name="T31" fmla="*/ 57 h 96"/>
              <a:gd name="T32" fmla="*/ 62 w 96"/>
              <a:gd name="T33" fmla="*/ 82 h 96"/>
              <a:gd name="T34" fmla="*/ 47 w 96"/>
              <a:gd name="T35" fmla="*/ 49 h 96"/>
              <a:gd name="T36" fmla="*/ 47 w 96"/>
              <a:gd name="T37" fmla="*/ 8 h 96"/>
              <a:gd name="T38" fmla="*/ 88 w 96"/>
              <a:gd name="T39" fmla="*/ 49 h 96"/>
              <a:gd name="T40" fmla="*/ 47 w 96"/>
              <a:gd name="T41" fmla="*/ 4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96">
                <a:moveTo>
                  <a:pt x="96" y="53"/>
                </a:moveTo>
                <a:cubicBezTo>
                  <a:pt x="96" y="24"/>
                  <a:pt x="72" y="0"/>
                  <a:pt x="43" y="0"/>
                </a:cubicBezTo>
                <a:cubicBezTo>
                  <a:pt x="39" y="0"/>
                  <a:pt x="39" y="0"/>
                  <a:pt x="39" y="0"/>
                </a:cubicBezTo>
                <a:cubicBezTo>
                  <a:pt x="39" y="11"/>
                  <a:pt x="39" y="11"/>
                  <a:pt x="39" y="11"/>
                </a:cubicBezTo>
                <a:cubicBezTo>
                  <a:pt x="17" y="13"/>
                  <a:pt x="0" y="31"/>
                  <a:pt x="0" y="53"/>
                </a:cubicBezTo>
                <a:cubicBezTo>
                  <a:pt x="0" y="77"/>
                  <a:pt x="19" y="96"/>
                  <a:pt x="43" y="96"/>
                </a:cubicBezTo>
                <a:cubicBezTo>
                  <a:pt x="51" y="96"/>
                  <a:pt x="60" y="93"/>
                  <a:pt x="67" y="89"/>
                </a:cubicBezTo>
                <a:cubicBezTo>
                  <a:pt x="77" y="82"/>
                  <a:pt x="84" y="70"/>
                  <a:pt x="85" y="57"/>
                </a:cubicBezTo>
                <a:cubicBezTo>
                  <a:pt x="96" y="57"/>
                  <a:pt x="96" y="57"/>
                  <a:pt x="96" y="57"/>
                </a:cubicBezTo>
                <a:lnTo>
                  <a:pt x="96" y="53"/>
                </a:lnTo>
                <a:close/>
                <a:moveTo>
                  <a:pt x="62" y="82"/>
                </a:moveTo>
                <a:cubicBezTo>
                  <a:pt x="56" y="86"/>
                  <a:pt x="50" y="88"/>
                  <a:pt x="43" y="88"/>
                </a:cubicBezTo>
                <a:cubicBezTo>
                  <a:pt x="24" y="88"/>
                  <a:pt x="8" y="72"/>
                  <a:pt x="8" y="53"/>
                </a:cubicBezTo>
                <a:cubicBezTo>
                  <a:pt x="8" y="36"/>
                  <a:pt x="22" y="21"/>
                  <a:pt x="39" y="19"/>
                </a:cubicBezTo>
                <a:cubicBezTo>
                  <a:pt x="39" y="57"/>
                  <a:pt x="39" y="57"/>
                  <a:pt x="39" y="57"/>
                </a:cubicBezTo>
                <a:cubicBezTo>
                  <a:pt x="77" y="57"/>
                  <a:pt x="77" y="57"/>
                  <a:pt x="77" y="57"/>
                </a:cubicBezTo>
                <a:cubicBezTo>
                  <a:pt x="76" y="67"/>
                  <a:pt x="71" y="76"/>
                  <a:pt x="62" y="82"/>
                </a:cubicBezTo>
                <a:moveTo>
                  <a:pt x="47" y="49"/>
                </a:moveTo>
                <a:cubicBezTo>
                  <a:pt x="47" y="8"/>
                  <a:pt x="47" y="8"/>
                  <a:pt x="47" y="8"/>
                </a:cubicBezTo>
                <a:cubicBezTo>
                  <a:pt x="69" y="10"/>
                  <a:pt x="86" y="28"/>
                  <a:pt x="88" y="49"/>
                </a:cubicBezTo>
                <a:lnTo>
                  <a:pt x="47" y="49"/>
                </a:lnTo>
                <a:close/>
              </a:path>
            </a:pathLst>
          </a:custGeom>
          <a:solidFill>
            <a:schemeClr val="accent3"/>
          </a:solidFill>
          <a:ln>
            <a:noFill/>
          </a:ln>
        </p:spPr>
        <p:txBody>
          <a:bodyPr/>
          <a:lstStyle/>
          <a:p>
            <a:endParaRPr lang="zh-CN" altLang="en-US" sz="1705">
              <a:cs typeface="+mn-ea"/>
              <a:sym typeface="+mn-lt"/>
            </a:endParaRPr>
          </a:p>
        </p:txBody>
      </p:sp>
      <p:sp>
        <p:nvSpPr>
          <p:cNvPr id="8208" name="Freeform 16"/>
          <p:cNvSpPr>
            <a:spLocks noEditPoints="1"/>
          </p:cNvSpPr>
          <p:nvPr/>
        </p:nvSpPr>
        <p:spPr bwMode="auto">
          <a:xfrm>
            <a:off x="5857290" y="2653713"/>
            <a:ext cx="510116" cy="548216"/>
          </a:xfrm>
          <a:custGeom>
            <a:avLst/>
            <a:gdLst>
              <a:gd name="T0" fmla="*/ 209 w 215"/>
              <a:gd name="T1" fmla="*/ 183 h 231"/>
              <a:gd name="T2" fmla="*/ 177 w 215"/>
              <a:gd name="T3" fmla="*/ 94 h 231"/>
              <a:gd name="T4" fmla="*/ 128 w 215"/>
              <a:gd name="T5" fmla="*/ 26 h 231"/>
              <a:gd name="T6" fmla="*/ 128 w 215"/>
              <a:gd name="T7" fmla="*/ 20 h 231"/>
              <a:gd name="T8" fmla="*/ 107 w 215"/>
              <a:gd name="T9" fmla="*/ 0 h 231"/>
              <a:gd name="T10" fmla="*/ 87 w 215"/>
              <a:gd name="T11" fmla="*/ 20 h 231"/>
              <a:gd name="T12" fmla="*/ 87 w 215"/>
              <a:gd name="T13" fmla="*/ 26 h 231"/>
              <a:gd name="T14" fmla="*/ 37 w 215"/>
              <a:gd name="T15" fmla="*/ 94 h 231"/>
              <a:gd name="T16" fmla="*/ 5 w 215"/>
              <a:gd name="T17" fmla="*/ 183 h 231"/>
              <a:gd name="T18" fmla="*/ 1 w 215"/>
              <a:gd name="T19" fmla="*/ 194 h 231"/>
              <a:gd name="T20" fmla="*/ 10 w 215"/>
              <a:gd name="T21" fmla="*/ 201 h 231"/>
              <a:gd name="T22" fmla="*/ 70 w 215"/>
              <a:gd name="T23" fmla="*/ 201 h 231"/>
              <a:gd name="T24" fmla="*/ 107 w 215"/>
              <a:gd name="T25" fmla="*/ 231 h 231"/>
              <a:gd name="T26" fmla="*/ 145 w 215"/>
              <a:gd name="T27" fmla="*/ 201 h 231"/>
              <a:gd name="T28" fmla="*/ 204 w 215"/>
              <a:gd name="T29" fmla="*/ 201 h 231"/>
              <a:gd name="T30" fmla="*/ 214 w 215"/>
              <a:gd name="T31" fmla="*/ 194 h 231"/>
              <a:gd name="T32" fmla="*/ 209 w 215"/>
              <a:gd name="T33" fmla="*/ 183 h 231"/>
              <a:gd name="T34" fmla="*/ 98 w 215"/>
              <a:gd name="T35" fmla="*/ 181 h 231"/>
              <a:gd name="T36" fmla="*/ 35 w 215"/>
              <a:gd name="T37" fmla="*/ 181 h 231"/>
              <a:gd name="T38" fmla="*/ 57 w 215"/>
              <a:gd name="T39" fmla="*/ 94 h 231"/>
              <a:gd name="T40" fmla="*/ 107 w 215"/>
              <a:gd name="T41" fmla="*/ 43 h 231"/>
              <a:gd name="T42" fmla="*/ 158 w 215"/>
              <a:gd name="T43" fmla="*/ 93 h 231"/>
              <a:gd name="T44" fmla="*/ 180 w 215"/>
              <a:gd name="T45" fmla="*/ 181 h 231"/>
              <a:gd name="T46" fmla="*/ 98 w 215"/>
              <a:gd name="T47" fmla="*/ 18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5" h="231">
                <a:moveTo>
                  <a:pt x="209" y="183"/>
                </a:moveTo>
                <a:cubicBezTo>
                  <a:pt x="176" y="162"/>
                  <a:pt x="177" y="95"/>
                  <a:pt x="177" y="94"/>
                </a:cubicBezTo>
                <a:cubicBezTo>
                  <a:pt x="177" y="62"/>
                  <a:pt x="156" y="35"/>
                  <a:pt x="128" y="26"/>
                </a:cubicBezTo>
                <a:cubicBezTo>
                  <a:pt x="128" y="20"/>
                  <a:pt x="128" y="20"/>
                  <a:pt x="128" y="20"/>
                </a:cubicBezTo>
                <a:cubicBezTo>
                  <a:pt x="128" y="9"/>
                  <a:pt x="119" y="0"/>
                  <a:pt x="107" y="0"/>
                </a:cubicBezTo>
                <a:cubicBezTo>
                  <a:pt x="96" y="0"/>
                  <a:pt x="87" y="9"/>
                  <a:pt x="87" y="20"/>
                </a:cubicBezTo>
                <a:cubicBezTo>
                  <a:pt x="87" y="26"/>
                  <a:pt x="87" y="26"/>
                  <a:pt x="87" y="26"/>
                </a:cubicBezTo>
                <a:cubicBezTo>
                  <a:pt x="58" y="35"/>
                  <a:pt x="37" y="62"/>
                  <a:pt x="37" y="94"/>
                </a:cubicBezTo>
                <a:cubicBezTo>
                  <a:pt x="38" y="113"/>
                  <a:pt x="33" y="166"/>
                  <a:pt x="5" y="183"/>
                </a:cubicBezTo>
                <a:cubicBezTo>
                  <a:pt x="1" y="185"/>
                  <a:pt x="0" y="190"/>
                  <a:pt x="1" y="194"/>
                </a:cubicBezTo>
                <a:cubicBezTo>
                  <a:pt x="2" y="198"/>
                  <a:pt x="6" y="201"/>
                  <a:pt x="10" y="201"/>
                </a:cubicBezTo>
                <a:cubicBezTo>
                  <a:pt x="70" y="201"/>
                  <a:pt x="70" y="201"/>
                  <a:pt x="70" y="201"/>
                </a:cubicBezTo>
                <a:cubicBezTo>
                  <a:pt x="74" y="218"/>
                  <a:pt x="89" y="231"/>
                  <a:pt x="107" y="231"/>
                </a:cubicBezTo>
                <a:cubicBezTo>
                  <a:pt x="126" y="231"/>
                  <a:pt x="141" y="218"/>
                  <a:pt x="145" y="201"/>
                </a:cubicBezTo>
                <a:cubicBezTo>
                  <a:pt x="204" y="201"/>
                  <a:pt x="204" y="201"/>
                  <a:pt x="204" y="201"/>
                </a:cubicBezTo>
                <a:cubicBezTo>
                  <a:pt x="209" y="201"/>
                  <a:pt x="212" y="198"/>
                  <a:pt x="214" y="194"/>
                </a:cubicBezTo>
                <a:cubicBezTo>
                  <a:pt x="215" y="190"/>
                  <a:pt x="213" y="185"/>
                  <a:pt x="209" y="183"/>
                </a:cubicBezTo>
                <a:moveTo>
                  <a:pt x="98" y="181"/>
                </a:moveTo>
                <a:cubicBezTo>
                  <a:pt x="35" y="181"/>
                  <a:pt x="35" y="181"/>
                  <a:pt x="35" y="181"/>
                </a:cubicBezTo>
                <a:cubicBezTo>
                  <a:pt x="58" y="148"/>
                  <a:pt x="57" y="96"/>
                  <a:pt x="57" y="94"/>
                </a:cubicBezTo>
                <a:cubicBezTo>
                  <a:pt x="57" y="66"/>
                  <a:pt x="80" y="43"/>
                  <a:pt x="107" y="43"/>
                </a:cubicBezTo>
                <a:cubicBezTo>
                  <a:pt x="135" y="43"/>
                  <a:pt x="158" y="66"/>
                  <a:pt x="158" y="93"/>
                </a:cubicBezTo>
                <a:cubicBezTo>
                  <a:pt x="158" y="96"/>
                  <a:pt x="156" y="148"/>
                  <a:pt x="180" y="181"/>
                </a:cubicBezTo>
                <a:lnTo>
                  <a:pt x="98" y="181"/>
                </a:lnTo>
                <a:close/>
              </a:path>
            </a:pathLst>
          </a:custGeom>
          <a:solidFill>
            <a:schemeClr val="accent2"/>
          </a:solidFill>
          <a:ln>
            <a:noFill/>
          </a:ln>
        </p:spPr>
        <p:txBody>
          <a:bodyPr/>
          <a:lstStyle/>
          <a:p>
            <a:endParaRPr lang="zh-CN" altLang="en-US" sz="1705">
              <a:cs typeface="+mn-ea"/>
              <a:sym typeface="+mn-lt"/>
            </a:endParaRPr>
          </a:p>
        </p:txBody>
      </p:sp>
      <p:grpSp>
        <p:nvGrpSpPr>
          <p:cNvPr id="2" name="组合 1"/>
          <p:cNvGrpSpPr/>
          <p:nvPr/>
        </p:nvGrpSpPr>
        <p:grpSpPr>
          <a:xfrm>
            <a:off x="5078355" y="3824230"/>
            <a:ext cx="395816" cy="393700"/>
            <a:chOff x="3989388" y="3048000"/>
            <a:chExt cx="296862" cy="295275"/>
          </a:xfrm>
          <a:solidFill>
            <a:schemeClr val="accent1"/>
          </a:solidFill>
        </p:grpSpPr>
        <p:sp>
          <p:nvSpPr>
            <p:cNvPr id="8209" name="Freeform 17"/>
            <p:cNvSpPr>
              <a:spLocks noEditPoints="1"/>
            </p:cNvSpPr>
            <p:nvPr/>
          </p:nvSpPr>
          <p:spPr bwMode="auto">
            <a:xfrm>
              <a:off x="3989388" y="3048000"/>
              <a:ext cx="296862" cy="295275"/>
            </a:xfrm>
            <a:custGeom>
              <a:avLst/>
              <a:gdLst>
                <a:gd name="T0" fmla="*/ 83 w 167"/>
                <a:gd name="T1" fmla="*/ 166 h 166"/>
                <a:gd name="T2" fmla="*/ 0 w 167"/>
                <a:gd name="T3" fmla="*/ 83 h 166"/>
                <a:gd name="T4" fmla="*/ 83 w 167"/>
                <a:gd name="T5" fmla="*/ 0 h 166"/>
                <a:gd name="T6" fmla="*/ 167 w 167"/>
                <a:gd name="T7" fmla="*/ 83 h 166"/>
                <a:gd name="T8" fmla="*/ 83 w 167"/>
                <a:gd name="T9" fmla="*/ 166 h 166"/>
                <a:gd name="T10" fmla="*/ 83 w 167"/>
                <a:gd name="T11" fmla="*/ 14 h 166"/>
                <a:gd name="T12" fmla="*/ 14 w 167"/>
                <a:gd name="T13" fmla="*/ 83 h 166"/>
                <a:gd name="T14" fmla="*/ 83 w 167"/>
                <a:gd name="T15" fmla="*/ 152 h 166"/>
                <a:gd name="T16" fmla="*/ 152 w 167"/>
                <a:gd name="T17" fmla="*/ 83 h 166"/>
                <a:gd name="T18" fmla="*/ 83 w 167"/>
                <a:gd name="T19" fmla="*/ 1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 h="166">
                  <a:moveTo>
                    <a:pt x="83" y="166"/>
                  </a:moveTo>
                  <a:cubicBezTo>
                    <a:pt x="37" y="166"/>
                    <a:pt x="0" y="129"/>
                    <a:pt x="0" y="83"/>
                  </a:cubicBezTo>
                  <a:cubicBezTo>
                    <a:pt x="0" y="37"/>
                    <a:pt x="37" y="0"/>
                    <a:pt x="83" y="0"/>
                  </a:cubicBezTo>
                  <a:cubicBezTo>
                    <a:pt x="129" y="0"/>
                    <a:pt x="167" y="37"/>
                    <a:pt x="167" y="83"/>
                  </a:cubicBezTo>
                  <a:cubicBezTo>
                    <a:pt x="167" y="129"/>
                    <a:pt x="129" y="166"/>
                    <a:pt x="83" y="166"/>
                  </a:cubicBezTo>
                  <a:moveTo>
                    <a:pt x="83" y="14"/>
                  </a:moveTo>
                  <a:cubicBezTo>
                    <a:pt x="45" y="14"/>
                    <a:pt x="14" y="45"/>
                    <a:pt x="14" y="83"/>
                  </a:cubicBezTo>
                  <a:cubicBezTo>
                    <a:pt x="14" y="121"/>
                    <a:pt x="45" y="152"/>
                    <a:pt x="83" y="152"/>
                  </a:cubicBezTo>
                  <a:cubicBezTo>
                    <a:pt x="121" y="152"/>
                    <a:pt x="152" y="121"/>
                    <a:pt x="152" y="83"/>
                  </a:cubicBezTo>
                  <a:cubicBezTo>
                    <a:pt x="152" y="45"/>
                    <a:pt x="121" y="14"/>
                    <a:pt x="83" y="14"/>
                  </a:cubicBezTo>
                </a:path>
              </a:pathLst>
            </a:custGeom>
            <a:grpFill/>
            <a:ln>
              <a:noFill/>
            </a:ln>
          </p:spPr>
          <p:txBody>
            <a:bodyPr/>
            <a:lstStyle/>
            <a:p>
              <a:endParaRPr lang="zh-CN" altLang="en-US" sz="1705">
                <a:cs typeface="+mn-ea"/>
                <a:sym typeface="+mn-lt"/>
              </a:endParaRPr>
            </a:p>
          </p:txBody>
        </p:sp>
        <p:sp>
          <p:nvSpPr>
            <p:cNvPr id="8210" name="Freeform 18"/>
            <p:cNvSpPr/>
            <p:nvPr/>
          </p:nvSpPr>
          <p:spPr bwMode="auto">
            <a:xfrm>
              <a:off x="4124325" y="3105150"/>
              <a:ext cx="90488" cy="103188"/>
            </a:xfrm>
            <a:custGeom>
              <a:avLst/>
              <a:gdLst>
                <a:gd name="T0" fmla="*/ 44 w 51"/>
                <a:gd name="T1" fmla="*/ 58 h 58"/>
                <a:gd name="T2" fmla="*/ 7 w 51"/>
                <a:gd name="T3" fmla="*/ 58 h 58"/>
                <a:gd name="T4" fmla="*/ 0 w 51"/>
                <a:gd name="T5" fmla="*/ 51 h 58"/>
                <a:gd name="T6" fmla="*/ 0 w 51"/>
                <a:gd name="T7" fmla="*/ 7 h 58"/>
                <a:gd name="T8" fmla="*/ 7 w 51"/>
                <a:gd name="T9" fmla="*/ 0 h 58"/>
                <a:gd name="T10" fmla="*/ 14 w 51"/>
                <a:gd name="T11" fmla="*/ 7 h 58"/>
                <a:gd name="T12" fmla="*/ 14 w 51"/>
                <a:gd name="T13" fmla="*/ 44 h 58"/>
                <a:gd name="T14" fmla="*/ 44 w 51"/>
                <a:gd name="T15" fmla="*/ 44 h 58"/>
                <a:gd name="T16" fmla="*/ 51 w 51"/>
                <a:gd name="T17" fmla="*/ 51 h 58"/>
                <a:gd name="T18" fmla="*/ 44 w 51"/>
                <a:gd name="T19"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4" y="58"/>
                  </a:moveTo>
                  <a:cubicBezTo>
                    <a:pt x="7" y="58"/>
                    <a:pt x="7" y="58"/>
                    <a:pt x="7" y="58"/>
                  </a:cubicBezTo>
                  <a:cubicBezTo>
                    <a:pt x="3" y="58"/>
                    <a:pt x="0" y="55"/>
                    <a:pt x="0" y="51"/>
                  </a:cubicBezTo>
                  <a:cubicBezTo>
                    <a:pt x="0" y="7"/>
                    <a:pt x="0" y="7"/>
                    <a:pt x="0" y="7"/>
                  </a:cubicBezTo>
                  <a:cubicBezTo>
                    <a:pt x="0" y="3"/>
                    <a:pt x="3" y="0"/>
                    <a:pt x="7" y="0"/>
                  </a:cubicBezTo>
                  <a:cubicBezTo>
                    <a:pt x="11" y="0"/>
                    <a:pt x="14" y="3"/>
                    <a:pt x="14" y="7"/>
                  </a:cubicBezTo>
                  <a:cubicBezTo>
                    <a:pt x="14" y="44"/>
                    <a:pt x="14" y="44"/>
                    <a:pt x="14" y="44"/>
                  </a:cubicBezTo>
                  <a:cubicBezTo>
                    <a:pt x="44" y="44"/>
                    <a:pt x="44" y="44"/>
                    <a:pt x="44" y="44"/>
                  </a:cubicBezTo>
                  <a:cubicBezTo>
                    <a:pt x="48" y="44"/>
                    <a:pt x="51" y="47"/>
                    <a:pt x="51" y="51"/>
                  </a:cubicBezTo>
                  <a:cubicBezTo>
                    <a:pt x="51" y="55"/>
                    <a:pt x="48" y="58"/>
                    <a:pt x="44" y="5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705">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60000">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14:bounceEnd="60000">
                                          <p:cBhvr additive="base">
                                            <p:cTn id="7" dur="750" fill="hold"/>
                                            <p:tgtEl>
                                              <p:spTgt spid="8200"/>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14:presetBounceEnd="60000">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14:bounceEnd="60000">
                                          <p:cBhvr additive="base">
                                            <p:cTn id="35" dur="750" fill="hold"/>
                                            <p:tgtEl>
                                              <p:spTgt spid="8195"/>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14:presetBounceEnd="60000">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14:bounceEnd="60000">
                                          <p:cBhvr additive="base">
                                            <p:cTn id="63" dur="750" fill="hold"/>
                                            <p:tgtEl>
                                              <p:spTgt spid="8194"/>
                                            </p:tgtEl>
                                            <p:attrNameLst>
                                              <p:attrName>ppt_x</p:attrName>
                                            </p:attrNameLst>
                                          </p:cBhvr>
                                          <p:tavLst>
                                            <p:tav tm="0">
                                              <p:val>
                                                <p:strVal val="0-#ppt_w/2"/>
                                              </p:val>
                                            </p:tav>
                                            <p:tav tm="100000">
                                              <p:val>
                                                <p:strVal val="#ppt_x"/>
                                              </p:val>
                                            </p:tav>
                                          </p:tavLst>
                                        </p:anim>
                                        <p:anim calcmode="lin" valueType="num" p14:bounceEnd="60000">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14:presetBounceEnd="60000">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14:bounceEnd="60000">
                                          <p:cBhvr additive="base">
                                            <p:cTn id="91" dur="750" fill="hold"/>
                                            <p:tgtEl>
                                              <p:spTgt spid="8196"/>
                                            </p:tgtEl>
                                            <p:attrNameLst>
                                              <p:attrName>ppt_x</p:attrName>
                                            </p:attrNameLst>
                                          </p:cBhvr>
                                          <p:tavLst>
                                            <p:tav tm="0">
                                              <p:val>
                                                <p:strVal val="1+#ppt_w/2"/>
                                              </p:val>
                                            </p:tav>
                                            <p:tav tm="100000">
                                              <p:val>
                                                <p:strVal val="#ppt_x"/>
                                              </p:val>
                                            </p:tav>
                                          </p:tavLst>
                                        </p:anim>
                                        <p:anim calcmode="lin" valueType="num" p14:bounceEnd="60000">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1" grpId="1" animBg="1"/>
          <p:bldP spid="8202" grpId="0" animBg="1"/>
          <p:bldP spid="8202" grpId="1" animBg="1"/>
          <p:bldP spid="8203" grpId="0" animBg="1"/>
          <p:bldP spid="8203" grpId="1"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cBhvr additive="base">
                                            <p:cTn id="7" dur="750" fill="hold"/>
                                            <p:tgtEl>
                                              <p:spTgt spid="8200"/>
                                            </p:tgtEl>
                                            <p:attrNameLst>
                                              <p:attrName>ppt_x</p:attrName>
                                            </p:attrNameLst>
                                          </p:cBhvr>
                                          <p:tavLst>
                                            <p:tav tm="0">
                                              <p:val>
                                                <p:strVal val="#ppt_x"/>
                                              </p:val>
                                            </p:tav>
                                            <p:tav tm="100000">
                                              <p:val>
                                                <p:strVal val="#ppt_x"/>
                                              </p:val>
                                            </p:tav>
                                          </p:tavLst>
                                        </p:anim>
                                        <p:anim calcmode="lin" valueType="num">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cBhvr additive="base">
                                            <p:cTn id="35" dur="750" fill="hold"/>
                                            <p:tgtEl>
                                              <p:spTgt spid="8195"/>
                                            </p:tgtEl>
                                            <p:attrNameLst>
                                              <p:attrName>ppt_x</p:attrName>
                                            </p:attrNameLst>
                                          </p:cBhvr>
                                          <p:tavLst>
                                            <p:tav tm="0">
                                              <p:val>
                                                <p:strVal val="0-#ppt_w/2"/>
                                              </p:val>
                                            </p:tav>
                                            <p:tav tm="100000">
                                              <p:val>
                                                <p:strVal val="#ppt_x"/>
                                              </p:val>
                                            </p:tav>
                                          </p:tavLst>
                                        </p:anim>
                                        <p:anim calcmode="lin" valueType="num">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cBhvr additive="base">
                                            <p:cTn id="63" dur="750" fill="hold"/>
                                            <p:tgtEl>
                                              <p:spTgt spid="8194"/>
                                            </p:tgtEl>
                                            <p:attrNameLst>
                                              <p:attrName>ppt_x</p:attrName>
                                            </p:attrNameLst>
                                          </p:cBhvr>
                                          <p:tavLst>
                                            <p:tav tm="0">
                                              <p:val>
                                                <p:strVal val="0-#ppt_w/2"/>
                                              </p:val>
                                            </p:tav>
                                            <p:tav tm="100000">
                                              <p:val>
                                                <p:strVal val="#ppt_x"/>
                                              </p:val>
                                            </p:tav>
                                          </p:tavLst>
                                        </p:anim>
                                        <p:anim calcmode="lin" valueType="num">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cBhvr additive="base">
                                            <p:cTn id="91" dur="750" fill="hold"/>
                                            <p:tgtEl>
                                              <p:spTgt spid="8196"/>
                                            </p:tgtEl>
                                            <p:attrNameLst>
                                              <p:attrName>ppt_x</p:attrName>
                                            </p:attrNameLst>
                                          </p:cBhvr>
                                          <p:tavLst>
                                            <p:tav tm="0">
                                              <p:val>
                                                <p:strVal val="1+#ppt_w/2"/>
                                              </p:val>
                                            </p:tav>
                                            <p:tav tm="100000">
                                              <p:val>
                                                <p:strVal val="#ppt_x"/>
                                              </p:val>
                                            </p:tav>
                                          </p:tavLst>
                                        </p:anim>
                                        <p:anim calcmode="lin" valueType="num">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1" grpId="1" animBg="1"/>
          <p:bldP spid="8202" grpId="0" animBg="1"/>
          <p:bldP spid="8202" grpId="1" animBg="1"/>
          <p:bldP spid="8203" grpId="0" animBg="1"/>
          <p:bldP spid="8203" grpId="1"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 Diagonal Corner Rectangle 6"/>
          <p:cNvSpPr/>
          <p:nvPr/>
        </p:nvSpPr>
        <p:spPr>
          <a:xfrm flipV="1">
            <a:off x="3263399" y="3677142"/>
            <a:ext cx="2743248" cy="2155989"/>
          </a:xfrm>
          <a:prstGeom prst="round2DiagRect">
            <a:avLst>
              <a:gd name="adj1" fmla="val 30369"/>
              <a:gd name="adj2"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14" name="Round Diagonal Corner Rectangle 13"/>
          <p:cNvSpPr/>
          <p:nvPr/>
        </p:nvSpPr>
        <p:spPr>
          <a:xfrm flipH="1" flipV="1">
            <a:off x="6140932" y="3677142"/>
            <a:ext cx="2743248" cy="2155989"/>
          </a:xfrm>
          <a:prstGeom prst="round2DiagRect">
            <a:avLst>
              <a:gd name="adj1" fmla="val 30369"/>
              <a:gd name="adj2"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20" name="Round Diagonal Corner Rectangle 19"/>
          <p:cNvSpPr/>
          <p:nvPr/>
        </p:nvSpPr>
        <p:spPr>
          <a:xfrm flipH="1">
            <a:off x="6140932" y="1398300"/>
            <a:ext cx="2743248" cy="2155989"/>
          </a:xfrm>
          <a:prstGeom prst="round2DiagRect">
            <a:avLst>
              <a:gd name="adj1" fmla="val 30369"/>
              <a:gd name="adj2"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26" name="Round Diagonal Corner Rectangle 25"/>
          <p:cNvSpPr/>
          <p:nvPr/>
        </p:nvSpPr>
        <p:spPr>
          <a:xfrm>
            <a:off x="3263399" y="1398300"/>
            <a:ext cx="2743248" cy="2155989"/>
          </a:xfrm>
          <a:prstGeom prst="round2DiagRect">
            <a:avLst>
              <a:gd name="adj1" fmla="val 30369"/>
              <a:gd name="adj2"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grpSp>
        <p:nvGrpSpPr>
          <p:cNvPr id="29" name="Group 28"/>
          <p:cNvGrpSpPr/>
          <p:nvPr/>
        </p:nvGrpSpPr>
        <p:grpSpPr>
          <a:xfrm>
            <a:off x="5093797" y="2635721"/>
            <a:ext cx="1959992" cy="1959991"/>
            <a:chOff x="5115951" y="2869638"/>
            <a:chExt cx="1960098" cy="1960098"/>
          </a:xfrm>
          <a:effectLst/>
        </p:grpSpPr>
        <p:sp>
          <p:nvSpPr>
            <p:cNvPr id="30" name="Oval 29"/>
            <p:cNvSpPr/>
            <p:nvPr/>
          </p:nvSpPr>
          <p:spPr>
            <a:xfrm>
              <a:off x="5115951" y="2869638"/>
              <a:ext cx="1960098" cy="1960098"/>
            </a:xfrm>
            <a:prstGeom prst="ellipse">
              <a:avLst/>
            </a:prstGeom>
            <a:solidFill>
              <a:schemeClr val="bg1">
                <a:alpha val="63000"/>
              </a:schemeClr>
            </a:solidFill>
            <a:ln>
              <a:noFill/>
            </a:ln>
            <a:effectLst>
              <a:outerShdw blurRad="254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5">
                <a:cs typeface="+mn-ea"/>
                <a:sym typeface="+mn-lt"/>
              </a:endParaRPr>
            </a:p>
          </p:txBody>
        </p:sp>
        <p:sp>
          <p:nvSpPr>
            <p:cNvPr id="31" name="Freeform 30"/>
            <p:cNvSpPr>
              <a:spLocks noEditPoints="1"/>
            </p:cNvSpPr>
            <p:nvPr/>
          </p:nvSpPr>
          <p:spPr bwMode="auto">
            <a:xfrm>
              <a:off x="5803263" y="3214932"/>
              <a:ext cx="585475" cy="598562"/>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91435" tIns="45717" rIns="91435" bIns="45717" numCol="1" anchor="t" anchorCtr="0" compatLnSpc="1"/>
            <a:lstStyle/>
            <a:p>
              <a:pPr>
                <a:lnSpc>
                  <a:spcPct val="130000"/>
                </a:lnSpc>
              </a:pPr>
              <a:endParaRPr lang="en-US" sz="1705" dirty="0">
                <a:cs typeface="+mn-ea"/>
                <a:sym typeface="+mn-lt"/>
              </a:endParaRPr>
            </a:p>
          </p:txBody>
        </p:sp>
        <p:sp>
          <p:nvSpPr>
            <p:cNvPr id="32" name="TextBox 31"/>
            <p:cNvSpPr txBox="1"/>
            <p:nvPr/>
          </p:nvSpPr>
          <p:spPr>
            <a:xfrm>
              <a:off x="5419442" y="3859174"/>
              <a:ext cx="1415849" cy="525045"/>
            </a:xfrm>
            <a:prstGeom prst="rect">
              <a:avLst/>
            </a:prstGeom>
            <a:noFill/>
          </p:spPr>
          <p:txBody>
            <a:bodyPr wrap="none" rtlCol="0">
              <a:spAutoFit/>
            </a:bodyPr>
            <a:lstStyle/>
            <a:p>
              <a:pPr>
                <a:lnSpc>
                  <a:spcPct val="130000"/>
                </a:lnSpc>
              </a:pPr>
              <a:r>
                <a:rPr lang="zh-CN" altLang="en-US" sz="2400" dirty="0">
                  <a:solidFill>
                    <a:schemeClr val="tx1">
                      <a:lumMod val="75000"/>
                      <a:lumOff val="25000"/>
                    </a:schemeClr>
                  </a:solidFill>
                  <a:cs typeface="+mn-ea"/>
                  <a:sym typeface="+mn-lt"/>
                </a:rPr>
                <a:t>标题文字</a:t>
              </a:r>
              <a:endParaRPr lang="en-GB" sz="2400" dirty="0">
                <a:solidFill>
                  <a:schemeClr val="tx1">
                    <a:lumMod val="75000"/>
                    <a:lumOff val="25000"/>
                  </a:schemeClr>
                </a:solidFill>
                <a:cs typeface="+mn-ea"/>
                <a:sym typeface="+mn-lt"/>
              </a:endParaRPr>
            </a:p>
          </p:txBody>
        </p:sp>
      </p:grpSp>
      <p:sp>
        <p:nvSpPr>
          <p:cNvPr id="4" name="Rectangle 3"/>
          <p:cNvSpPr/>
          <p:nvPr/>
        </p:nvSpPr>
        <p:spPr>
          <a:xfrm>
            <a:off x="3606661" y="2109014"/>
            <a:ext cx="2015161" cy="477888"/>
          </a:xfrm>
          <a:prstGeom prst="rect">
            <a:avLst/>
          </a:prstGeom>
        </p:spPr>
        <p:txBody>
          <a:bodyPr wrap="square">
            <a:spAutoFit/>
          </a:bodyPr>
          <a:lstStyle/>
          <a:p>
            <a:pPr>
              <a:lnSpc>
                <a:spcPct val="150000"/>
              </a:lnSpc>
            </a:pPr>
            <a:r>
              <a:rPr lang="zh-CN" altLang="en-US" sz="1895">
                <a:solidFill>
                  <a:schemeClr val="bg1"/>
                </a:solidFill>
                <a:cs typeface="+mn-ea"/>
                <a:sym typeface="+mn-lt"/>
              </a:rPr>
              <a:t>请替换文字内容</a:t>
            </a:r>
            <a:endParaRPr lang="en-GB" altLang="zh-CN" sz="1895" dirty="0">
              <a:solidFill>
                <a:schemeClr val="bg1"/>
              </a:solidFill>
              <a:cs typeface="+mn-ea"/>
              <a:sym typeface="+mn-lt"/>
            </a:endParaRPr>
          </a:p>
        </p:txBody>
      </p:sp>
      <p:sp>
        <p:nvSpPr>
          <p:cNvPr id="69" name="Rectangle 68"/>
          <p:cNvSpPr/>
          <p:nvPr/>
        </p:nvSpPr>
        <p:spPr>
          <a:xfrm>
            <a:off x="6699949" y="2138196"/>
            <a:ext cx="1928633" cy="434158"/>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70" name="Rectangle 69"/>
          <p:cNvSpPr/>
          <p:nvPr/>
        </p:nvSpPr>
        <p:spPr>
          <a:xfrm>
            <a:off x="6699949" y="4580683"/>
            <a:ext cx="1928633" cy="434158"/>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71" name="Rectangle 70"/>
          <p:cNvSpPr/>
          <p:nvPr/>
        </p:nvSpPr>
        <p:spPr>
          <a:xfrm>
            <a:off x="3606661" y="4580683"/>
            <a:ext cx="1956097" cy="434158"/>
          </a:xfrm>
          <a:prstGeom prst="rect">
            <a:avLst/>
          </a:prstGeom>
        </p:spPr>
        <p:txBody>
          <a:bodyPr wrap="square">
            <a:spAutoFit/>
          </a:bodyPr>
          <a:lstStyle/>
          <a:p>
            <a:pPr algn="just">
              <a:lnSpc>
                <a:spcPct val="130000"/>
              </a:lnSpc>
            </a:pPr>
            <a:r>
              <a:rPr lang="zh-CN" altLang="en-US" sz="1895">
                <a:solidFill>
                  <a:schemeClr val="bg1"/>
                </a:solidFill>
                <a:cs typeface="+mn-ea"/>
                <a:sym typeface="+mn-lt"/>
              </a:rPr>
              <a:t>请替换文字内容</a:t>
            </a:r>
            <a:endParaRPr lang="en-GB" sz="1895" dirty="0">
              <a:solidFill>
                <a:schemeClr val="bg1"/>
              </a:solidFill>
              <a:cs typeface="+mn-ea"/>
              <a:sym typeface="+mn-lt"/>
            </a:endParaRPr>
          </a:p>
        </p:txBody>
      </p:sp>
      <p:sp>
        <p:nvSpPr>
          <p:cNvPr id="27" name="TextBox 23"/>
          <p:cNvSpPr txBox="1"/>
          <p:nvPr/>
        </p:nvSpPr>
        <p:spPr>
          <a:xfrm>
            <a:off x="697966" y="2402739"/>
            <a:ext cx="2447749"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28" name="TextBox 24"/>
          <p:cNvSpPr txBox="1"/>
          <p:nvPr/>
        </p:nvSpPr>
        <p:spPr>
          <a:xfrm>
            <a:off x="1423769" y="2019803"/>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45" name="TextBox 23"/>
          <p:cNvSpPr txBox="1"/>
          <p:nvPr/>
        </p:nvSpPr>
        <p:spPr>
          <a:xfrm>
            <a:off x="697966" y="4618372"/>
            <a:ext cx="2447749"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6" name="TextBox 24"/>
          <p:cNvSpPr txBox="1"/>
          <p:nvPr/>
        </p:nvSpPr>
        <p:spPr>
          <a:xfrm>
            <a:off x="1423769" y="4235436"/>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47" name="TextBox 23"/>
          <p:cNvSpPr txBox="1"/>
          <p:nvPr/>
        </p:nvSpPr>
        <p:spPr>
          <a:xfrm>
            <a:off x="9018467" y="2402739"/>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8" name="TextBox 24"/>
          <p:cNvSpPr txBox="1"/>
          <p:nvPr/>
        </p:nvSpPr>
        <p:spPr>
          <a:xfrm>
            <a:off x="9018465" y="2019803"/>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
        <p:nvSpPr>
          <p:cNvPr id="49" name="TextBox 23"/>
          <p:cNvSpPr txBox="1"/>
          <p:nvPr/>
        </p:nvSpPr>
        <p:spPr>
          <a:xfrm>
            <a:off x="9018467" y="4618372"/>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50" name="TextBox 24"/>
          <p:cNvSpPr txBox="1"/>
          <p:nvPr/>
        </p:nvSpPr>
        <p:spPr>
          <a:xfrm>
            <a:off x="9018465" y="4235436"/>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fill="hold"/>
                                        <p:tgtEl>
                                          <p:spTgt spid="69"/>
                                        </p:tgtEl>
                                        <p:attrNameLst>
                                          <p:attrName>ppt_x</p:attrName>
                                        </p:attrNameLst>
                                      </p:cBhvr>
                                      <p:tavLst>
                                        <p:tav tm="0">
                                          <p:val>
                                            <p:strVal val="1+#ppt_w/2"/>
                                          </p:val>
                                        </p:tav>
                                        <p:tav tm="100000">
                                          <p:val>
                                            <p:strVal val="#ppt_x"/>
                                          </p:val>
                                        </p:tav>
                                      </p:tavLst>
                                    </p:anim>
                                    <p:anim calcmode="lin" valueType="num">
                                      <p:cBhvr additive="base">
                                        <p:cTn id="18" dur="500" fill="hold"/>
                                        <p:tgtEl>
                                          <p:spTgt spid="69"/>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fill="hold"/>
                                        <p:tgtEl>
                                          <p:spTgt spid="71"/>
                                        </p:tgtEl>
                                        <p:attrNameLst>
                                          <p:attrName>ppt_x</p:attrName>
                                        </p:attrNameLst>
                                      </p:cBhvr>
                                      <p:tavLst>
                                        <p:tav tm="0">
                                          <p:val>
                                            <p:strVal val="0-#ppt_w/2"/>
                                          </p:val>
                                        </p:tav>
                                        <p:tav tm="100000">
                                          <p:val>
                                            <p:strVal val="#ppt_x"/>
                                          </p:val>
                                        </p:tav>
                                      </p:tavLst>
                                    </p:anim>
                                    <p:anim calcmode="lin" valueType="num">
                                      <p:cBhvr additive="base">
                                        <p:cTn id="28" dur="5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0-#ppt_w/2"/>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6" fill="hold" grpId="0" nodeType="clickEffect">
                                  <p:stCondLst>
                                    <p:cond delay="0"/>
                                  </p:stCondLst>
                                  <p:childTnLst>
                                    <p:set>
                                      <p:cBhvr>
                                        <p:cTn id="36" dur="1" fill="hold">
                                          <p:stCondLst>
                                            <p:cond delay="0"/>
                                          </p:stCondLst>
                                        </p:cTn>
                                        <p:tgtEl>
                                          <p:spTgt spid="70"/>
                                        </p:tgtEl>
                                        <p:attrNameLst>
                                          <p:attrName>style.visibility</p:attrName>
                                        </p:attrNameLst>
                                      </p:cBhvr>
                                      <p:to>
                                        <p:strVal val="visible"/>
                                      </p:to>
                                    </p:set>
                                    <p:anim calcmode="lin" valueType="num">
                                      <p:cBhvr additive="base">
                                        <p:cTn id="37" dur="500" fill="hold"/>
                                        <p:tgtEl>
                                          <p:spTgt spid="70"/>
                                        </p:tgtEl>
                                        <p:attrNameLst>
                                          <p:attrName>ppt_x</p:attrName>
                                        </p:attrNameLst>
                                      </p:cBhvr>
                                      <p:tavLst>
                                        <p:tav tm="0">
                                          <p:val>
                                            <p:strVal val="1+#ppt_w/2"/>
                                          </p:val>
                                        </p:tav>
                                        <p:tav tm="100000">
                                          <p:val>
                                            <p:strVal val="#ppt_x"/>
                                          </p:val>
                                        </p:tav>
                                      </p:tavLst>
                                    </p:anim>
                                    <p:anim calcmode="lin" valueType="num">
                                      <p:cBhvr additive="base">
                                        <p:cTn id="38" dur="500" fill="hold"/>
                                        <p:tgtEl>
                                          <p:spTgt spid="7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1+#ppt_w/2"/>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37" presetClass="entr" presetSubtype="0" fill="hold"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1000"/>
                                        <p:tgtEl>
                                          <p:spTgt spid="29"/>
                                        </p:tgtEl>
                                      </p:cBhvr>
                                    </p:animEffect>
                                    <p:anim calcmode="lin" valueType="num">
                                      <p:cBhvr>
                                        <p:cTn id="47" dur="1000" fill="hold"/>
                                        <p:tgtEl>
                                          <p:spTgt spid="29"/>
                                        </p:tgtEl>
                                        <p:attrNameLst>
                                          <p:attrName>ppt_x</p:attrName>
                                        </p:attrNameLst>
                                      </p:cBhvr>
                                      <p:tavLst>
                                        <p:tav tm="0">
                                          <p:val>
                                            <p:strVal val="#ppt_x"/>
                                          </p:val>
                                        </p:tav>
                                        <p:tav tm="100000">
                                          <p:val>
                                            <p:strVal val="#ppt_x"/>
                                          </p:val>
                                        </p:tav>
                                      </p:tavLst>
                                    </p:anim>
                                    <p:anim calcmode="lin" valueType="num">
                                      <p:cBhvr>
                                        <p:cTn id="48" dur="900" decel="100000" fill="hold"/>
                                        <p:tgtEl>
                                          <p:spTgt spid="29"/>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childTnLst>
                          </p:cTn>
                        </p:par>
                        <p:par>
                          <p:cTn id="50" fill="hold">
                            <p:stCondLst>
                              <p:cond delay="1500"/>
                            </p:stCondLst>
                            <p:childTnLst>
                              <p:par>
                                <p:cTn id="51" presetID="12" presetClass="entr" presetSubtype="4"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ppt_y</p:attrName>
                                        </p:attrNameLst>
                                      </p:cBhvr>
                                      <p:tavLst>
                                        <p:tav tm="0">
                                          <p:val>
                                            <p:strVal val="#ppt_y+#ppt_h*1.125000"/>
                                          </p:val>
                                        </p:tav>
                                        <p:tav tm="100000">
                                          <p:val>
                                            <p:strVal val="#ppt_y"/>
                                          </p:val>
                                        </p:tav>
                                      </p:tavLst>
                                    </p:anim>
                                    <p:animEffect transition="in" filter="wipe(up)">
                                      <p:cBhvr>
                                        <p:cTn id="54" dur="500"/>
                                        <p:tgtEl>
                                          <p:spTgt spid="27"/>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p:tgtEl>
                                          <p:spTgt spid="28"/>
                                        </p:tgtEl>
                                        <p:attrNameLst>
                                          <p:attrName>ppt_y</p:attrName>
                                        </p:attrNameLst>
                                      </p:cBhvr>
                                      <p:tavLst>
                                        <p:tav tm="0">
                                          <p:val>
                                            <p:strVal val="#ppt_y-#ppt_h*1.125000"/>
                                          </p:val>
                                        </p:tav>
                                        <p:tav tm="100000">
                                          <p:val>
                                            <p:strVal val="#ppt_y"/>
                                          </p:val>
                                        </p:tav>
                                      </p:tavLst>
                                    </p:anim>
                                    <p:animEffect transition="in" filter="wipe(down)">
                                      <p:cBhvr>
                                        <p:cTn id="58" dur="500"/>
                                        <p:tgtEl>
                                          <p:spTgt spid="28"/>
                                        </p:tgtEl>
                                      </p:cBhvr>
                                    </p:animEffect>
                                  </p:childTnLst>
                                </p:cTn>
                              </p:par>
                            </p:childTnLst>
                          </p:cTn>
                        </p:par>
                        <p:par>
                          <p:cTn id="59" fill="hold">
                            <p:stCondLst>
                              <p:cond delay="2000"/>
                            </p:stCondLst>
                            <p:childTnLst>
                              <p:par>
                                <p:cTn id="60" presetID="12" presetClass="entr" presetSubtype="4"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additive="base">
                                        <p:cTn id="62" dur="500"/>
                                        <p:tgtEl>
                                          <p:spTgt spid="47"/>
                                        </p:tgtEl>
                                        <p:attrNameLst>
                                          <p:attrName>ppt_y</p:attrName>
                                        </p:attrNameLst>
                                      </p:cBhvr>
                                      <p:tavLst>
                                        <p:tav tm="0">
                                          <p:val>
                                            <p:strVal val="#ppt_y+#ppt_h*1.125000"/>
                                          </p:val>
                                        </p:tav>
                                        <p:tav tm="100000">
                                          <p:val>
                                            <p:strVal val="#ppt_y"/>
                                          </p:val>
                                        </p:tav>
                                      </p:tavLst>
                                    </p:anim>
                                    <p:animEffect transition="in" filter="wipe(up)">
                                      <p:cBhvr>
                                        <p:cTn id="63" dur="500"/>
                                        <p:tgtEl>
                                          <p:spTgt spid="4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p:tgtEl>
                                          <p:spTgt spid="48"/>
                                        </p:tgtEl>
                                        <p:attrNameLst>
                                          <p:attrName>ppt_y</p:attrName>
                                        </p:attrNameLst>
                                      </p:cBhvr>
                                      <p:tavLst>
                                        <p:tav tm="0">
                                          <p:val>
                                            <p:strVal val="#ppt_y-#ppt_h*1.125000"/>
                                          </p:val>
                                        </p:tav>
                                        <p:tav tm="100000">
                                          <p:val>
                                            <p:strVal val="#ppt_y"/>
                                          </p:val>
                                        </p:tav>
                                      </p:tavLst>
                                    </p:anim>
                                    <p:animEffect transition="in" filter="wipe(down)">
                                      <p:cBhvr>
                                        <p:cTn id="67" dur="500"/>
                                        <p:tgtEl>
                                          <p:spTgt spid="48"/>
                                        </p:tgtEl>
                                      </p:cBhvr>
                                    </p:animEffect>
                                  </p:childTnLst>
                                </p:cTn>
                              </p:par>
                            </p:childTnLst>
                          </p:cTn>
                        </p:par>
                        <p:par>
                          <p:cTn id="68" fill="hold">
                            <p:stCondLst>
                              <p:cond delay="25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par>
                                <p:cTn id="73" presetID="12" presetClass="entr" presetSubtype="1"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down)">
                                      <p:cBhvr>
                                        <p:cTn id="76" dur="500"/>
                                        <p:tgtEl>
                                          <p:spTgt spid="46"/>
                                        </p:tgtEl>
                                      </p:cBhvr>
                                    </p:animEffect>
                                  </p:childTnLst>
                                </p:cTn>
                              </p:par>
                            </p:childTnLst>
                          </p:cTn>
                        </p:par>
                        <p:par>
                          <p:cTn id="77" fill="hold">
                            <p:stCondLst>
                              <p:cond delay="3000"/>
                            </p:stCondLst>
                            <p:childTnLst>
                              <p:par>
                                <p:cTn id="78" presetID="12" presetClass="entr" presetSubtype="4"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additive="base">
                                        <p:cTn id="80" dur="500"/>
                                        <p:tgtEl>
                                          <p:spTgt spid="49"/>
                                        </p:tgtEl>
                                        <p:attrNameLst>
                                          <p:attrName>ppt_y</p:attrName>
                                        </p:attrNameLst>
                                      </p:cBhvr>
                                      <p:tavLst>
                                        <p:tav tm="0">
                                          <p:val>
                                            <p:strVal val="#ppt_y+#ppt_h*1.125000"/>
                                          </p:val>
                                        </p:tav>
                                        <p:tav tm="100000">
                                          <p:val>
                                            <p:strVal val="#ppt_y"/>
                                          </p:val>
                                        </p:tav>
                                      </p:tavLst>
                                    </p:anim>
                                    <p:animEffect transition="in" filter="wipe(up)">
                                      <p:cBhvr>
                                        <p:cTn id="81" dur="500"/>
                                        <p:tgtEl>
                                          <p:spTgt spid="49"/>
                                        </p:tgtEl>
                                      </p:cBhvr>
                                    </p:animEffect>
                                  </p:childTnLst>
                                </p:cTn>
                              </p:par>
                              <p:par>
                                <p:cTn id="82" presetID="12" presetClass="entr" presetSubtype="1" fill="hold" grpId="0" nodeType="withEffect">
                                  <p:stCondLst>
                                    <p:cond delay="0"/>
                                  </p:stCondLst>
                                  <p:childTnLst>
                                    <p:set>
                                      <p:cBhvr>
                                        <p:cTn id="83" dur="1" fill="hold">
                                          <p:stCondLst>
                                            <p:cond delay="0"/>
                                          </p:stCondLst>
                                        </p:cTn>
                                        <p:tgtEl>
                                          <p:spTgt spid="50"/>
                                        </p:tgtEl>
                                        <p:attrNameLst>
                                          <p:attrName>style.visibility</p:attrName>
                                        </p:attrNameLst>
                                      </p:cBhvr>
                                      <p:to>
                                        <p:strVal val="visible"/>
                                      </p:to>
                                    </p:set>
                                    <p:anim calcmode="lin" valueType="num">
                                      <p:cBhvr additive="base">
                                        <p:cTn id="84" dur="500"/>
                                        <p:tgtEl>
                                          <p:spTgt spid="50"/>
                                        </p:tgtEl>
                                        <p:attrNameLst>
                                          <p:attrName>ppt_y</p:attrName>
                                        </p:attrNameLst>
                                      </p:cBhvr>
                                      <p:tavLst>
                                        <p:tav tm="0">
                                          <p:val>
                                            <p:strVal val="#ppt_y-#ppt_h*1.125000"/>
                                          </p:val>
                                        </p:tav>
                                        <p:tav tm="100000">
                                          <p:val>
                                            <p:strVal val="#ppt_y"/>
                                          </p:val>
                                        </p:tav>
                                      </p:tavLst>
                                    </p:anim>
                                    <p:animEffect transition="in" filter="wipe(down)">
                                      <p:cBhvr>
                                        <p:cTn id="8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20" grpId="0" animBg="1"/>
      <p:bldP spid="26" grpId="0" animBg="1"/>
      <p:bldP spid="4" grpId="0"/>
      <p:bldP spid="69" grpId="0"/>
      <p:bldP spid="70" grpId="0"/>
      <p:bldP spid="71" grpId="0"/>
      <p:bldP spid="27" grpId="0"/>
      <p:bldP spid="28" grpId="0"/>
      <p:bldP spid="45" grpId="0"/>
      <p:bldP spid="46" grpId="0"/>
      <p:bldP spid="47" grpId="0"/>
      <p:bldP spid="48" grpId="0"/>
      <p:bldP spid="49" grpId="0"/>
      <p:bldP spid="5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资源 934302"/>
          <p:cNvPicPr>
            <a:picLocks noChangeAspect="1"/>
          </p:cNvPicPr>
          <p:nvPr/>
        </p:nvPicPr>
        <p:blipFill>
          <a:blip r:embed="rId3"/>
          <a:stretch>
            <a:fillRect/>
          </a:stretch>
        </p:blipFill>
        <p:spPr>
          <a:xfrm>
            <a:off x="330200" y="264160"/>
            <a:ext cx="11667490" cy="6355080"/>
          </a:xfrm>
          <a:prstGeom prst="rect">
            <a:avLst/>
          </a:prstGeom>
        </p:spPr>
      </p:pic>
      <p:grpSp>
        <p:nvGrpSpPr>
          <p:cNvPr id="3" name="组合 2"/>
          <p:cNvGrpSpPr/>
          <p:nvPr/>
        </p:nvGrpSpPr>
        <p:grpSpPr>
          <a:xfrm>
            <a:off x="2887345" y="1762760"/>
            <a:ext cx="6017895" cy="3331210"/>
            <a:chOff x="1475" y="1159"/>
            <a:chExt cx="16494" cy="8514"/>
          </a:xfrm>
        </p:grpSpPr>
        <p:pic>
          <p:nvPicPr>
            <p:cNvPr id="4" name="图片 3" descr="资源 834302"/>
            <p:cNvPicPr>
              <a:picLocks noChangeAspect="1"/>
            </p:cNvPicPr>
            <p:nvPr/>
          </p:nvPicPr>
          <p:blipFill>
            <a:blip r:embed="rId4"/>
            <a:stretch>
              <a:fillRect/>
            </a:stretch>
          </p:blipFill>
          <p:spPr>
            <a:xfrm>
              <a:off x="1475" y="1159"/>
              <a:ext cx="16494" cy="8515"/>
            </a:xfrm>
            <a:prstGeom prst="rect">
              <a:avLst/>
            </a:prstGeom>
          </p:spPr>
        </p:pic>
        <p:pic>
          <p:nvPicPr>
            <p:cNvPr id="10" name="图片 9" descr="资源 734302"/>
            <p:cNvPicPr>
              <a:picLocks noChangeAspect="1"/>
            </p:cNvPicPr>
            <p:nvPr/>
          </p:nvPicPr>
          <p:blipFill>
            <a:blip r:embed="rId5"/>
            <a:srcRect t="55447" r="77984"/>
            <a:stretch>
              <a:fillRect/>
            </a:stretch>
          </p:blipFill>
          <p:spPr>
            <a:xfrm>
              <a:off x="1475" y="6059"/>
              <a:ext cx="2621" cy="3615"/>
            </a:xfrm>
            <a:prstGeom prst="rect">
              <a:avLst/>
            </a:prstGeom>
          </p:spPr>
        </p:pic>
        <p:pic>
          <p:nvPicPr>
            <p:cNvPr id="12" name="图片 11" descr="资源 734302"/>
            <p:cNvPicPr>
              <a:picLocks noChangeAspect="1"/>
            </p:cNvPicPr>
            <p:nvPr/>
          </p:nvPicPr>
          <p:blipFill>
            <a:blip r:embed="rId5"/>
            <a:srcRect l="77984" t="110" b="55337"/>
            <a:stretch>
              <a:fillRect/>
            </a:stretch>
          </p:blipFill>
          <p:spPr>
            <a:xfrm>
              <a:off x="15348" y="1159"/>
              <a:ext cx="2621" cy="3615"/>
            </a:xfrm>
            <a:prstGeom prst="rect">
              <a:avLst/>
            </a:prstGeom>
          </p:spPr>
        </p:pic>
      </p:grpSp>
      <p:sp>
        <p:nvSpPr>
          <p:cNvPr id="2" name="文本框 28"/>
          <p:cNvSpPr txBox="1">
            <a:spLocks noChangeArrowheads="1"/>
          </p:cNvSpPr>
          <p:nvPr/>
        </p:nvSpPr>
        <p:spPr bwMode="auto">
          <a:xfrm>
            <a:off x="4158169" y="1279224"/>
            <a:ext cx="3876758" cy="2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16600" dirty="0">
                <a:solidFill>
                  <a:schemeClr val="accent1"/>
                </a:solidFill>
                <a:latin typeface="+mn-lt"/>
                <a:ea typeface="+mn-ea"/>
                <a:cs typeface="+mn-ea"/>
                <a:sym typeface="+mn-lt"/>
              </a:rPr>
              <a:t>04</a:t>
            </a:r>
          </a:p>
        </p:txBody>
      </p:sp>
      <p:grpSp>
        <p:nvGrpSpPr>
          <p:cNvPr id="5" name="组合 30"/>
          <p:cNvGrpSpPr/>
          <p:nvPr/>
        </p:nvGrpSpPr>
        <p:grpSpPr bwMode="auto">
          <a:xfrm>
            <a:off x="3612908" y="3802397"/>
            <a:ext cx="4878296" cy="1198245"/>
            <a:chOff x="3650539" y="4753005"/>
            <a:chExt cx="4878606" cy="1198686"/>
          </a:xfrm>
        </p:grpSpPr>
        <p:sp>
          <p:nvSpPr>
            <p:cNvPr id="6"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Tx/>
                <a:buNone/>
              </a:pPr>
              <a:r>
                <a:rPr lang="en-US" altLang="zh-CN" sz="3200" b="1">
                  <a:solidFill>
                    <a:schemeClr val="tx2"/>
                  </a:solidFill>
                  <a:latin typeface="+mn-lt"/>
                  <a:ea typeface="+mn-ea"/>
                  <a:cs typeface="+mn-ea"/>
                  <a:sym typeface="+mn-lt"/>
                </a:rPr>
                <a:t>ADD YOUR TITLE HERE</a:t>
              </a:r>
              <a:endParaRPr lang="zh-CN" altLang="en-US" sz="3200" b="1">
                <a:solidFill>
                  <a:schemeClr val="tx2"/>
                </a:solidFill>
                <a:latin typeface="+mn-lt"/>
                <a:ea typeface="+mn-ea"/>
                <a:cs typeface="+mn-ea"/>
                <a:sym typeface="+mn-lt"/>
              </a:endParaRPr>
            </a:p>
          </p:txBody>
        </p:sp>
        <p:sp>
          <p:nvSpPr>
            <p:cNvPr id="7" name="矩形 33"/>
            <p:cNvSpPr>
              <a:spLocks noChangeArrowheads="1"/>
            </p:cNvSpPr>
            <p:nvPr/>
          </p:nvSpPr>
          <p:spPr bwMode="auto">
            <a:xfrm>
              <a:off x="3727605" y="5305658"/>
              <a:ext cx="4724700" cy="646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20000"/>
                </a:spcBef>
                <a:buFontTx/>
                <a:buNone/>
              </a:pPr>
              <a:r>
                <a:rPr lang="en-US" altLang="zh-CN" sz="1400">
                  <a:solidFill>
                    <a:schemeClr val="tx2"/>
                  </a:solidFill>
                  <a:latin typeface="+mn-lt"/>
                  <a:ea typeface="+mn-ea"/>
                  <a:cs typeface="+mn-ea"/>
                  <a:sym typeface="+mn-lt"/>
                </a:rPr>
                <a:t>Please read the instructions and work at the end of themanualtemplate. according to your need to draw the text box size</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1"/>
          <p:cNvSpPr/>
          <p:nvPr/>
        </p:nvSpPr>
        <p:spPr>
          <a:xfrm>
            <a:off x="2312294" y="3713745"/>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1"/>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1" name="椭圆 20"/>
          <p:cNvSpPr/>
          <p:nvPr/>
        </p:nvSpPr>
        <p:spPr>
          <a:xfrm>
            <a:off x="2835447" y="4311979"/>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5" kern="0" dirty="0">
              <a:solidFill>
                <a:schemeClr val="tx1">
                  <a:lumMod val="75000"/>
                  <a:lumOff val="25000"/>
                </a:schemeClr>
              </a:solidFill>
              <a:cs typeface="+mn-ea"/>
              <a:sym typeface="+mn-lt"/>
            </a:endParaRPr>
          </a:p>
        </p:txBody>
      </p:sp>
      <p:sp>
        <p:nvSpPr>
          <p:cNvPr id="22" name="圆角矩形 1"/>
          <p:cNvSpPr/>
          <p:nvPr/>
        </p:nvSpPr>
        <p:spPr>
          <a:xfrm flipV="1">
            <a:off x="4129568" y="2492733"/>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2"/>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3" name="椭圆 22"/>
          <p:cNvSpPr/>
          <p:nvPr/>
        </p:nvSpPr>
        <p:spPr>
          <a:xfrm>
            <a:off x="4652721" y="1973118"/>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4" name="圆角矩形 1"/>
          <p:cNvSpPr/>
          <p:nvPr/>
        </p:nvSpPr>
        <p:spPr>
          <a:xfrm>
            <a:off x="5951993" y="3713745"/>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3"/>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5" name="椭圆 24"/>
          <p:cNvSpPr/>
          <p:nvPr/>
        </p:nvSpPr>
        <p:spPr>
          <a:xfrm>
            <a:off x="6475146" y="4311979"/>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5" kern="0" dirty="0">
              <a:solidFill>
                <a:schemeClr val="tx1">
                  <a:lumMod val="75000"/>
                  <a:lumOff val="25000"/>
                </a:schemeClr>
              </a:solidFill>
              <a:cs typeface="+mn-ea"/>
              <a:sym typeface="+mn-lt"/>
            </a:endParaRPr>
          </a:p>
        </p:txBody>
      </p:sp>
      <p:sp>
        <p:nvSpPr>
          <p:cNvPr id="26" name="圆角矩形 1"/>
          <p:cNvSpPr/>
          <p:nvPr/>
        </p:nvSpPr>
        <p:spPr>
          <a:xfrm flipV="1">
            <a:off x="7765477" y="2492733"/>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4"/>
          </a:solidFill>
          <a:ln w="25400" cap="flat" cmpd="sng" algn="ctr">
            <a:noFill/>
            <a:prstDash val="solid"/>
          </a:ln>
          <a:effectLst/>
        </p:spPr>
        <p:txBody>
          <a:bodyPr rtlCol="0" anchor="ctr"/>
          <a:lstStyle/>
          <a:p>
            <a:pPr algn="ctr">
              <a:lnSpc>
                <a:spcPct val="130000"/>
              </a:lnSpc>
              <a:defRPr/>
            </a:pPr>
            <a:endParaRPr lang="zh-CN" altLang="en-US" sz="1705" kern="0" dirty="0">
              <a:solidFill>
                <a:schemeClr val="tx1">
                  <a:lumMod val="75000"/>
                  <a:lumOff val="25000"/>
                </a:schemeClr>
              </a:solidFill>
              <a:cs typeface="+mn-ea"/>
              <a:sym typeface="+mn-lt"/>
            </a:endParaRPr>
          </a:p>
        </p:txBody>
      </p:sp>
      <p:sp>
        <p:nvSpPr>
          <p:cNvPr id="27" name="椭圆 26"/>
          <p:cNvSpPr/>
          <p:nvPr/>
        </p:nvSpPr>
        <p:spPr>
          <a:xfrm>
            <a:off x="8288630" y="1973118"/>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5" kern="0" dirty="0">
              <a:solidFill>
                <a:schemeClr val="accent4"/>
              </a:solidFill>
              <a:cs typeface="+mn-ea"/>
              <a:sym typeface="+mn-lt"/>
            </a:endParaRPr>
          </a:p>
        </p:txBody>
      </p:sp>
      <p:sp>
        <p:nvSpPr>
          <p:cNvPr id="28" name="矩形 27"/>
          <p:cNvSpPr/>
          <p:nvPr/>
        </p:nvSpPr>
        <p:spPr>
          <a:xfrm>
            <a:off x="336" y="3693678"/>
            <a:ext cx="12205185" cy="82935"/>
          </a:xfrm>
          <a:prstGeom prst="rect">
            <a:avLst/>
          </a:prstGeom>
          <a:solidFill>
            <a:schemeClr val="bg2">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noAutofit/>
          </a:bodyPr>
          <a:lstStyle/>
          <a:p>
            <a:pPr algn="ctr">
              <a:lnSpc>
                <a:spcPct val="130000"/>
              </a:lnSpc>
              <a:defRPr/>
            </a:pPr>
            <a:endParaRPr lang="en-US" sz="1705" kern="0" dirty="0">
              <a:solidFill>
                <a:schemeClr val="tx1">
                  <a:lumMod val="75000"/>
                  <a:lumOff val="25000"/>
                </a:schemeClr>
              </a:solidFill>
              <a:cs typeface="+mn-ea"/>
              <a:sym typeface="+mn-lt"/>
            </a:endParaRPr>
          </a:p>
        </p:txBody>
      </p:sp>
      <p:sp>
        <p:nvSpPr>
          <p:cNvPr id="29" name="TextBox 28"/>
          <p:cNvSpPr txBox="1"/>
          <p:nvPr/>
        </p:nvSpPr>
        <p:spPr>
          <a:xfrm flipH="1">
            <a:off x="2993113" y="4546737"/>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1"/>
                </a:solidFill>
                <a:latin typeface="+mn-lt"/>
                <a:ea typeface="+mn-ea"/>
                <a:cs typeface="+mn-ea"/>
                <a:sym typeface="+mn-lt"/>
              </a:rPr>
              <a:t>文字标题</a:t>
            </a:r>
          </a:p>
        </p:txBody>
      </p:sp>
      <p:sp>
        <p:nvSpPr>
          <p:cNvPr id="30" name="TextBox 29"/>
          <p:cNvSpPr txBox="1"/>
          <p:nvPr/>
        </p:nvSpPr>
        <p:spPr>
          <a:xfrm flipH="1">
            <a:off x="4810388" y="2207874"/>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2"/>
                </a:solidFill>
                <a:latin typeface="+mn-lt"/>
                <a:ea typeface="+mn-ea"/>
                <a:cs typeface="+mn-ea"/>
                <a:sym typeface="+mn-lt"/>
              </a:rPr>
              <a:t>文字标题</a:t>
            </a:r>
          </a:p>
        </p:txBody>
      </p:sp>
      <p:sp>
        <p:nvSpPr>
          <p:cNvPr id="31" name="TextBox 30"/>
          <p:cNvSpPr txBox="1"/>
          <p:nvPr/>
        </p:nvSpPr>
        <p:spPr>
          <a:xfrm flipH="1">
            <a:off x="8446297" y="2207874"/>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4"/>
                </a:solidFill>
                <a:latin typeface="+mn-lt"/>
                <a:ea typeface="+mn-ea"/>
                <a:cs typeface="+mn-ea"/>
                <a:sym typeface="+mn-lt"/>
              </a:rPr>
              <a:t>文字标题</a:t>
            </a:r>
          </a:p>
        </p:txBody>
      </p:sp>
      <p:sp>
        <p:nvSpPr>
          <p:cNvPr id="32" name="TextBox 31"/>
          <p:cNvSpPr txBox="1"/>
          <p:nvPr/>
        </p:nvSpPr>
        <p:spPr>
          <a:xfrm flipH="1">
            <a:off x="6632812" y="4546737"/>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charset="-122"/>
              </a:defRPr>
            </a:lvl1pPr>
          </a:lstStyle>
          <a:p>
            <a:pPr algn="ctr">
              <a:lnSpc>
                <a:spcPct val="100000"/>
              </a:lnSpc>
              <a:defRPr/>
            </a:pPr>
            <a:r>
              <a:rPr lang="zh-CN" altLang="en-US" sz="1895" b="0" dirty="0">
                <a:solidFill>
                  <a:schemeClr val="accent3"/>
                </a:solidFill>
                <a:latin typeface="+mn-lt"/>
                <a:ea typeface="+mn-ea"/>
                <a:cs typeface="+mn-ea"/>
                <a:sym typeface="+mn-lt"/>
              </a:rPr>
              <a:t>文字标题</a:t>
            </a:r>
          </a:p>
        </p:txBody>
      </p:sp>
      <p:sp>
        <p:nvSpPr>
          <p:cNvPr id="33" name="TextBox 23"/>
          <p:cNvSpPr txBox="1"/>
          <p:nvPr/>
        </p:nvSpPr>
        <p:spPr>
          <a:xfrm>
            <a:off x="1524150" y="2679324"/>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4" name="TextBox 24"/>
          <p:cNvSpPr txBox="1"/>
          <p:nvPr/>
        </p:nvSpPr>
        <p:spPr>
          <a:xfrm>
            <a:off x="1524149" y="243400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35" name="TextBox 23"/>
          <p:cNvSpPr txBox="1"/>
          <p:nvPr/>
        </p:nvSpPr>
        <p:spPr>
          <a:xfrm>
            <a:off x="4212684" y="5280284"/>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6" name="TextBox 24"/>
          <p:cNvSpPr txBox="1"/>
          <p:nvPr/>
        </p:nvSpPr>
        <p:spPr>
          <a:xfrm>
            <a:off x="4212683" y="503496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37" name="TextBox 23"/>
          <p:cNvSpPr txBox="1"/>
          <p:nvPr/>
        </p:nvSpPr>
        <p:spPr>
          <a:xfrm>
            <a:off x="6034231" y="1663461"/>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8" name="TextBox 24"/>
          <p:cNvSpPr txBox="1"/>
          <p:nvPr/>
        </p:nvSpPr>
        <p:spPr>
          <a:xfrm>
            <a:off x="6034231" y="1418144"/>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
        <p:nvSpPr>
          <p:cNvPr id="42" name="TextBox 23"/>
          <p:cNvSpPr txBox="1"/>
          <p:nvPr/>
        </p:nvSpPr>
        <p:spPr>
          <a:xfrm>
            <a:off x="8179804" y="5280284"/>
            <a:ext cx="2447749"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43" name="TextBox 24"/>
          <p:cNvSpPr txBox="1"/>
          <p:nvPr/>
        </p:nvSpPr>
        <p:spPr>
          <a:xfrm>
            <a:off x="8179804" y="5034966"/>
            <a:ext cx="1542410" cy="325795"/>
          </a:xfrm>
          <a:prstGeom prst="rect">
            <a:avLst/>
          </a:prstGeom>
          <a:noFill/>
        </p:spPr>
        <p:txBody>
          <a:bodyPr wrap="none" rtlCol="0">
            <a:spAutoFit/>
          </a:bodyPr>
          <a:lstStyle/>
          <a:p>
            <a:r>
              <a:rPr lang="zh-CN" altLang="en-US" sz="1515" dirty="0">
                <a:solidFill>
                  <a:schemeClr val="tx1">
                    <a:lumMod val="75000"/>
                    <a:lumOff val="25000"/>
                  </a:schemeClr>
                </a:solidFill>
                <a:cs typeface="+mn-ea"/>
                <a:sym typeface="+mn-lt"/>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50" fill="hold"/>
                                        <p:tgtEl>
                                          <p:spTgt spid="28"/>
                                        </p:tgtEl>
                                        <p:attrNameLst>
                                          <p:attrName>ppt_x</p:attrName>
                                        </p:attrNameLst>
                                      </p:cBhvr>
                                      <p:tavLst>
                                        <p:tav tm="0">
                                          <p:val>
                                            <p:strVal val="0-#ppt_w/2"/>
                                          </p:val>
                                        </p:tav>
                                        <p:tav tm="100000">
                                          <p:val>
                                            <p:strVal val="#ppt_x"/>
                                          </p:val>
                                        </p:tav>
                                      </p:tavLst>
                                    </p:anim>
                                    <p:anim calcmode="lin" valueType="num">
                                      <p:cBhvr additive="base">
                                        <p:cTn id="8" dur="2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50" fill="hold"/>
                                        <p:tgtEl>
                                          <p:spTgt spid="20"/>
                                        </p:tgtEl>
                                        <p:attrNameLst>
                                          <p:attrName>ppt_x</p:attrName>
                                        </p:attrNameLst>
                                      </p:cBhvr>
                                      <p:tavLst>
                                        <p:tav tm="0">
                                          <p:val>
                                            <p:strVal val="#ppt_x"/>
                                          </p:val>
                                        </p:tav>
                                        <p:tav tm="100000">
                                          <p:val>
                                            <p:strVal val="#ppt_x"/>
                                          </p:val>
                                        </p:tav>
                                      </p:tavLst>
                                    </p:anim>
                                    <p:anim calcmode="lin" valueType="num">
                                      <p:cBhvr additive="base">
                                        <p:cTn id="14" dur="250" fill="hold"/>
                                        <p:tgtEl>
                                          <p:spTgt spid="2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50" fill="hold"/>
                                        <p:tgtEl>
                                          <p:spTgt spid="21"/>
                                        </p:tgtEl>
                                        <p:attrNameLst>
                                          <p:attrName>ppt_x</p:attrName>
                                        </p:attrNameLst>
                                      </p:cBhvr>
                                      <p:tavLst>
                                        <p:tav tm="0">
                                          <p:val>
                                            <p:strVal val="#ppt_x"/>
                                          </p:val>
                                        </p:tav>
                                        <p:tav tm="100000">
                                          <p:val>
                                            <p:strVal val="#ppt_x"/>
                                          </p:val>
                                        </p:tav>
                                      </p:tavLst>
                                    </p:anim>
                                    <p:anim calcmode="lin" valueType="num">
                                      <p:cBhvr additive="base">
                                        <p:cTn id="18" dur="25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250" fill="hold"/>
                                        <p:tgtEl>
                                          <p:spTgt spid="29"/>
                                        </p:tgtEl>
                                        <p:attrNameLst>
                                          <p:attrName>ppt_x</p:attrName>
                                        </p:attrNameLst>
                                      </p:cBhvr>
                                      <p:tavLst>
                                        <p:tav tm="0">
                                          <p:val>
                                            <p:strVal val="#ppt_x"/>
                                          </p:val>
                                        </p:tav>
                                        <p:tav tm="100000">
                                          <p:val>
                                            <p:strVal val="#ppt_x"/>
                                          </p:val>
                                        </p:tav>
                                      </p:tavLst>
                                    </p:anim>
                                    <p:anim calcmode="lin" valueType="num">
                                      <p:cBhvr additive="base">
                                        <p:cTn id="22" dur="25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250" fill="hold"/>
                                        <p:tgtEl>
                                          <p:spTgt spid="22"/>
                                        </p:tgtEl>
                                        <p:attrNameLst>
                                          <p:attrName>ppt_x</p:attrName>
                                        </p:attrNameLst>
                                      </p:cBhvr>
                                      <p:tavLst>
                                        <p:tav tm="0">
                                          <p:val>
                                            <p:strVal val="#ppt_x"/>
                                          </p:val>
                                        </p:tav>
                                        <p:tav tm="100000">
                                          <p:val>
                                            <p:strVal val="#ppt_x"/>
                                          </p:val>
                                        </p:tav>
                                      </p:tavLst>
                                    </p:anim>
                                    <p:anim calcmode="lin" valueType="num">
                                      <p:cBhvr additive="base">
                                        <p:cTn id="28" dur="250" fill="hold"/>
                                        <p:tgtEl>
                                          <p:spTgt spid="22"/>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250" fill="hold"/>
                                        <p:tgtEl>
                                          <p:spTgt spid="23"/>
                                        </p:tgtEl>
                                        <p:attrNameLst>
                                          <p:attrName>ppt_x</p:attrName>
                                        </p:attrNameLst>
                                      </p:cBhvr>
                                      <p:tavLst>
                                        <p:tav tm="0">
                                          <p:val>
                                            <p:strVal val="#ppt_x"/>
                                          </p:val>
                                        </p:tav>
                                        <p:tav tm="100000">
                                          <p:val>
                                            <p:strVal val="#ppt_x"/>
                                          </p:val>
                                        </p:tav>
                                      </p:tavLst>
                                    </p:anim>
                                    <p:anim calcmode="lin" valueType="num">
                                      <p:cBhvr additive="base">
                                        <p:cTn id="32" dur="250" fill="hold"/>
                                        <p:tgtEl>
                                          <p:spTgt spid="23"/>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250" fill="hold"/>
                                        <p:tgtEl>
                                          <p:spTgt spid="30"/>
                                        </p:tgtEl>
                                        <p:attrNameLst>
                                          <p:attrName>ppt_x</p:attrName>
                                        </p:attrNameLst>
                                      </p:cBhvr>
                                      <p:tavLst>
                                        <p:tav tm="0">
                                          <p:val>
                                            <p:strVal val="#ppt_x"/>
                                          </p:val>
                                        </p:tav>
                                        <p:tav tm="100000">
                                          <p:val>
                                            <p:strVal val="#ppt_x"/>
                                          </p:val>
                                        </p:tav>
                                      </p:tavLst>
                                    </p:anim>
                                    <p:anim calcmode="lin" valueType="num">
                                      <p:cBhvr additive="base">
                                        <p:cTn id="36" dur="25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50" fill="hold"/>
                                        <p:tgtEl>
                                          <p:spTgt spid="24"/>
                                        </p:tgtEl>
                                        <p:attrNameLst>
                                          <p:attrName>ppt_x</p:attrName>
                                        </p:attrNameLst>
                                      </p:cBhvr>
                                      <p:tavLst>
                                        <p:tav tm="0">
                                          <p:val>
                                            <p:strVal val="#ppt_x"/>
                                          </p:val>
                                        </p:tav>
                                        <p:tav tm="100000">
                                          <p:val>
                                            <p:strVal val="#ppt_x"/>
                                          </p:val>
                                        </p:tav>
                                      </p:tavLst>
                                    </p:anim>
                                    <p:anim calcmode="lin" valueType="num">
                                      <p:cBhvr additive="base">
                                        <p:cTn id="42" dur="25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50" fill="hold"/>
                                        <p:tgtEl>
                                          <p:spTgt spid="25"/>
                                        </p:tgtEl>
                                        <p:attrNameLst>
                                          <p:attrName>ppt_x</p:attrName>
                                        </p:attrNameLst>
                                      </p:cBhvr>
                                      <p:tavLst>
                                        <p:tav tm="0">
                                          <p:val>
                                            <p:strVal val="#ppt_x"/>
                                          </p:val>
                                        </p:tav>
                                        <p:tav tm="100000">
                                          <p:val>
                                            <p:strVal val="#ppt_x"/>
                                          </p:val>
                                        </p:tav>
                                      </p:tavLst>
                                    </p:anim>
                                    <p:anim calcmode="lin" valueType="num">
                                      <p:cBhvr additive="base">
                                        <p:cTn id="46" dur="25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250" fill="hold"/>
                                        <p:tgtEl>
                                          <p:spTgt spid="32"/>
                                        </p:tgtEl>
                                        <p:attrNameLst>
                                          <p:attrName>ppt_x</p:attrName>
                                        </p:attrNameLst>
                                      </p:cBhvr>
                                      <p:tavLst>
                                        <p:tav tm="0">
                                          <p:val>
                                            <p:strVal val="#ppt_x"/>
                                          </p:val>
                                        </p:tav>
                                        <p:tav tm="100000">
                                          <p:val>
                                            <p:strVal val="#ppt_x"/>
                                          </p:val>
                                        </p:tav>
                                      </p:tavLst>
                                    </p:anim>
                                    <p:anim calcmode="lin" valueType="num">
                                      <p:cBhvr additive="base">
                                        <p:cTn id="50"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250" fill="hold"/>
                                        <p:tgtEl>
                                          <p:spTgt spid="26"/>
                                        </p:tgtEl>
                                        <p:attrNameLst>
                                          <p:attrName>ppt_x</p:attrName>
                                        </p:attrNameLst>
                                      </p:cBhvr>
                                      <p:tavLst>
                                        <p:tav tm="0">
                                          <p:val>
                                            <p:strVal val="#ppt_x"/>
                                          </p:val>
                                        </p:tav>
                                        <p:tav tm="100000">
                                          <p:val>
                                            <p:strVal val="#ppt_x"/>
                                          </p:val>
                                        </p:tav>
                                      </p:tavLst>
                                    </p:anim>
                                    <p:anim calcmode="lin" valueType="num">
                                      <p:cBhvr additive="base">
                                        <p:cTn id="56" dur="250" fill="hold"/>
                                        <p:tgtEl>
                                          <p:spTgt spid="26"/>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250" fill="hold"/>
                                        <p:tgtEl>
                                          <p:spTgt spid="27"/>
                                        </p:tgtEl>
                                        <p:attrNameLst>
                                          <p:attrName>ppt_x</p:attrName>
                                        </p:attrNameLst>
                                      </p:cBhvr>
                                      <p:tavLst>
                                        <p:tav tm="0">
                                          <p:val>
                                            <p:strVal val="#ppt_x"/>
                                          </p:val>
                                        </p:tav>
                                        <p:tav tm="100000">
                                          <p:val>
                                            <p:strVal val="#ppt_x"/>
                                          </p:val>
                                        </p:tav>
                                      </p:tavLst>
                                    </p:anim>
                                    <p:anim calcmode="lin" valueType="num">
                                      <p:cBhvr additive="base">
                                        <p:cTn id="60" dur="250" fill="hold"/>
                                        <p:tgtEl>
                                          <p:spTgt spid="27"/>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250" fill="hold"/>
                                        <p:tgtEl>
                                          <p:spTgt spid="31"/>
                                        </p:tgtEl>
                                        <p:attrNameLst>
                                          <p:attrName>ppt_x</p:attrName>
                                        </p:attrNameLst>
                                      </p:cBhvr>
                                      <p:tavLst>
                                        <p:tav tm="0">
                                          <p:val>
                                            <p:strVal val="#ppt_x"/>
                                          </p:val>
                                        </p:tav>
                                        <p:tav tm="100000">
                                          <p:val>
                                            <p:strVal val="#ppt_x"/>
                                          </p:val>
                                        </p:tav>
                                      </p:tavLst>
                                    </p:anim>
                                    <p:anim calcmode="lin" valueType="num">
                                      <p:cBhvr additive="base">
                                        <p:cTn id="64" dur="25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500"/>
                            </p:stCondLst>
                            <p:childTnLst>
                              <p:par>
                                <p:cTn id="66" presetID="12" presetClass="entr" presetSubtype="4"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p:tgtEl>
                                          <p:spTgt spid="33"/>
                                        </p:tgtEl>
                                        <p:attrNameLst>
                                          <p:attrName>ppt_y</p:attrName>
                                        </p:attrNameLst>
                                      </p:cBhvr>
                                      <p:tavLst>
                                        <p:tav tm="0">
                                          <p:val>
                                            <p:strVal val="#ppt_y+#ppt_h*1.125000"/>
                                          </p:val>
                                        </p:tav>
                                        <p:tav tm="100000">
                                          <p:val>
                                            <p:strVal val="#ppt_y"/>
                                          </p:val>
                                        </p:tav>
                                      </p:tavLst>
                                    </p:anim>
                                    <p:animEffect transition="in" filter="wipe(up)">
                                      <p:cBhvr>
                                        <p:cTn id="69" dur="500"/>
                                        <p:tgtEl>
                                          <p:spTgt spid="33"/>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 calcmode="lin" valueType="num">
                                      <p:cBhvr additive="base">
                                        <p:cTn id="72" dur="500"/>
                                        <p:tgtEl>
                                          <p:spTgt spid="34"/>
                                        </p:tgtEl>
                                        <p:attrNameLst>
                                          <p:attrName>ppt_y</p:attrName>
                                        </p:attrNameLst>
                                      </p:cBhvr>
                                      <p:tavLst>
                                        <p:tav tm="0">
                                          <p:val>
                                            <p:strVal val="#ppt_y-#ppt_h*1.125000"/>
                                          </p:val>
                                        </p:tav>
                                        <p:tav tm="100000">
                                          <p:val>
                                            <p:strVal val="#ppt_y"/>
                                          </p:val>
                                        </p:tav>
                                      </p:tavLst>
                                    </p:anim>
                                    <p:animEffect transition="in" filter="wipe(down)">
                                      <p:cBhvr>
                                        <p:cTn id="73" dur="500"/>
                                        <p:tgtEl>
                                          <p:spTgt spid="34"/>
                                        </p:tgtEl>
                                      </p:cBhvr>
                                    </p:animEffect>
                                  </p:childTnLst>
                                </p:cTn>
                              </p:par>
                            </p:childTnLst>
                          </p:cTn>
                        </p:par>
                        <p:par>
                          <p:cTn id="74" fill="hold">
                            <p:stCondLst>
                              <p:cond delay="1000"/>
                            </p:stCondLst>
                            <p:childTnLst>
                              <p:par>
                                <p:cTn id="75" presetID="12" presetClass="entr" presetSubtype="4"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500"/>
                                        <p:tgtEl>
                                          <p:spTgt spid="35"/>
                                        </p:tgtEl>
                                        <p:attrNameLst>
                                          <p:attrName>ppt_y</p:attrName>
                                        </p:attrNameLst>
                                      </p:cBhvr>
                                      <p:tavLst>
                                        <p:tav tm="0">
                                          <p:val>
                                            <p:strVal val="#ppt_y+#ppt_h*1.125000"/>
                                          </p:val>
                                        </p:tav>
                                        <p:tav tm="100000">
                                          <p:val>
                                            <p:strVal val="#ppt_y"/>
                                          </p:val>
                                        </p:tav>
                                      </p:tavLst>
                                    </p:anim>
                                    <p:animEffect transition="in" filter="wipe(up)">
                                      <p:cBhvr>
                                        <p:cTn id="78" dur="500"/>
                                        <p:tgtEl>
                                          <p:spTgt spid="35"/>
                                        </p:tgtEl>
                                      </p:cBhvr>
                                    </p:animEffect>
                                  </p:childTnLst>
                                </p:cTn>
                              </p:par>
                              <p:par>
                                <p:cTn id="79" presetID="12" presetClass="entr" presetSubtype="1"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500"/>
                                        <p:tgtEl>
                                          <p:spTgt spid="36"/>
                                        </p:tgtEl>
                                        <p:attrNameLst>
                                          <p:attrName>ppt_y</p:attrName>
                                        </p:attrNameLst>
                                      </p:cBhvr>
                                      <p:tavLst>
                                        <p:tav tm="0">
                                          <p:val>
                                            <p:strVal val="#ppt_y-#ppt_h*1.125000"/>
                                          </p:val>
                                        </p:tav>
                                        <p:tav tm="100000">
                                          <p:val>
                                            <p:strVal val="#ppt_y"/>
                                          </p:val>
                                        </p:tav>
                                      </p:tavLst>
                                    </p:anim>
                                    <p:animEffect transition="in" filter="wipe(down)">
                                      <p:cBhvr>
                                        <p:cTn id="82" dur="500"/>
                                        <p:tgtEl>
                                          <p:spTgt spid="36"/>
                                        </p:tgtEl>
                                      </p:cBhvr>
                                    </p:animEffect>
                                  </p:childTnLst>
                                </p:cTn>
                              </p:par>
                            </p:childTnLst>
                          </p:cTn>
                        </p:par>
                        <p:par>
                          <p:cTn id="83" fill="hold">
                            <p:stCondLst>
                              <p:cond delay="1500"/>
                            </p:stCondLst>
                            <p:childTnLst>
                              <p:par>
                                <p:cTn id="84" presetID="12" presetClass="entr" presetSubtype="4" fill="hold" grpId="0" nodeType="after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additive="base">
                                        <p:cTn id="86" dur="500"/>
                                        <p:tgtEl>
                                          <p:spTgt spid="37"/>
                                        </p:tgtEl>
                                        <p:attrNameLst>
                                          <p:attrName>ppt_y</p:attrName>
                                        </p:attrNameLst>
                                      </p:cBhvr>
                                      <p:tavLst>
                                        <p:tav tm="0">
                                          <p:val>
                                            <p:strVal val="#ppt_y+#ppt_h*1.125000"/>
                                          </p:val>
                                        </p:tav>
                                        <p:tav tm="100000">
                                          <p:val>
                                            <p:strVal val="#ppt_y"/>
                                          </p:val>
                                        </p:tav>
                                      </p:tavLst>
                                    </p:anim>
                                    <p:animEffect transition="in" filter="wipe(up)">
                                      <p:cBhvr>
                                        <p:cTn id="87" dur="500"/>
                                        <p:tgtEl>
                                          <p:spTgt spid="37"/>
                                        </p:tgtEl>
                                      </p:cBhvr>
                                    </p:animEffect>
                                  </p:childTnLst>
                                </p:cTn>
                              </p:par>
                              <p:par>
                                <p:cTn id="88" presetID="12" presetClass="entr" presetSubtype="1" fill="hold" grpId="0"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additive="base">
                                        <p:cTn id="90" dur="500"/>
                                        <p:tgtEl>
                                          <p:spTgt spid="38"/>
                                        </p:tgtEl>
                                        <p:attrNameLst>
                                          <p:attrName>ppt_y</p:attrName>
                                        </p:attrNameLst>
                                      </p:cBhvr>
                                      <p:tavLst>
                                        <p:tav tm="0">
                                          <p:val>
                                            <p:strVal val="#ppt_y-#ppt_h*1.125000"/>
                                          </p:val>
                                        </p:tav>
                                        <p:tav tm="100000">
                                          <p:val>
                                            <p:strVal val="#ppt_y"/>
                                          </p:val>
                                        </p:tav>
                                      </p:tavLst>
                                    </p:anim>
                                    <p:animEffect transition="in" filter="wipe(down)">
                                      <p:cBhvr>
                                        <p:cTn id="91" dur="500"/>
                                        <p:tgtEl>
                                          <p:spTgt spid="38"/>
                                        </p:tgtEl>
                                      </p:cBhvr>
                                    </p:animEffect>
                                  </p:childTnLst>
                                </p:cTn>
                              </p:par>
                            </p:childTnLst>
                          </p:cTn>
                        </p:par>
                        <p:par>
                          <p:cTn id="92" fill="hold">
                            <p:stCondLst>
                              <p:cond delay="2000"/>
                            </p:stCondLst>
                            <p:childTnLst>
                              <p:par>
                                <p:cTn id="93" presetID="12" presetClass="entr" presetSubtype="4"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 calcmode="lin" valueType="num">
                                      <p:cBhvr additive="base">
                                        <p:cTn id="95" dur="500"/>
                                        <p:tgtEl>
                                          <p:spTgt spid="42"/>
                                        </p:tgtEl>
                                        <p:attrNameLst>
                                          <p:attrName>ppt_y</p:attrName>
                                        </p:attrNameLst>
                                      </p:cBhvr>
                                      <p:tavLst>
                                        <p:tav tm="0">
                                          <p:val>
                                            <p:strVal val="#ppt_y+#ppt_h*1.125000"/>
                                          </p:val>
                                        </p:tav>
                                        <p:tav tm="100000">
                                          <p:val>
                                            <p:strVal val="#ppt_y"/>
                                          </p:val>
                                        </p:tav>
                                      </p:tavLst>
                                    </p:anim>
                                    <p:animEffect transition="in" filter="wipe(up)">
                                      <p:cBhvr>
                                        <p:cTn id="96" dur="500"/>
                                        <p:tgtEl>
                                          <p:spTgt spid="42"/>
                                        </p:tgtEl>
                                      </p:cBhvr>
                                    </p:animEffect>
                                  </p:childTnLst>
                                </p:cTn>
                              </p:par>
                              <p:par>
                                <p:cTn id="97" presetID="12" presetClass="entr" presetSubtype="1"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ppt_y</p:attrName>
                                        </p:attrNameLst>
                                      </p:cBhvr>
                                      <p:tavLst>
                                        <p:tav tm="0">
                                          <p:val>
                                            <p:strVal val="#ppt_y-#ppt_h*1.125000"/>
                                          </p:val>
                                        </p:tav>
                                        <p:tav tm="100000">
                                          <p:val>
                                            <p:strVal val="#ppt_y"/>
                                          </p:val>
                                        </p:tav>
                                      </p:tavLst>
                                    </p:anim>
                                    <p:animEffect transition="in" filter="wipe(down)">
                                      <p:cBhvr>
                                        <p:cTn id="10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42" grpId="0"/>
      <p:bldP spid="4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413491" y="1967327"/>
            <a:ext cx="3365020" cy="3365020"/>
            <a:chOff x="4413397" y="2476457"/>
            <a:chExt cx="3365205" cy="3365205"/>
          </a:xfrm>
        </p:grpSpPr>
        <p:sp>
          <p:nvSpPr>
            <p:cNvPr id="2" name="Arc 1"/>
            <p:cNvSpPr/>
            <p:nvPr/>
          </p:nvSpPr>
          <p:spPr>
            <a:xfrm flipH="1">
              <a:off x="4413397" y="2476457"/>
              <a:ext cx="3365205" cy="3365205"/>
            </a:xfrm>
            <a:prstGeom prst="arc">
              <a:avLst>
                <a:gd name="adj1" fmla="val 16200000"/>
                <a:gd name="adj2" fmla="val 6320568"/>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9" name="Arc 8"/>
            <p:cNvSpPr/>
            <p:nvPr/>
          </p:nvSpPr>
          <p:spPr>
            <a:xfrm>
              <a:off x="4413397" y="2476457"/>
              <a:ext cx="3365205" cy="3365205"/>
            </a:xfrm>
            <a:prstGeom prst="arc">
              <a:avLst>
                <a:gd name="adj1" fmla="val 1518616"/>
                <a:gd name="adj2" fmla="val 6211271"/>
              </a:avLst>
            </a:prstGeom>
            <a:noFill/>
            <a:ln w="2540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grpSp>
        <p:nvGrpSpPr>
          <p:cNvPr id="10" name="组合 9"/>
          <p:cNvGrpSpPr/>
          <p:nvPr/>
        </p:nvGrpSpPr>
        <p:grpSpPr>
          <a:xfrm>
            <a:off x="4734601" y="2288437"/>
            <a:ext cx="2722800" cy="2722800"/>
            <a:chOff x="4734525" y="2797585"/>
            <a:chExt cx="2722949" cy="2722949"/>
          </a:xfrm>
        </p:grpSpPr>
        <p:sp>
          <p:nvSpPr>
            <p:cNvPr id="6" name="Arc 5"/>
            <p:cNvSpPr/>
            <p:nvPr/>
          </p:nvSpPr>
          <p:spPr>
            <a:xfrm flipH="1">
              <a:off x="4734525" y="2797585"/>
              <a:ext cx="2722949" cy="2722949"/>
            </a:xfrm>
            <a:prstGeom prst="arc">
              <a:avLst>
                <a:gd name="adj1" fmla="val 16200000"/>
                <a:gd name="adj2" fmla="val 4859881"/>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12" name="Arc 11"/>
            <p:cNvSpPr/>
            <p:nvPr/>
          </p:nvSpPr>
          <p:spPr>
            <a:xfrm>
              <a:off x="4734525" y="2797585"/>
              <a:ext cx="2722949" cy="2722949"/>
            </a:xfrm>
            <a:prstGeom prst="arc">
              <a:avLst>
                <a:gd name="adj1" fmla="val 319443"/>
                <a:gd name="adj2" fmla="val 6870139"/>
              </a:avLst>
            </a:prstGeom>
            <a:noFill/>
            <a:ln w="254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grpSp>
        <p:nvGrpSpPr>
          <p:cNvPr id="5" name="组合 4"/>
          <p:cNvGrpSpPr/>
          <p:nvPr/>
        </p:nvGrpSpPr>
        <p:grpSpPr>
          <a:xfrm>
            <a:off x="5053640" y="2607478"/>
            <a:ext cx="2084717" cy="2084717"/>
            <a:chOff x="5053583" y="3116643"/>
            <a:chExt cx="2084832" cy="2084832"/>
          </a:xfrm>
        </p:grpSpPr>
        <p:sp>
          <p:nvSpPr>
            <p:cNvPr id="7" name="Arc 6"/>
            <p:cNvSpPr/>
            <p:nvPr/>
          </p:nvSpPr>
          <p:spPr>
            <a:xfrm flipH="1">
              <a:off x="5053583" y="3116643"/>
              <a:ext cx="2084832" cy="2084832"/>
            </a:xfrm>
            <a:prstGeom prst="arc">
              <a:avLst>
                <a:gd name="adj1" fmla="val 16200000"/>
                <a:gd name="adj2" fmla="val 7923084"/>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14" name="Arc 13"/>
            <p:cNvSpPr/>
            <p:nvPr/>
          </p:nvSpPr>
          <p:spPr>
            <a:xfrm>
              <a:off x="5053583" y="3116643"/>
              <a:ext cx="2084832" cy="2084832"/>
            </a:xfrm>
            <a:prstGeom prst="arc">
              <a:avLst>
                <a:gd name="adj1" fmla="val 21238658"/>
                <a:gd name="adj2" fmla="val 7964625"/>
              </a:avLst>
            </a:prstGeom>
            <a:noFill/>
            <a:ln w="254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grpSp>
        <p:nvGrpSpPr>
          <p:cNvPr id="4" name="组合 3"/>
          <p:cNvGrpSpPr/>
          <p:nvPr/>
        </p:nvGrpSpPr>
        <p:grpSpPr>
          <a:xfrm>
            <a:off x="5373663" y="2927500"/>
            <a:ext cx="1444672" cy="1444672"/>
            <a:chOff x="5373623" y="3436683"/>
            <a:chExt cx="1444752" cy="1444752"/>
          </a:xfrm>
        </p:grpSpPr>
        <p:sp>
          <p:nvSpPr>
            <p:cNvPr id="8" name="Arc 7"/>
            <p:cNvSpPr/>
            <p:nvPr/>
          </p:nvSpPr>
          <p:spPr>
            <a:xfrm flipH="1">
              <a:off x="5373623" y="3436683"/>
              <a:ext cx="1444752" cy="1444752"/>
            </a:xfrm>
            <a:prstGeom prst="arc">
              <a:avLst>
                <a:gd name="adj1" fmla="val 16200000"/>
                <a:gd name="adj2" fmla="val 9034491"/>
              </a:avLst>
            </a:prstGeom>
            <a:noFill/>
            <a:ln w="254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sp>
          <p:nvSpPr>
            <p:cNvPr id="15" name="Arc 14"/>
            <p:cNvSpPr/>
            <p:nvPr/>
          </p:nvSpPr>
          <p:spPr>
            <a:xfrm>
              <a:off x="5373623" y="3436683"/>
              <a:ext cx="1444752" cy="1444752"/>
            </a:xfrm>
            <a:prstGeom prst="arc">
              <a:avLst>
                <a:gd name="adj1" fmla="val 19805318"/>
                <a:gd name="adj2" fmla="val 9622851"/>
              </a:avLst>
            </a:prstGeom>
            <a:noFill/>
            <a:ln w="254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5">
                <a:solidFill>
                  <a:schemeClr val="tx1">
                    <a:lumMod val="75000"/>
                    <a:lumOff val="25000"/>
                  </a:schemeClr>
                </a:solidFill>
                <a:cs typeface="+mn-ea"/>
                <a:sym typeface="+mn-lt"/>
              </a:endParaRPr>
            </a:p>
          </p:txBody>
        </p:sp>
      </p:grpSp>
      <p:sp>
        <p:nvSpPr>
          <p:cNvPr id="3" name="TextBox 2"/>
          <p:cNvSpPr txBox="1"/>
          <p:nvPr/>
        </p:nvSpPr>
        <p:spPr>
          <a:xfrm>
            <a:off x="6150599" y="1822391"/>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sp>
        <p:nvSpPr>
          <p:cNvPr id="16" name="TextBox 15"/>
          <p:cNvSpPr txBox="1"/>
          <p:nvPr/>
        </p:nvSpPr>
        <p:spPr>
          <a:xfrm>
            <a:off x="6150599" y="2139759"/>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sp>
        <p:nvSpPr>
          <p:cNvPr id="17" name="TextBox 16"/>
          <p:cNvSpPr txBox="1"/>
          <p:nvPr/>
        </p:nvSpPr>
        <p:spPr>
          <a:xfrm>
            <a:off x="6150599" y="2457127"/>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sp>
        <p:nvSpPr>
          <p:cNvPr id="18" name="TextBox 17"/>
          <p:cNvSpPr txBox="1"/>
          <p:nvPr/>
        </p:nvSpPr>
        <p:spPr>
          <a:xfrm>
            <a:off x="6150599" y="2774494"/>
            <a:ext cx="768159" cy="267317"/>
          </a:xfrm>
          <a:prstGeom prst="rect">
            <a:avLst/>
          </a:prstGeom>
          <a:noFill/>
        </p:spPr>
        <p:txBody>
          <a:bodyPr wrap="none" rtlCol="0">
            <a:spAutoFit/>
          </a:bodyPr>
          <a:lstStyle/>
          <a:p>
            <a:r>
              <a:rPr lang="zh-CN" altLang="en-US" sz="1135" dirty="0">
                <a:solidFill>
                  <a:schemeClr val="tx1">
                    <a:lumMod val="75000"/>
                    <a:lumOff val="25000"/>
                  </a:schemeClr>
                </a:solidFill>
                <a:cs typeface="+mn-ea"/>
                <a:sym typeface="+mn-lt"/>
              </a:rPr>
              <a:t>标题文字</a:t>
            </a:r>
            <a:endParaRPr lang="en-US" sz="1135" dirty="0">
              <a:solidFill>
                <a:schemeClr val="tx1">
                  <a:lumMod val="75000"/>
                  <a:lumOff val="25000"/>
                </a:schemeClr>
              </a:solidFill>
              <a:cs typeface="+mn-ea"/>
              <a:sym typeface="+mn-lt"/>
            </a:endParaRPr>
          </a:p>
        </p:txBody>
      </p:sp>
      <p:cxnSp>
        <p:nvCxnSpPr>
          <p:cNvPr id="20" name="直接连接符 19"/>
          <p:cNvCxnSpPr>
            <a:endCxn id="12" idx="2"/>
          </p:cNvCxnSpPr>
          <p:nvPr/>
        </p:nvCxnSpPr>
        <p:spPr>
          <a:xfrm flipV="1">
            <a:off x="4051851" y="4888636"/>
            <a:ext cx="1479536" cy="964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flipV="1">
            <a:off x="3869943" y="1967327"/>
            <a:ext cx="1637388" cy="131137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5868969" y="1891289"/>
            <a:ext cx="2271179" cy="7464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7457399" y="4691213"/>
            <a:ext cx="68275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0" name="TextBox 23"/>
          <p:cNvSpPr txBox="1"/>
          <p:nvPr/>
        </p:nvSpPr>
        <p:spPr>
          <a:xfrm>
            <a:off x="1018366" y="2207446"/>
            <a:ext cx="2848217"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1" name="TextBox 24"/>
          <p:cNvSpPr txBox="1"/>
          <p:nvPr/>
        </p:nvSpPr>
        <p:spPr>
          <a:xfrm>
            <a:off x="2144637" y="1824509"/>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32" name="TextBox 23"/>
          <p:cNvSpPr txBox="1"/>
          <p:nvPr/>
        </p:nvSpPr>
        <p:spPr>
          <a:xfrm>
            <a:off x="1018366" y="5106158"/>
            <a:ext cx="2848217" cy="879856"/>
          </a:xfrm>
          <a:prstGeom prst="rect">
            <a:avLst/>
          </a:prstGeom>
          <a:noFill/>
        </p:spPr>
        <p:txBody>
          <a:bodyPr wrap="square" rtlCol="0">
            <a:spAutoFit/>
          </a:bodyPr>
          <a:lstStyle/>
          <a:p>
            <a:pPr algn="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3" name="TextBox 24"/>
          <p:cNvSpPr txBox="1"/>
          <p:nvPr/>
        </p:nvSpPr>
        <p:spPr>
          <a:xfrm>
            <a:off x="2144637" y="4723221"/>
            <a:ext cx="1721946" cy="355034"/>
          </a:xfrm>
          <a:prstGeom prst="rect">
            <a:avLst/>
          </a:prstGeom>
          <a:noFill/>
        </p:spPr>
        <p:txBody>
          <a:bodyPr wrap="none" rtlCol="0">
            <a:spAutoFit/>
          </a:bodyPr>
          <a:lstStyle/>
          <a:p>
            <a:pPr algn="r"/>
            <a:r>
              <a:rPr lang="zh-CN" altLang="en-US" sz="1705" dirty="0">
                <a:solidFill>
                  <a:schemeClr val="tx1">
                    <a:lumMod val="75000"/>
                    <a:lumOff val="25000"/>
                  </a:schemeClr>
                </a:solidFill>
                <a:cs typeface="+mn-ea"/>
                <a:sym typeface="+mn-lt"/>
              </a:rPr>
              <a:t>请替换文字内容</a:t>
            </a:r>
          </a:p>
        </p:txBody>
      </p:sp>
      <p:sp>
        <p:nvSpPr>
          <p:cNvPr id="34" name="TextBox 23"/>
          <p:cNvSpPr txBox="1"/>
          <p:nvPr/>
        </p:nvSpPr>
        <p:spPr>
          <a:xfrm>
            <a:off x="8243991" y="2207446"/>
            <a:ext cx="2861696"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5" name="TextBox 24"/>
          <p:cNvSpPr txBox="1"/>
          <p:nvPr/>
        </p:nvSpPr>
        <p:spPr>
          <a:xfrm>
            <a:off x="8243991" y="1824509"/>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
        <p:nvSpPr>
          <p:cNvPr id="36" name="TextBox 23"/>
          <p:cNvSpPr txBox="1"/>
          <p:nvPr/>
        </p:nvSpPr>
        <p:spPr>
          <a:xfrm>
            <a:off x="8243991" y="5106158"/>
            <a:ext cx="2861696" cy="879856"/>
          </a:xfrm>
          <a:prstGeom prst="rect">
            <a:avLst/>
          </a:prstGeom>
          <a:noFill/>
        </p:spPr>
        <p:txBody>
          <a:bodyPr wrap="square" rtlCol="0">
            <a:spAutoFit/>
          </a:bodyPr>
          <a:lstStyle/>
          <a:p>
            <a:pPr>
              <a:lnSpc>
                <a:spcPct val="15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7" name="TextBox 24"/>
          <p:cNvSpPr txBox="1"/>
          <p:nvPr/>
        </p:nvSpPr>
        <p:spPr>
          <a:xfrm>
            <a:off x="8243991" y="4723221"/>
            <a:ext cx="1721946" cy="355034"/>
          </a:xfrm>
          <a:prstGeom prst="rect">
            <a:avLst/>
          </a:prstGeom>
          <a:noFill/>
        </p:spPr>
        <p:txBody>
          <a:bodyPr wrap="none" rtlCol="0">
            <a:spAutoFit/>
          </a:bodyPr>
          <a:lstStyle/>
          <a:p>
            <a:r>
              <a:rPr lang="zh-CN" altLang="en-US" sz="1705" dirty="0">
                <a:solidFill>
                  <a:schemeClr val="tx1">
                    <a:lumMod val="75000"/>
                    <a:lumOff val="25000"/>
                  </a:schemeClr>
                </a:solidFill>
                <a:cs typeface="+mn-ea"/>
                <a:sym typeface="+mn-lt"/>
              </a:rPr>
              <a:t>请替换文字内容</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7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heel(1)">
                                      <p:cBhvr>
                                        <p:cTn id="17" dur="75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75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249"/>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249"/>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right)">
                                      <p:cBhvr>
                                        <p:cTn id="43" dur="500"/>
                                        <p:tgtEl>
                                          <p:spTgt spid="24"/>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p:tgtEl>
                                          <p:spTgt spid="30"/>
                                        </p:tgtEl>
                                        <p:attrNameLst>
                                          <p:attrName>ppt_y</p:attrName>
                                        </p:attrNameLst>
                                      </p:cBhvr>
                                      <p:tavLst>
                                        <p:tav tm="0">
                                          <p:val>
                                            <p:strVal val="#ppt_y+#ppt_h*1.125000"/>
                                          </p:val>
                                        </p:tav>
                                        <p:tav tm="100000">
                                          <p:val>
                                            <p:strVal val="#ppt_y"/>
                                          </p:val>
                                        </p:tav>
                                      </p:tavLst>
                                    </p:anim>
                                    <p:animEffect transition="in" filter="wipe(up)">
                                      <p:cBhvr>
                                        <p:cTn id="48" dur="500"/>
                                        <p:tgtEl>
                                          <p:spTgt spid="30"/>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p:tgtEl>
                                          <p:spTgt spid="31"/>
                                        </p:tgtEl>
                                        <p:attrNameLst>
                                          <p:attrName>ppt_y</p:attrName>
                                        </p:attrNameLst>
                                      </p:cBhvr>
                                      <p:tavLst>
                                        <p:tav tm="0">
                                          <p:val>
                                            <p:strVal val="#ppt_y-#ppt_h*1.125000"/>
                                          </p:val>
                                        </p:tav>
                                        <p:tav tm="100000">
                                          <p:val>
                                            <p:strVal val="#ppt_y"/>
                                          </p:val>
                                        </p:tav>
                                      </p:tavLst>
                                    </p:anim>
                                    <p:animEffect transition="in" filter="wipe(down)">
                                      <p:cBhvr>
                                        <p:cTn id="52" dur="500"/>
                                        <p:tgtEl>
                                          <p:spTgt spid="3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left)">
                                      <p:cBhvr>
                                        <p:cTn id="57" dur="500"/>
                                        <p:tgtEl>
                                          <p:spTgt spid="50"/>
                                        </p:tgtEl>
                                      </p:cBhvr>
                                    </p:animEffect>
                                  </p:childTnLst>
                                </p:cTn>
                              </p:par>
                            </p:childTnLst>
                          </p:cTn>
                        </p:par>
                        <p:par>
                          <p:cTn id="58" fill="hold">
                            <p:stCondLst>
                              <p:cond delay="500"/>
                            </p:stCondLst>
                            <p:childTnLst>
                              <p:par>
                                <p:cTn id="59" presetID="12" presetClass="entr" presetSubtype="4"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500"/>
                                        <p:tgtEl>
                                          <p:spTgt spid="34"/>
                                        </p:tgtEl>
                                        <p:attrNameLst>
                                          <p:attrName>ppt_y</p:attrName>
                                        </p:attrNameLst>
                                      </p:cBhvr>
                                      <p:tavLst>
                                        <p:tav tm="0">
                                          <p:val>
                                            <p:strVal val="#ppt_y+#ppt_h*1.125000"/>
                                          </p:val>
                                        </p:tav>
                                        <p:tav tm="100000">
                                          <p:val>
                                            <p:strVal val="#ppt_y"/>
                                          </p:val>
                                        </p:tav>
                                      </p:tavLst>
                                    </p:anim>
                                    <p:animEffect transition="in" filter="wipe(up)">
                                      <p:cBhvr>
                                        <p:cTn id="62" dur="500"/>
                                        <p:tgtEl>
                                          <p:spTgt spid="34"/>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500"/>
                                        <p:tgtEl>
                                          <p:spTgt spid="35"/>
                                        </p:tgtEl>
                                        <p:attrNameLst>
                                          <p:attrName>ppt_y</p:attrName>
                                        </p:attrNameLst>
                                      </p:cBhvr>
                                      <p:tavLst>
                                        <p:tav tm="0">
                                          <p:val>
                                            <p:strVal val="#ppt_y-#ppt_h*1.125000"/>
                                          </p:val>
                                        </p:tav>
                                        <p:tav tm="100000">
                                          <p:val>
                                            <p:strVal val="#ppt_y"/>
                                          </p:val>
                                        </p:tav>
                                      </p:tavLst>
                                    </p:anim>
                                    <p:animEffect transition="in" filter="wipe(down)">
                                      <p:cBhvr>
                                        <p:cTn id="66" dur="500"/>
                                        <p:tgtEl>
                                          <p:spTgt spid="35"/>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2" fill="hold"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right)">
                                      <p:cBhvr>
                                        <p:cTn id="71" dur="500"/>
                                        <p:tgtEl>
                                          <p:spTgt spid="20"/>
                                        </p:tgtEl>
                                      </p:cBhvr>
                                    </p:animEffect>
                                  </p:childTnLst>
                                </p:cTn>
                              </p:par>
                            </p:childTnLst>
                          </p:cTn>
                        </p:par>
                        <p:par>
                          <p:cTn id="72" fill="hold">
                            <p:stCondLst>
                              <p:cond delay="500"/>
                            </p:stCondLst>
                            <p:childTnLst>
                              <p:par>
                                <p:cTn id="73" presetID="1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ppt_y</p:attrName>
                                        </p:attrNameLst>
                                      </p:cBhvr>
                                      <p:tavLst>
                                        <p:tav tm="0">
                                          <p:val>
                                            <p:strVal val="#ppt_y+#ppt_h*1.125000"/>
                                          </p:val>
                                        </p:tav>
                                        <p:tav tm="100000">
                                          <p:val>
                                            <p:strVal val="#ppt_y"/>
                                          </p:val>
                                        </p:tav>
                                      </p:tavLst>
                                    </p:anim>
                                    <p:animEffect transition="in" filter="wipe(up)">
                                      <p:cBhvr>
                                        <p:cTn id="76" dur="500"/>
                                        <p:tgtEl>
                                          <p:spTgt spid="32"/>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p:tgtEl>
                                          <p:spTgt spid="33"/>
                                        </p:tgtEl>
                                        <p:attrNameLst>
                                          <p:attrName>ppt_y</p:attrName>
                                        </p:attrNameLst>
                                      </p:cBhvr>
                                      <p:tavLst>
                                        <p:tav tm="0">
                                          <p:val>
                                            <p:strVal val="#ppt_y-#ppt_h*1.125000"/>
                                          </p:val>
                                        </p:tav>
                                        <p:tav tm="100000">
                                          <p:val>
                                            <p:strVal val="#ppt_y"/>
                                          </p:val>
                                        </p:tav>
                                      </p:tavLst>
                                    </p:anim>
                                    <p:animEffect transition="in" filter="wipe(down)">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nodeType="click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wipe(left)">
                                      <p:cBhvr>
                                        <p:cTn id="85" dur="500"/>
                                        <p:tgtEl>
                                          <p:spTgt spid="52"/>
                                        </p:tgtEl>
                                      </p:cBhvr>
                                    </p:animEffect>
                                  </p:childTnLst>
                                </p:cTn>
                              </p:par>
                            </p:childTnLst>
                          </p:cTn>
                        </p:par>
                        <p:par>
                          <p:cTn id="86" fill="hold">
                            <p:stCondLst>
                              <p:cond delay="500"/>
                            </p:stCondLst>
                            <p:childTnLst>
                              <p:par>
                                <p:cTn id="87" presetID="12" presetClass="entr" presetSubtype="4"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500"/>
                                        <p:tgtEl>
                                          <p:spTgt spid="36"/>
                                        </p:tgtEl>
                                        <p:attrNameLst>
                                          <p:attrName>ppt_y</p:attrName>
                                        </p:attrNameLst>
                                      </p:cBhvr>
                                      <p:tavLst>
                                        <p:tav tm="0">
                                          <p:val>
                                            <p:strVal val="#ppt_y+#ppt_h*1.125000"/>
                                          </p:val>
                                        </p:tav>
                                        <p:tav tm="100000">
                                          <p:val>
                                            <p:strVal val="#ppt_y"/>
                                          </p:val>
                                        </p:tav>
                                      </p:tavLst>
                                    </p:anim>
                                    <p:animEffect transition="in" filter="wipe(up)">
                                      <p:cBhvr>
                                        <p:cTn id="90" dur="500"/>
                                        <p:tgtEl>
                                          <p:spTgt spid="36"/>
                                        </p:tgtEl>
                                      </p:cBhvr>
                                    </p:animEffect>
                                  </p:childTnLst>
                                </p:cTn>
                              </p:par>
                              <p:par>
                                <p:cTn id="91" presetID="12" presetClass="entr" presetSubtype="1"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 calcmode="lin" valueType="num">
                                      <p:cBhvr additive="base">
                                        <p:cTn id="93" dur="500"/>
                                        <p:tgtEl>
                                          <p:spTgt spid="37"/>
                                        </p:tgtEl>
                                        <p:attrNameLst>
                                          <p:attrName>ppt_y</p:attrName>
                                        </p:attrNameLst>
                                      </p:cBhvr>
                                      <p:tavLst>
                                        <p:tav tm="0">
                                          <p:val>
                                            <p:strVal val="#ppt_y-#ppt_h*1.125000"/>
                                          </p:val>
                                        </p:tav>
                                        <p:tav tm="100000">
                                          <p:val>
                                            <p:strVal val="#ppt_y"/>
                                          </p:val>
                                        </p:tav>
                                      </p:tavLst>
                                    </p:anim>
                                    <p:animEffect transition="in" filter="wipe(down)">
                                      <p:cBhvr>
                                        <p:cTn id="9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30" grpId="0"/>
      <p:bldP spid="31" grpId="0"/>
      <p:bldP spid="32" grpId="0"/>
      <p:bldP spid="33" grpId="0"/>
      <p:bldP spid="34" grpId="0"/>
      <p:bldP spid="35" grpId="0"/>
      <p:bldP spid="36" grpId="0"/>
      <p:bldP spid="3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902672" y="3733923"/>
            <a:ext cx="11289329"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88385" y="2891007"/>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74125" y="2776712"/>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9" name="椭圆 8"/>
          <p:cNvSpPr/>
          <p:nvPr/>
        </p:nvSpPr>
        <p:spPr>
          <a:xfrm>
            <a:off x="1384847" y="1965941"/>
            <a:ext cx="642903" cy="6429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01</a:t>
            </a:r>
            <a:endParaRPr lang="zh-CN" altLang="en-US" sz="2655" dirty="0">
              <a:cs typeface="+mn-ea"/>
              <a:sym typeface="+mn-lt"/>
            </a:endParaRPr>
          </a:p>
        </p:txBody>
      </p:sp>
      <p:grpSp>
        <p:nvGrpSpPr>
          <p:cNvPr id="10" name="组合 9"/>
          <p:cNvGrpSpPr/>
          <p:nvPr/>
        </p:nvGrpSpPr>
        <p:grpSpPr>
          <a:xfrm>
            <a:off x="1274124" y="185521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13" name="文本框 12"/>
          <p:cNvSpPr txBox="1"/>
          <p:nvPr/>
        </p:nvSpPr>
        <p:spPr>
          <a:xfrm>
            <a:off x="2249193" y="1917388"/>
            <a:ext cx="2075652" cy="879856"/>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cxnSp>
        <p:nvCxnSpPr>
          <p:cNvPr id="14" name="直接连接符 13"/>
          <p:cNvCxnSpPr/>
          <p:nvPr/>
        </p:nvCxnSpPr>
        <p:spPr>
          <a:xfrm flipH="1">
            <a:off x="2309913" y="3750622"/>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231335" y="453523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16" name="椭圆 15"/>
          <p:cNvSpPr/>
          <p:nvPr/>
        </p:nvSpPr>
        <p:spPr>
          <a:xfrm>
            <a:off x="1642001" y="4875702"/>
            <a:ext cx="642903" cy="6429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02</a:t>
            </a:r>
            <a:endParaRPr lang="zh-CN" altLang="en-US" sz="2655" dirty="0">
              <a:cs typeface="+mn-ea"/>
              <a:sym typeface="+mn-lt"/>
            </a:endParaRPr>
          </a:p>
        </p:txBody>
      </p:sp>
      <p:grpSp>
        <p:nvGrpSpPr>
          <p:cNvPr id="17" name="组合 16"/>
          <p:cNvGrpSpPr/>
          <p:nvPr/>
        </p:nvGrpSpPr>
        <p:grpSpPr>
          <a:xfrm>
            <a:off x="1531277" y="476497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20" name="文本框 19"/>
          <p:cNvSpPr txBox="1"/>
          <p:nvPr/>
        </p:nvSpPr>
        <p:spPr>
          <a:xfrm>
            <a:off x="2506346" y="4827148"/>
            <a:ext cx="2075652" cy="879856"/>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cxnSp>
        <p:nvCxnSpPr>
          <p:cNvPr id="21" name="直接连接符 20"/>
          <p:cNvCxnSpPr/>
          <p:nvPr/>
        </p:nvCxnSpPr>
        <p:spPr>
          <a:xfrm flipV="1">
            <a:off x="6025237" y="2891007"/>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410976" y="2776712"/>
            <a:ext cx="157155" cy="15715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23" name="椭圆 22"/>
          <p:cNvSpPr/>
          <p:nvPr/>
        </p:nvSpPr>
        <p:spPr>
          <a:xfrm>
            <a:off x="6521698" y="1965941"/>
            <a:ext cx="642903" cy="6429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03</a:t>
            </a:r>
            <a:endParaRPr lang="zh-CN" altLang="en-US" sz="2655" dirty="0">
              <a:cs typeface="+mn-ea"/>
              <a:sym typeface="+mn-lt"/>
            </a:endParaRPr>
          </a:p>
        </p:txBody>
      </p:sp>
      <p:grpSp>
        <p:nvGrpSpPr>
          <p:cNvPr id="24" name="组合 23"/>
          <p:cNvGrpSpPr/>
          <p:nvPr/>
        </p:nvGrpSpPr>
        <p:grpSpPr>
          <a:xfrm>
            <a:off x="6410976" y="185521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27" name="文本框 26"/>
          <p:cNvSpPr txBox="1"/>
          <p:nvPr/>
        </p:nvSpPr>
        <p:spPr>
          <a:xfrm>
            <a:off x="7386045" y="1917388"/>
            <a:ext cx="2059369" cy="1142364"/>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cxnSp>
        <p:nvCxnSpPr>
          <p:cNvPr id="28" name="直接连接符 27"/>
          <p:cNvCxnSpPr/>
          <p:nvPr/>
        </p:nvCxnSpPr>
        <p:spPr>
          <a:xfrm flipH="1">
            <a:off x="7446765" y="3750622"/>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368187" y="4535231"/>
            <a:ext cx="157155" cy="15715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endParaRPr lang="zh-CN" altLang="en-US" sz="2655" dirty="0">
              <a:cs typeface="+mn-ea"/>
              <a:sym typeface="+mn-lt"/>
            </a:endParaRPr>
          </a:p>
        </p:txBody>
      </p:sp>
      <p:sp>
        <p:nvSpPr>
          <p:cNvPr id="30" name="椭圆 29"/>
          <p:cNvSpPr/>
          <p:nvPr/>
        </p:nvSpPr>
        <p:spPr>
          <a:xfrm>
            <a:off x="6778851" y="4875702"/>
            <a:ext cx="642903" cy="6429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noAutofit/>
          </a:bodyPr>
          <a:lstStyle/>
          <a:p>
            <a:pPr algn="ctr"/>
            <a:r>
              <a:rPr lang="en-US" altLang="zh-CN" sz="2655" dirty="0">
                <a:cs typeface="+mn-ea"/>
                <a:sym typeface="+mn-lt"/>
              </a:rPr>
              <a:t>04</a:t>
            </a:r>
            <a:endParaRPr lang="zh-CN" altLang="en-US" sz="2655" dirty="0">
              <a:cs typeface="+mn-ea"/>
              <a:sym typeface="+mn-lt"/>
            </a:endParaRPr>
          </a:p>
        </p:txBody>
      </p:sp>
      <p:grpSp>
        <p:nvGrpSpPr>
          <p:cNvPr id="31" name="组合 30"/>
          <p:cNvGrpSpPr/>
          <p:nvPr/>
        </p:nvGrpSpPr>
        <p:grpSpPr>
          <a:xfrm>
            <a:off x="6668128" y="476497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34" name="文本框 33"/>
          <p:cNvSpPr txBox="1"/>
          <p:nvPr/>
        </p:nvSpPr>
        <p:spPr>
          <a:xfrm>
            <a:off x="7643198" y="4827148"/>
            <a:ext cx="2059369" cy="1142364"/>
          </a:xfrm>
          <a:prstGeom prst="rect">
            <a:avLst/>
          </a:prstGeom>
          <a:noFill/>
        </p:spPr>
        <p:txBody>
          <a:bodyPr wrap="square" rtlCol="0">
            <a:spAutoFit/>
          </a:bodyPr>
          <a:lstStyle/>
          <a:p>
            <a:pPr algn="just">
              <a:lnSpc>
                <a:spcPct val="150000"/>
              </a:lnSpc>
            </a:pPr>
            <a:r>
              <a:rPr lang="zh-CN" altLang="en-US" sz="1135" dirty="0">
                <a:solidFill>
                  <a:schemeClr val="tx1">
                    <a:lumMod val="75000"/>
                    <a:lumOff val="25000"/>
                  </a:schemeClr>
                </a:solidFill>
                <a:cs typeface="+mn-ea"/>
                <a:sym typeface="+mn-lt"/>
              </a:rPr>
              <a:t>请替换文字内容，点击添加相关标题文字，修改文字内容，也可以直接复制你的内容到此。</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30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400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500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600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70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80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90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5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100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100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200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300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350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400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5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6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a:off x="1354692" y="2067883"/>
            <a:ext cx="2048000" cy="2048000"/>
          </a:xfrm>
          <a:prstGeom prst="ellipse">
            <a:avLst/>
          </a:prstGeom>
          <a:noFill/>
          <a:ln w="28575">
            <a:solidFill>
              <a:schemeClr val="accent1"/>
            </a:solidFill>
            <a:prstDash val="dash"/>
          </a:ln>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48" name="椭圆 47"/>
          <p:cNvSpPr/>
          <p:nvPr/>
        </p:nvSpPr>
        <p:spPr>
          <a:xfrm>
            <a:off x="1440026" y="2153216"/>
            <a:ext cx="1877333" cy="1877333"/>
          </a:xfrm>
          <a:prstGeom prst="ellipse">
            <a:avLst/>
          </a:prstGeom>
          <a:solidFill>
            <a:schemeClr val="accent1"/>
          </a:solidFill>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1" name="椭圆 50"/>
          <p:cNvSpPr/>
          <p:nvPr/>
        </p:nvSpPr>
        <p:spPr>
          <a:xfrm>
            <a:off x="5039053" y="2067883"/>
            <a:ext cx="2048000" cy="2048000"/>
          </a:xfrm>
          <a:prstGeom prst="ellipse">
            <a:avLst/>
          </a:prstGeom>
          <a:noFill/>
          <a:ln w="28575">
            <a:solidFill>
              <a:schemeClr val="accent2"/>
            </a:solidFill>
            <a:prstDash val="dash"/>
          </a:ln>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2" name="椭圆 51"/>
          <p:cNvSpPr/>
          <p:nvPr/>
        </p:nvSpPr>
        <p:spPr>
          <a:xfrm>
            <a:off x="5124387" y="2153216"/>
            <a:ext cx="1877333" cy="1877333"/>
          </a:xfrm>
          <a:prstGeom prst="ellipse">
            <a:avLst/>
          </a:prstGeom>
          <a:solidFill>
            <a:schemeClr val="accent2"/>
          </a:solidFill>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4" name="椭圆 53"/>
          <p:cNvSpPr/>
          <p:nvPr/>
        </p:nvSpPr>
        <p:spPr>
          <a:xfrm>
            <a:off x="8661240" y="2067883"/>
            <a:ext cx="2048000" cy="2048000"/>
          </a:xfrm>
          <a:prstGeom prst="ellipse">
            <a:avLst/>
          </a:prstGeom>
          <a:noFill/>
          <a:ln w="28575">
            <a:solidFill>
              <a:schemeClr val="accent3"/>
            </a:solidFill>
            <a:prstDash val="dash"/>
          </a:ln>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55" name="椭圆 54"/>
          <p:cNvSpPr/>
          <p:nvPr/>
        </p:nvSpPr>
        <p:spPr>
          <a:xfrm>
            <a:off x="8746574" y="2153216"/>
            <a:ext cx="1877333" cy="1877333"/>
          </a:xfrm>
          <a:prstGeom prst="ellipse">
            <a:avLst/>
          </a:prstGeom>
          <a:solidFill>
            <a:schemeClr val="accent3"/>
          </a:solidFill>
        </p:spPr>
        <p:txBody>
          <a:bodyPr wrap="square" rtlCol="0" anchor="ctr">
            <a:noAutofit/>
          </a:bodyPr>
          <a:lstStyle/>
          <a:p>
            <a:pPr algn="ctr">
              <a:spcBef>
                <a:spcPct val="0"/>
              </a:spcBef>
            </a:pPr>
            <a:endParaRPr lang="zh-CN" altLang="en-US" sz="2000">
              <a:solidFill>
                <a:srgbClr val="222B33"/>
              </a:solidFill>
              <a:cs typeface="+mn-ea"/>
              <a:sym typeface="+mn-lt"/>
            </a:endParaRPr>
          </a:p>
        </p:txBody>
      </p:sp>
      <p:sp>
        <p:nvSpPr>
          <p:cNvPr id="34" name="TextBox 29"/>
          <p:cNvSpPr txBox="1">
            <a:spLocks noChangeArrowheads="1"/>
          </p:cNvSpPr>
          <p:nvPr/>
        </p:nvSpPr>
        <p:spPr bwMode="auto">
          <a:xfrm>
            <a:off x="1271851" y="4288784"/>
            <a:ext cx="2213683" cy="87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5">
                <a:solidFill>
                  <a:schemeClr val="tx1">
                    <a:lumMod val="75000"/>
                    <a:lumOff val="25000"/>
                  </a:schemeClr>
                </a:solidFill>
                <a:latin typeface="+mn-lt"/>
                <a:ea typeface="+mn-ea"/>
                <a:cs typeface="+mn-ea"/>
                <a:sym typeface="+mn-lt"/>
              </a:rPr>
              <a:t>请替换文字内容，点击添加相关标题文字，修改文字内容，也可以直接复制你的内容到此。</a:t>
            </a:r>
            <a:endParaRPr lang="en-US" altLang="zh-CN" sz="1135" dirty="0">
              <a:solidFill>
                <a:schemeClr val="tx1">
                  <a:lumMod val="75000"/>
                  <a:lumOff val="25000"/>
                </a:schemeClr>
              </a:solidFill>
              <a:latin typeface="+mn-lt"/>
              <a:ea typeface="+mn-ea"/>
              <a:cs typeface="+mn-ea"/>
              <a:sym typeface="+mn-lt"/>
            </a:endParaRPr>
          </a:p>
        </p:txBody>
      </p:sp>
      <p:sp>
        <p:nvSpPr>
          <p:cNvPr id="44" name="TextBox 30"/>
          <p:cNvSpPr txBox="1">
            <a:spLocks noChangeArrowheads="1"/>
          </p:cNvSpPr>
          <p:nvPr/>
        </p:nvSpPr>
        <p:spPr bwMode="auto">
          <a:xfrm>
            <a:off x="4956212" y="4288784"/>
            <a:ext cx="2213683" cy="87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5">
                <a:solidFill>
                  <a:schemeClr val="tx1">
                    <a:lumMod val="75000"/>
                    <a:lumOff val="25000"/>
                  </a:schemeClr>
                </a:solidFill>
                <a:latin typeface="+mn-lt"/>
                <a:ea typeface="+mn-ea"/>
                <a:cs typeface="+mn-ea"/>
                <a:sym typeface="+mn-lt"/>
              </a:rPr>
              <a:t>请替换文字内容，点击添加相关标题文字，修改文字内容，也可以直接复制你的内容到此。</a:t>
            </a:r>
            <a:endParaRPr lang="en-US" altLang="zh-CN" sz="1135" dirty="0">
              <a:solidFill>
                <a:schemeClr val="tx1">
                  <a:lumMod val="75000"/>
                  <a:lumOff val="25000"/>
                </a:schemeClr>
              </a:solidFill>
              <a:latin typeface="+mn-lt"/>
              <a:ea typeface="+mn-ea"/>
              <a:cs typeface="+mn-ea"/>
              <a:sym typeface="+mn-lt"/>
            </a:endParaRPr>
          </a:p>
        </p:txBody>
      </p:sp>
      <p:sp>
        <p:nvSpPr>
          <p:cNvPr id="45" name="TextBox 31"/>
          <p:cNvSpPr txBox="1">
            <a:spLocks noChangeArrowheads="1"/>
          </p:cNvSpPr>
          <p:nvPr/>
        </p:nvSpPr>
        <p:spPr bwMode="auto">
          <a:xfrm>
            <a:off x="8553788" y="4288785"/>
            <a:ext cx="2262904" cy="87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5">
                <a:solidFill>
                  <a:schemeClr val="tx1">
                    <a:lumMod val="75000"/>
                    <a:lumOff val="25000"/>
                  </a:schemeClr>
                </a:solidFill>
                <a:latin typeface="+mn-lt"/>
                <a:ea typeface="+mn-ea"/>
                <a:cs typeface="+mn-ea"/>
                <a:sym typeface="+mn-lt"/>
              </a:rPr>
              <a:t>请替换文字内容，点击添加相关标题文字，修改文字内容，也可以直接复制你的内容到此。</a:t>
            </a:r>
            <a:endParaRPr lang="en-US" altLang="zh-CN" sz="1135" dirty="0">
              <a:solidFill>
                <a:schemeClr val="tx1">
                  <a:lumMod val="75000"/>
                  <a:lumOff val="25000"/>
                </a:schemeClr>
              </a:solidFill>
              <a:latin typeface="+mn-lt"/>
              <a:ea typeface="+mn-ea"/>
              <a:cs typeface="+mn-ea"/>
              <a:sym typeface="+mn-lt"/>
            </a:endParaRPr>
          </a:p>
        </p:txBody>
      </p:sp>
      <p:sp>
        <p:nvSpPr>
          <p:cNvPr id="56" name="Freeform 86"/>
          <p:cNvSpPr>
            <a:spLocks noEditPoints="1"/>
          </p:cNvSpPr>
          <p:nvPr/>
        </p:nvSpPr>
        <p:spPr bwMode="auto">
          <a:xfrm>
            <a:off x="9430436" y="2663168"/>
            <a:ext cx="509608" cy="857429"/>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ln>
        </p:spPr>
        <p:txBody>
          <a:bodyPr vert="horz" wrap="square" lIns="91435" tIns="45717" rIns="91435" bIns="45717" numCol="1" anchor="t" anchorCtr="0" compatLnSpc="1"/>
          <a:lstStyle/>
          <a:p>
            <a:endParaRPr lang="en-US" sz="1900">
              <a:cs typeface="+mn-ea"/>
              <a:sym typeface="+mn-lt"/>
            </a:endParaRPr>
          </a:p>
        </p:txBody>
      </p:sp>
      <p:sp>
        <p:nvSpPr>
          <p:cNvPr id="57" name="Freeform 86"/>
          <p:cNvSpPr>
            <a:spLocks noEditPoints="1"/>
          </p:cNvSpPr>
          <p:nvPr/>
        </p:nvSpPr>
        <p:spPr bwMode="auto">
          <a:xfrm>
            <a:off x="5657671" y="2727042"/>
            <a:ext cx="810765" cy="729684"/>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91435" tIns="45717" rIns="91435" bIns="45717" numCol="1" anchor="t" anchorCtr="0" compatLnSpc="1"/>
          <a:lstStyle/>
          <a:p>
            <a:endParaRPr lang="zh-CN" altLang="en-US" sz="1900">
              <a:cs typeface="+mn-ea"/>
              <a:sym typeface="+mn-lt"/>
            </a:endParaRPr>
          </a:p>
        </p:txBody>
      </p:sp>
      <p:sp>
        <p:nvSpPr>
          <p:cNvPr id="58" name="Freeform 82"/>
          <p:cNvSpPr>
            <a:spLocks noEditPoints="1"/>
          </p:cNvSpPr>
          <p:nvPr/>
        </p:nvSpPr>
        <p:spPr bwMode="auto">
          <a:xfrm>
            <a:off x="2075795" y="2733914"/>
            <a:ext cx="605795" cy="715937"/>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35" tIns="45717" rIns="91435" bIns="45717" numCol="1" anchor="t" anchorCtr="0" compatLnSpc="1"/>
          <a:lstStyle/>
          <a:p>
            <a:endParaRPr lang="en-US" sz="1900">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00000" fill="hold" grpId="0" nodeType="withEffect" p14:presetBounceEnd="40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40000">
                                          <p:cBhvr additive="base">
                                            <p:cTn id="7" dur="10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7"/>
                                            </p:tgtEl>
                                            <p:attrNameLst>
                                              <p:attrName>ppt_y</p:attrName>
                                            </p:attrNameLst>
                                          </p:cBhvr>
                                          <p:tavLst>
                                            <p:tav tm="0">
                                              <p:val>
                                                <p:strVal val="1+#ppt_h/2"/>
                                              </p:val>
                                            </p:tav>
                                            <p:tav tm="100000">
                                              <p:val>
                                                <p:strVal val="#ppt_y"/>
                                              </p:val>
                                            </p:tav>
                                          </p:tavLst>
                                        </p:anim>
                                      </p:childTnLst>
                                    </p:cTn>
                                  </p:par>
                                  <p:par>
                                    <p:cTn id="9" presetID="2" presetClass="entr" presetSubtype="4" accel="100000" fill="hold" grpId="0" nodeType="withEffect" p14:presetBounceEnd="40000">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14:bounceEnd="40000">
                                          <p:cBhvr additive="base">
                                            <p:cTn id="11" dur="1000" fill="hold"/>
                                            <p:tgtEl>
                                              <p:spTgt spid="48"/>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accel="100000" fill="hold" grpId="0" nodeType="withEffect" p14:presetBounceEnd="40000">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14:bounceEnd="40000">
                                          <p:cBhvr additive="base">
                                            <p:cTn id="15" dur="1000" fill="hold"/>
                                            <p:tgtEl>
                                              <p:spTgt spid="51"/>
                                            </p:tgtEl>
                                            <p:attrNameLst>
                                              <p:attrName>ppt_x</p:attrName>
                                            </p:attrNameLst>
                                          </p:cBhvr>
                                          <p:tavLst>
                                            <p:tav tm="0">
                                              <p:val>
                                                <p:strVal val="#ppt_x"/>
                                              </p:val>
                                            </p:tav>
                                            <p:tav tm="100000">
                                              <p:val>
                                                <p:strVal val="#ppt_x"/>
                                              </p:val>
                                            </p:tav>
                                          </p:tavLst>
                                        </p:anim>
                                        <p:anim calcmode="lin" valueType="num" p14:bounceEnd="40000">
                                          <p:cBhvr additive="base">
                                            <p:cTn id="16" dur="10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accel="100000" fill="hold" grpId="0" nodeType="withEffect" p14:presetBounceEnd="40000">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14:bounceEnd="40000">
                                          <p:cBhvr additive="base">
                                            <p:cTn id="19" dur="1000" fill="hold"/>
                                            <p:tgtEl>
                                              <p:spTgt spid="52"/>
                                            </p:tgtEl>
                                            <p:attrNameLst>
                                              <p:attrName>ppt_x</p:attrName>
                                            </p:attrNameLst>
                                          </p:cBhvr>
                                          <p:tavLst>
                                            <p:tav tm="0">
                                              <p:val>
                                                <p:strVal val="#ppt_x"/>
                                              </p:val>
                                            </p:tav>
                                            <p:tav tm="100000">
                                              <p:val>
                                                <p:strVal val="#ppt_x"/>
                                              </p:val>
                                            </p:tav>
                                          </p:tavLst>
                                        </p:anim>
                                        <p:anim calcmode="lin" valueType="num" p14:bounceEnd="40000">
                                          <p:cBhvr additive="base">
                                            <p:cTn id="20" dur="1000" fill="hold"/>
                                            <p:tgtEl>
                                              <p:spTgt spid="52"/>
                                            </p:tgtEl>
                                            <p:attrNameLst>
                                              <p:attrName>ppt_y</p:attrName>
                                            </p:attrNameLst>
                                          </p:cBhvr>
                                          <p:tavLst>
                                            <p:tav tm="0">
                                              <p:val>
                                                <p:strVal val="1+#ppt_h/2"/>
                                              </p:val>
                                            </p:tav>
                                            <p:tav tm="100000">
                                              <p:val>
                                                <p:strVal val="#ppt_y"/>
                                              </p:val>
                                            </p:tav>
                                          </p:tavLst>
                                        </p:anim>
                                      </p:childTnLst>
                                    </p:cTn>
                                  </p:par>
                                  <p:par>
                                    <p:cTn id="21" presetID="2" presetClass="entr" presetSubtype="4" accel="100000" fill="hold" grpId="0" nodeType="withEffect" p14:presetBounceEnd="40000">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14:bounceEnd="40000">
                                          <p:cBhvr additive="base">
                                            <p:cTn id="23" dur="1000" fill="hold"/>
                                            <p:tgtEl>
                                              <p:spTgt spid="54"/>
                                            </p:tgtEl>
                                            <p:attrNameLst>
                                              <p:attrName>ppt_x</p:attrName>
                                            </p:attrNameLst>
                                          </p:cBhvr>
                                          <p:tavLst>
                                            <p:tav tm="0">
                                              <p:val>
                                                <p:strVal val="#ppt_x"/>
                                              </p:val>
                                            </p:tav>
                                            <p:tav tm="100000">
                                              <p:val>
                                                <p:strVal val="#ppt_x"/>
                                              </p:val>
                                            </p:tav>
                                          </p:tavLst>
                                        </p:anim>
                                        <p:anim calcmode="lin" valueType="num" p14:bounceEnd="40000">
                                          <p:cBhvr additive="base">
                                            <p:cTn id="24" dur="10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accel="100000" fill="hold" grpId="0" nodeType="withEffect" p14:presetBounceEnd="40000">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14:bounceEnd="40000">
                                          <p:cBhvr additive="base">
                                            <p:cTn id="27" dur="1000" fill="hold"/>
                                            <p:tgtEl>
                                              <p:spTgt spid="55"/>
                                            </p:tgtEl>
                                            <p:attrNameLst>
                                              <p:attrName>ppt_x</p:attrName>
                                            </p:attrNameLst>
                                          </p:cBhvr>
                                          <p:tavLst>
                                            <p:tav tm="0">
                                              <p:val>
                                                <p:strVal val="#ppt_x"/>
                                              </p:val>
                                            </p:tav>
                                            <p:tav tm="100000">
                                              <p:val>
                                                <p:strVal val="#ppt_x"/>
                                              </p:val>
                                            </p:tav>
                                          </p:tavLst>
                                        </p:anim>
                                        <p:anim calcmode="lin" valueType="num" p14:bounceEnd="40000">
                                          <p:cBhvr additive="base">
                                            <p:cTn id="28" dur="10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accel="100000" fill="hold" grpId="0" nodeType="withEffect" p14:presetBounceEnd="40000">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14:bounceEnd="40000">
                                          <p:cBhvr additive="base">
                                            <p:cTn id="31" dur="1000" fill="hold"/>
                                            <p:tgtEl>
                                              <p:spTgt spid="34"/>
                                            </p:tgtEl>
                                            <p:attrNameLst>
                                              <p:attrName>ppt_x</p:attrName>
                                            </p:attrNameLst>
                                          </p:cBhvr>
                                          <p:tavLst>
                                            <p:tav tm="0">
                                              <p:val>
                                                <p:strVal val="#ppt_x"/>
                                              </p:val>
                                            </p:tav>
                                            <p:tav tm="100000">
                                              <p:val>
                                                <p:strVal val="#ppt_x"/>
                                              </p:val>
                                            </p:tav>
                                          </p:tavLst>
                                        </p:anim>
                                        <p:anim calcmode="lin" valueType="num" p14:bounceEnd="40000">
                                          <p:cBhvr additive="base">
                                            <p:cTn id="32" dur="1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accel="100000" fill="hold" grpId="0" nodeType="withEffect" p14:presetBounceEnd="40000">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14:bounceEnd="40000">
                                          <p:cBhvr additive="base">
                                            <p:cTn id="35"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36" dur="100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4" accel="100000" fill="hold" grpId="0" nodeType="withEffect" p14:presetBounceEnd="40000">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14:bounceEnd="40000">
                                          <p:cBhvr additive="base">
                                            <p:cTn id="39" dur="1000" fill="hold"/>
                                            <p:tgtEl>
                                              <p:spTgt spid="45"/>
                                            </p:tgtEl>
                                            <p:attrNameLst>
                                              <p:attrName>ppt_x</p:attrName>
                                            </p:attrNameLst>
                                          </p:cBhvr>
                                          <p:tavLst>
                                            <p:tav tm="0">
                                              <p:val>
                                                <p:strVal val="#ppt_x"/>
                                              </p:val>
                                            </p:tav>
                                            <p:tav tm="100000">
                                              <p:val>
                                                <p:strVal val="#ppt_x"/>
                                              </p:val>
                                            </p:tav>
                                          </p:tavLst>
                                        </p:anim>
                                        <p:anim calcmode="lin" valueType="num" p14:bounceEnd="40000">
                                          <p:cBhvr additive="base">
                                            <p:cTn id="40" dur="10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accel="100000" fill="hold" grpId="0" nodeType="withEffect" p14:presetBounceEnd="40000">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14:bounceEnd="40000">
                                          <p:cBhvr additive="base">
                                            <p:cTn id="43" dur="1000" fill="hold"/>
                                            <p:tgtEl>
                                              <p:spTgt spid="56"/>
                                            </p:tgtEl>
                                            <p:attrNameLst>
                                              <p:attrName>ppt_x</p:attrName>
                                            </p:attrNameLst>
                                          </p:cBhvr>
                                          <p:tavLst>
                                            <p:tav tm="0">
                                              <p:val>
                                                <p:strVal val="#ppt_x"/>
                                              </p:val>
                                            </p:tav>
                                            <p:tav tm="100000">
                                              <p:val>
                                                <p:strVal val="#ppt_x"/>
                                              </p:val>
                                            </p:tav>
                                          </p:tavLst>
                                        </p:anim>
                                        <p:anim calcmode="lin" valueType="num" p14:bounceEnd="40000">
                                          <p:cBhvr additive="base">
                                            <p:cTn id="44" dur="1000" fill="hold"/>
                                            <p:tgtEl>
                                              <p:spTgt spid="56"/>
                                            </p:tgtEl>
                                            <p:attrNameLst>
                                              <p:attrName>ppt_y</p:attrName>
                                            </p:attrNameLst>
                                          </p:cBhvr>
                                          <p:tavLst>
                                            <p:tav tm="0">
                                              <p:val>
                                                <p:strVal val="1+#ppt_h/2"/>
                                              </p:val>
                                            </p:tav>
                                            <p:tav tm="100000">
                                              <p:val>
                                                <p:strVal val="#ppt_y"/>
                                              </p:val>
                                            </p:tav>
                                          </p:tavLst>
                                        </p:anim>
                                      </p:childTnLst>
                                    </p:cTn>
                                  </p:par>
                                  <p:par>
                                    <p:cTn id="45" presetID="2" presetClass="entr" presetSubtype="4" accel="100000" fill="hold" grpId="0" nodeType="withEffect" p14:presetBounceEnd="40000">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14:bounceEnd="40000">
                                          <p:cBhvr additive="base">
                                            <p:cTn id="47" dur="1000" fill="hold"/>
                                            <p:tgtEl>
                                              <p:spTgt spid="57"/>
                                            </p:tgtEl>
                                            <p:attrNameLst>
                                              <p:attrName>ppt_x</p:attrName>
                                            </p:attrNameLst>
                                          </p:cBhvr>
                                          <p:tavLst>
                                            <p:tav tm="0">
                                              <p:val>
                                                <p:strVal val="#ppt_x"/>
                                              </p:val>
                                            </p:tav>
                                            <p:tav tm="100000">
                                              <p:val>
                                                <p:strVal val="#ppt_x"/>
                                              </p:val>
                                            </p:tav>
                                          </p:tavLst>
                                        </p:anim>
                                        <p:anim calcmode="lin" valueType="num" p14:bounceEnd="40000">
                                          <p:cBhvr additive="base">
                                            <p:cTn id="48" dur="1000" fill="hold"/>
                                            <p:tgtEl>
                                              <p:spTgt spid="57"/>
                                            </p:tgtEl>
                                            <p:attrNameLst>
                                              <p:attrName>ppt_y</p:attrName>
                                            </p:attrNameLst>
                                          </p:cBhvr>
                                          <p:tavLst>
                                            <p:tav tm="0">
                                              <p:val>
                                                <p:strVal val="1+#ppt_h/2"/>
                                              </p:val>
                                            </p:tav>
                                            <p:tav tm="100000">
                                              <p:val>
                                                <p:strVal val="#ppt_y"/>
                                              </p:val>
                                            </p:tav>
                                          </p:tavLst>
                                        </p:anim>
                                      </p:childTnLst>
                                    </p:cTn>
                                  </p:par>
                                  <p:par>
                                    <p:cTn id="49" presetID="2" presetClass="entr" presetSubtype="4" accel="100000" fill="hold" grpId="0" nodeType="withEffect" p14:presetBounceEnd="40000">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14:bounceEnd="40000">
                                          <p:cBhvr additive="base">
                                            <p:cTn id="51" dur="1000" fill="hold"/>
                                            <p:tgtEl>
                                              <p:spTgt spid="58"/>
                                            </p:tgtEl>
                                            <p:attrNameLst>
                                              <p:attrName>ppt_x</p:attrName>
                                            </p:attrNameLst>
                                          </p:cBhvr>
                                          <p:tavLst>
                                            <p:tav tm="0">
                                              <p:val>
                                                <p:strVal val="#ppt_x"/>
                                              </p:val>
                                            </p:tav>
                                            <p:tav tm="100000">
                                              <p:val>
                                                <p:strVal val="#ppt_x"/>
                                              </p:val>
                                            </p:tav>
                                          </p:tavLst>
                                        </p:anim>
                                        <p:anim calcmode="lin" valueType="num" p14:bounceEnd="40000">
                                          <p:cBhvr additive="base">
                                            <p:cTn id="52"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1" grpId="0" animBg="1"/>
          <p:bldP spid="52" grpId="0" animBg="1"/>
          <p:bldP spid="54" grpId="0" animBg="1"/>
          <p:bldP spid="55" grpId="0" animBg="1"/>
          <p:bldP spid="34" grpId="0"/>
          <p:bldP spid="44" grpId="0"/>
          <p:bldP spid="45" grpId="0"/>
          <p:bldP spid="56" grpId="0" animBg="1"/>
          <p:bldP spid="57" grpId="0" animBg="1"/>
          <p:bldP spid="5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0000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ppt_x"/>
                                              </p:val>
                                            </p:tav>
                                            <p:tav tm="100000">
                                              <p:val>
                                                <p:strVal val="#ppt_x"/>
                                              </p:val>
                                            </p:tav>
                                          </p:tavLst>
                                        </p:anim>
                                        <p:anim calcmode="lin" valueType="num">
                                          <p:cBhvr additive="base">
                                            <p:cTn id="8" dur="1000" fill="hold"/>
                                            <p:tgtEl>
                                              <p:spTgt spid="47"/>
                                            </p:tgtEl>
                                            <p:attrNameLst>
                                              <p:attrName>ppt_y</p:attrName>
                                            </p:attrNameLst>
                                          </p:cBhvr>
                                          <p:tavLst>
                                            <p:tav tm="0">
                                              <p:val>
                                                <p:strVal val="1+#ppt_h/2"/>
                                              </p:val>
                                            </p:tav>
                                            <p:tav tm="100000">
                                              <p:val>
                                                <p:strVal val="#ppt_y"/>
                                              </p:val>
                                            </p:tav>
                                          </p:tavLst>
                                        </p:anim>
                                      </p:childTnLst>
                                    </p:cTn>
                                  </p:par>
                                  <p:par>
                                    <p:cTn id="9" presetID="2" presetClass="entr" presetSubtype="4" accel="100000"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000" fill="hold"/>
                                            <p:tgtEl>
                                              <p:spTgt spid="48"/>
                                            </p:tgtEl>
                                            <p:attrNameLst>
                                              <p:attrName>ppt_x</p:attrName>
                                            </p:attrNameLst>
                                          </p:cBhvr>
                                          <p:tavLst>
                                            <p:tav tm="0">
                                              <p:val>
                                                <p:strVal val="#ppt_x"/>
                                              </p:val>
                                            </p:tav>
                                            <p:tav tm="100000">
                                              <p:val>
                                                <p:strVal val="#ppt_x"/>
                                              </p:val>
                                            </p:tav>
                                          </p:tavLst>
                                        </p:anim>
                                        <p:anim calcmode="lin" valueType="num">
                                          <p:cBhvr additive="base">
                                            <p:cTn id="12" dur="10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accel="100000"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1000" fill="hold"/>
                                            <p:tgtEl>
                                              <p:spTgt spid="51"/>
                                            </p:tgtEl>
                                            <p:attrNameLst>
                                              <p:attrName>ppt_x</p:attrName>
                                            </p:attrNameLst>
                                          </p:cBhvr>
                                          <p:tavLst>
                                            <p:tav tm="0">
                                              <p:val>
                                                <p:strVal val="#ppt_x"/>
                                              </p:val>
                                            </p:tav>
                                            <p:tav tm="100000">
                                              <p:val>
                                                <p:strVal val="#ppt_x"/>
                                              </p:val>
                                            </p:tav>
                                          </p:tavLst>
                                        </p:anim>
                                        <p:anim calcmode="lin" valueType="num">
                                          <p:cBhvr additive="base">
                                            <p:cTn id="16" dur="10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accel="10000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1000" fill="hold"/>
                                            <p:tgtEl>
                                              <p:spTgt spid="52"/>
                                            </p:tgtEl>
                                            <p:attrNameLst>
                                              <p:attrName>ppt_x</p:attrName>
                                            </p:attrNameLst>
                                          </p:cBhvr>
                                          <p:tavLst>
                                            <p:tav tm="0">
                                              <p:val>
                                                <p:strVal val="#ppt_x"/>
                                              </p:val>
                                            </p:tav>
                                            <p:tav tm="100000">
                                              <p:val>
                                                <p:strVal val="#ppt_x"/>
                                              </p:val>
                                            </p:tav>
                                          </p:tavLst>
                                        </p:anim>
                                        <p:anim calcmode="lin" valueType="num">
                                          <p:cBhvr additive="base">
                                            <p:cTn id="20" dur="1000" fill="hold"/>
                                            <p:tgtEl>
                                              <p:spTgt spid="52"/>
                                            </p:tgtEl>
                                            <p:attrNameLst>
                                              <p:attrName>ppt_y</p:attrName>
                                            </p:attrNameLst>
                                          </p:cBhvr>
                                          <p:tavLst>
                                            <p:tav tm="0">
                                              <p:val>
                                                <p:strVal val="1+#ppt_h/2"/>
                                              </p:val>
                                            </p:tav>
                                            <p:tav tm="100000">
                                              <p:val>
                                                <p:strVal val="#ppt_y"/>
                                              </p:val>
                                            </p:tav>
                                          </p:tavLst>
                                        </p:anim>
                                      </p:childTnLst>
                                    </p:cTn>
                                  </p:par>
                                  <p:par>
                                    <p:cTn id="21" presetID="2" presetClass="entr" presetSubtype="4" accel="100000"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1000" fill="hold"/>
                                            <p:tgtEl>
                                              <p:spTgt spid="54"/>
                                            </p:tgtEl>
                                            <p:attrNameLst>
                                              <p:attrName>ppt_x</p:attrName>
                                            </p:attrNameLst>
                                          </p:cBhvr>
                                          <p:tavLst>
                                            <p:tav tm="0">
                                              <p:val>
                                                <p:strVal val="#ppt_x"/>
                                              </p:val>
                                            </p:tav>
                                            <p:tav tm="100000">
                                              <p:val>
                                                <p:strVal val="#ppt_x"/>
                                              </p:val>
                                            </p:tav>
                                          </p:tavLst>
                                        </p:anim>
                                        <p:anim calcmode="lin" valueType="num">
                                          <p:cBhvr additive="base">
                                            <p:cTn id="24" dur="10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accel="100000"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1000" fill="hold"/>
                                            <p:tgtEl>
                                              <p:spTgt spid="55"/>
                                            </p:tgtEl>
                                            <p:attrNameLst>
                                              <p:attrName>ppt_x</p:attrName>
                                            </p:attrNameLst>
                                          </p:cBhvr>
                                          <p:tavLst>
                                            <p:tav tm="0">
                                              <p:val>
                                                <p:strVal val="#ppt_x"/>
                                              </p:val>
                                            </p:tav>
                                            <p:tav tm="100000">
                                              <p:val>
                                                <p:strVal val="#ppt_x"/>
                                              </p:val>
                                            </p:tav>
                                          </p:tavLst>
                                        </p:anim>
                                        <p:anim calcmode="lin" valueType="num">
                                          <p:cBhvr additive="base">
                                            <p:cTn id="28" dur="10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accel="10000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1000" fill="hold"/>
                                            <p:tgtEl>
                                              <p:spTgt spid="34"/>
                                            </p:tgtEl>
                                            <p:attrNameLst>
                                              <p:attrName>ppt_x</p:attrName>
                                            </p:attrNameLst>
                                          </p:cBhvr>
                                          <p:tavLst>
                                            <p:tav tm="0">
                                              <p:val>
                                                <p:strVal val="#ppt_x"/>
                                              </p:val>
                                            </p:tav>
                                            <p:tav tm="100000">
                                              <p:val>
                                                <p:strVal val="#ppt_x"/>
                                              </p:val>
                                            </p:tav>
                                          </p:tavLst>
                                        </p:anim>
                                        <p:anim calcmode="lin" valueType="num">
                                          <p:cBhvr additive="base">
                                            <p:cTn id="32" dur="1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accel="100000"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1000" fill="hold"/>
                                            <p:tgtEl>
                                              <p:spTgt spid="44"/>
                                            </p:tgtEl>
                                            <p:attrNameLst>
                                              <p:attrName>ppt_x</p:attrName>
                                            </p:attrNameLst>
                                          </p:cBhvr>
                                          <p:tavLst>
                                            <p:tav tm="0">
                                              <p:val>
                                                <p:strVal val="#ppt_x"/>
                                              </p:val>
                                            </p:tav>
                                            <p:tav tm="100000">
                                              <p:val>
                                                <p:strVal val="#ppt_x"/>
                                              </p:val>
                                            </p:tav>
                                          </p:tavLst>
                                        </p:anim>
                                        <p:anim calcmode="lin" valueType="num">
                                          <p:cBhvr additive="base">
                                            <p:cTn id="36" dur="100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4" accel="10000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1000" fill="hold"/>
                                            <p:tgtEl>
                                              <p:spTgt spid="45"/>
                                            </p:tgtEl>
                                            <p:attrNameLst>
                                              <p:attrName>ppt_x</p:attrName>
                                            </p:attrNameLst>
                                          </p:cBhvr>
                                          <p:tavLst>
                                            <p:tav tm="0">
                                              <p:val>
                                                <p:strVal val="#ppt_x"/>
                                              </p:val>
                                            </p:tav>
                                            <p:tav tm="100000">
                                              <p:val>
                                                <p:strVal val="#ppt_x"/>
                                              </p:val>
                                            </p:tav>
                                          </p:tavLst>
                                        </p:anim>
                                        <p:anim calcmode="lin" valueType="num">
                                          <p:cBhvr additive="base">
                                            <p:cTn id="40" dur="10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accel="10000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1000" fill="hold"/>
                                            <p:tgtEl>
                                              <p:spTgt spid="56"/>
                                            </p:tgtEl>
                                            <p:attrNameLst>
                                              <p:attrName>ppt_x</p:attrName>
                                            </p:attrNameLst>
                                          </p:cBhvr>
                                          <p:tavLst>
                                            <p:tav tm="0">
                                              <p:val>
                                                <p:strVal val="#ppt_x"/>
                                              </p:val>
                                            </p:tav>
                                            <p:tav tm="100000">
                                              <p:val>
                                                <p:strVal val="#ppt_x"/>
                                              </p:val>
                                            </p:tav>
                                          </p:tavLst>
                                        </p:anim>
                                        <p:anim calcmode="lin" valueType="num">
                                          <p:cBhvr additive="base">
                                            <p:cTn id="44" dur="1000" fill="hold"/>
                                            <p:tgtEl>
                                              <p:spTgt spid="56"/>
                                            </p:tgtEl>
                                            <p:attrNameLst>
                                              <p:attrName>ppt_y</p:attrName>
                                            </p:attrNameLst>
                                          </p:cBhvr>
                                          <p:tavLst>
                                            <p:tav tm="0">
                                              <p:val>
                                                <p:strVal val="1+#ppt_h/2"/>
                                              </p:val>
                                            </p:tav>
                                            <p:tav tm="100000">
                                              <p:val>
                                                <p:strVal val="#ppt_y"/>
                                              </p:val>
                                            </p:tav>
                                          </p:tavLst>
                                        </p:anim>
                                      </p:childTnLst>
                                    </p:cTn>
                                  </p:par>
                                  <p:par>
                                    <p:cTn id="45" presetID="2" presetClass="entr" presetSubtype="4" accel="100000"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1000" fill="hold"/>
                                            <p:tgtEl>
                                              <p:spTgt spid="57"/>
                                            </p:tgtEl>
                                            <p:attrNameLst>
                                              <p:attrName>ppt_x</p:attrName>
                                            </p:attrNameLst>
                                          </p:cBhvr>
                                          <p:tavLst>
                                            <p:tav tm="0">
                                              <p:val>
                                                <p:strVal val="#ppt_x"/>
                                              </p:val>
                                            </p:tav>
                                            <p:tav tm="100000">
                                              <p:val>
                                                <p:strVal val="#ppt_x"/>
                                              </p:val>
                                            </p:tav>
                                          </p:tavLst>
                                        </p:anim>
                                        <p:anim calcmode="lin" valueType="num">
                                          <p:cBhvr additive="base">
                                            <p:cTn id="48" dur="1000" fill="hold"/>
                                            <p:tgtEl>
                                              <p:spTgt spid="57"/>
                                            </p:tgtEl>
                                            <p:attrNameLst>
                                              <p:attrName>ppt_y</p:attrName>
                                            </p:attrNameLst>
                                          </p:cBhvr>
                                          <p:tavLst>
                                            <p:tav tm="0">
                                              <p:val>
                                                <p:strVal val="1+#ppt_h/2"/>
                                              </p:val>
                                            </p:tav>
                                            <p:tav tm="100000">
                                              <p:val>
                                                <p:strVal val="#ppt_y"/>
                                              </p:val>
                                            </p:tav>
                                          </p:tavLst>
                                        </p:anim>
                                      </p:childTnLst>
                                    </p:cTn>
                                  </p:par>
                                  <p:par>
                                    <p:cTn id="49" presetID="2" presetClass="entr" presetSubtype="4" accel="100000" fill="hold" grpId="0" nodeType="with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1000" fill="hold"/>
                                            <p:tgtEl>
                                              <p:spTgt spid="58"/>
                                            </p:tgtEl>
                                            <p:attrNameLst>
                                              <p:attrName>ppt_x</p:attrName>
                                            </p:attrNameLst>
                                          </p:cBhvr>
                                          <p:tavLst>
                                            <p:tav tm="0">
                                              <p:val>
                                                <p:strVal val="#ppt_x"/>
                                              </p:val>
                                            </p:tav>
                                            <p:tav tm="100000">
                                              <p:val>
                                                <p:strVal val="#ppt_x"/>
                                              </p:val>
                                            </p:tav>
                                          </p:tavLst>
                                        </p:anim>
                                        <p:anim calcmode="lin" valueType="num">
                                          <p:cBhvr additive="base">
                                            <p:cTn id="52"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1" grpId="0" animBg="1"/>
          <p:bldP spid="52" grpId="0" animBg="1"/>
          <p:bldP spid="54" grpId="0" animBg="1"/>
          <p:bldP spid="55" grpId="0" animBg="1"/>
          <p:bldP spid="34" grpId="0"/>
          <p:bldP spid="44" grpId="0"/>
          <p:bldP spid="45" grpId="0"/>
          <p:bldP spid="56" grpId="0" animBg="1"/>
          <p:bldP spid="57" grpId="0" animBg="1"/>
          <p:bldP spid="58"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411622" y="1623928"/>
            <a:ext cx="3483823" cy="3703403"/>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5">
              <a:cs typeface="+mn-ea"/>
              <a:sym typeface="+mn-lt"/>
            </a:endParaRPr>
          </a:p>
        </p:txBody>
      </p:sp>
      <p:sp>
        <p:nvSpPr>
          <p:cNvPr id="94" name="弧形 93"/>
          <p:cNvSpPr/>
          <p:nvPr/>
        </p:nvSpPr>
        <p:spPr>
          <a:xfrm rot="13095499">
            <a:off x="3401694" y="2329263"/>
            <a:ext cx="2156791" cy="2292732"/>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5">
              <a:cs typeface="+mn-ea"/>
              <a:sym typeface="+mn-lt"/>
            </a:endParaRPr>
          </a:p>
        </p:txBody>
      </p:sp>
      <p:sp>
        <p:nvSpPr>
          <p:cNvPr id="95" name="弧形 94"/>
          <p:cNvSpPr/>
          <p:nvPr/>
        </p:nvSpPr>
        <p:spPr>
          <a:xfrm rot="13095499">
            <a:off x="3919741" y="2905818"/>
            <a:ext cx="960768" cy="1021324"/>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5">
              <a:cs typeface="+mn-ea"/>
              <a:sym typeface="+mn-lt"/>
            </a:endParaRPr>
          </a:p>
        </p:txBody>
      </p:sp>
      <p:grpSp>
        <p:nvGrpSpPr>
          <p:cNvPr id="5" name="组合 4"/>
          <p:cNvGrpSpPr/>
          <p:nvPr/>
        </p:nvGrpSpPr>
        <p:grpSpPr>
          <a:xfrm>
            <a:off x="6155081" y="4544896"/>
            <a:ext cx="1495833" cy="666640"/>
            <a:chOff x="6040947" y="4822272"/>
            <a:chExt cx="1577637" cy="703097"/>
          </a:xfrm>
        </p:grpSpPr>
        <p:sp>
          <p:nvSpPr>
            <p:cNvPr id="31" name="弧形 30"/>
            <p:cNvSpPr/>
            <p:nvPr/>
          </p:nvSpPr>
          <p:spPr>
            <a:xfrm rot="13095499">
              <a:off x="6957175" y="4822272"/>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5">
                <a:solidFill>
                  <a:schemeClr val="bg1">
                    <a:lumMod val="95000"/>
                  </a:schemeClr>
                </a:solidFill>
                <a:cs typeface="+mn-ea"/>
                <a:sym typeface="+mn-lt"/>
              </a:endParaRPr>
            </a:p>
          </p:txBody>
        </p:sp>
        <p:cxnSp>
          <p:nvCxnSpPr>
            <p:cNvPr id="35" name="直接连接符 34"/>
            <p:cNvCxnSpPr/>
            <p:nvPr/>
          </p:nvCxnSpPr>
          <p:spPr>
            <a:xfrm>
              <a:off x="6040947" y="5191152"/>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136034" y="3125849"/>
            <a:ext cx="1505356" cy="666640"/>
            <a:chOff x="6020861" y="3325621"/>
            <a:chExt cx="1587680" cy="703097"/>
          </a:xfrm>
        </p:grpSpPr>
        <p:sp>
          <p:nvSpPr>
            <p:cNvPr id="22" name="弧形 21"/>
            <p:cNvSpPr/>
            <p:nvPr/>
          </p:nvSpPr>
          <p:spPr>
            <a:xfrm rot="13095499">
              <a:off x="6947132" y="3325621"/>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5">
                <a:solidFill>
                  <a:schemeClr val="bg1">
                    <a:lumMod val="95000"/>
                  </a:schemeClr>
                </a:solidFill>
                <a:cs typeface="+mn-ea"/>
                <a:sym typeface="+mn-lt"/>
              </a:endParaRPr>
            </a:p>
          </p:txBody>
        </p:sp>
        <p:cxnSp>
          <p:nvCxnSpPr>
            <p:cNvPr id="38" name="直接连接符 37"/>
            <p:cNvCxnSpPr/>
            <p:nvPr/>
          </p:nvCxnSpPr>
          <p:spPr>
            <a:xfrm>
              <a:off x="6020861" y="3692237"/>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140796" y="1691389"/>
            <a:ext cx="1500592" cy="666640"/>
            <a:chOff x="6025884" y="1812714"/>
            <a:chExt cx="1582656" cy="703097"/>
          </a:xfrm>
        </p:grpSpPr>
        <p:sp>
          <p:nvSpPr>
            <p:cNvPr id="27" name="弧形 26"/>
            <p:cNvSpPr/>
            <p:nvPr/>
          </p:nvSpPr>
          <p:spPr>
            <a:xfrm rot="13095499">
              <a:off x="6947131" y="1812714"/>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5">
                <a:solidFill>
                  <a:schemeClr val="bg1">
                    <a:lumMod val="95000"/>
                  </a:schemeClr>
                </a:solidFill>
                <a:cs typeface="+mn-ea"/>
                <a:sym typeface="+mn-lt"/>
              </a:endParaRPr>
            </a:p>
          </p:txBody>
        </p:sp>
        <p:cxnSp>
          <p:nvCxnSpPr>
            <p:cNvPr id="39" name="直接连接符 38"/>
            <p:cNvCxnSpPr/>
            <p:nvPr/>
          </p:nvCxnSpPr>
          <p:spPr>
            <a:xfrm>
              <a:off x="6025884" y="2171554"/>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332354" y="1455955"/>
            <a:ext cx="1808521" cy="4000823"/>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6"/>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5" dirty="0">
                <a:solidFill>
                  <a:schemeClr val="bg1">
                    <a:lumMod val="95000"/>
                  </a:schemeClr>
                </a:solidFill>
                <a:cs typeface="+mn-ea"/>
                <a:sym typeface="+mn-lt"/>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5" dirty="0">
                <a:solidFill>
                  <a:schemeClr val="bg1">
                    <a:lumMod val="95000"/>
                  </a:schemeClr>
                </a:solidFill>
                <a:cs typeface="+mn-ea"/>
                <a:sym typeface="+mn-lt"/>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5" b="1" dirty="0">
                <a:solidFill>
                  <a:schemeClr val="bg1"/>
                </a:solidFill>
                <a:cs typeface="+mn-ea"/>
                <a:sym typeface="+mn-lt"/>
              </a:endParaRPr>
            </a:p>
          </p:txBody>
        </p:sp>
        <p:sp>
          <p:nvSpPr>
            <p:cNvPr id="84" name="矩形 83"/>
            <p:cNvSpPr/>
            <p:nvPr/>
          </p:nvSpPr>
          <p:spPr>
            <a:xfrm>
              <a:off x="4120162" y="4955660"/>
              <a:ext cx="1901640" cy="436319"/>
            </a:xfrm>
            <a:prstGeom prst="rect">
              <a:avLst/>
            </a:prstGeom>
            <a:solidFill>
              <a:schemeClr val="accent5"/>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5" b="1" dirty="0">
                <a:solidFill>
                  <a:schemeClr val="bg1"/>
                </a:solidFill>
                <a:cs typeface="+mn-ea"/>
                <a:sym typeface="+mn-lt"/>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5" dirty="0">
                <a:solidFill>
                  <a:schemeClr val="bg1">
                    <a:lumMod val="95000"/>
                  </a:schemeClr>
                </a:solidFill>
                <a:cs typeface="+mn-ea"/>
                <a:sym typeface="+mn-lt"/>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5" b="1" dirty="0">
                <a:solidFill>
                  <a:schemeClr val="bg1"/>
                </a:solidFill>
                <a:cs typeface="+mn-ea"/>
                <a:sym typeface="+mn-lt"/>
              </a:endParaRPr>
            </a:p>
          </p:txBody>
        </p:sp>
      </p:grpSp>
      <p:sp>
        <p:nvSpPr>
          <p:cNvPr id="90" name="矩形 89"/>
          <p:cNvSpPr/>
          <p:nvPr/>
        </p:nvSpPr>
        <p:spPr>
          <a:xfrm>
            <a:off x="1466423" y="3186711"/>
            <a:ext cx="2175308" cy="554333"/>
          </a:xfrm>
          <a:prstGeom prst="rect">
            <a:avLst/>
          </a:prstGeom>
          <a:solidFill>
            <a:schemeClr val="accent1"/>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sz="2655" b="1">
                <a:solidFill>
                  <a:schemeClr val="bg1"/>
                </a:solidFill>
                <a:cs typeface="+mn-ea"/>
                <a:sym typeface="+mn-lt"/>
              </a:rPr>
              <a:t>工作报告</a:t>
            </a:r>
            <a:endParaRPr lang="zh-CN" altLang="en-US" sz="2655" b="1" dirty="0">
              <a:solidFill>
                <a:schemeClr val="bg1"/>
              </a:solidFill>
              <a:cs typeface="+mn-ea"/>
              <a:sym typeface="+mn-lt"/>
            </a:endParaRPr>
          </a:p>
        </p:txBody>
      </p:sp>
      <p:sp>
        <p:nvSpPr>
          <p:cNvPr id="74" name="TextBox 41"/>
          <p:cNvSpPr txBox="1"/>
          <p:nvPr/>
        </p:nvSpPr>
        <p:spPr>
          <a:xfrm>
            <a:off x="7540774" y="1952919"/>
            <a:ext cx="3419657" cy="514510"/>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75" name="TextBox 170"/>
          <p:cNvSpPr txBox="1"/>
          <p:nvPr/>
        </p:nvSpPr>
        <p:spPr>
          <a:xfrm>
            <a:off x="7540775" y="1452052"/>
            <a:ext cx="2304215" cy="559374"/>
          </a:xfrm>
          <a:prstGeom prst="rect">
            <a:avLst/>
          </a:prstGeom>
          <a:noFill/>
        </p:spPr>
        <p:txBody>
          <a:bodyPr wrap="square" lIns="91431" tIns="45715" rIns="91431" bIns="45715" rtlCol="0">
            <a:spAutoFit/>
          </a:bodyPr>
          <a:lstStyle/>
          <a:p>
            <a:pPr>
              <a:defRPr/>
            </a:pPr>
            <a:r>
              <a:rPr lang="zh-CN" altLang="en-US" sz="3035" b="1">
                <a:solidFill>
                  <a:schemeClr val="tx1">
                    <a:lumMod val="75000"/>
                    <a:lumOff val="25000"/>
                  </a:schemeClr>
                </a:solidFill>
                <a:cs typeface="+mn-ea"/>
                <a:sym typeface="+mn-lt"/>
              </a:rPr>
              <a:t>工作报告</a:t>
            </a:r>
            <a:endParaRPr lang="zh-CN" altLang="en-US" sz="3035" b="1" dirty="0">
              <a:solidFill>
                <a:schemeClr val="tx1">
                  <a:lumMod val="75000"/>
                  <a:lumOff val="25000"/>
                </a:schemeClr>
              </a:solidFill>
              <a:cs typeface="+mn-ea"/>
              <a:sym typeface="+mn-lt"/>
            </a:endParaRPr>
          </a:p>
        </p:txBody>
      </p:sp>
      <p:sp>
        <p:nvSpPr>
          <p:cNvPr id="88" name="TextBox 41"/>
          <p:cNvSpPr txBox="1"/>
          <p:nvPr/>
        </p:nvSpPr>
        <p:spPr>
          <a:xfrm>
            <a:off x="7540774" y="3510787"/>
            <a:ext cx="3419657" cy="514510"/>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91" name="TextBox 170"/>
          <p:cNvSpPr txBox="1"/>
          <p:nvPr/>
        </p:nvSpPr>
        <p:spPr>
          <a:xfrm>
            <a:off x="7540775" y="3009918"/>
            <a:ext cx="2304215" cy="559374"/>
          </a:xfrm>
          <a:prstGeom prst="rect">
            <a:avLst/>
          </a:prstGeom>
          <a:noFill/>
        </p:spPr>
        <p:txBody>
          <a:bodyPr wrap="square" lIns="91431" tIns="45715" rIns="91431" bIns="45715" rtlCol="0">
            <a:spAutoFit/>
          </a:bodyPr>
          <a:lstStyle/>
          <a:p>
            <a:pPr>
              <a:defRPr/>
            </a:pPr>
            <a:r>
              <a:rPr lang="zh-CN" altLang="en-US" sz="3035" b="1">
                <a:solidFill>
                  <a:schemeClr val="tx1">
                    <a:lumMod val="75000"/>
                    <a:lumOff val="25000"/>
                  </a:schemeClr>
                </a:solidFill>
                <a:cs typeface="+mn-ea"/>
                <a:sym typeface="+mn-lt"/>
              </a:rPr>
              <a:t>工作报告</a:t>
            </a:r>
            <a:endParaRPr lang="zh-CN" altLang="en-US" sz="3035" b="1" dirty="0">
              <a:solidFill>
                <a:schemeClr val="tx1">
                  <a:lumMod val="75000"/>
                  <a:lumOff val="25000"/>
                </a:schemeClr>
              </a:solidFill>
              <a:cs typeface="+mn-ea"/>
              <a:sym typeface="+mn-lt"/>
            </a:endParaRPr>
          </a:p>
        </p:txBody>
      </p:sp>
      <p:sp>
        <p:nvSpPr>
          <p:cNvPr id="92" name="TextBox 41"/>
          <p:cNvSpPr txBox="1"/>
          <p:nvPr/>
        </p:nvSpPr>
        <p:spPr>
          <a:xfrm>
            <a:off x="7540774" y="5000921"/>
            <a:ext cx="3419657" cy="514510"/>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93" name="TextBox 170"/>
          <p:cNvSpPr txBox="1"/>
          <p:nvPr/>
        </p:nvSpPr>
        <p:spPr>
          <a:xfrm>
            <a:off x="7540775" y="4500052"/>
            <a:ext cx="2304215" cy="559374"/>
          </a:xfrm>
          <a:prstGeom prst="rect">
            <a:avLst/>
          </a:prstGeom>
          <a:noFill/>
        </p:spPr>
        <p:txBody>
          <a:bodyPr wrap="square" lIns="91431" tIns="45715" rIns="91431" bIns="45715" rtlCol="0">
            <a:spAutoFit/>
          </a:bodyPr>
          <a:lstStyle/>
          <a:p>
            <a:pPr>
              <a:defRPr/>
            </a:pPr>
            <a:r>
              <a:rPr lang="zh-CN" altLang="en-US" sz="3035" b="1">
                <a:solidFill>
                  <a:schemeClr val="tx1">
                    <a:lumMod val="75000"/>
                    <a:lumOff val="25000"/>
                  </a:schemeClr>
                </a:solidFill>
                <a:cs typeface="+mn-ea"/>
                <a:sym typeface="+mn-lt"/>
              </a:rPr>
              <a:t>工作报告</a:t>
            </a:r>
            <a:endParaRPr lang="zh-CN" altLang="en-US" sz="3035" b="1"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0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25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a:spLocks noChangeAspect="1"/>
          </p:cNvSpPr>
          <p:nvPr/>
        </p:nvSpPr>
        <p:spPr>
          <a:xfrm flipH="1">
            <a:off x="1623881" y="994075"/>
            <a:ext cx="10598577" cy="1515728"/>
          </a:xfrm>
          <a:prstGeom prst="homePlate">
            <a:avLst>
              <a:gd name="adj" fmla="val 6058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75">
              <a:solidFill>
                <a:schemeClr val="tx1">
                  <a:lumMod val="75000"/>
                  <a:lumOff val="25000"/>
                </a:schemeClr>
              </a:solidFill>
              <a:cs typeface="+mn-ea"/>
              <a:sym typeface="+mn-lt"/>
            </a:endParaRPr>
          </a:p>
        </p:txBody>
      </p:sp>
      <p:sp>
        <p:nvSpPr>
          <p:cNvPr id="3" name="五边形 2"/>
          <p:cNvSpPr>
            <a:spLocks noChangeAspect="1"/>
          </p:cNvSpPr>
          <p:nvPr/>
        </p:nvSpPr>
        <p:spPr>
          <a:xfrm flipH="1">
            <a:off x="3577719" y="1120387"/>
            <a:ext cx="8644739" cy="1263107"/>
          </a:xfrm>
          <a:prstGeom prst="homePlate">
            <a:avLst>
              <a:gd name="adj" fmla="val 6058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75">
              <a:solidFill>
                <a:schemeClr val="tx1">
                  <a:lumMod val="75000"/>
                  <a:lumOff val="25000"/>
                </a:schemeClr>
              </a:solidFill>
              <a:cs typeface="+mn-ea"/>
              <a:sym typeface="+mn-lt"/>
            </a:endParaRPr>
          </a:p>
        </p:txBody>
      </p:sp>
      <p:sp>
        <p:nvSpPr>
          <p:cNvPr id="4" name="五边形 3"/>
          <p:cNvSpPr>
            <a:spLocks noChangeAspect="1"/>
          </p:cNvSpPr>
          <p:nvPr/>
        </p:nvSpPr>
        <p:spPr>
          <a:xfrm flipH="1">
            <a:off x="5306667" y="1246697"/>
            <a:ext cx="6915791" cy="1010487"/>
          </a:xfrm>
          <a:prstGeom prst="homePlate">
            <a:avLst>
              <a:gd name="adj" fmla="val 6058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75">
              <a:solidFill>
                <a:schemeClr val="tx1">
                  <a:lumMod val="75000"/>
                  <a:lumOff val="25000"/>
                </a:schemeClr>
              </a:solidFill>
              <a:cs typeface="+mn-ea"/>
              <a:sym typeface="+mn-lt"/>
            </a:endParaRPr>
          </a:p>
        </p:txBody>
      </p:sp>
      <p:sp>
        <p:nvSpPr>
          <p:cNvPr id="5" name="五边形 4"/>
          <p:cNvSpPr>
            <a:spLocks noChangeAspect="1"/>
          </p:cNvSpPr>
          <p:nvPr/>
        </p:nvSpPr>
        <p:spPr>
          <a:xfrm flipH="1">
            <a:off x="7035614" y="1373009"/>
            <a:ext cx="5186844" cy="757865"/>
          </a:xfrm>
          <a:prstGeom prst="homePlate">
            <a:avLst>
              <a:gd name="adj" fmla="val 6058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75">
              <a:solidFill>
                <a:schemeClr val="tx1">
                  <a:lumMod val="75000"/>
                  <a:lumOff val="25000"/>
                </a:schemeClr>
              </a:solidFill>
              <a:cs typeface="+mn-ea"/>
              <a:sym typeface="+mn-lt"/>
            </a:endParaRPr>
          </a:p>
        </p:txBody>
      </p:sp>
      <p:sp>
        <p:nvSpPr>
          <p:cNvPr id="6" name="Freeform 217"/>
          <p:cNvSpPr>
            <a:spLocks noChangeAspect="1" noEditPoints="1"/>
          </p:cNvSpPr>
          <p:nvPr/>
        </p:nvSpPr>
        <p:spPr bwMode="auto">
          <a:xfrm flipH="1">
            <a:off x="4204386" y="1511967"/>
            <a:ext cx="441983" cy="479941"/>
          </a:xfrm>
          <a:custGeom>
            <a:avLst/>
            <a:gdLst>
              <a:gd name="T0" fmla="*/ 49 w 125"/>
              <a:gd name="T1" fmla="*/ 16 h 127"/>
              <a:gd name="T2" fmla="*/ 36 w 125"/>
              <a:gd name="T3" fmla="*/ 18 h 127"/>
              <a:gd name="T4" fmla="*/ 25 w 125"/>
              <a:gd name="T5" fmla="*/ 26 h 127"/>
              <a:gd name="T6" fmla="*/ 18 w 125"/>
              <a:gd name="T7" fmla="*/ 37 h 127"/>
              <a:gd name="T8" fmla="*/ 15 w 125"/>
              <a:gd name="T9" fmla="*/ 50 h 127"/>
              <a:gd name="T10" fmla="*/ 18 w 125"/>
              <a:gd name="T11" fmla="*/ 64 h 127"/>
              <a:gd name="T12" fmla="*/ 25 w 125"/>
              <a:gd name="T13" fmla="*/ 75 h 127"/>
              <a:gd name="T14" fmla="*/ 36 w 125"/>
              <a:gd name="T15" fmla="*/ 81 h 127"/>
              <a:gd name="T16" fmla="*/ 49 w 125"/>
              <a:gd name="T17" fmla="*/ 85 h 127"/>
              <a:gd name="T18" fmla="*/ 63 w 125"/>
              <a:gd name="T19" fmla="*/ 81 h 127"/>
              <a:gd name="T20" fmla="*/ 73 w 125"/>
              <a:gd name="T21" fmla="*/ 75 h 127"/>
              <a:gd name="T22" fmla="*/ 81 w 125"/>
              <a:gd name="T23" fmla="*/ 64 h 127"/>
              <a:gd name="T24" fmla="*/ 84 w 125"/>
              <a:gd name="T25" fmla="*/ 50 h 127"/>
              <a:gd name="T26" fmla="*/ 81 w 125"/>
              <a:gd name="T27" fmla="*/ 37 h 127"/>
              <a:gd name="T28" fmla="*/ 73 w 125"/>
              <a:gd name="T29" fmla="*/ 26 h 127"/>
              <a:gd name="T30" fmla="*/ 63 w 125"/>
              <a:gd name="T31" fmla="*/ 18 h 127"/>
              <a:gd name="T32" fmla="*/ 49 w 125"/>
              <a:gd name="T33" fmla="*/ 16 h 127"/>
              <a:gd name="T34" fmla="*/ 49 w 125"/>
              <a:gd name="T35" fmla="*/ 0 h 127"/>
              <a:gd name="T36" fmla="*/ 68 w 125"/>
              <a:gd name="T37" fmla="*/ 4 h 127"/>
              <a:gd name="T38" fmla="*/ 85 w 125"/>
              <a:gd name="T39" fmla="*/ 16 h 127"/>
              <a:gd name="T40" fmla="*/ 95 w 125"/>
              <a:gd name="T41" fmla="*/ 31 h 127"/>
              <a:gd name="T42" fmla="*/ 99 w 125"/>
              <a:gd name="T43" fmla="*/ 50 h 127"/>
              <a:gd name="T44" fmla="*/ 97 w 125"/>
              <a:gd name="T45" fmla="*/ 64 h 127"/>
              <a:gd name="T46" fmla="*/ 91 w 125"/>
              <a:gd name="T47" fmla="*/ 77 h 127"/>
              <a:gd name="T48" fmla="*/ 91 w 125"/>
              <a:gd name="T49" fmla="*/ 78 h 127"/>
              <a:gd name="T50" fmla="*/ 122 w 125"/>
              <a:gd name="T51" fmla="*/ 109 h 127"/>
              <a:gd name="T52" fmla="*/ 124 w 125"/>
              <a:gd name="T53" fmla="*/ 113 h 127"/>
              <a:gd name="T54" fmla="*/ 125 w 125"/>
              <a:gd name="T55" fmla="*/ 116 h 127"/>
              <a:gd name="T56" fmla="*/ 124 w 125"/>
              <a:gd name="T57" fmla="*/ 120 h 127"/>
              <a:gd name="T58" fmla="*/ 122 w 125"/>
              <a:gd name="T59" fmla="*/ 123 h 127"/>
              <a:gd name="T60" fmla="*/ 119 w 125"/>
              <a:gd name="T61" fmla="*/ 126 h 127"/>
              <a:gd name="T62" fmla="*/ 115 w 125"/>
              <a:gd name="T63" fmla="*/ 127 h 127"/>
              <a:gd name="T64" fmla="*/ 111 w 125"/>
              <a:gd name="T65" fmla="*/ 126 h 127"/>
              <a:gd name="T66" fmla="*/ 107 w 125"/>
              <a:gd name="T67" fmla="*/ 123 h 127"/>
              <a:gd name="T68" fmla="*/ 77 w 125"/>
              <a:gd name="T69" fmla="*/ 93 h 127"/>
              <a:gd name="T70" fmla="*/ 76 w 125"/>
              <a:gd name="T71" fmla="*/ 92 h 127"/>
              <a:gd name="T72" fmla="*/ 64 w 125"/>
              <a:gd name="T73" fmla="*/ 98 h 127"/>
              <a:gd name="T74" fmla="*/ 49 w 125"/>
              <a:gd name="T75" fmla="*/ 101 h 127"/>
              <a:gd name="T76" fmla="*/ 30 w 125"/>
              <a:gd name="T77" fmla="*/ 97 h 127"/>
              <a:gd name="T78" fmla="*/ 14 w 125"/>
              <a:gd name="T79" fmla="*/ 85 h 127"/>
              <a:gd name="T80" fmla="*/ 4 w 125"/>
              <a:gd name="T81" fmla="*/ 69 h 127"/>
              <a:gd name="T82" fmla="*/ 0 w 125"/>
              <a:gd name="T83" fmla="*/ 50 h 127"/>
              <a:gd name="T84" fmla="*/ 4 w 125"/>
              <a:gd name="T85" fmla="*/ 31 h 127"/>
              <a:gd name="T86" fmla="*/ 14 w 125"/>
              <a:gd name="T87" fmla="*/ 16 h 127"/>
              <a:gd name="T88" fmla="*/ 30 w 125"/>
              <a:gd name="T89" fmla="*/ 4 h 127"/>
              <a:gd name="T90" fmla="*/ 49 w 125"/>
              <a:gd name="T9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 h="127">
                <a:moveTo>
                  <a:pt x="49" y="16"/>
                </a:moveTo>
                <a:lnTo>
                  <a:pt x="36" y="18"/>
                </a:lnTo>
                <a:lnTo>
                  <a:pt x="25" y="26"/>
                </a:lnTo>
                <a:lnTo>
                  <a:pt x="18" y="37"/>
                </a:lnTo>
                <a:lnTo>
                  <a:pt x="15" y="50"/>
                </a:lnTo>
                <a:lnTo>
                  <a:pt x="18" y="64"/>
                </a:lnTo>
                <a:lnTo>
                  <a:pt x="25" y="75"/>
                </a:lnTo>
                <a:lnTo>
                  <a:pt x="36" y="81"/>
                </a:lnTo>
                <a:lnTo>
                  <a:pt x="49" y="85"/>
                </a:lnTo>
                <a:lnTo>
                  <a:pt x="63" y="81"/>
                </a:lnTo>
                <a:lnTo>
                  <a:pt x="73" y="75"/>
                </a:lnTo>
                <a:lnTo>
                  <a:pt x="81" y="64"/>
                </a:lnTo>
                <a:lnTo>
                  <a:pt x="84" y="50"/>
                </a:lnTo>
                <a:lnTo>
                  <a:pt x="81" y="37"/>
                </a:lnTo>
                <a:lnTo>
                  <a:pt x="73" y="26"/>
                </a:lnTo>
                <a:lnTo>
                  <a:pt x="63" y="18"/>
                </a:lnTo>
                <a:lnTo>
                  <a:pt x="49" y="16"/>
                </a:lnTo>
                <a:close/>
                <a:moveTo>
                  <a:pt x="49" y="0"/>
                </a:moveTo>
                <a:lnTo>
                  <a:pt x="68" y="4"/>
                </a:lnTo>
                <a:lnTo>
                  <a:pt x="85" y="16"/>
                </a:lnTo>
                <a:lnTo>
                  <a:pt x="95" y="31"/>
                </a:lnTo>
                <a:lnTo>
                  <a:pt x="99" y="50"/>
                </a:lnTo>
                <a:lnTo>
                  <a:pt x="97" y="64"/>
                </a:lnTo>
                <a:lnTo>
                  <a:pt x="91" y="77"/>
                </a:lnTo>
                <a:lnTo>
                  <a:pt x="91" y="78"/>
                </a:lnTo>
                <a:lnTo>
                  <a:pt x="122" y="109"/>
                </a:lnTo>
                <a:lnTo>
                  <a:pt x="124" y="113"/>
                </a:lnTo>
                <a:lnTo>
                  <a:pt x="125" y="116"/>
                </a:lnTo>
                <a:lnTo>
                  <a:pt x="124" y="120"/>
                </a:lnTo>
                <a:lnTo>
                  <a:pt x="122" y="123"/>
                </a:lnTo>
                <a:lnTo>
                  <a:pt x="119" y="126"/>
                </a:lnTo>
                <a:lnTo>
                  <a:pt x="115" y="127"/>
                </a:lnTo>
                <a:lnTo>
                  <a:pt x="111" y="126"/>
                </a:lnTo>
                <a:lnTo>
                  <a:pt x="107" y="123"/>
                </a:lnTo>
                <a:lnTo>
                  <a:pt x="77" y="93"/>
                </a:lnTo>
                <a:lnTo>
                  <a:pt x="76" y="92"/>
                </a:lnTo>
                <a:lnTo>
                  <a:pt x="64" y="98"/>
                </a:lnTo>
                <a:lnTo>
                  <a:pt x="49" y="101"/>
                </a:lnTo>
                <a:lnTo>
                  <a:pt x="30" y="97"/>
                </a:lnTo>
                <a:lnTo>
                  <a:pt x="14" y="85"/>
                </a:lnTo>
                <a:lnTo>
                  <a:pt x="4" y="69"/>
                </a:lnTo>
                <a:lnTo>
                  <a:pt x="0" y="50"/>
                </a:lnTo>
                <a:lnTo>
                  <a:pt x="4" y="31"/>
                </a:lnTo>
                <a:lnTo>
                  <a:pt x="14" y="16"/>
                </a:lnTo>
                <a:lnTo>
                  <a:pt x="30" y="4"/>
                </a:lnTo>
                <a:lnTo>
                  <a:pt x="49" y="0"/>
                </a:lnTo>
                <a:close/>
              </a:path>
            </a:pathLst>
          </a:custGeom>
          <a:solidFill>
            <a:schemeClr val="bg1"/>
          </a:solidFill>
          <a:ln w="0">
            <a:noFill/>
            <a:prstDash val="solid"/>
            <a:round/>
          </a:ln>
        </p:spPr>
        <p:txBody>
          <a:bodyPr vert="horz" wrap="square" lIns="121905" tIns="60952" rIns="121905" bIns="60952" numCol="1" anchor="t" anchorCtr="0" compatLnSpc="1"/>
          <a:lstStyle/>
          <a:p>
            <a:endParaRPr lang="zh-CN" altLang="en-US" sz="2275">
              <a:solidFill>
                <a:schemeClr val="tx1">
                  <a:lumMod val="75000"/>
                  <a:lumOff val="25000"/>
                </a:schemeClr>
              </a:solidFill>
              <a:cs typeface="+mn-ea"/>
              <a:sym typeface="+mn-lt"/>
            </a:endParaRPr>
          </a:p>
        </p:txBody>
      </p:sp>
      <p:sp>
        <p:nvSpPr>
          <p:cNvPr id="7" name="Freeform 218"/>
          <p:cNvSpPr>
            <a:spLocks noChangeAspect="1" noEditPoints="1"/>
          </p:cNvSpPr>
          <p:nvPr/>
        </p:nvSpPr>
        <p:spPr bwMode="auto">
          <a:xfrm flipH="1">
            <a:off x="7643517" y="1537270"/>
            <a:ext cx="456528" cy="479941"/>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bg1"/>
          </a:solidFill>
          <a:ln w="0">
            <a:noFill/>
            <a:prstDash val="solid"/>
            <a:round/>
          </a:ln>
        </p:spPr>
        <p:txBody>
          <a:bodyPr vert="horz" wrap="square" lIns="121905" tIns="60952" rIns="121905" bIns="60952" numCol="1" anchor="t" anchorCtr="0" compatLnSpc="1"/>
          <a:lstStyle/>
          <a:p>
            <a:endParaRPr lang="zh-CN" altLang="en-US" sz="2275">
              <a:solidFill>
                <a:schemeClr val="tx1">
                  <a:lumMod val="75000"/>
                  <a:lumOff val="25000"/>
                </a:schemeClr>
              </a:solidFill>
              <a:cs typeface="+mn-ea"/>
              <a:sym typeface="+mn-lt"/>
            </a:endParaRPr>
          </a:p>
        </p:txBody>
      </p:sp>
      <p:sp>
        <p:nvSpPr>
          <p:cNvPr id="8" name="Freeform 219"/>
          <p:cNvSpPr>
            <a:spLocks noChangeAspect="1" noEditPoints="1"/>
          </p:cNvSpPr>
          <p:nvPr/>
        </p:nvSpPr>
        <p:spPr bwMode="auto">
          <a:xfrm flipH="1">
            <a:off x="5957879" y="1511967"/>
            <a:ext cx="374127" cy="479941"/>
          </a:xfrm>
          <a:custGeom>
            <a:avLst/>
            <a:gdLst>
              <a:gd name="T0" fmla="*/ 49 w 99"/>
              <a:gd name="T1" fmla="*/ 17 h 127"/>
              <a:gd name="T2" fmla="*/ 36 w 99"/>
              <a:gd name="T3" fmla="*/ 21 h 127"/>
              <a:gd name="T4" fmla="*/ 26 w 99"/>
              <a:gd name="T5" fmla="*/ 31 h 127"/>
              <a:gd name="T6" fmla="*/ 22 w 99"/>
              <a:gd name="T7" fmla="*/ 46 h 127"/>
              <a:gd name="T8" fmla="*/ 26 w 99"/>
              <a:gd name="T9" fmla="*/ 60 h 127"/>
              <a:gd name="T10" fmla="*/ 36 w 99"/>
              <a:gd name="T11" fmla="*/ 69 h 127"/>
              <a:gd name="T12" fmla="*/ 49 w 99"/>
              <a:gd name="T13" fmla="*/ 73 h 127"/>
              <a:gd name="T14" fmla="*/ 64 w 99"/>
              <a:gd name="T15" fmla="*/ 69 h 127"/>
              <a:gd name="T16" fmla="*/ 74 w 99"/>
              <a:gd name="T17" fmla="*/ 60 h 127"/>
              <a:gd name="T18" fmla="*/ 78 w 99"/>
              <a:gd name="T19" fmla="*/ 46 h 127"/>
              <a:gd name="T20" fmla="*/ 74 w 99"/>
              <a:gd name="T21" fmla="*/ 31 h 127"/>
              <a:gd name="T22" fmla="*/ 64 w 99"/>
              <a:gd name="T23" fmla="*/ 21 h 127"/>
              <a:gd name="T24" fmla="*/ 49 w 99"/>
              <a:gd name="T25" fmla="*/ 17 h 127"/>
              <a:gd name="T26" fmla="*/ 49 w 99"/>
              <a:gd name="T27" fmla="*/ 0 h 127"/>
              <a:gd name="T28" fmla="*/ 69 w 99"/>
              <a:gd name="T29" fmla="*/ 4 h 127"/>
              <a:gd name="T30" fmla="*/ 85 w 99"/>
              <a:gd name="T31" fmla="*/ 14 h 127"/>
              <a:gd name="T32" fmla="*/ 95 w 99"/>
              <a:gd name="T33" fmla="*/ 30 h 127"/>
              <a:gd name="T34" fmla="*/ 99 w 99"/>
              <a:gd name="T35" fmla="*/ 50 h 127"/>
              <a:gd name="T36" fmla="*/ 99 w 99"/>
              <a:gd name="T37" fmla="*/ 55 h 127"/>
              <a:gd name="T38" fmla="*/ 97 w 99"/>
              <a:gd name="T39" fmla="*/ 72 h 127"/>
              <a:gd name="T40" fmla="*/ 89 w 99"/>
              <a:gd name="T41" fmla="*/ 89 h 127"/>
              <a:gd name="T42" fmla="*/ 80 w 99"/>
              <a:gd name="T43" fmla="*/ 102 h 127"/>
              <a:gd name="T44" fmla="*/ 69 w 99"/>
              <a:gd name="T45" fmla="*/ 113 h 127"/>
              <a:gd name="T46" fmla="*/ 60 w 99"/>
              <a:gd name="T47" fmla="*/ 120 h 127"/>
              <a:gd name="T48" fmla="*/ 53 w 99"/>
              <a:gd name="T49" fmla="*/ 126 h 127"/>
              <a:gd name="T50" fmla="*/ 51 w 99"/>
              <a:gd name="T51" fmla="*/ 127 h 127"/>
              <a:gd name="T52" fmla="*/ 48 w 99"/>
              <a:gd name="T53" fmla="*/ 126 h 127"/>
              <a:gd name="T54" fmla="*/ 43 w 99"/>
              <a:gd name="T55" fmla="*/ 122 h 127"/>
              <a:gd name="T56" fmla="*/ 34 w 99"/>
              <a:gd name="T57" fmla="*/ 115 h 127"/>
              <a:gd name="T58" fmla="*/ 25 w 99"/>
              <a:gd name="T59" fmla="*/ 106 h 127"/>
              <a:gd name="T60" fmla="*/ 15 w 99"/>
              <a:gd name="T61" fmla="*/ 94 h 127"/>
              <a:gd name="T62" fmla="*/ 8 w 99"/>
              <a:gd name="T63" fmla="*/ 80 h 127"/>
              <a:gd name="T64" fmla="*/ 2 w 99"/>
              <a:gd name="T65" fmla="*/ 65 h 127"/>
              <a:gd name="T66" fmla="*/ 1 w 99"/>
              <a:gd name="T67" fmla="*/ 58 h 127"/>
              <a:gd name="T68" fmla="*/ 0 w 99"/>
              <a:gd name="T69" fmla="*/ 50 h 127"/>
              <a:gd name="T70" fmla="*/ 4 w 99"/>
              <a:gd name="T71" fmla="*/ 30 h 127"/>
              <a:gd name="T72" fmla="*/ 14 w 99"/>
              <a:gd name="T73" fmla="*/ 14 h 127"/>
              <a:gd name="T74" fmla="*/ 30 w 99"/>
              <a:gd name="T75" fmla="*/ 4 h 127"/>
              <a:gd name="T76" fmla="*/ 49 w 99"/>
              <a:gd name="T7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27">
                <a:moveTo>
                  <a:pt x="49" y="17"/>
                </a:moveTo>
                <a:lnTo>
                  <a:pt x="36" y="21"/>
                </a:lnTo>
                <a:lnTo>
                  <a:pt x="26" y="31"/>
                </a:lnTo>
                <a:lnTo>
                  <a:pt x="22" y="46"/>
                </a:lnTo>
                <a:lnTo>
                  <a:pt x="26" y="60"/>
                </a:lnTo>
                <a:lnTo>
                  <a:pt x="36" y="69"/>
                </a:lnTo>
                <a:lnTo>
                  <a:pt x="49" y="73"/>
                </a:lnTo>
                <a:lnTo>
                  <a:pt x="64" y="69"/>
                </a:lnTo>
                <a:lnTo>
                  <a:pt x="74" y="60"/>
                </a:lnTo>
                <a:lnTo>
                  <a:pt x="78" y="46"/>
                </a:lnTo>
                <a:lnTo>
                  <a:pt x="74" y="31"/>
                </a:lnTo>
                <a:lnTo>
                  <a:pt x="64" y="21"/>
                </a:lnTo>
                <a:lnTo>
                  <a:pt x="49" y="17"/>
                </a:lnTo>
                <a:close/>
                <a:moveTo>
                  <a:pt x="49" y="0"/>
                </a:moveTo>
                <a:lnTo>
                  <a:pt x="69" y="4"/>
                </a:lnTo>
                <a:lnTo>
                  <a:pt x="85" y="14"/>
                </a:lnTo>
                <a:lnTo>
                  <a:pt x="95" y="30"/>
                </a:lnTo>
                <a:lnTo>
                  <a:pt x="99" y="50"/>
                </a:lnTo>
                <a:lnTo>
                  <a:pt x="99" y="55"/>
                </a:lnTo>
                <a:lnTo>
                  <a:pt x="97" y="72"/>
                </a:lnTo>
                <a:lnTo>
                  <a:pt x="89" y="89"/>
                </a:lnTo>
                <a:lnTo>
                  <a:pt x="80" y="102"/>
                </a:lnTo>
                <a:lnTo>
                  <a:pt x="69" y="113"/>
                </a:lnTo>
                <a:lnTo>
                  <a:pt x="60" y="120"/>
                </a:lnTo>
                <a:lnTo>
                  <a:pt x="53" y="126"/>
                </a:lnTo>
                <a:lnTo>
                  <a:pt x="51" y="127"/>
                </a:lnTo>
                <a:lnTo>
                  <a:pt x="48" y="126"/>
                </a:lnTo>
                <a:lnTo>
                  <a:pt x="43" y="122"/>
                </a:lnTo>
                <a:lnTo>
                  <a:pt x="34" y="115"/>
                </a:lnTo>
                <a:lnTo>
                  <a:pt x="25" y="106"/>
                </a:lnTo>
                <a:lnTo>
                  <a:pt x="15" y="94"/>
                </a:lnTo>
                <a:lnTo>
                  <a:pt x="8" y="80"/>
                </a:lnTo>
                <a:lnTo>
                  <a:pt x="2" y="65"/>
                </a:lnTo>
                <a:lnTo>
                  <a:pt x="1" y="58"/>
                </a:lnTo>
                <a:lnTo>
                  <a:pt x="0" y="50"/>
                </a:lnTo>
                <a:lnTo>
                  <a:pt x="4" y="30"/>
                </a:lnTo>
                <a:lnTo>
                  <a:pt x="14" y="14"/>
                </a:lnTo>
                <a:lnTo>
                  <a:pt x="30" y="4"/>
                </a:lnTo>
                <a:lnTo>
                  <a:pt x="49" y="0"/>
                </a:lnTo>
                <a:close/>
              </a:path>
            </a:pathLst>
          </a:custGeom>
          <a:solidFill>
            <a:schemeClr val="bg1"/>
          </a:solidFill>
          <a:ln w="0">
            <a:noFill/>
            <a:prstDash val="solid"/>
            <a:round/>
          </a:ln>
        </p:spPr>
        <p:txBody>
          <a:bodyPr vert="horz" wrap="square" lIns="121905" tIns="60952" rIns="121905" bIns="60952" numCol="1" anchor="t" anchorCtr="0" compatLnSpc="1"/>
          <a:lstStyle/>
          <a:p>
            <a:endParaRPr lang="zh-CN" altLang="en-US" sz="2275">
              <a:solidFill>
                <a:schemeClr val="tx1">
                  <a:lumMod val="75000"/>
                  <a:lumOff val="25000"/>
                </a:schemeClr>
              </a:solidFill>
              <a:cs typeface="+mn-ea"/>
              <a:sym typeface="+mn-lt"/>
            </a:endParaRPr>
          </a:p>
        </p:txBody>
      </p:sp>
      <p:sp>
        <p:nvSpPr>
          <p:cNvPr id="9" name="Freeform 221"/>
          <p:cNvSpPr>
            <a:spLocks noChangeAspect="1"/>
          </p:cNvSpPr>
          <p:nvPr/>
        </p:nvSpPr>
        <p:spPr bwMode="auto">
          <a:xfrm flipH="1">
            <a:off x="2392769" y="1463072"/>
            <a:ext cx="500104" cy="479941"/>
          </a:xfrm>
          <a:custGeom>
            <a:avLst/>
            <a:gdLst>
              <a:gd name="T0" fmla="*/ 61 w 124"/>
              <a:gd name="T1" fmla="*/ 0 h 119"/>
              <a:gd name="T2" fmla="*/ 82 w 124"/>
              <a:gd name="T3" fmla="*/ 38 h 119"/>
              <a:gd name="T4" fmla="*/ 124 w 124"/>
              <a:gd name="T5" fmla="*/ 45 h 119"/>
              <a:gd name="T6" fmla="*/ 95 w 124"/>
              <a:gd name="T7" fmla="*/ 77 h 119"/>
              <a:gd name="T8" fmla="*/ 101 w 124"/>
              <a:gd name="T9" fmla="*/ 119 h 119"/>
              <a:gd name="T10" fmla="*/ 61 w 124"/>
              <a:gd name="T11" fmla="*/ 100 h 119"/>
              <a:gd name="T12" fmla="*/ 23 w 124"/>
              <a:gd name="T13" fmla="*/ 119 h 119"/>
              <a:gd name="T14" fmla="*/ 29 w 124"/>
              <a:gd name="T15" fmla="*/ 77 h 119"/>
              <a:gd name="T16" fmla="*/ 0 w 124"/>
              <a:gd name="T17" fmla="*/ 45 h 119"/>
              <a:gd name="T18" fmla="*/ 42 w 124"/>
              <a:gd name="T19" fmla="*/ 38 h 119"/>
              <a:gd name="T20" fmla="*/ 61 w 124"/>
              <a:gd name="T21"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119">
                <a:moveTo>
                  <a:pt x="61" y="0"/>
                </a:moveTo>
                <a:lnTo>
                  <a:pt x="82" y="38"/>
                </a:lnTo>
                <a:lnTo>
                  <a:pt x="124" y="45"/>
                </a:lnTo>
                <a:lnTo>
                  <a:pt x="95" y="77"/>
                </a:lnTo>
                <a:lnTo>
                  <a:pt x="101" y="119"/>
                </a:lnTo>
                <a:lnTo>
                  <a:pt x="61" y="100"/>
                </a:lnTo>
                <a:lnTo>
                  <a:pt x="23" y="119"/>
                </a:lnTo>
                <a:lnTo>
                  <a:pt x="29" y="77"/>
                </a:lnTo>
                <a:lnTo>
                  <a:pt x="0" y="45"/>
                </a:lnTo>
                <a:lnTo>
                  <a:pt x="42" y="38"/>
                </a:lnTo>
                <a:lnTo>
                  <a:pt x="61" y="0"/>
                </a:lnTo>
                <a:close/>
              </a:path>
            </a:pathLst>
          </a:custGeom>
          <a:solidFill>
            <a:schemeClr val="bg1"/>
          </a:solidFill>
          <a:ln w="0">
            <a:noFill/>
            <a:prstDash val="solid"/>
            <a:round/>
          </a:ln>
        </p:spPr>
        <p:txBody>
          <a:bodyPr vert="horz" wrap="square" lIns="121905" tIns="60952" rIns="121905" bIns="60952" numCol="1" anchor="t" anchorCtr="0" compatLnSpc="1"/>
          <a:lstStyle/>
          <a:p>
            <a:endParaRPr lang="zh-CN" altLang="en-US" sz="2275">
              <a:solidFill>
                <a:schemeClr val="tx1">
                  <a:lumMod val="75000"/>
                  <a:lumOff val="25000"/>
                </a:schemeClr>
              </a:solidFill>
              <a:cs typeface="+mn-ea"/>
              <a:sym typeface="+mn-lt"/>
            </a:endParaRPr>
          </a:p>
        </p:txBody>
      </p:sp>
      <p:cxnSp>
        <p:nvCxnSpPr>
          <p:cNvPr id="11" name="直接连接符 17"/>
          <p:cNvCxnSpPr/>
          <p:nvPr/>
        </p:nvCxnSpPr>
        <p:spPr>
          <a:xfrm>
            <a:off x="7877133" y="1699918"/>
            <a:ext cx="0" cy="1590473"/>
          </a:xfrm>
          <a:prstGeom prst="line">
            <a:avLst/>
          </a:prstGeom>
          <a:ln w="9525">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8"/>
          <p:cNvCxnSpPr/>
          <p:nvPr/>
        </p:nvCxnSpPr>
        <p:spPr>
          <a:xfrm>
            <a:off x="6124676" y="1699918"/>
            <a:ext cx="0" cy="2483825"/>
          </a:xfrm>
          <a:prstGeom prst="line">
            <a:avLst/>
          </a:prstGeom>
          <a:ln w="9525">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9"/>
          <p:cNvCxnSpPr/>
          <p:nvPr/>
        </p:nvCxnSpPr>
        <p:spPr>
          <a:xfrm>
            <a:off x="4372219" y="1699917"/>
            <a:ext cx="0" cy="3405859"/>
          </a:xfrm>
          <a:prstGeom prst="line">
            <a:avLst/>
          </a:prstGeom>
          <a:ln w="9525">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20"/>
          <p:cNvCxnSpPr/>
          <p:nvPr/>
        </p:nvCxnSpPr>
        <p:spPr>
          <a:xfrm>
            <a:off x="2619761" y="1699918"/>
            <a:ext cx="0" cy="4261925"/>
          </a:xfrm>
          <a:prstGeom prst="line">
            <a:avLst/>
          </a:prstGeom>
          <a:ln w="9525">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750324" y="5594950"/>
            <a:ext cx="3382979" cy="514510"/>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2" name="TextBox 41"/>
          <p:cNvSpPr txBox="1"/>
          <p:nvPr/>
        </p:nvSpPr>
        <p:spPr>
          <a:xfrm>
            <a:off x="4524927" y="4686967"/>
            <a:ext cx="3382979" cy="514510"/>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4" name="TextBox 41"/>
          <p:cNvSpPr txBox="1"/>
          <p:nvPr/>
        </p:nvSpPr>
        <p:spPr>
          <a:xfrm>
            <a:off x="6299529" y="3778983"/>
            <a:ext cx="3382979" cy="514510"/>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
        <p:nvSpPr>
          <p:cNvPr id="36" name="TextBox 41"/>
          <p:cNvSpPr txBox="1"/>
          <p:nvPr/>
        </p:nvSpPr>
        <p:spPr>
          <a:xfrm>
            <a:off x="8074131" y="2870999"/>
            <a:ext cx="3382979" cy="514510"/>
          </a:xfrm>
          <a:prstGeom prst="rect">
            <a:avLst/>
          </a:prstGeom>
          <a:noFill/>
        </p:spPr>
        <p:txBody>
          <a:bodyPr wrap="square" lIns="81225" tIns="40613" rIns="81225" bIns="40613" rtlCol="0">
            <a:spAutoFit/>
          </a:bodyPr>
          <a:lstStyle/>
          <a:p>
            <a:pPr>
              <a:lnSpc>
                <a:spcPct val="130000"/>
              </a:lnSpc>
            </a:pPr>
            <a:r>
              <a:rPr lang="zh-CN" altLang="en-US" sz="1135">
                <a:solidFill>
                  <a:schemeClr val="tx1">
                    <a:lumMod val="75000"/>
                    <a:lumOff val="25000"/>
                  </a:schemeClr>
                </a:solidFill>
                <a:cs typeface="+mn-ea"/>
                <a:sym typeface="+mn-lt"/>
              </a:rPr>
              <a:t>请替换文字内容，点击添加相关标题文字，修改文字内容，也可以直接复制你的内容到此。</a:t>
            </a:r>
            <a:endParaRPr lang="en-GB" altLang="zh-CN" sz="1135" dirty="0">
              <a:solidFill>
                <a:schemeClr val="tx1">
                  <a:lumMod val="75000"/>
                  <a:lumOff val="2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1+#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500"/>
                                        <p:tgtEl>
                                          <p:spTgt spid="14"/>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anim calcmode="lin" valueType="num">
                                      <p:cBhvr>
                                        <p:cTn id="36" dur="500" fill="hold"/>
                                        <p:tgtEl>
                                          <p:spTgt spid="30"/>
                                        </p:tgtEl>
                                        <p:attrNameLst>
                                          <p:attrName>ppt_x</p:attrName>
                                        </p:attrNameLst>
                                      </p:cBhvr>
                                      <p:tavLst>
                                        <p:tav tm="0">
                                          <p:val>
                                            <p:strVal val="#ppt_x"/>
                                          </p:val>
                                        </p:tav>
                                        <p:tav tm="100000">
                                          <p:val>
                                            <p:strVal val="#ppt_x"/>
                                          </p:val>
                                        </p:tav>
                                      </p:tavLst>
                                    </p:anim>
                                    <p:anim calcmode="lin" valueType="num">
                                      <p:cBhvr>
                                        <p:cTn id="37" dur="500" fill="hold"/>
                                        <p:tgtEl>
                                          <p:spTgt spid="30"/>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childTnLst>
                                </p:cTn>
                              </p:par>
                            </p:childTnLst>
                          </p:cTn>
                        </p:par>
                        <p:par>
                          <p:cTn id="43" fill="hold">
                            <p:stCondLst>
                              <p:cond delay="3500"/>
                            </p:stCondLst>
                            <p:childTnLst>
                              <p:par>
                                <p:cTn id="44" presetID="22" presetClass="entr" presetSubtype="1"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up)">
                                      <p:cBhvr>
                                        <p:cTn id="46" dur="500"/>
                                        <p:tgtEl>
                                          <p:spTgt spid="13"/>
                                        </p:tgtEl>
                                      </p:cBhvr>
                                    </p:animEffect>
                                  </p:childTnLst>
                                </p:cTn>
                              </p:par>
                              <p:par>
                                <p:cTn id="47" presetID="42"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anim calcmode="lin" valueType="num">
                                      <p:cBhvr>
                                        <p:cTn id="50" dur="500" fill="hold"/>
                                        <p:tgtEl>
                                          <p:spTgt spid="32"/>
                                        </p:tgtEl>
                                        <p:attrNameLst>
                                          <p:attrName>ppt_x</p:attrName>
                                        </p:attrNameLst>
                                      </p:cBhvr>
                                      <p:tavLst>
                                        <p:tav tm="0">
                                          <p:val>
                                            <p:strVal val="#ppt_x"/>
                                          </p:val>
                                        </p:tav>
                                        <p:tav tm="100000">
                                          <p:val>
                                            <p:strVal val="#ppt_x"/>
                                          </p:val>
                                        </p:tav>
                                      </p:tavLst>
                                    </p:anim>
                                    <p:anim calcmode="lin" valueType="num">
                                      <p:cBhvr>
                                        <p:cTn id="51" dur="500" fill="hold"/>
                                        <p:tgtEl>
                                          <p:spTgt spid="32"/>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23" presetClass="entr" presetSubtype="16"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500" fill="hold"/>
                                        <p:tgtEl>
                                          <p:spTgt spid="8"/>
                                        </p:tgtEl>
                                        <p:attrNameLst>
                                          <p:attrName>ppt_w</p:attrName>
                                        </p:attrNameLst>
                                      </p:cBhvr>
                                      <p:tavLst>
                                        <p:tav tm="0">
                                          <p:val>
                                            <p:fltVal val="0"/>
                                          </p:val>
                                        </p:tav>
                                        <p:tav tm="100000">
                                          <p:val>
                                            <p:strVal val="#ppt_w"/>
                                          </p:val>
                                        </p:tav>
                                      </p:tavLst>
                                    </p:anim>
                                    <p:anim calcmode="lin" valueType="num">
                                      <p:cBhvr>
                                        <p:cTn id="56" dur="500" fill="hold"/>
                                        <p:tgtEl>
                                          <p:spTgt spid="8"/>
                                        </p:tgtEl>
                                        <p:attrNameLst>
                                          <p:attrName>ppt_h</p:attrName>
                                        </p:attrNameLst>
                                      </p:cBhvr>
                                      <p:tavLst>
                                        <p:tav tm="0">
                                          <p:val>
                                            <p:fltVal val="0"/>
                                          </p:val>
                                        </p:tav>
                                        <p:tav tm="100000">
                                          <p:val>
                                            <p:strVal val="#ppt_h"/>
                                          </p:val>
                                        </p:tav>
                                      </p:tavLst>
                                    </p:anim>
                                  </p:childTnLst>
                                </p:cTn>
                              </p:par>
                            </p:childTnLst>
                          </p:cTn>
                        </p:par>
                        <p:par>
                          <p:cTn id="57" fill="hold">
                            <p:stCondLst>
                              <p:cond delay="4500"/>
                            </p:stCondLst>
                            <p:childTnLst>
                              <p:par>
                                <p:cTn id="58" presetID="22" presetClass="entr" presetSubtype="1"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up)">
                                      <p:cBhvr>
                                        <p:cTn id="60" dur="500"/>
                                        <p:tgtEl>
                                          <p:spTgt spid="12"/>
                                        </p:tgtEl>
                                      </p:cBhvr>
                                    </p:animEffect>
                                  </p:childTnLst>
                                </p:cTn>
                              </p:par>
                              <p:par>
                                <p:cTn id="61" presetID="42" presetClass="entr" presetSubtype="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anim calcmode="lin" valueType="num">
                                      <p:cBhvr>
                                        <p:cTn id="64" dur="500" fill="hold"/>
                                        <p:tgtEl>
                                          <p:spTgt spid="34"/>
                                        </p:tgtEl>
                                        <p:attrNameLst>
                                          <p:attrName>ppt_x</p:attrName>
                                        </p:attrNameLst>
                                      </p:cBhvr>
                                      <p:tavLst>
                                        <p:tav tm="0">
                                          <p:val>
                                            <p:strVal val="#ppt_x"/>
                                          </p:val>
                                        </p:tav>
                                        <p:tav tm="100000">
                                          <p:val>
                                            <p:strVal val="#ppt_x"/>
                                          </p:val>
                                        </p:tav>
                                      </p:tavLst>
                                    </p:anim>
                                    <p:anim calcmode="lin" valueType="num">
                                      <p:cBhvr>
                                        <p:cTn id="65" dur="500" fill="hold"/>
                                        <p:tgtEl>
                                          <p:spTgt spid="34"/>
                                        </p:tgtEl>
                                        <p:attrNameLst>
                                          <p:attrName>ppt_y</p:attrName>
                                        </p:attrNameLst>
                                      </p:cBhvr>
                                      <p:tavLst>
                                        <p:tav tm="0">
                                          <p:val>
                                            <p:strVal val="#ppt_y+.1"/>
                                          </p:val>
                                        </p:tav>
                                        <p:tav tm="100000">
                                          <p:val>
                                            <p:strVal val="#ppt_y"/>
                                          </p:val>
                                        </p:tav>
                                      </p:tavLst>
                                    </p:anim>
                                  </p:childTnLst>
                                </p:cTn>
                              </p:par>
                            </p:childTnLst>
                          </p:cTn>
                        </p:par>
                        <p:par>
                          <p:cTn id="66" fill="hold">
                            <p:stCondLst>
                              <p:cond delay="5000"/>
                            </p:stCondLst>
                            <p:childTnLst>
                              <p:par>
                                <p:cTn id="67" presetID="23" presetClass="entr" presetSubtype="16" fill="hold" grpId="0" nodeType="after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p:cTn id="69" dur="500" fill="hold"/>
                                        <p:tgtEl>
                                          <p:spTgt spid="7"/>
                                        </p:tgtEl>
                                        <p:attrNameLst>
                                          <p:attrName>ppt_w</p:attrName>
                                        </p:attrNameLst>
                                      </p:cBhvr>
                                      <p:tavLst>
                                        <p:tav tm="0">
                                          <p:val>
                                            <p:fltVal val="0"/>
                                          </p:val>
                                        </p:tav>
                                        <p:tav tm="100000">
                                          <p:val>
                                            <p:strVal val="#ppt_w"/>
                                          </p:val>
                                        </p:tav>
                                      </p:tavLst>
                                    </p:anim>
                                    <p:anim calcmode="lin" valueType="num">
                                      <p:cBhvr>
                                        <p:cTn id="70" dur="500" fill="hold"/>
                                        <p:tgtEl>
                                          <p:spTgt spid="7"/>
                                        </p:tgtEl>
                                        <p:attrNameLst>
                                          <p:attrName>ppt_h</p:attrName>
                                        </p:attrNameLst>
                                      </p:cBhvr>
                                      <p:tavLst>
                                        <p:tav tm="0">
                                          <p:val>
                                            <p:fltVal val="0"/>
                                          </p:val>
                                        </p:tav>
                                        <p:tav tm="100000">
                                          <p:val>
                                            <p:strVal val="#ppt_h"/>
                                          </p:val>
                                        </p:tav>
                                      </p:tavLst>
                                    </p:anim>
                                  </p:childTnLst>
                                </p:cTn>
                              </p:par>
                            </p:childTnLst>
                          </p:cTn>
                        </p:par>
                        <p:par>
                          <p:cTn id="71" fill="hold">
                            <p:stCondLst>
                              <p:cond delay="5500"/>
                            </p:stCondLst>
                            <p:childTnLst>
                              <p:par>
                                <p:cTn id="72" presetID="22" presetClass="entr" presetSubtype="1" fill="hold" nodeType="after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wipe(up)">
                                      <p:cBhvr>
                                        <p:cTn id="74" dur="500"/>
                                        <p:tgtEl>
                                          <p:spTgt spid="11"/>
                                        </p:tgtEl>
                                      </p:cBhvr>
                                    </p:animEffect>
                                  </p:childTnLst>
                                </p:cTn>
                              </p:par>
                              <p:par>
                                <p:cTn id="75" presetID="42" presetClass="entr" presetSubtype="0" fill="hold" grpId="0"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fade">
                                      <p:cBhvr>
                                        <p:cTn id="77" dur="500"/>
                                        <p:tgtEl>
                                          <p:spTgt spid="36"/>
                                        </p:tgtEl>
                                      </p:cBhvr>
                                    </p:animEffect>
                                    <p:anim calcmode="lin" valueType="num">
                                      <p:cBhvr>
                                        <p:cTn id="78" dur="500" fill="hold"/>
                                        <p:tgtEl>
                                          <p:spTgt spid="36"/>
                                        </p:tgtEl>
                                        <p:attrNameLst>
                                          <p:attrName>ppt_x</p:attrName>
                                        </p:attrNameLst>
                                      </p:cBhvr>
                                      <p:tavLst>
                                        <p:tav tm="0">
                                          <p:val>
                                            <p:strVal val="#ppt_x"/>
                                          </p:val>
                                        </p:tav>
                                        <p:tav tm="100000">
                                          <p:val>
                                            <p:strVal val="#ppt_x"/>
                                          </p:val>
                                        </p:tav>
                                      </p:tavLst>
                                    </p:anim>
                                    <p:anim calcmode="lin" valueType="num">
                                      <p:cBhvr>
                                        <p:cTn id="79"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30" grpId="0"/>
      <p:bldP spid="32" grpId="0"/>
      <p:bldP spid="34" grpId="0"/>
      <p:bldP spid="3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descr="资源 934302"/>
          <p:cNvPicPr>
            <a:picLocks noChangeAspect="1"/>
          </p:cNvPicPr>
          <p:nvPr/>
        </p:nvPicPr>
        <p:blipFill>
          <a:blip r:embed="rId3"/>
          <a:stretch>
            <a:fillRect/>
          </a:stretch>
        </p:blipFill>
        <p:spPr>
          <a:xfrm>
            <a:off x="330200" y="264160"/>
            <a:ext cx="11667490" cy="6355080"/>
          </a:xfrm>
          <a:prstGeom prst="rect">
            <a:avLst/>
          </a:prstGeom>
        </p:spPr>
      </p:pic>
      <p:pic>
        <p:nvPicPr>
          <p:cNvPr id="10" name="图片 9" descr="资源 734302"/>
          <p:cNvPicPr>
            <a:picLocks noChangeAspect="1"/>
          </p:cNvPicPr>
          <p:nvPr/>
        </p:nvPicPr>
        <p:blipFill>
          <a:blip r:embed="rId4"/>
          <a:srcRect t="55447" r="77984"/>
          <a:stretch>
            <a:fillRect/>
          </a:stretch>
        </p:blipFill>
        <p:spPr>
          <a:xfrm>
            <a:off x="936625" y="3847465"/>
            <a:ext cx="1664335" cy="2295525"/>
          </a:xfrm>
          <a:prstGeom prst="rect">
            <a:avLst/>
          </a:prstGeom>
        </p:spPr>
      </p:pic>
      <p:pic>
        <p:nvPicPr>
          <p:cNvPr id="12" name="图片 11" descr="资源 734302"/>
          <p:cNvPicPr>
            <a:picLocks noChangeAspect="1"/>
          </p:cNvPicPr>
          <p:nvPr/>
        </p:nvPicPr>
        <p:blipFill>
          <a:blip r:embed="rId4"/>
          <a:srcRect l="77984" t="110" b="55337"/>
          <a:stretch>
            <a:fillRect/>
          </a:stretch>
        </p:blipFill>
        <p:spPr>
          <a:xfrm>
            <a:off x="9745980" y="735965"/>
            <a:ext cx="1664335" cy="2295525"/>
          </a:xfrm>
          <a:prstGeom prst="rect">
            <a:avLst/>
          </a:prstGeom>
        </p:spPr>
      </p:pic>
      <p:sp>
        <p:nvSpPr>
          <p:cNvPr id="2" name="文本框 1"/>
          <p:cNvSpPr txBox="1"/>
          <p:nvPr/>
        </p:nvSpPr>
        <p:spPr>
          <a:xfrm>
            <a:off x="1725930" y="1930333"/>
            <a:ext cx="7924800" cy="2215991"/>
          </a:xfrm>
          <a:prstGeom prst="rect">
            <a:avLst/>
          </a:prstGeom>
          <a:noFill/>
        </p:spPr>
        <p:txBody>
          <a:bodyPr wrap="square" rtlCol="0">
            <a:spAutoFit/>
          </a:bodyPr>
          <a:lstStyle/>
          <a:p>
            <a:r>
              <a:rPr lang="zh-CN" altLang="en-US" sz="6600" b="1" dirty="0">
                <a:solidFill>
                  <a:schemeClr val="tx1"/>
                </a:solidFill>
                <a:effectLst/>
                <a:cs typeface="+mn-ea"/>
                <a:sym typeface="+mn-lt"/>
              </a:rPr>
              <a:t>简约</a:t>
            </a:r>
            <a:r>
              <a:rPr lang="zh-CN" altLang="en-US" sz="6600" b="1" dirty="0">
                <a:solidFill>
                  <a:srgbClr val="C00000"/>
                </a:solidFill>
                <a:effectLst/>
                <a:cs typeface="+mn-ea"/>
                <a:sym typeface="+mn-lt"/>
              </a:rPr>
              <a:t>大气</a:t>
            </a:r>
          </a:p>
          <a:p>
            <a:r>
              <a:rPr lang="zh-CN" altLang="en-US" sz="7200" b="1" dirty="0">
                <a:cs typeface="+mn-ea"/>
                <a:sym typeface="+mn-lt"/>
              </a:rPr>
              <a:t>感谢您的观看！</a:t>
            </a:r>
            <a:endParaRPr lang="zh-CN" altLang="en-US" sz="6600" dirty="0">
              <a:solidFill>
                <a:schemeClr val="bg2">
                  <a:lumMod val="50000"/>
                </a:schemeClr>
              </a:solidFill>
              <a:cs typeface="+mn-ea"/>
              <a:sym typeface="+mn-lt"/>
            </a:endParaRPr>
          </a:p>
        </p:txBody>
      </p:sp>
      <p:cxnSp>
        <p:nvCxnSpPr>
          <p:cNvPr id="34" name="直接连接符 33"/>
          <p:cNvCxnSpPr/>
          <p:nvPr/>
        </p:nvCxnSpPr>
        <p:spPr>
          <a:xfrm>
            <a:off x="1536700" y="2056765"/>
            <a:ext cx="635" cy="2694940"/>
          </a:xfrm>
          <a:prstGeom prst="line">
            <a:avLst/>
          </a:prstGeom>
          <a:ln w="63500">
            <a:solidFill>
              <a:srgbClr val="C00000"/>
            </a:solidFill>
          </a:ln>
        </p:spPr>
        <p:style>
          <a:lnRef idx="1">
            <a:schemeClr val="accent1"/>
          </a:lnRef>
          <a:fillRef idx="0">
            <a:schemeClr val="accent1"/>
          </a:fillRef>
          <a:effectRef idx="0">
            <a:schemeClr val="accent1"/>
          </a:effectRef>
          <a:fontRef idx="minor">
            <a:schemeClr val="tx1"/>
          </a:fontRef>
        </p:style>
      </p:cxnSp>
      <p:sp>
        <p:nvSpPr>
          <p:cNvPr id="2064" name="矩形 31"/>
          <p:cNvSpPr/>
          <p:nvPr/>
        </p:nvSpPr>
        <p:spPr>
          <a:xfrm>
            <a:off x="1725930" y="4168140"/>
            <a:ext cx="9570720" cy="58356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stStyle>
          <a:p>
            <a:pPr marL="0" lvl="0" indent="0" eaLnBrk="1" hangingPunct="1">
              <a:lnSpc>
                <a:spcPct val="100000"/>
              </a:lnSpc>
              <a:spcBef>
                <a:spcPct val="0"/>
              </a:spcBef>
              <a:buNone/>
            </a:pPr>
            <a:r>
              <a:rPr lang="en-US" altLang="zh-CN" sz="1600" dirty="0">
                <a:solidFill>
                  <a:schemeClr val="tx1"/>
                </a:solidFill>
                <a:effectLst/>
                <a:cs typeface="+mn-ea"/>
                <a:sym typeface="+mn-lt"/>
              </a:rPr>
              <a:t>Practicing calligraphy at the Orchid Pavilion, the semi-cursive script resembling sailing clouds and flowing water</a:t>
            </a:r>
            <a:r>
              <a:rPr lang="en-US" altLang="zh-CN" sz="1400" dirty="0">
                <a:solidFill>
                  <a:schemeClr val="tx1"/>
                </a:solidFill>
                <a:effectLst/>
                <a:cs typeface="+mn-ea"/>
                <a:sym typeface="+mn-lt"/>
              </a:rPr>
              <a:t>.</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064"/>
                                        </p:tgtEl>
                                        <p:attrNameLst>
                                          <p:attrName>style.visibility</p:attrName>
                                        </p:attrNameLst>
                                      </p:cBhvr>
                                      <p:to>
                                        <p:strVal val="visible"/>
                                      </p:to>
                                    </p:set>
                                    <p:animEffect transition="in" filter="fade">
                                      <p:cBhvr>
                                        <p:cTn id="16" dur="500"/>
                                        <p:tgtEl>
                                          <p:spTgt spid="20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6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现代 (4)"/>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ENTRY"/>
  <p:tag name="ID" val="553530"/>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NUMBER"/>
  <p:tag name="ID" val="553530"/>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OTHERS"/>
  <p:tag name="ID" val="553530"/>
</p:tagLst>
</file>

<file path=ppt/tags/tag6.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OTHERS"/>
  <p:tag name="ID" val="553530"/>
</p:tagLst>
</file>

<file path=ppt/tags/tag7.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ENTRY"/>
  <p:tag name="ID" val="553530"/>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NUMBER"/>
  <p:tag name="ID" val="553530"/>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ENTRY"/>
  <p:tag name="ID" val="553530"/>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NUMBER"/>
  <p:tag name="ID" val="553530"/>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ENTRY"/>
  <p:tag name="ID" val="553530"/>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70916095608"/>
  <p:tag name="MH_LIBRARY" val="CONTENTS"/>
  <p:tag name="MH_TYPE" val="NUMBER"/>
  <p:tag name="ID" val="553530"/>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5"/>
</p:tagLst>
</file>

<file path=ppt/tags/tag14.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6"/>
</p:tagLst>
</file>

<file path=ppt/tags/tag17.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2"/>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fontScheme name="bi1iepdl">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fontScheme name="bi1iepdl">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900614"/>
    </a:accent1>
    <a:accent2>
      <a:srgbClr val="D42427"/>
    </a:accent2>
    <a:accent3>
      <a:srgbClr val="962428"/>
    </a:accent3>
    <a:accent4>
      <a:srgbClr val="A9252B"/>
    </a:accent4>
    <a:accent5>
      <a:srgbClr val="514E4B"/>
    </a:accent5>
    <a:accent6>
      <a:srgbClr val="D3C9BA"/>
    </a:accent6>
    <a:hlink>
      <a:srgbClr val="0077B5"/>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2</TotalTime>
  <Words>2313</Words>
  <Application>Microsoft Office PowerPoint</Application>
  <PresentationFormat>宽屏</PresentationFormat>
  <Paragraphs>245</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2</vt:i4>
      </vt:variant>
      <vt:variant>
        <vt:lpstr>幻灯片标题</vt:lpstr>
      </vt:variant>
      <vt:variant>
        <vt:i4>25</vt:i4>
      </vt:variant>
    </vt:vector>
  </HeadingPairs>
  <TitlesOfParts>
    <vt:vector size="31" baseType="lpstr">
      <vt:lpstr>等线</vt:lpstr>
      <vt:lpstr>微软雅黑</vt:lpstr>
      <vt:lpstr>Arial</vt:lpstr>
      <vt:lpstr>Wingdings</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chenying0907</Manager>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简约现代 (4)</dc:title>
  <dc:subject>chenying0907</dc:subject>
  <dc:creator>chenying0907</dc:creator>
  <dc:description>chenying0907</dc:description>
  <cp:lastModifiedBy>faith123</cp:lastModifiedBy>
  <cp:revision>5</cp:revision>
  <dcterms:created xsi:type="dcterms:W3CDTF">2017-11-10T17:41:00Z</dcterms:created>
  <dcterms:modified xsi:type="dcterms:W3CDTF">2020-06-23T06:45:24Z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