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256" r:id="rId3"/>
    <p:sldId id="257" r:id="rId5"/>
    <p:sldId id="258" r:id="rId6"/>
    <p:sldId id="283" r:id="rId7"/>
    <p:sldId id="300" r:id="rId8"/>
    <p:sldId id="302" r:id="rId9"/>
    <p:sldId id="301" r:id="rId10"/>
    <p:sldId id="303" r:id="rId11"/>
    <p:sldId id="262" r:id="rId12"/>
    <p:sldId id="259" r:id="rId13"/>
    <p:sldId id="304" r:id="rId14"/>
    <p:sldId id="260" r:id="rId15"/>
    <p:sldId id="284" r:id="rId16"/>
    <p:sldId id="285" r:id="rId17"/>
    <p:sldId id="305" r:id="rId18"/>
    <p:sldId id="286" r:id="rId19"/>
    <p:sldId id="288" r:id="rId20"/>
    <p:sldId id="295" r:id="rId21"/>
    <p:sldId id="306" r:id="rId22"/>
    <p:sldId id="294"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A5A5"/>
    <a:srgbClr val="FFFEE9"/>
    <a:srgbClr val="FCDCA3"/>
    <a:srgbClr val="FFD966"/>
    <a:srgbClr val="F0DA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60" autoAdjust="0"/>
    <p:restoredTop sz="94660"/>
  </p:normalViewPr>
  <p:slideViewPr>
    <p:cSldViewPr snapToGrid="0">
      <p:cViewPr varScale="1">
        <p:scale>
          <a:sx n="115" d="100"/>
          <a:sy n="115" d="100"/>
        </p:scale>
        <p:origin x="6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11"/>
          </p:nvPr>
        </p:nvSpPr>
        <p:spPr/>
        <p:txBody>
          <a:bodyPr/>
          <a:lstStyle/>
          <a:p>
            <a:r>
              <a:rPr lang="zh-CN" altLang="en-US" dirty="0"/>
              <a:t>RX</a:t>
            </a:r>
            <a:r>
              <a:rPr lang="en-US" altLang="zh-CN" dirty="0"/>
              <a:t>_FLY ppt</a:t>
            </a:r>
            <a:endParaRPr lang="en-US" altLang="zh-CN"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3" name="页脚占位符 2"/>
          <p:cNvSpPr>
            <a:spLocks noGrp="1"/>
          </p:cNvSpPr>
          <p:nvPr>
            <p:ph type="ftr" sz="quarter" idx="11"/>
          </p:nvPr>
        </p:nvSpPr>
        <p:spPr/>
        <p:txBody>
          <a:bodyPr/>
          <a:lstStyle/>
          <a:p>
            <a:r>
              <a:rPr lang="zh-CN" altLang="en-US" dirty="0">
                <a:sym typeface="+mn-ea"/>
              </a:rPr>
              <a:t>RX</a:t>
            </a:r>
            <a:r>
              <a:rPr lang="en-US" altLang="zh-CN" dirty="0">
                <a:sym typeface="+mn-ea"/>
              </a:rPr>
              <a:t>_FLY ppt</a:t>
            </a:r>
            <a:endParaRPr lang="zh-CN" altLang="en-US"/>
          </a:p>
        </p:txBody>
      </p:sp>
      <p:sp>
        <p:nvSpPr>
          <p:cNvPr id="4" name="灯片编号占位符 3"/>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r>
              <a:rPr lang="zh-CN" altLang="en-US" dirty="0">
                <a:sym typeface="+mn-ea"/>
              </a:rPr>
              <a:t>RX</a:t>
            </a:r>
            <a:r>
              <a:rPr lang="en-US" altLang="zh-CN" dirty="0">
                <a:sym typeface="+mn-ea"/>
              </a:rPr>
              <a:t>_FLY ppt</a:t>
            </a:r>
            <a:endParaRPr lang="zh-CN" altLang="en-US"/>
          </a:p>
        </p:txBody>
      </p:sp>
      <p:sp>
        <p:nvSpPr>
          <p:cNvPr id="7" name="灯片编号占位符 6"/>
          <p:cNvSpPr>
            <a:spLocks noGrp="1"/>
          </p:cNvSpPr>
          <p:nvPr>
            <p:ph type="sldNum" sz="quarter" idx="12"/>
          </p:nvPr>
        </p:nvSpPr>
        <p:spPr/>
        <p:txBody>
          <a:bodyPr/>
          <a:lstStyle/>
          <a:p>
            <a:r>
              <a:rPr lang="zh-CN" altLang="en-US"/>
              <a:t>qq </a:t>
            </a:r>
            <a:r>
              <a:rPr lang="en-US" altLang="zh-CN"/>
              <a:t>2305864678</a:t>
            </a:r>
            <a:endParaRPr lang="en-US" altLang="zh-CN"/>
          </a:p>
        </p:txBody>
      </p:sp>
    </p:spTree>
  </p:cSld>
  <p:clrMapOvr>
    <a:masterClrMapping/>
  </p:clrMapOvr>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7C0E1D-24C4-406F-9615-DBDA8D2D1F93}" type="slidenum">
              <a:rPr lang="zh-CN" altLang="en-US" smtClean="0"/>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fld>
            <a:endParaRPr lang="zh-CN" altLang="en-US" dirty="0"/>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fld>
            <a:endParaRPr lang="zh-CN" altLang="en-US"/>
          </a:p>
        </p:txBody>
      </p:sp>
      <p:sp>
        <p:nvSpPr>
          <p:cNvPr id="2" name="KSO_TEMPLATE" hidden="1"/>
          <p:cNvSpPr/>
          <p:nvPr userDrawn="1">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mc:Choice xmlns:p14="http://schemas.microsoft.com/office/powerpoint/2010/main" Requires="p14">
      <p:transition p14:dur="500" advClick="0">
        <p:fade/>
      </p:transition>
    </mc:Choice>
    <mc:Fallback>
      <p:transition advClick="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4.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xml"/><Relationship Id="rId2" Type="http://schemas.openxmlformats.org/officeDocument/2006/relationships/tags" Target="../tags/tag5.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xml"/><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xml"/><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9" Type="http://schemas.openxmlformats.org/officeDocument/2006/relationships/tags" Target="../tags/tag18.xml"/><Relationship Id="rId8" Type="http://schemas.openxmlformats.org/officeDocument/2006/relationships/tags" Target="../tags/tag17.xml"/><Relationship Id="rId7" Type="http://schemas.openxmlformats.org/officeDocument/2006/relationships/tags" Target="../tags/tag16.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2" Type="http://schemas.openxmlformats.org/officeDocument/2006/relationships/notesSlide" Target="../notesSlides/notesSlide3.xml"/><Relationship Id="rId11" Type="http://schemas.openxmlformats.org/officeDocument/2006/relationships/slideLayout" Target="../slideLayouts/slideLayout2.xml"/><Relationship Id="rId10" Type="http://schemas.openxmlformats.org/officeDocument/2006/relationships/tags" Target="../tags/tag19.xml"/><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20.xml"/><Relationship Id="rId2" Type="http://schemas.openxmlformats.org/officeDocument/2006/relationships/image" Target="../media/image2.png"/><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23.xml"/><Relationship Id="rId2" Type="http://schemas.openxmlformats.org/officeDocument/2006/relationships/image" Target="../media/image1.jpeg"/><Relationship Id="rId1"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4.xml"/><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6.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27.xml"/><Relationship Id="rId2" Type="http://schemas.openxmlformats.org/officeDocument/2006/relationships/image" Target="../media/image1.jpeg"/><Relationship Id="rId1" Type="http://schemas.openxmlformats.org/officeDocument/2006/relationships/image" Target="../media/image4.GIF"/></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8.xml"/><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9.xml"/><Relationship Id="rId1" Type="http://schemas.openxmlformats.org/officeDocument/2006/relationships/image" Target="../media/image1.jpeg"/></Relationships>
</file>

<file path=ppt/slides/_rels/slide19.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1.xml"/><Relationship Id="rId2" Type="http://schemas.openxmlformats.org/officeDocument/2006/relationships/tags" Target="../tags/tag30.xml"/><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1.xml"/><Relationship Id="rId1"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0DA84"/>
        </a:solidFill>
        <a:effectLst/>
      </p:bgPr>
    </p:bg>
    <p:spTree>
      <p:nvGrpSpPr>
        <p:cNvPr id="1" name=""/>
        <p:cNvGrpSpPr/>
        <p:nvPr/>
      </p:nvGrpSpPr>
      <p:grpSpPr>
        <a:xfrm>
          <a:off x="0" y="0"/>
          <a:ext cx="0" cy="0"/>
          <a:chOff x="0" y="0"/>
          <a:chExt cx="0" cy="0"/>
        </a:xfrm>
      </p:grpSpPr>
      <p:pic>
        <p:nvPicPr>
          <p:cNvPr id="2" name="图片 1" descr="2105"/>
          <p:cNvPicPr>
            <a:picLocks noChangeAspect="1"/>
          </p:cNvPicPr>
          <p:nvPr/>
        </p:nvPicPr>
        <p:blipFill>
          <a:blip r:embed="rId1"/>
          <a:srcRect t="26043" b="36465"/>
          <a:stretch>
            <a:fillRect/>
          </a:stretch>
        </p:blipFill>
        <p:spPr>
          <a:xfrm>
            <a:off x="0" y="2540"/>
            <a:ext cx="12192000" cy="6855460"/>
          </a:xfrm>
          <a:prstGeom prst="rect">
            <a:avLst/>
          </a:prstGeom>
        </p:spPr>
      </p:pic>
      <p:grpSp>
        <p:nvGrpSpPr>
          <p:cNvPr id="20" name="组合 19"/>
          <p:cNvGrpSpPr/>
          <p:nvPr/>
        </p:nvGrpSpPr>
        <p:grpSpPr>
          <a:xfrm>
            <a:off x="713105" y="1391920"/>
            <a:ext cx="9216390" cy="3657600"/>
            <a:chOff x="6873" y="2032"/>
            <a:chExt cx="14514" cy="5760"/>
          </a:xfrm>
        </p:grpSpPr>
        <p:sp>
          <p:nvSpPr>
            <p:cNvPr id="17" name="Freeform 13"/>
            <p:cNvSpPr/>
            <p:nvPr/>
          </p:nvSpPr>
          <p:spPr bwMode="auto">
            <a:xfrm rot="16200000" flipH="1">
              <a:off x="15870" y="2156"/>
              <a:ext cx="1045" cy="1088"/>
            </a:xfrm>
            <a:custGeom>
              <a:avLst/>
              <a:gdLst>
                <a:gd name="T0" fmla="*/ 0 w 418"/>
                <a:gd name="T1" fmla="*/ 435 h 435"/>
                <a:gd name="T2" fmla="*/ 418 w 418"/>
                <a:gd name="T3" fmla="*/ 0 h 435"/>
                <a:gd name="T4" fmla="*/ 0 w 418"/>
                <a:gd name="T5" fmla="*/ 435 h 435"/>
              </a:gdLst>
              <a:ahLst/>
              <a:cxnLst>
                <a:cxn ang="0">
                  <a:pos x="T0" y="T1"/>
                </a:cxn>
                <a:cxn ang="0">
                  <a:pos x="T2" y="T3"/>
                </a:cxn>
                <a:cxn ang="0">
                  <a:pos x="T4" y="T5"/>
                </a:cxn>
              </a:cxnLst>
              <a:rect l="0" t="0" r="r" b="b"/>
              <a:pathLst>
                <a:path w="418" h="435">
                  <a:moveTo>
                    <a:pt x="0" y="435"/>
                  </a:moveTo>
                  <a:lnTo>
                    <a:pt x="418" y="0"/>
                  </a:lnTo>
                  <a:lnTo>
                    <a:pt x="0" y="43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Line 14"/>
            <p:cNvSpPr>
              <a:spLocks noChangeShapeType="1"/>
            </p:cNvSpPr>
            <p:nvPr/>
          </p:nvSpPr>
          <p:spPr bwMode="auto">
            <a:xfrm rot="16200000" flipH="1" flipV="1">
              <a:off x="16070" y="2356"/>
              <a:ext cx="1045" cy="10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5"/>
            <p:cNvSpPr/>
            <p:nvPr/>
          </p:nvSpPr>
          <p:spPr bwMode="auto">
            <a:xfrm rot="16200000" flipH="1">
              <a:off x="15931" y="2009"/>
              <a:ext cx="1063" cy="1108"/>
            </a:xfrm>
            <a:custGeom>
              <a:avLst/>
              <a:gdLst>
                <a:gd name="T0" fmla="*/ 7 w 425"/>
                <a:gd name="T1" fmla="*/ 443 h 443"/>
                <a:gd name="T2" fmla="*/ 425 w 425"/>
                <a:gd name="T3" fmla="*/ 7 h 443"/>
                <a:gd name="T4" fmla="*/ 419 w 425"/>
                <a:gd name="T5" fmla="*/ 0 h 443"/>
                <a:gd name="T6" fmla="*/ 0 w 425"/>
                <a:gd name="T7" fmla="*/ 435 h 443"/>
                <a:gd name="T8" fmla="*/ 7 w 425"/>
                <a:gd name="T9" fmla="*/ 443 h 443"/>
              </a:gdLst>
              <a:ahLst/>
              <a:cxnLst>
                <a:cxn ang="0">
                  <a:pos x="T0" y="T1"/>
                </a:cxn>
                <a:cxn ang="0">
                  <a:pos x="T2" y="T3"/>
                </a:cxn>
                <a:cxn ang="0">
                  <a:pos x="T4" y="T5"/>
                </a:cxn>
                <a:cxn ang="0">
                  <a:pos x="T6" y="T7"/>
                </a:cxn>
                <a:cxn ang="0">
                  <a:pos x="T8" y="T9"/>
                </a:cxn>
              </a:cxnLst>
              <a:rect l="0" t="0" r="r" b="b"/>
              <a:pathLst>
                <a:path w="425" h="443">
                  <a:moveTo>
                    <a:pt x="7" y="443"/>
                  </a:moveTo>
                  <a:lnTo>
                    <a:pt x="425" y="7"/>
                  </a:lnTo>
                  <a:lnTo>
                    <a:pt x="419" y="0"/>
                  </a:lnTo>
                  <a:lnTo>
                    <a:pt x="0" y="435"/>
                  </a:lnTo>
                  <a:lnTo>
                    <a:pt x="7" y="44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Freeform 5"/>
            <p:cNvSpPr/>
            <p:nvPr/>
          </p:nvSpPr>
          <p:spPr bwMode="auto">
            <a:xfrm rot="16200000" flipH="1">
              <a:off x="6949" y="6658"/>
              <a:ext cx="542" cy="502"/>
            </a:xfrm>
            <a:custGeom>
              <a:avLst/>
              <a:gdLst>
                <a:gd name="T0" fmla="*/ 181 w 331"/>
                <a:gd name="T1" fmla="*/ 164 h 307"/>
                <a:gd name="T2" fmla="*/ 181 w 331"/>
                <a:gd name="T3" fmla="*/ 163 h 307"/>
                <a:gd name="T4" fmla="*/ 176 w 331"/>
                <a:gd name="T5" fmla="*/ 113 h 307"/>
                <a:gd name="T6" fmla="*/ 175 w 331"/>
                <a:gd name="T7" fmla="*/ 99 h 307"/>
                <a:gd name="T8" fmla="*/ 174 w 331"/>
                <a:gd name="T9" fmla="*/ 98 h 307"/>
                <a:gd name="T10" fmla="*/ 178 w 331"/>
                <a:gd name="T11" fmla="*/ 130 h 307"/>
                <a:gd name="T12" fmla="*/ 181 w 331"/>
                <a:gd name="T13" fmla="*/ 164 h 307"/>
                <a:gd name="T14" fmla="*/ 175 w 331"/>
                <a:gd name="T15" fmla="*/ 165 h 307"/>
                <a:gd name="T16" fmla="*/ 174 w 331"/>
                <a:gd name="T17" fmla="*/ 165 h 307"/>
                <a:gd name="T18" fmla="*/ 163 w 331"/>
                <a:gd name="T19" fmla="*/ 157 h 307"/>
                <a:gd name="T20" fmla="*/ 137 w 331"/>
                <a:gd name="T21" fmla="*/ 133 h 307"/>
                <a:gd name="T22" fmla="*/ 141 w 331"/>
                <a:gd name="T23" fmla="*/ 138 h 307"/>
                <a:gd name="T24" fmla="*/ 173 w 331"/>
                <a:gd name="T25" fmla="*/ 164 h 307"/>
                <a:gd name="T26" fmla="*/ 174 w 331"/>
                <a:gd name="T27" fmla="*/ 165 h 307"/>
                <a:gd name="T28" fmla="*/ 175 w 331"/>
                <a:gd name="T29" fmla="*/ 169 h 307"/>
                <a:gd name="T30" fmla="*/ 168 w 331"/>
                <a:gd name="T31" fmla="*/ 173 h 307"/>
                <a:gd name="T32" fmla="*/ 58 w 331"/>
                <a:gd name="T33" fmla="*/ 135 h 307"/>
                <a:gd name="T34" fmla="*/ 0 w 331"/>
                <a:gd name="T35" fmla="*/ 159 h 307"/>
                <a:gd name="T36" fmla="*/ 14 w 331"/>
                <a:gd name="T37" fmla="*/ 185 h 307"/>
                <a:gd name="T38" fmla="*/ 35 w 331"/>
                <a:gd name="T39" fmla="*/ 203 h 307"/>
                <a:gd name="T40" fmla="*/ 49 w 331"/>
                <a:gd name="T41" fmla="*/ 218 h 307"/>
                <a:gd name="T42" fmla="*/ 77 w 331"/>
                <a:gd name="T43" fmla="*/ 235 h 307"/>
                <a:gd name="T44" fmla="*/ 119 w 331"/>
                <a:gd name="T45" fmla="*/ 215 h 307"/>
                <a:gd name="T46" fmla="*/ 86 w 331"/>
                <a:gd name="T47" fmla="*/ 273 h 307"/>
                <a:gd name="T48" fmla="*/ 98 w 331"/>
                <a:gd name="T49" fmla="*/ 289 h 307"/>
                <a:gd name="T50" fmla="*/ 111 w 331"/>
                <a:gd name="T51" fmla="*/ 297 h 307"/>
                <a:gd name="T52" fmla="*/ 136 w 331"/>
                <a:gd name="T53" fmla="*/ 305 h 307"/>
                <a:gd name="T54" fmla="*/ 161 w 331"/>
                <a:gd name="T55" fmla="*/ 304 h 307"/>
                <a:gd name="T56" fmla="*/ 181 w 331"/>
                <a:gd name="T57" fmla="*/ 292 h 307"/>
                <a:gd name="T58" fmla="*/ 191 w 331"/>
                <a:gd name="T59" fmla="*/ 277 h 307"/>
                <a:gd name="T60" fmla="*/ 197 w 331"/>
                <a:gd name="T61" fmla="*/ 213 h 307"/>
                <a:gd name="T62" fmla="*/ 218 w 331"/>
                <a:gd name="T63" fmla="*/ 257 h 307"/>
                <a:gd name="T64" fmla="*/ 223 w 331"/>
                <a:gd name="T65" fmla="*/ 258 h 307"/>
                <a:gd name="T66" fmla="*/ 204 w 331"/>
                <a:gd name="T67" fmla="*/ 218 h 307"/>
                <a:gd name="T68" fmla="*/ 209 w 331"/>
                <a:gd name="T69" fmla="*/ 210 h 307"/>
                <a:gd name="T70" fmla="*/ 261 w 331"/>
                <a:gd name="T71" fmla="*/ 239 h 307"/>
                <a:gd name="T72" fmla="*/ 289 w 331"/>
                <a:gd name="T73" fmla="*/ 240 h 307"/>
                <a:gd name="T74" fmla="*/ 305 w 331"/>
                <a:gd name="T75" fmla="*/ 229 h 307"/>
                <a:gd name="T76" fmla="*/ 318 w 331"/>
                <a:gd name="T77" fmla="*/ 212 h 307"/>
                <a:gd name="T78" fmla="*/ 327 w 331"/>
                <a:gd name="T79" fmla="*/ 190 h 307"/>
                <a:gd name="T80" fmla="*/ 327 w 331"/>
                <a:gd name="T81" fmla="*/ 178 h 307"/>
                <a:gd name="T82" fmla="*/ 321 w 331"/>
                <a:gd name="T83" fmla="*/ 153 h 307"/>
                <a:gd name="T84" fmla="*/ 313 w 331"/>
                <a:gd name="T85" fmla="*/ 145 h 307"/>
                <a:gd name="T86" fmla="*/ 255 w 331"/>
                <a:gd name="T87" fmla="*/ 146 h 307"/>
                <a:gd name="T88" fmla="*/ 289 w 331"/>
                <a:gd name="T89" fmla="*/ 128 h 307"/>
                <a:gd name="T90" fmla="*/ 295 w 331"/>
                <a:gd name="T91" fmla="*/ 93 h 307"/>
                <a:gd name="T92" fmla="*/ 292 w 331"/>
                <a:gd name="T93" fmla="*/ 83 h 307"/>
                <a:gd name="T94" fmla="*/ 288 w 331"/>
                <a:gd name="T95" fmla="*/ 60 h 307"/>
                <a:gd name="T96" fmla="*/ 288 w 331"/>
                <a:gd name="T97" fmla="*/ 41 h 307"/>
                <a:gd name="T98" fmla="*/ 276 w 331"/>
                <a:gd name="T99" fmla="*/ 17 h 307"/>
                <a:gd name="T100" fmla="*/ 224 w 331"/>
                <a:gd name="T101" fmla="*/ 42 h 307"/>
                <a:gd name="T102" fmla="*/ 189 w 331"/>
                <a:gd name="T103" fmla="*/ 145 h 307"/>
                <a:gd name="T104" fmla="*/ 186 w 331"/>
                <a:gd name="T105" fmla="*/ 167 h 307"/>
                <a:gd name="T106" fmla="*/ 182 w 331"/>
                <a:gd name="T107" fmla="*/ 165 h 307"/>
                <a:gd name="T108" fmla="*/ 181 w 331"/>
                <a:gd name="T109" fmla="*/ 164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31" h="307">
                  <a:moveTo>
                    <a:pt x="181" y="164"/>
                  </a:moveTo>
                  <a:cubicBezTo>
                    <a:pt x="181" y="164"/>
                    <a:pt x="181" y="163"/>
                    <a:pt x="181" y="163"/>
                  </a:cubicBezTo>
                  <a:cubicBezTo>
                    <a:pt x="180" y="146"/>
                    <a:pt x="179" y="130"/>
                    <a:pt x="176" y="113"/>
                  </a:cubicBezTo>
                  <a:cubicBezTo>
                    <a:pt x="176" y="108"/>
                    <a:pt x="176" y="103"/>
                    <a:pt x="175" y="99"/>
                  </a:cubicBezTo>
                  <a:cubicBezTo>
                    <a:pt x="176" y="96"/>
                    <a:pt x="176" y="93"/>
                    <a:pt x="174" y="98"/>
                  </a:cubicBezTo>
                  <a:cubicBezTo>
                    <a:pt x="173" y="109"/>
                    <a:pt x="177" y="119"/>
                    <a:pt x="178" y="130"/>
                  </a:cubicBezTo>
                  <a:cubicBezTo>
                    <a:pt x="179" y="141"/>
                    <a:pt x="179" y="152"/>
                    <a:pt x="181" y="164"/>
                  </a:cubicBezTo>
                  <a:cubicBezTo>
                    <a:pt x="178" y="160"/>
                    <a:pt x="179" y="169"/>
                    <a:pt x="175" y="165"/>
                  </a:cubicBezTo>
                  <a:cubicBezTo>
                    <a:pt x="174" y="165"/>
                    <a:pt x="174" y="165"/>
                    <a:pt x="174" y="165"/>
                  </a:cubicBezTo>
                  <a:cubicBezTo>
                    <a:pt x="171" y="162"/>
                    <a:pt x="166" y="158"/>
                    <a:pt x="163" y="157"/>
                  </a:cubicBezTo>
                  <a:cubicBezTo>
                    <a:pt x="154" y="149"/>
                    <a:pt x="144" y="142"/>
                    <a:pt x="137" y="133"/>
                  </a:cubicBezTo>
                  <a:cubicBezTo>
                    <a:pt x="135" y="133"/>
                    <a:pt x="140" y="138"/>
                    <a:pt x="141" y="138"/>
                  </a:cubicBezTo>
                  <a:cubicBezTo>
                    <a:pt x="150" y="148"/>
                    <a:pt x="162" y="156"/>
                    <a:pt x="173" y="164"/>
                  </a:cubicBezTo>
                  <a:cubicBezTo>
                    <a:pt x="174" y="165"/>
                    <a:pt x="174" y="165"/>
                    <a:pt x="174" y="165"/>
                  </a:cubicBezTo>
                  <a:cubicBezTo>
                    <a:pt x="174" y="166"/>
                    <a:pt x="175" y="168"/>
                    <a:pt x="175" y="169"/>
                  </a:cubicBezTo>
                  <a:cubicBezTo>
                    <a:pt x="171" y="175"/>
                    <a:pt x="186" y="185"/>
                    <a:pt x="168" y="173"/>
                  </a:cubicBezTo>
                  <a:cubicBezTo>
                    <a:pt x="138" y="154"/>
                    <a:pt x="94" y="141"/>
                    <a:pt x="58" y="135"/>
                  </a:cubicBezTo>
                  <a:cubicBezTo>
                    <a:pt x="43" y="134"/>
                    <a:pt x="0" y="136"/>
                    <a:pt x="0" y="159"/>
                  </a:cubicBezTo>
                  <a:cubicBezTo>
                    <a:pt x="1" y="168"/>
                    <a:pt x="7" y="180"/>
                    <a:pt x="14" y="185"/>
                  </a:cubicBezTo>
                  <a:cubicBezTo>
                    <a:pt x="18" y="186"/>
                    <a:pt x="33" y="199"/>
                    <a:pt x="35" y="203"/>
                  </a:cubicBezTo>
                  <a:cubicBezTo>
                    <a:pt x="37" y="210"/>
                    <a:pt x="45" y="212"/>
                    <a:pt x="49" y="218"/>
                  </a:cubicBezTo>
                  <a:cubicBezTo>
                    <a:pt x="50" y="225"/>
                    <a:pt x="69" y="234"/>
                    <a:pt x="77" y="235"/>
                  </a:cubicBezTo>
                  <a:cubicBezTo>
                    <a:pt x="86" y="234"/>
                    <a:pt x="120" y="214"/>
                    <a:pt x="119" y="215"/>
                  </a:cubicBezTo>
                  <a:cubicBezTo>
                    <a:pt x="105" y="227"/>
                    <a:pt x="75" y="251"/>
                    <a:pt x="86" y="273"/>
                  </a:cubicBezTo>
                  <a:cubicBezTo>
                    <a:pt x="93" y="278"/>
                    <a:pt x="94" y="281"/>
                    <a:pt x="98" y="289"/>
                  </a:cubicBezTo>
                  <a:cubicBezTo>
                    <a:pt x="102" y="292"/>
                    <a:pt x="107" y="293"/>
                    <a:pt x="111" y="297"/>
                  </a:cubicBezTo>
                  <a:cubicBezTo>
                    <a:pt x="117" y="306"/>
                    <a:pt x="127" y="299"/>
                    <a:pt x="136" y="305"/>
                  </a:cubicBezTo>
                  <a:cubicBezTo>
                    <a:pt x="143" y="307"/>
                    <a:pt x="155" y="305"/>
                    <a:pt x="161" y="304"/>
                  </a:cubicBezTo>
                  <a:cubicBezTo>
                    <a:pt x="168" y="298"/>
                    <a:pt x="176" y="297"/>
                    <a:pt x="181" y="292"/>
                  </a:cubicBezTo>
                  <a:cubicBezTo>
                    <a:pt x="186" y="287"/>
                    <a:pt x="189" y="283"/>
                    <a:pt x="191" y="277"/>
                  </a:cubicBezTo>
                  <a:cubicBezTo>
                    <a:pt x="191" y="274"/>
                    <a:pt x="196" y="212"/>
                    <a:pt x="197" y="213"/>
                  </a:cubicBezTo>
                  <a:cubicBezTo>
                    <a:pt x="203" y="225"/>
                    <a:pt x="207" y="250"/>
                    <a:pt x="218" y="257"/>
                  </a:cubicBezTo>
                  <a:cubicBezTo>
                    <a:pt x="219" y="259"/>
                    <a:pt x="221" y="261"/>
                    <a:pt x="223" y="258"/>
                  </a:cubicBezTo>
                  <a:cubicBezTo>
                    <a:pt x="226" y="245"/>
                    <a:pt x="209" y="229"/>
                    <a:pt x="204" y="218"/>
                  </a:cubicBezTo>
                  <a:cubicBezTo>
                    <a:pt x="199" y="202"/>
                    <a:pt x="200" y="206"/>
                    <a:pt x="209" y="210"/>
                  </a:cubicBezTo>
                  <a:cubicBezTo>
                    <a:pt x="226" y="221"/>
                    <a:pt x="244" y="228"/>
                    <a:pt x="261" y="239"/>
                  </a:cubicBezTo>
                  <a:cubicBezTo>
                    <a:pt x="270" y="243"/>
                    <a:pt x="280" y="243"/>
                    <a:pt x="289" y="240"/>
                  </a:cubicBezTo>
                  <a:cubicBezTo>
                    <a:pt x="293" y="234"/>
                    <a:pt x="303" y="234"/>
                    <a:pt x="305" y="229"/>
                  </a:cubicBezTo>
                  <a:cubicBezTo>
                    <a:pt x="307" y="222"/>
                    <a:pt x="318" y="219"/>
                    <a:pt x="318" y="212"/>
                  </a:cubicBezTo>
                  <a:cubicBezTo>
                    <a:pt x="320" y="204"/>
                    <a:pt x="328" y="198"/>
                    <a:pt x="327" y="190"/>
                  </a:cubicBezTo>
                  <a:cubicBezTo>
                    <a:pt x="326" y="187"/>
                    <a:pt x="326" y="181"/>
                    <a:pt x="327" y="178"/>
                  </a:cubicBezTo>
                  <a:cubicBezTo>
                    <a:pt x="331" y="171"/>
                    <a:pt x="319" y="162"/>
                    <a:pt x="321" y="153"/>
                  </a:cubicBezTo>
                  <a:cubicBezTo>
                    <a:pt x="321" y="149"/>
                    <a:pt x="316" y="147"/>
                    <a:pt x="313" y="145"/>
                  </a:cubicBezTo>
                  <a:cubicBezTo>
                    <a:pt x="294" y="133"/>
                    <a:pt x="274" y="141"/>
                    <a:pt x="255" y="146"/>
                  </a:cubicBezTo>
                  <a:cubicBezTo>
                    <a:pt x="253" y="146"/>
                    <a:pt x="284" y="132"/>
                    <a:pt x="289" y="128"/>
                  </a:cubicBezTo>
                  <a:cubicBezTo>
                    <a:pt x="297" y="120"/>
                    <a:pt x="297" y="103"/>
                    <a:pt x="295" y="93"/>
                  </a:cubicBezTo>
                  <a:cubicBezTo>
                    <a:pt x="293" y="91"/>
                    <a:pt x="292" y="86"/>
                    <a:pt x="292" y="83"/>
                  </a:cubicBezTo>
                  <a:cubicBezTo>
                    <a:pt x="295" y="75"/>
                    <a:pt x="285" y="68"/>
                    <a:pt x="288" y="60"/>
                  </a:cubicBezTo>
                  <a:cubicBezTo>
                    <a:pt x="288" y="52"/>
                    <a:pt x="286" y="49"/>
                    <a:pt x="288" y="41"/>
                  </a:cubicBezTo>
                  <a:cubicBezTo>
                    <a:pt x="288" y="35"/>
                    <a:pt x="281" y="21"/>
                    <a:pt x="276" y="17"/>
                  </a:cubicBezTo>
                  <a:cubicBezTo>
                    <a:pt x="260" y="0"/>
                    <a:pt x="233" y="30"/>
                    <a:pt x="224" y="42"/>
                  </a:cubicBezTo>
                  <a:cubicBezTo>
                    <a:pt x="206" y="72"/>
                    <a:pt x="194" y="111"/>
                    <a:pt x="189" y="145"/>
                  </a:cubicBezTo>
                  <a:cubicBezTo>
                    <a:pt x="188" y="146"/>
                    <a:pt x="187" y="167"/>
                    <a:pt x="186" y="167"/>
                  </a:cubicBezTo>
                  <a:cubicBezTo>
                    <a:pt x="185" y="166"/>
                    <a:pt x="183" y="166"/>
                    <a:pt x="182" y="165"/>
                  </a:cubicBezTo>
                  <a:cubicBezTo>
                    <a:pt x="181" y="165"/>
                    <a:pt x="181" y="165"/>
                    <a:pt x="181" y="16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Freeform 7"/>
            <p:cNvSpPr/>
            <p:nvPr/>
          </p:nvSpPr>
          <p:spPr bwMode="auto">
            <a:xfrm rot="16200000" flipH="1">
              <a:off x="6860" y="5610"/>
              <a:ext cx="384" cy="358"/>
            </a:xfrm>
            <a:custGeom>
              <a:avLst/>
              <a:gdLst>
                <a:gd name="T0" fmla="*/ 108 w 234"/>
                <a:gd name="T1" fmla="*/ 118 h 219"/>
                <a:gd name="T2" fmla="*/ 108 w 234"/>
                <a:gd name="T3" fmla="*/ 117 h 219"/>
                <a:gd name="T4" fmla="*/ 136 w 234"/>
                <a:gd name="T5" fmla="*/ 96 h 219"/>
                <a:gd name="T6" fmla="*/ 144 w 234"/>
                <a:gd name="T7" fmla="*/ 90 h 219"/>
                <a:gd name="T8" fmla="*/ 144 w 234"/>
                <a:gd name="T9" fmla="*/ 89 h 219"/>
                <a:gd name="T10" fmla="*/ 127 w 234"/>
                <a:gd name="T11" fmla="*/ 104 h 219"/>
                <a:gd name="T12" fmla="*/ 108 w 234"/>
                <a:gd name="T13" fmla="*/ 117 h 219"/>
                <a:gd name="T14" fmla="*/ 105 w 234"/>
                <a:gd name="T15" fmla="*/ 114 h 219"/>
                <a:gd name="T16" fmla="*/ 105 w 234"/>
                <a:gd name="T17" fmla="*/ 114 h 219"/>
                <a:gd name="T18" fmla="*/ 106 w 234"/>
                <a:gd name="T19" fmla="*/ 104 h 219"/>
                <a:gd name="T20" fmla="*/ 110 w 234"/>
                <a:gd name="T21" fmla="*/ 80 h 219"/>
                <a:gd name="T22" fmla="*/ 108 w 234"/>
                <a:gd name="T23" fmla="*/ 84 h 219"/>
                <a:gd name="T24" fmla="*/ 105 w 234"/>
                <a:gd name="T25" fmla="*/ 113 h 219"/>
                <a:gd name="T26" fmla="*/ 104 w 234"/>
                <a:gd name="T27" fmla="*/ 114 h 219"/>
                <a:gd name="T28" fmla="*/ 103 w 234"/>
                <a:gd name="T29" fmla="*/ 116 h 219"/>
                <a:gd name="T30" fmla="*/ 98 w 234"/>
                <a:gd name="T31" fmla="*/ 113 h 219"/>
                <a:gd name="T32" fmla="*/ 80 w 234"/>
                <a:gd name="T33" fmla="*/ 35 h 219"/>
                <a:gd name="T34" fmla="*/ 45 w 234"/>
                <a:gd name="T35" fmla="*/ 9 h 219"/>
                <a:gd name="T36" fmla="*/ 34 w 234"/>
                <a:gd name="T37" fmla="*/ 27 h 219"/>
                <a:gd name="T38" fmla="*/ 31 w 234"/>
                <a:gd name="T39" fmla="*/ 46 h 219"/>
                <a:gd name="T40" fmla="*/ 27 w 234"/>
                <a:gd name="T41" fmla="*/ 59 h 219"/>
                <a:gd name="T42" fmla="*/ 28 w 234"/>
                <a:gd name="T43" fmla="*/ 82 h 219"/>
                <a:gd name="T44" fmla="*/ 55 w 234"/>
                <a:gd name="T45" fmla="*/ 100 h 219"/>
                <a:gd name="T46" fmla="*/ 9 w 234"/>
                <a:gd name="T47" fmla="*/ 101 h 219"/>
                <a:gd name="T48" fmla="*/ 4 w 234"/>
                <a:gd name="T49" fmla="*/ 114 h 219"/>
                <a:gd name="T50" fmla="*/ 4 w 234"/>
                <a:gd name="T51" fmla="*/ 125 h 219"/>
                <a:gd name="T52" fmla="*/ 8 w 234"/>
                <a:gd name="T53" fmla="*/ 142 h 219"/>
                <a:gd name="T54" fmla="*/ 18 w 234"/>
                <a:gd name="T55" fmla="*/ 157 h 219"/>
                <a:gd name="T56" fmla="*/ 32 w 234"/>
                <a:gd name="T57" fmla="*/ 165 h 219"/>
                <a:gd name="T58" fmla="*/ 44 w 234"/>
                <a:gd name="T59" fmla="*/ 165 h 219"/>
                <a:gd name="T60" fmla="*/ 84 w 234"/>
                <a:gd name="T61" fmla="*/ 145 h 219"/>
                <a:gd name="T62" fmla="*/ 67 w 234"/>
                <a:gd name="T63" fmla="*/ 174 h 219"/>
                <a:gd name="T64" fmla="*/ 67 w 234"/>
                <a:gd name="T65" fmla="*/ 177 h 219"/>
                <a:gd name="T66" fmla="*/ 84 w 234"/>
                <a:gd name="T67" fmla="*/ 151 h 219"/>
                <a:gd name="T68" fmla="*/ 91 w 234"/>
                <a:gd name="T69" fmla="*/ 151 h 219"/>
                <a:gd name="T70" fmla="*/ 93 w 234"/>
                <a:gd name="T71" fmla="*/ 192 h 219"/>
                <a:gd name="T72" fmla="*/ 102 w 234"/>
                <a:gd name="T73" fmla="*/ 209 h 219"/>
                <a:gd name="T74" fmla="*/ 115 w 234"/>
                <a:gd name="T75" fmla="*/ 215 h 219"/>
                <a:gd name="T76" fmla="*/ 130 w 234"/>
                <a:gd name="T77" fmla="*/ 216 h 219"/>
                <a:gd name="T78" fmla="*/ 146 w 234"/>
                <a:gd name="T79" fmla="*/ 213 h 219"/>
                <a:gd name="T80" fmla="*/ 153 w 234"/>
                <a:gd name="T81" fmla="*/ 209 h 219"/>
                <a:gd name="T82" fmla="*/ 166 w 234"/>
                <a:gd name="T83" fmla="*/ 197 h 219"/>
                <a:gd name="T84" fmla="*/ 167 w 234"/>
                <a:gd name="T85" fmla="*/ 189 h 219"/>
                <a:gd name="T86" fmla="*/ 145 w 234"/>
                <a:gd name="T87" fmla="*/ 154 h 219"/>
                <a:gd name="T88" fmla="*/ 169 w 234"/>
                <a:gd name="T89" fmla="*/ 168 h 219"/>
                <a:gd name="T90" fmla="*/ 191 w 234"/>
                <a:gd name="T91" fmla="*/ 159 h 219"/>
                <a:gd name="T92" fmla="*/ 196 w 234"/>
                <a:gd name="T93" fmla="*/ 154 h 219"/>
                <a:gd name="T94" fmla="*/ 209 w 234"/>
                <a:gd name="T95" fmla="*/ 143 h 219"/>
                <a:gd name="T96" fmla="*/ 220 w 234"/>
                <a:gd name="T97" fmla="*/ 136 h 219"/>
                <a:gd name="T98" fmla="*/ 229 w 234"/>
                <a:gd name="T99" fmla="*/ 120 h 219"/>
                <a:gd name="T100" fmla="*/ 196 w 234"/>
                <a:gd name="T101" fmla="*/ 99 h 219"/>
                <a:gd name="T102" fmla="*/ 122 w 234"/>
                <a:gd name="T103" fmla="*/ 115 h 219"/>
                <a:gd name="T104" fmla="*/ 108 w 234"/>
                <a:gd name="T105" fmla="*/ 122 h 219"/>
                <a:gd name="T106" fmla="*/ 107 w 234"/>
                <a:gd name="T107" fmla="*/ 119 h 219"/>
                <a:gd name="T108" fmla="*/ 108 w 234"/>
                <a:gd name="T109" fmla="*/ 11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 h="219">
                  <a:moveTo>
                    <a:pt x="108" y="118"/>
                  </a:moveTo>
                  <a:cubicBezTo>
                    <a:pt x="108" y="117"/>
                    <a:pt x="108" y="117"/>
                    <a:pt x="108" y="117"/>
                  </a:cubicBezTo>
                  <a:cubicBezTo>
                    <a:pt x="118" y="110"/>
                    <a:pt x="127" y="104"/>
                    <a:pt x="136" y="96"/>
                  </a:cubicBezTo>
                  <a:cubicBezTo>
                    <a:pt x="139" y="94"/>
                    <a:pt x="142" y="92"/>
                    <a:pt x="144" y="90"/>
                  </a:cubicBezTo>
                  <a:cubicBezTo>
                    <a:pt x="146" y="90"/>
                    <a:pt x="147" y="89"/>
                    <a:pt x="144" y="89"/>
                  </a:cubicBezTo>
                  <a:cubicBezTo>
                    <a:pt x="138" y="93"/>
                    <a:pt x="133" y="99"/>
                    <a:pt x="127" y="104"/>
                  </a:cubicBezTo>
                  <a:cubicBezTo>
                    <a:pt x="121" y="108"/>
                    <a:pt x="114" y="112"/>
                    <a:pt x="108" y="117"/>
                  </a:cubicBezTo>
                  <a:cubicBezTo>
                    <a:pt x="109" y="114"/>
                    <a:pt x="104" y="118"/>
                    <a:pt x="105" y="114"/>
                  </a:cubicBezTo>
                  <a:cubicBezTo>
                    <a:pt x="105" y="114"/>
                    <a:pt x="105" y="114"/>
                    <a:pt x="105" y="114"/>
                  </a:cubicBezTo>
                  <a:cubicBezTo>
                    <a:pt x="106" y="111"/>
                    <a:pt x="105" y="106"/>
                    <a:pt x="106" y="104"/>
                  </a:cubicBezTo>
                  <a:cubicBezTo>
                    <a:pt x="107" y="96"/>
                    <a:pt x="107" y="88"/>
                    <a:pt x="110" y="80"/>
                  </a:cubicBezTo>
                  <a:cubicBezTo>
                    <a:pt x="109" y="79"/>
                    <a:pt x="108" y="84"/>
                    <a:pt x="108" y="84"/>
                  </a:cubicBezTo>
                  <a:cubicBezTo>
                    <a:pt x="106" y="94"/>
                    <a:pt x="106" y="104"/>
                    <a:pt x="105" y="113"/>
                  </a:cubicBezTo>
                  <a:cubicBezTo>
                    <a:pt x="104" y="114"/>
                    <a:pt x="104" y="114"/>
                    <a:pt x="104" y="114"/>
                  </a:cubicBezTo>
                  <a:cubicBezTo>
                    <a:pt x="104" y="114"/>
                    <a:pt x="103" y="116"/>
                    <a:pt x="103" y="116"/>
                  </a:cubicBezTo>
                  <a:cubicBezTo>
                    <a:pt x="97" y="116"/>
                    <a:pt x="97" y="128"/>
                    <a:pt x="98" y="113"/>
                  </a:cubicBezTo>
                  <a:cubicBezTo>
                    <a:pt x="98" y="88"/>
                    <a:pt x="89" y="57"/>
                    <a:pt x="80" y="35"/>
                  </a:cubicBezTo>
                  <a:cubicBezTo>
                    <a:pt x="75" y="25"/>
                    <a:pt x="58" y="0"/>
                    <a:pt x="45" y="9"/>
                  </a:cubicBezTo>
                  <a:cubicBezTo>
                    <a:pt x="40" y="12"/>
                    <a:pt x="35" y="20"/>
                    <a:pt x="34" y="27"/>
                  </a:cubicBezTo>
                  <a:cubicBezTo>
                    <a:pt x="35" y="30"/>
                    <a:pt x="33" y="43"/>
                    <a:pt x="31" y="46"/>
                  </a:cubicBezTo>
                  <a:cubicBezTo>
                    <a:pt x="28" y="49"/>
                    <a:pt x="30" y="55"/>
                    <a:pt x="27" y="59"/>
                  </a:cubicBezTo>
                  <a:cubicBezTo>
                    <a:pt x="24" y="63"/>
                    <a:pt x="25" y="77"/>
                    <a:pt x="28" y="82"/>
                  </a:cubicBezTo>
                  <a:cubicBezTo>
                    <a:pt x="32" y="87"/>
                    <a:pt x="56" y="100"/>
                    <a:pt x="55" y="100"/>
                  </a:cubicBezTo>
                  <a:cubicBezTo>
                    <a:pt x="43" y="96"/>
                    <a:pt x="17" y="86"/>
                    <a:pt x="9" y="101"/>
                  </a:cubicBezTo>
                  <a:cubicBezTo>
                    <a:pt x="8" y="108"/>
                    <a:pt x="7" y="109"/>
                    <a:pt x="4" y="114"/>
                  </a:cubicBezTo>
                  <a:cubicBezTo>
                    <a:pt x="3" y="118"/>
                    <a:pt x="4" y="121"/>
                    <a:pt x="4" y="125"/>
                  </a:cubicBezTo>
                  <a:cubicBezTo>
                    <a:pt x="0" y="132"/>
                    <a:pt x="8" y="135"/>
                    <a:pt x="8" y="142"/>
                  </a:cubicBezTo>
                  <a:cubicBezTo>
                    <a:pt x="9" y="147"/>
                    <a:pt x="15" y="154"/>
                    <a:pt x="18" y="157"/>
                  </a:cubicBezTo>
                  <a:cubicBezTo>
                    <a:pt x="23" y="159"/>
                    <a:pt x="27" y="163"/>
                    <a:pt x="32" y="165"/>
                  </a:cubicBezTo>
                  <a:cubicBezTo>
                    <a:pt x="37" y="166"/>
                    <a:pt x="40" y="166"/>
                    <a:pt x="44" y="165"/>
                  </a:cubicBezTo>
                  <a:cubicBezTo>
                    <a:pt x="46" y="164"/>
                    <a:pt x="84" y="144"/>
                    <a:pt x="84" y="145"/>
                  </a:cubicBezTo>
                  <a:cubicBezTo>
                    <a:pt x="80" y="153"/>
                    <a:pt x="67" y="164"/>
                    <a:pt x="67" y="174"/>
                  </a:cubicBezTo>
                  <a:cubicBezTo>
                    <a:pt x="66" y="175"/>
                    <a:pt x="65" y="177"/>
                    <a:pt x="67" y="177"/>
                  </a:cubicBezTo>
                  <a:cubicBezTo>
                    <a:pt x="76" y="174"/>
                    <a:pt x="79" y="158"/>
                    <a:pt x="84" y="151"/>
                  </a:cubicBezTo>
                  <a:cubicBezTo>
                    <a:pt x="92" y="142"/>
                    <a:pt x="90" y="144"/>
                    <a:pt x="91" y="151"/>
                  </a:cubicBezTo>
                  <a:cubicBezTo>
                    <a:pt x="90" y="165"/>
                    <a:pt x="93" y="178"/>
                    <a:pt x="93" y="192"/>
                  </a:cubicBezTo>
                  <a:cubicBezTo>
                    <a:pt x="93" y="199"/>
                    <a:pt x="97" y="205"/>
                    <a:pt x="102" y="209"/>
                  </a:cubicBezTo>
                  <a:cubicBezTo>
                    <a:pt x="107" y="209"/>
                    <a:pt x="111" y="215"/>
                    <a:pt x="115" y="215"/>
                  </a:cubicBezTo>
                  <a:cubicBezTo>
                    <a:pt x="119" y="213"/>
                    <a:pt x="125" y="219"/>
                    <a:pt x="130" y="216"/>
                  </a:cubicBezTo>
                  <a:cubicBezTo>
                    <a:pt x="135" y="214"/>
                    <a:pt x="142" y="217"/>
                    <a:pt x="146" y="213"/>
                  </a:cubicBezTo>
                  <a:cubicBezTo>
                    <a:pt x="147" y="212"/>
                    <a:pt x="151" y="209"/>
                    <a:pt x="153" y="209"/>
                  </a:cubicBezTo>
                  <a:cubicBezTo>
                    <a:pt x="159" y="209"/>
                    <a:pt x="159" y="199"/>
                    <a:pt x="166" y="197"/>
                  </a:cubicBezTo>
                  <a:cubicBezTo>
                    <a:pt x="168" y="195"/>
                    <a:pt x="167" y="191"/>
                    <a:pt x="167" y="189"/>
                  </a:cubicBezTo>
                  <a:cubicBezTo>
                    <a:pt x="167" y="173"/>
                    <a:pt x="155" y="164"/>
                    <a:pt x="145" y="154"/>
                  </a:cubicBezTo>
                  <a:cubicBezTo>
                    <a:pt x="145" y="154"/>
                    <a:pt x="165" y="167"/>
                    <a:pt x="169" y="168"/>
                  </a:cubicBezTo>
                  <a:cubicBezTo>
                    <a:pt x="176" y="170"/>
                    <a:pt x="186" y="164"/>
                    <a:pt x="191" y="159"/>
                  </a:cubicBezTo>
                  <a:cubicBezTo>
                    <a:pt x="192" y="157"/>
                    <a:pt x="194" y="155"/>
                    <a:pt x="196" y="154"/>
                  </a:cubicBezTo>
                  <a:cubicBezTo>
                    <a:pt x="202" y="152"/>
                    <a:pt x="203" y="144"/>
                    <a:pt x="209" y="143"/>
                  </a:cubicBezTo>
                  <a:cubicBezTo>
                    <a:pt x="213" y="140"/>
                    <a:pt x="214" y="137"/>
                    <a:pt x="220" y="136"/>
                  </a:cubicBezTo>
                  <a:cubicBezTo>
                    <a:pt x="223" y="133"/>
                    <a:pt x="229" y="124"/>
                    <a:pt x="229" y="120"/>
                  </a:cubicBezTo>
                  <a:cubicBezTo>
                    <a:pt x="234" y="104"/>
                    <a:pt x="206" y="99"/>
                    <a:pt x="196" y="99"/>
                  </a:cubicBezTo>
                  <a:cubicBezTo>
                    <a:pt x="171" y="99"/>
                    <a:pt x="144" y="106"/>
                    <a:pt x="122" y="115"/>
                  </a:cubicBezTo>
                  <a:cubicBezTo>
                    <a:pt x="121" y="116"/>
                    <a:pt x="108" y="122"/>
                    <a:pt x="108" y="122"/>
                  </a:cubicBezTo>
                  <a:cubicBezTo>
                    <a:pt x="108" y="120"/>
                    <a:pt x="107" y="120"/>
                    <a:pt x="107" y="119"/>
                  </a:cubicBezTo>
                  <a:lnTo>
                    <a:pt x="108" y="1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Freeform 8"/>
            <p:cNvSpPr/>
            <p:nvPr/>
          </p:nvSpPr>
          <p:spPr bwMode="auto">
            <a:xfrm rot="16200000" flipH="1">
              <a:off x="13416" y="6796"/>
              <a:ext cx="358" cy="318"/>
            </a:xfrm>
            <a:custGeom>
              <a:avLst/>
              <a:gdLst>
                <a:gd name="T0" fmla="*/ 119 w 218"/>
                <a:gd name="T1" fmla="*/ 103 h 194"/>
                <a:gd name="T2" fmla="*/ 119 w 218"/>
                <a:gd name="T3" fmla="*/ 102 h 194"/>
                <a:gd name="T4" fmla="*/ 120 w 218"/>
                <a:gd name="T5" fmla="*/ 69 h 194"/>
                <a:gd name="T6" fmla="*/ 121 w 218"/>
                <a:gd name="T7" fmla="*/ 59 h 194"/>
                <a:gd name="T8" fmla="*/ 120 w 218"/>
                <a:gd name="T9" fmla="*/ 58 h 194"/>
                <a:gd name="T10" fmla="*/ 120 w 218"/>
                <a:gd name="T11" fmla="*/ 80 h 194"/>
                <a:gd name="T12" fmla="*/ 119 w 218"/>
                <a:gd name="T13" fmla="*/ 102 h 194"/>
                <a:gd name="T14" fmla="*/ 115 w 218"/>
                <a:gd name="T15" fmla="*/ 103 h 194"/>
                <a:gd name="T16" fmla="*/ 115 w 218"/>
                <a:gd name="T17" fmla="*/ 103 h 194"/>
                <a:gd name="T18" fmla="*/ 108 w 218"/>
                <a:gd name="T19" fmla="*/ 96 h 194"/>
                <a:gd name="T20" fmla="*/ 93 w 218"/>
                <a:gd name="T21" fmla="*/ 79 h 194"/>
                <a:gd name="T22" fmla="*/ 95 w 218"/>
                <a:gd name="T23" fmla="*/ 82 h 194"/>
                <a:gd name="T24" fmla="*/ 114 w 218"/>
                <a:gd name="T25" fmla="*/ 102 h 194"/>
                <a:gd name="T26" fmla="*/ 115 w 218"/>
                <a:gd name="T27" fmla="*/ 103 h 194"/>
                <a:gd name="T28" fmla="*/ 115 w 218"/>
                <a:gd name="T29" fmla="*/ 106 h 194"/>
                <a:gd name="T30" fmla="*/ 110 w 218"/>
                <a:gd name="T31" fmla="*/ 108 h 194"/>
                <a:gd name="T32" fmla="*/ 40 w 218"/>
                <a:gd name="T33" fmla="*/ 74 h 194"/>
                <a:gd name="T34" fmla="*/ 0 w 218"/>
                <a:gd name="T35" fmla="*/ 85 h 194"/>
                <a:gd name="T36" fmla="*/ 7 w 218"/>
                <a:gd name="T37" fmla="*/ 104 h 194"/>
                <a:gd name="T38" fmla="*/ 20 w 218"/>
                <a:gd name="T39" fmla="*/ 117 h 194"/>
                <a:gd name="T40" fmla="*/ 27 w 218"/>
                <a:gd name="T41" fmla="*/ 128 h 194"/>
                <a:gd name="T42" fmla="*/ 45 w 218"/>
                <a:gd name="T43" fmla="*/ 141 h 194"/>
                <a:gd name="T44" fmla="*/ 75 w 218"/>
                <a:gd name="T45" fmla="*/ 131 h 194"/>
                <a:gd name="T46" fmla="*/ 48 w 218"/>
                <a:gd name="T47" fmla="*/ 167 h 194"/>
                <a:gd name="T48" fmla="*/ 55 w 218"/>
                <a:gd name="T49" fmla="*/ 179 h 194"/>
                <a:gd name="T50" fmla="*/ 63 w 218"/>
                <a:gd name="T51" fmla="*/ 185 h 194"/>
                <a:gd name="T52" fmla="*/ 78 w 218"/>
                <a:gd name="T53" fmla="*/ 192 h 194"/>
                <a:gd name="T54" fmla="*/ 95 w 218"/>
                <a:gd name="T55" fmla="*/ 194 h 194"/>
                <a:gd name="T56" fmla="*/ 110 w 218"/>
                <a:gd name="T57" fmla="*/ 187 h 194"/>
                <a:gd name="T58" fmla="*/ 117 w 218"/>
                <a:gd name="T59" fmla="*/ 178 h 194"/>
                <a:gd name="T60" fmla="*/ 126 w 218"/>
                <a:gd name="T61" fmla="*/ 137 h 194"/>
                <a:gd name="T62" fmla="*/ 137 w 218"/>
                <a:gd name="T63" fmla="*/ 167 h 194"/>
                <a:gd name="T64" fmla="*/ 140 w 218"/>
                <a:gd name="T65" fmla="*/ 168 h 194"/>
                <a:gd name="T66" fmla="*/ 130 w 218"/>
                <a:gd name="T67" fmla="*/ 140 h 194"/>
                <a:gd name="T68" fmla="*/ 134 w 218"/>
                <a:gd name="T69" fmla="*/ 136 h 194"/>
                <a:gd name="T70" fmla="*/ 166 w 218"/>
                <a:gd name="T71" fmla="*/ 159 h 194"/>
                <a:gd name="T72" fmla="*/ 185 w 218"/>
                <a:gd name="T73" fmla="*/ 161 h 194"/>
                <a:gd name="T74" fmla="*/ 197 w 218"/>
                <a:gd name="T75" fmla="*/ 156 h 194"/>
                <a:gd name="T76" fmla="*/ 206 w 218"/>
                <a:gd name="T77" fmla="*/ 145 h 194"/>
                <a:gd name="T78" fmla="*/ 214 w 218"/>
                <a:gd name="T79" fmla="*/ 131 h 194"/>
                <a:gd name="T80" fmla="*/ 215 w 218"/>
                <a:gd name="T81" fmla="*/ 123 h 194"/>
                <a:gd name="T82" fmla="*/ 213 w 218"/>
                <a:gd name="T83" fmla="*/ 107 h 194"/>
                <a:gd name="T84" fmla="*/ 208 w 218"/>
                <a:gd name="T85" fmla="*/ 101 h 194"/>
                <a:gd name="T86" fmla="*/ 170 w 218"/>
                <a:gd name="T87" fmla="*/ 97 h 194"/>
                <a:gd name="T88" fmla="*/ 194 w 218"/>
                <a:gd name="T89" fmla="*/ 87 h 194"/>
                <a:gd name="T90" fmla="*/ 200 w 218"/>
                <a:gd name="T91" fmla="*/ 65 h 194"/>
                <a:gd name="T92" fmla="*/ 199 w 218"/>
                <a:gd name="T93" fmla="*/ 58 h 194"/>
                <a:gd name="T94" fmla="*/ 199 w 218"/>
                <a:gd name="T95" fmla="*/ 42 h 194"/>
                <a:gd name="T96" fmla="*/ 200 w 218"/>
                <a:gd name="T97" fmla="*/ 30 h 194"/>
                <a:gd name="T98" fmla="*/ 194 w 218"/>
                <a:gd name="T99" fmla="*/ 13 h 194"/>
                <a:gd name="T100" fmla="*/ 158 w 218"/>
                <a:gd name="T101" fmla="*/ 25 h 194"/>
                <a:gd name="T102" fmla="*/ 126 w 218"/>
                <a:gd name="T103" fmla="*/ 91 h 194"/>
                <a:gd name="T104" fmla="*/ 123 w 218"/>
                <a:gd name="T105" fmla="*/ 105 h 194"/>
                <a:gd name="T106" fmla="*/ 120 w 218"/>
                <a:gd name="T107" fmla="*/ 104 h 194"/>
                <a:gd name="T108" fmla="*/ 119 w 218"/>
                <a:gd name="T109" fmla="*/ 103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8" h="194">
                  <a:moveTo>
                    <a:pt x="119" y="103"/>
                  </a:moveTo>
                  <a:cubicBezTo>
                    <a:pt x="119" y="103"/>
                    <a:pt x="119" y="102"/>
                    <a:pt x="119" y="102"/>
                  </a:cubicBezTo>
                  <a:cubicBezTo>
                    <a:pt x="120" y="91"/>
                    <a:pt x="121" y="80"/>
                    <a:pt x="120" y="69"/>
                  </a:cubicBezTo>
                  <a:cubicBezTo>
                    <a:pt x="120" y="65"/>
                    <a:pt x="121" y="62"/>
                    <a:pt x="121" y="59"/>
                  </a:cubicBezTo>
                  <a:cubicBezTo>
                    <a:pt x="121" y="57"/>
                    <a:pt x="121" y="56"/>
                    <a:pt x="120" y="58"/>
                  </a:cubicBezTo>
                  <a:cubicBezTo>
                    <a:pt x="119" y="65"/>
                    <a:pt x="120" y="73"/>
                    <a:pt x="120" y="80"/>
                  </a:cubicBezTo>
                  <a:cubicBezTo>
                    <a:pt x="120" y="87"/>
                    <a:pt x="119" y="95"/>
                    <a:pt x="119" y="102"/>
                  </a:cubicBezTo>
                  <a:cubicBezTo>
                    <a:pt x="118" y="100"/>
                    <a:pt x="118" y="106"/>
                    <a:pt x="115" y="103"/>
                  </a:cubicBezTo>
                  <a:cubicBezTo>
                    <a:pt x="115" y="103"/>
                    <a:pt x="115" y="103"/>
                    <a:pt x="115" y="103"/>
                  </a:cubicBezTo>
                  <a:cubicBezTo>
                    <a:pt x="113" y="100"/>
                    <a:pt x="110" y="98"/>
                    <a:pt x="108" y="96"/>
                  </a:cubicBezTo>
                  <a:cubicBezTo>
                    <a:pt x="103" y="91"/>
                    <a:pt x="97" y="85"/>
                    <a:pt x="93" y="79"/>
                  </a:cubicBezTo>
                  <a:cubicBezTo>
                    <a:pt x="91" y="79"/>
                    <a:pt x="95" y="82"/>
                    <a:pt x="95" y="82"/>
                  </a:cubicBezTo>
                  <a:cubicBezTo>
                    <a:pt x="100" y="90"/>
                    <a:pt x="108" y="96"/>
                    <a:pt x="114" y="102"/>
                  </a:cubicBezTo>
                  <a:cubicBezTo>
                    <a:pt x="115" y="103"/>
                    <a:pt x="115" y="103"/>
                    <a:pt x="115" y="103"/>
                  </a:cubicBezTo>
                  <a:cubicBezTo>
                    <a:pt x="114" y="103"/>
                    <a:pt x="115" y="105"/>
                    <a:pt x="115" y="106"/>
                  </a:cubicBezTo>
                  <a:cubicBezTo>
                    <a:pt x="112" y="110"/>
                    <a:pt x="121" y="117"/>
                    <a:pt x="110" y="108"/>
                  </a:cubicBezTo>
                  <a:cubicBezTo>
                    <a:pt x="92" y="93"/>
                    <a:pt x="63" y="80"/>
                    <a:pt x="40" y="74"/>
                  </a:cubicBezTo>
                  <a:cubicBezTo>
                    <a:pt x="30" y="72"/>
                    <a:pt x="2" y="70"/>
                    <a:pt x="0" y="85"/>
                  </a:cubicBezTo>
                  <a:cubicBezTo>
                    <a:pt x="0" y="91"/>
                    <a:pt x="3" y="99"/>
                    <a:pt x="7" y="104"/>
                  </a:cubicBezTo>
                  <a:cubicBezTo>
                    <a:pt x="10" y="105"/>
                    <a:pt x="19" y="114"/>
                    <a:pt x="20" y="117"/>
                  </a:cubicBezTo>
                  <a:cubicBezTo>
                    <a:pt x="20" y="122"/>
                    <a:pt x="26" y="124"/>
                    <a:pt x="27" y="128"/>
                  </a:cubicBezTo>
                  <a:cubicBezTo>
                    <a:pt x="28" y="133"/>
                    <a:pt x="40" y="141"/>
                    <a:pt x="45" y="141"/>
                  </a:cubicBezTo>
                  <a:cubicBezTo>
                    <a:pt x="51" y="141"/>
                    <a:pt x="75" y="131"/>
                    <a:pt x="75" y="131"/>
                  </a:cubicBezTo>
                  <a:cubicBezTo>
                    <a:pt x="64" y="138"/>
                    <a:pt x="42" y="152"/>
                    <a:pt x="48" y="167"/>
                  </a:cubicBezTo>
                  <a:cubicBezTo>
                    <a:pt x="52" y="171"/>
                    <a:pt x="53" y="173"/>
                    <a:pt x="55" y="179"/>
                  </a:cubicBezTo>
                  <a:cubicBezTo>
                    <a:pt x="57" y="181"/>
                    <a:pt x="60" y="182"/>
                    <a:pt x="63" y="185"/>
                  </a:cubicBezTo>
                  <a:cubicBezTo>
                    <a:pt x="66" y="192"/>
                    <a:pt x="73" y="188"/>
                    <a:pt x="78" y="192"/>
                  </a:cubicBezTo>
                  <a:cubicBezTo>
                    <a:pt x="83" y="194"/>
                    <a:pt x="91" y="194"/>
                    <a:pt x="95" y="194"/>
                  </a:cubicBezTo>
                  <a:cubicBezTo>
                    <a:pt x="100" y="191"/>
                    <a:pt x="105" y="191"/>
                    <a:pt x="110" y="187"/>
                  </a:cubicBezTo>
                  <a:cubicBezTo>
                    <a:pt x="113" y="185"/>
                    <a:pt x="115" y="182"/>
                    <a:pt x="117" y="178"/>
                  </a:cubicBezTo>
                  <a:cubicBezTo>
                    <a:pt x="118" y="176"/>
                    <a:pt x="125" y="136"/>
                    <a:pt x="126" y="137"/>
                  </a:cubicBezTo>
                  <a:cubicBezTo>
                    <a:pt x="129" y="145"/>
                    <a:pt x="130" y="161"/>
                    <a:pt x="137" y="167"/>
                  </a:cubicBezTo>
                  <a:cubicBezTo>
                    <a:pt x="137" y="168"/>
                    <a:pt x="138" y="170"/>
                    <a:pt x="140" y="168"/>
                  </a:cubicBezTo>
                  <a:cubicBezTo>
                    <a:pt x="143" y="160"/>
                    <a:pt x="133" y="148"/>
                    <a:pt x="130" y="140"/>
                  </a:cubicBezTo>
                  <a:cubicBezTo>
                    <a:pt x="129" y="129"/>
                    <a:pt x="129" y="132"/>
                    <a:pt x="134" y="136"/>
                  </a:cubicBezTo>
                  <a:cubicBezTo>
                    <a:pt x="145" y="144"/>
                    <a:pt x="156" y="150"/>
                    <a:pt x="166" y="159"/>
                  </a:cubicBezTo>
                  <a:cubicBezTo>
                    <a:pt x="172" y="162"/>
                    <a:pt x="178" y="163"/>
                    <a:pt x="185" y="161"/>
                  </a:cubicBezTo>
                  <a:cubicBezTo>
                    <a:pt x="188" y="158"/>
                    <a:pt x="194" y="159"/>
                    <a:pt x="197" y="156"/>
                  </a:cubicBezTo>
                  <a:cubicBezTo>
                    <a:pt x="198" y="151"/>
                    <a:pt x="206" y="150"/>
                    <a:pt x="206" y="145"/>
                  </a:cubicBezTo>
                  <a:cubicBezTo>
                    <a:pt x="208" y="140"/>
                    <a:pt x="214" y="137"/>
                    <a:pt x="214" y="131"/>
                  </a:cubicBezTo>
                  <a:cubicBezTo>
                    <a:pt x="214" y="130"/>
                    <a:pt x="214" y="125"/>
                    <a:pt x="215" y="123"/>
                  </a:cubicBezTo>
                  <a:cubicBezTo>
                    <a:pt x="218" y="119"/>
                    <a:pt x="211" y="112"/>
                    <a:pt x="213" y="107"/>
                  </a:cubicBezTo>
                  <a:cubicBezTo>
                    <a:pt x="213" y="104"/>
                    <a:pt x="210" y="102"/>
                    <a:pt x="208" y="101"/>
                  </a:cubicBezTo>
                  <a:cubicBezTo>
                    <a:pt x="197" y="91"/>
                    <a:pt x="183" y="95"/>
                    <a:pt x="170" y="97"/>
                  </a:cubicBezTo>
                  <a:cubicBezTo>
                    <a:pt x="169" y="96"/>
                    <a:pt x="190" y="89"/>
                    <a:pt x="194" y="87"/>
                  </a:cubicBezTo>
                  <a:cubicBezTo>
                    <a:pt x="200" y="83"/>
                    <a:pt x="201" y="72"/>
                    <a:pt x="200" y="65"/>
                  </a:cubicBezTo>
                  <a:cubicBezTo>
                    <a:pt x="200" y="63"/>
                    <a:pt x="199" y="60"/>
                    <a:pt x="199" y="58"/>
                  </a:cubicBezTo>
                  <a:cubicBezTo>
                    <a:pt x="202" y="52"/>
                    <a:pt x="196" y="47"/>
                    <a:pt x="199" y="42"/>
                  </a:cubicBezTo>
                  <a:cubicBezTo>
                    <a:pt x="199" y="37"/>
                    <a:pt x="198" y="35"/>
                    <a:pt x="200" y="30"/>
                  </a:cubicBezTo>
                  <a:cubicBezTo>
                    <a:pt x="200" y="25"/>
                    <a:pt x="197" y="16"/>
                    <a:pt x="194" y="13"/>
                  </a:cubicBezTo>
                  <a:cubicBezTo>
                    <a:pt x="184" y="0"/>
                    <a:pt x="165" y="18"/>
                    <a:pt x="158" y="25"/>
                  </a:cubicBezTo>
                  <a:cubicBezTo>
                    <a:pt x="143" y="44"/>
                    <a:pt x="132" y="68"/>
                    <a:pt x="126" y="91"/>
                  </a:cubicBezTo>
                  <a:cubicBezTo>
                    <a:pt x="126" y="92"/>
                    <a:pt x="123" y="105"/>
                    <a:pt x="123" y="105"/>
                  </a:cubicBezTo>
                  <a:cubicBezTo>
                    <a:pt x="122" y="104"/>
                    <a:pt x="121" y="104"/>
                    <a:pt x="120" y="104"/>
                  </a:cubicBezTo>
                  <a:lnTo>
                    <a:pt x="119" y="10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Freeform 9"/>
            <p:cNvSpPr/>
            <p:nvPr/>
          </p:nvSpPr>
          <p:spPr bwMode="auto">
            <a:xfrm rot="16200000" flipH="1">
              <a:off x="11582" y="6436"/>
              <a:ext cx="550" cy="548"/>
            </a:xfrm>
            <a:custGeom>
              <a:avLst/>
              <a:gdLst>
                <a:gd name="T0" fmla="*/ 0 w 275"/>
                <a:gd name="T1" fmla="*/ 274 h 274"/>
                <a:gd name="T2" fmla="*/ 275 w 275"/>
                <a:gd name="T3" fmla="*/ 0 h 274"/>
                <a:gd name="T4" fmla="*/ 0 w 275"/>
                <a:gd name="T5" fmla="*/ 274 h 274"/>
              </a:gdLst>
              <a:ahLst/>
              <a:cxnLst>
                <a:cxn ang="0">
                  <a:pos x="T0" y="T1"/>
                </a:cxn>
                <a:cxn ang="0">
                  <a:pos x="T2" y="T3"/>
                </a:cxn>
                <a:cxn ang="0">
                  <a:pos x="T4" y="T5"/>
                </a:cxn>
              </a:cxnLst>
              <a:rect l="0" t="0" r="r" b="b"/>
              <a:pathLst>
                <a:path w="275" h="274">
                  <a:moveTo>
                    <a:pt x="0" y="274"/>
                  </a:moveTo>
                  <a:lnTo>
                    <a:pt x="275" y="0"/>
                  </a:lnTo>
                  <a:lnTo>
                    <a:pt x="0" y="27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Line 10"/>
            <p:cNvSpPr>
              <a:spLocks noChangeShapeType="1"/>
            </p:cNvSpPr>
            <p:nvPr/>
          </p:nvSpPr>
          <p:spPr bwMode="auto">
            <a:xfrm rot="16200000" flipH="1" flipV="1">
              <a:off x="11782" y="6636"/>
              <a:ext cx="550" cy="54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1"/>
            <p:cNvSpPr/>
            <p:nvPr/>
          </p:nvSpPr>
          <p:spPr bwMode="auto">
            <a:xfrm rot="16200000" flipH="1">
              <a:off x="11577" y="6459"/>
              <a:ext cx="562" cy="562"/>
            </a:xfrm>
            <a:custGeom>
              <a:avLst/>
              <a:gdLst>
                <a:gd name="T0" fmla="*/ 7 w 281"/>
                <a:gd name="T1" fmla="*/ 281 h 281"/>
                <a:gd name="T2" fmla="*/ 281 w 281"/>
                <a:gd name="T3" fmla="*/ 7 h 281"/>
                <a:gd name="T4" fmla="*/ 275 w 281"/>
                <a:gd name="T5" fmla="*/ 0 h 281"/>
                <a:gd name="T6" fmla="*/ 0 w 281"/>
                <a:gd name="T7" fmla="*/ 274 h 281"/>
                <a:gd name="T8" fmla="*/ 7 w 281"/>
                <a:gd name="T9" fmla="*/ 281 h 281"/>
              </a:gdLst>
              <a:ahLst/>
              <a:cxnLst>
                <a:cxn ang="0">
                  <a:pos x="T0" y="T1"/>
                </a:cxn>
                <a:cxn ang="0">
                  <a:pos x="T2" y="T3"/>
                </a:cxn>
                <a:cxn ang="0">
                  <a:pos x="T4" y="T5"/>
                </a:cxn>
                <a:cxn ang="0">
                  <a:pos x="T6" y="T7"/>
                </a:cxn>
                <a:cxn ang="0">
                  <a:pos x="T8" y="T9"/>
                </a:cxn>
              </a:cxnLst>
              <a:rect l="0" t="0" r="r" b="b"/>
              <a:pathLst>
                <a:path w="281" h="281">
                  <a:moveTo>
                    <a:pt x="7" y="281"/>
                  </a:moveTo>
                  <a:lnTo>
                    <a:pt x="281" y="7"/>
                  </a:lnTo>
                  <a:lnTo>
                    <a:pt x="275" y="0"/>
                  </a:lnTo>
                  <a:lnTo>
                    <a:pt x="0" y="274"/>
                  </a:lnTo>
                  <a:lnTo>
                    <a:pt x="7" y="28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Freeform 12"/>
            <p:cNvSpPr/>
            <p:nvPr/>
          </p:nvSpPr>
          <p:spPr bwMode="auto">
            <a:xfrm rot="16200000" flipH="1">
              <a:off x="11577" y="6429"/>
              <a:ext cx="562" cy="562"/>
            </a:xfrm>
            <a:custGeom>
              <a:avLst/>
              <a:gdLst>
                <a:gd name="T0" fmla="*/ 7 w 281"/>
                <a:gd name="T1" fmla="*/ 281 h 281"/>
                <a:gd name="T2" fmla="*/ 281 w 281"/>
                <a:gd name="T3" fmla="*/ 7 h 281"/>
                <a:gd name="T4" fmla="*/ 275 w 281"/>
                <a:gd name="T5" fmla="*/ 0 h 281"/>
                <a:gd name="T6" fmla="*/ 0 w 281"/>
                <a:gd name="T7" fmla="*/ 274 h 281"/>
              </a:gdLst>
              <a:ahLst/>
              <a:cxnLst>
                <a:cxn ang="0">
                  <a:pos x="T0" y="T1"/>
                </a:cxn>
                <a:cxn ang="0">
                  <a:pos x="T2" y="T3"/>
                </a:cxn>
                <a:cxn ang="0">
                  <a:pos x="T4" y="T5"/>
                </a:cxn>
                <a:cxn ang="0">
                  <a:pos x="T6" y="T7"/>
                </a:cxn>
              </a:cxnLst>
              <a:rect l="0" t="0" r="r" b="b"/>
              <a:pathLst>
                <a:path w="281" h="281">
                  <a:moveTo>
                    <a:pt x="7" y="281"/>
                  </a:moveTo>
                  <a:lnTo>
                    <a:pt x="281" y="7"/>
                  </a:lnTo>
                  <a:lnTo>
                    <a:pt x="275" y="0"/>
                  </a:lnTo>
                  <a:lnTo>
                    <a:pt x="0" y="27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Freeform 17"/>
            <p:cNvSpPr/>
            <p:nvPr/>
          </p:nvSpPr>
          <p:spPr bwMode="auto">
            <a:xfrm rot="16200000" flipH="1">
              <a:off x="12132" y="2583"/>
              <a:ext cx="550" cy="550"/>
            </a:xfrm>
            <a:custGeom>
              <a:avLst/>
              <a:gdLst>
                <a:gd name="T0" fmla="*/ 0 w 275"/>
                <a:gd name="T1" fmla="*/ 275 h 275"/>
                <a:gd name="T2" fmla="*/ 275 w 275"/>
                <a:gd name="T3" fmla="*/ 0 h 275"/>
                <a:gd name="T4" fmla="*/ 0 w 275"/>
                <a:gd name="T5" fmla="*/ 275 h 275"/>
              </a:gdLst>
              <a:ahLst/>
              <a:cxnLst>
                <a:cxn ang="0">
                  <a:pos x="T0" y="T1"/>
                </a:cxn>
                <a:cxn ang="0">
                  <a:pos x="T2" y="T3"/>
                </a:cxn>
                <a:cxn ang="0">
                  <a:pos x="T4" y="T5"/>
                </a:cxn>
              </a:cxnLst>
              <a:rect l="0" t="0" r="r" b="b"/>
              <a:pathLst>
                <a:path w="275" h="275">
                  <a:moveTo>
                    <a:pt x="0" y="275"/>
                  </a:moveTo>
                  <a:lnTo>
                    <a:pt x="275" y="0"/>
                  </a:lnTo>
                  <a:lnTo>
                    <a:pt x="0" y="27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Line 18"/>
            <p:cNvSpPr>
              <a:spLocks noChangeShapeType="1"/>
            </p:cNvSpPr>
            <p:nvPr/>
          </p:nvSpPr>
          <p:spPr bwMode="auto">
            <a:xfrm rot="16200000" flipH="1" flipV="1">
              <a:off x="12332" y="2783"/>
              <a:ext cx="550" cy="5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9"/>
            <p:cNvSpPr/>
            <p:nvPr/>
          </p:nvSpPr>
          <p:spPr bwMode="auto">
            <a:xfrm rot="16200000" flipH="1">
              <a:off x="12127" y="2576"/>
              <a:ext cx="562" cy="564"/>
            </a:xfrm>
            <a:custGeom>
              <a:avLst/>
              <a:gdLst>
                <a:gd name="T0" fmla="*/ 7 w 281"/>
                <a:gd name="T1" fmla="*/ 282 h 282"/>
                <a:gd name="T2" fmla="*/ 281 w 281"/>
                <a:gd name="T3" fmla="*/ 7 h 282"/>
                <a:gd name="T4" fmla="*/ 274 w 281"/>
                <a:gd name="T5" fmla="*/ 0 h 282"/>
                <a:gd name="T6" fmla="*/ 0 w 281"/>
                <a:gd name="T7" fmla="*/ 275 h 282"/>
                <a:gd name="T8" fmla="*/ 7 w 281"/>
                <a:gd name="T9" fmla="*/ 282 h 282"/>
              </a:gdLst>
              <a:ahLst/>
              <a:cxnLst>
                <a:cxn ang="0">
                  <a:pos x="T0" y="T1"/>
                </a:cxn>
                <a:cxn ang="0">
                  <a:pos x="T2" y="T3"/>
                </a:cxn>
                <a:cxn ang="0">
                  <a:pos x="T4" y="T5"/>
                </a:cxn>
                <a:cxn ang="0">
                  <a:pos x="T6" y="T7"/>
                </a:cxn>
                <a:cxn ang="0">
                  <a:pos x="T8" y="T9"/>
                </a:cxn>
              </a:cxnLst>
              <a:rect l="0" t="0" r="r" b="b"/>
              <a:pathLst>
                <a:path w="281" h="282">
                  <a:moveTo>
                    <a:pt x="7" y="282"/>
                  </a:moveTo>
                  <a:lnTo>
                    <a:pt x="281" y="7"/>
                  </a:lnTo>
                  <a:lnTo>
                    <a:pt x="274" y="0"/>
                  </a:lnTo>
                  <a:lnTo>
                    <a:pt x="0" y="275"/>
                  </a:lnTo>
                  <a:lnTo>
                    <a:pt x="7" y="2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Freeform 20"/>
            <p:cNvSpPr/>
            <p:nvPr/>
          </p:nvSpPr>
          <p:spPr bwMode="auto">
            <a:xfrm rot="16200000" flipH="1">
              <a:off x="12327" y="2776"/>
              <a:ext cx="562" cy="564"/>
            </a:xfrm>
            <a:custGeom>
              <a:avLst/>
              <a:gdLst>
                <a:gd name="T0" fmla="*/ 7 w 281"/>
                <a:gd name="T1" fmla="*/ 282 h 282"/>
                <a:gd name="T2" fmla="*/ 281 w 281"/>
                <a:gd name="T3" fmla="*/ 7 h 282"/>
                <a:gd name="T4" fmla="*/ 274 w 281"/>
                <a:gd name="T5" fmla="*/ 0 h 282"/>
                <a:gd name="T6" fmla="*/ 0 w 281"/>
                <a:gd name="T7" fmla="*/ 275 h 282"/>
              </a:gdLst>
              <a:ahLst/>
              <a:cxnLst>
                <a:cxn ang="0">
                  <a:pos x="T0" y="T1"/>
                </a:cxn>
                <a:cxn ang="0">
                  <a:pos x="T2" y="T3"/>
                </a:cxn>
                <a:cxn ang="0">
                  <a:pos x="T4" y="T5"/>
                </a:cxn>
                <a:cxn ang="0">
                  <a:pos x="T6" y="T7"/>
                </a:cxn>
              </a:cxnLst>
              <a:rect l="0" t="0" r="r" b="b"/>
              <a:pathLst>
                <a:path w="281" h="282">
                  <a:moveTo>
                    <a:pt x="7" y="282"/>
                  </a:moveTo>
                  <a:lnTo>
                    <a:pt x="281" y="7"/>
                  </a:lnTo>
                  <a:lnTo>
                    <a:pt x="274" y="0"/>
                  </a:lnTo>
                  <a:lnTo>
                    <a:pt x="0" y="27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5" name="Freeform 162"/>
            <p:cNvSpPr/>
            <p:nvPr/>
          </p:nvSpPr>
          <p:spPr bwMode="auto">
            <a:xfrm rot="16200000" flipH="1">
              <a:off x="7953" y="6636"/>
              <a:ext cx="380" cy="360"/>
            </a:xfrm>
            <a:custGeom>
              <a:avLst/>
              <a:gdLst>
                <a:gd name="T0" fmla="*/ 128 w 232"/>
                <a:gd name="T1" fmla="*/ 118 h 220"/>
                <a:gd name="T2" fmla="*/ 127 w 232"/>
                <a:gd name="T3" fmla="*/ 117 h 220"/>
                <a:gd name="T4" fmla="*/ 121 w 232"/>
                <a:gd name="T5" fmla="*/ 83 h 220"/>
                <a:gd name="T6" fmla="*/ 120 w 232"/>
                <a:gd name="T7" fmla="*/ 73 h 220"/>
                <a:gd name="T8" fmla="*/ 119 w 232"/>
                <a:gd name="T9" fmla="*/ 73 h 220"/>
                <a:gd name="T10" fmla="*/ 124 w 232"/>
                <a:gd name="T11" fmla="*/ 94 h 220"/>
                <a:gd name="T12" fmla="*/ 127 w 232"/>
                <a:gd name="T13" fmla="*/ 118 h 220"/>
                <a:gd name="T14" fmla="*/ 123 w 232"/>
                <a:gd name="T15" fmla="*/ 119 h 220"/>
                <a:gd name="T16" fmla="*/ 123 w 232"/>
                <a:gd name="T17" fmla="*/ 119 h 220"/>
                <a:gd name="T18" fmla="*/ 115 w 232"/>
                <a:gd name="T19" fmla="*/ 114 h 220"/>
                <a:gd name="T20" fmla="*/ 95 w 232"/>
                <a:gd name="T21" fmla="*/ 99 h 220"/>
                <a:gd name="T22" fmla="*/ 98 w 232"/>
                <a:gd name="T23" fmla="*/ 102 h 220"/>
                <a:gd name="T24" fmla="*/ 122 w 232"/>
                <a:gd name="T25" fmla="*/ 119 h 220"/>
                <a:gd name="T26" fmla="*/ 123 w 232"/>
                <a:gd name="T27" fmla="*/ 119 h 220"/>
                <a:gd name="T28" fmla="*/ 124 w 232"/>
                <a:gd name="T29" fmla="*/ 122 h 220"/>
                <a:gd name="T30" fmla="*/ 119 w 232"/>
                <a:gd name="T31" fmla="*/ 125 h 220"/>
                <a:gd name="T32" fmla="*/ 41 w 232"/>
                <a:gd name="T33" fmla="*/ 105 h 220"/>
                <a:gd name="T34" fmla="*/ 2 w 232"/>
                <a:gd name="T35" fmla="*/ 125 h 220"/>
                <a:gd name="T36" fmla="*/ 13 w 232"/>
                <a:gd name="T37" fmla="*/ 142 h 220"/>
                <a:gd name="T38" fmla="*/ 29 w 232"/>
                <a:gd name="T39" fmla="*/ 153 h 220"/>
                <a:gd name="T40" fmla="*/ 39 w 232"/>
                <a:gd name="T41" fmla="*/ 163 h 220"/>
                <a:gd name="T42" fmla="*/ 59 w 232"/>
                <a:gd name="T43" fmla="*/ 173 h 220"/>
                <a:gd name="T44" fmla="*/ 88 w 232"/>
                <a:gd name="T45" fmla="*/ 157 h 220"/>
                <a:gd name="T46" fmla="*/ 68 w 232"/>
                <a:gd name="T47" fmla="*/ 199 h 220"/>
                <a:gd name="T48" fmla="*/ 77 w 232"/>
                <a:gd name="T49" fmla="*/ 209 h 220"/>
                <a:gd name="T50" fmla="*/ 87 w 232"/>
                <a:gd name="T51" fmla="*/ 214 h 220"/>
                <a:gd name="T52" fmla="*/ 104 w 232"/>
                <a:gd name="T53" fmla="*/ 218 h 220"/>
                <a:gd name="T54" fmla="*/ 122 w 232"/>
                <a:gd name="T55" fmla="*/ 216 h 220"/>
                <a:gd name="T56" fmla="*/ 135 w 232"/>
                <a:gd name="T57" fmla="*/ 206 h 220"/>
                <a:gd name="T58" fmla="*/ 141 w 232"/>
                <a:gd name="T59" fmla="*/ 196 h 220"/>
                <a:gd name="T60" fmla="*/ 141 w 232"/>
                <a:gd name="T61" fmla="*/ 151 h 220"/>
                <a:gd name="T62" fmla="*/ 159 w 232"/>
                <a:gd name="T63" fmla="*/ 180 h 220"/>
                <a:gd name="T64" fmla="*/ 162 w 232"/>
                <a:gd name="T65" fmla="*/ 181 h 220"/>
                <a:gd name="T66" fmla="*/ 146 w 232"/>
                <a:gd name="T67" fmla="*/ 154 h 220"/>
                <a:gd name="T68" fmla="*/ 150 w 232"/>
                <a:gd name="T69" fmla="*/ 148 h 220"/>
                <a:gd name="T70" fmla="*/ 187 w 232"/>
                <a:gd name="T71" fmla="*/ 165 h 220"/>
                <a:gd name="T72" fmla="*/ 207 w 232"/>
                <a:gd name="T73" fmla="*/ 164 h 220"/>
                <a:gd name="T74" fmla="*/ 217 w 232"/>
                <a:gd name="T75" fmla="*/ 156 h 220"/>
                <a:gd name="T76" fmla="*/ 225 w 232"/>
                <a:gd name="T77" fmla="*/ 143 h 220"/>
                <a:gd name="T78" fmla="*/ 230 w 232"/>
                <a:gd name="T79" fmla="*/ 127 h 220"/>
                <a:gd name="T80" fmla="*/ 229 w 232"/>
                <a:gd name="T81" fmla="*/ 119 h 220"/>
                <a:gd name="T82" fmla="*/ 224 w 232"/>
                <a:gd name="T83" fmla="*/ 102 h 220"/>
                <a:gd name="T84" fmla="*/ 218 w 232"/>
                <a:gd name="T85" fmla="*/ 97 h 220"/>
                <a:gd name="T86" fmla="*/ 177 w 232"/>
                <a:gd name="T87" fmla="*/ 101 h 220"/>
                <a:gd name="T88" fmla="*/ 200 w 232"/>
                <a:gd name="T89" fmla="*/ 87 h 220"/>
                <a:gd name="T90" fmla="*/ 202 w 232"/>
                <a:gd name="T91" fmla="*/ 62 h 220"/>
                <a:gd name="T92" fmla="*/ 200 w 232"/>
                <a:gd name="T93" fmla="*/ 55 h 220"/>
                <a:gd name="T94" fmla="*/ 196 w 232"/>
                <a:gd name="T95" fmla="*/ 40 h 220"/>
                <a:gd name="T96" fmla="*/ 194 w 232"/>
                <a:gd name="T97" fmla="*/ 26 h 220"/>
                <a:gd name="T98" fmla="*/ 185 w 232"/>
                <a:gd name="T99" fmla="*/ 11 h 220"/>
                <a:gd name="T100" fmla="*/ 150 w 232"/>
                <a:gd name="T101" fmla="*/ 31 h 220"/>
                <a:gd name="T102" fmla="*/ 132 w 232"/>
                <a:gd name="T103" fmla="*/ 104 h 220"/>
                <a:gd name="T104" fmla="*/ 131 w 232"/>
                <a:gd name="T105" fmla="*/ 120 h 220"/>
                <a:gd name="T106" fmla="*/ 128 w 232"/>
                <a:gd name="T107" fmla="*/ 119 h 220"/>
                <a:gd name="T108" fmla="*/ 128 w 232"/>
                <a:gd name="T109" fmla="*/ 1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2" h="220">
                  <a:moveTo>
                    <a:pt x="128" y="118"/>
                  </a:moveTo>
                  <a:cubicBezTo>
                    <a:pt x="127" y="118"/>
                    <a:pt x="127" y="117"/>
                    <a:pt x="127" y="117"/>
                  </a:cubicBezTo>
                  <a:cubicBezTo>
                    <a:pt x="125" y="105"/>
                    <a:pt x="124" y="94"/>
                    <a:pt x="121" y="83"/>
                  </a:cubicBezTo>
                  <a:cubicBezTo>
                    <a:pt x="121" y="80"/>
                    <a:pt x="120" y="76"/>
                    <a:pt x="120" y="73"/>
                  </a:cubicBezTo>
                  <a:cubicBezTo>
                    <a:pt x="120" y="71"/>
                    <a:pt x="120" y="69"/>
                    <a:pt x="119" y="73"/>
                  </a:cubicBezTo>
                  <a:cubicBezTo>
                    <a:pt x="119" y="80"/>
                    <a:pt x="122" y="87"/>
                    <a:pt x="124" y="94"/>
                  </a:cubicBezTo>
                  <a:cubicBezTo>
                    <a:pt x="125" y="102"/>
                    <a:pt x="126" y="110"/>
                    <a:pt x="127" y="118"/>
                  </a:cubicBezTo>
                  <a:cubicBezTo>
                    <a:pt x="125" y="116"/>
                    <a:pt x="126" y="121"/>
                    <a:pt x="123" y="119"/>
                  </a:cubicBezTo>
                  <a:cubicBezTo>
                    <a:pt x="123" y="119"/>
                    <a:pt x="123" y="119"/>
                    <a:pt x="123" y="119"/>
                  </a:cubicBezTo>
                  <a:cubicBezTo>
                    <a:pt x="121" y="117"/>
                    <a:pt x="117" y="115"/>
                    <a:pt x="115" y="114"/>
                  </a:cubicBezTo>
                  <a:cubicBezTo>
                    <a:pt x="108" y="109"/>
                    <a:pt x="101" y="105"/>
                    <a:pt x="95" y="99"/>
                  </a:cubicBezTo>
                  <a:cubicBezTo>
                    <a:pt x="94" y="99"/>
                    <a:pt x="98" y="102"/>
                    <a:pt x="98" y="102"/>
                  </a:cubicBezTo>
                  <a:cubicBezTo>
                    <a:pt x="105" y="109"/>
                    <a:pt x="114" y="113"/>
                    <a:pt x="122" y="119"/>
                  </a:cubicBezTo>
                  <a:cubicBezTo>
                    <a:pt x="123" y="119"/>
                    <a:pt x="123" y="119"/>
                    <a:pt x="123" y="119"/>
                  </a:cubicBezTo>
                  <a:cubicBezTo>
                    <a:pt x="122" y="120"/>
                    <a:pt x="124" y="121"/>
                    <a:pt x="124" y="122"/>
                  </a:cubicBezTo>
                  <a:cubicBezTo>
                    <a:pt x="121" y="126"/>
                    <a:pt x="132" y="132"/>
                    <a:pt x="119" y="125"/>
                  </a:cubicBezTo>
                  <a:cubicBezTo>
                    <a:pt x="97" y="113"/>
                    <a:pt x="66" y="107"/>
                    <a:pt x="41" y="105"/>
                  </a:cubicBezTo>
                  <a:cubicBezTo>
                    <a:pt x="30" y="105"/>
                    <a:pt x="0" y="109"/>
                    <a:pt x="2" y="125"/>
                  </a:cubicBezTo>
                  <a:cubicBezTo>
                    <a:pt x="3" y="131"/>
                    <a:pt x="8" y="139"/>
                    <a:pt x="13" y="142"/>
                  </a:cubicBezTo>
                  <a:cubicBezTo>
                    <a:pt x="16" y="143"/>
                    <a:pt x="27" y="151"/>
                    <a:pt x="29" y="153"/>
                  </a:cubicBezTo>
                  <a:cubicBezTo>
                    <a:pt x="30" y="158"/>
                    <a:pt x="36" y="159"/>
                    <a:pt x="39" y="163"/>
                  </a:cubicBezTo>
                  <a:cubicBezTo>
                    <a:pt x="40" y="168"/>
                    <a:pt x="54" y="173"/>
                    <a:pt x="59" y="173"/>
                  </a:cubicBezTo>
                  <a:cubicBezTo>
                    <a:pt x="66" y="172"/>
                    <a:pt x="88" y="156"/>
                    <a:pt x="88" y="157"/>
                  </a:cubicBezTo>
                  <a:cubicBezTo>
                    <a:pt x="79" y="166"/>
                    <a:pt x="59" y="184"/>
                    <a:pt x="68" y="199"/>
                  </a:cubicBezTo>
                  <a:cubicBezTo>
                    <a:pt x="73" y="202"/>
                    <a:pt x="74" y="204"/>
                    <a:pt x="77" y="209"/>
                  </a:cubicBezTo>
                  <a:cubicBezTo>
                    <a:pt x="80" y="211"/>
                    <a:pt x="84" y="212"/>
                    <a:pt x="87" y="214"/>
                  </a:cubicBezTo>
                  <a:cubicBezTo>
                    <a:pt x="92" y="220"/>
                    <a:pt x="98" y="215"/>
                    <a:pt x="104" y="218"/>
                  </a:cubicBezTo>
                  <a:cubicBezTo>
                    <a:pt x="109" y="219"/>
                    <a:pt x="117" y="217"/>
                    <a:pt x="122" y="216"/>
                  </a:cubicBezTo>
                  <a:cubicBezTo>
                    <a:pt x="126" y="212"/>
                    <a:pt x="132" y="211"/>
                    <a:pt x="135" y="206"/>
                  </a:cubicBezTo>
                  <a:cubicBezTo>
                    <a:pt x="138" y="203"/>
                    <a:pt x="140" y="200"/>
                    <a:pt x="141" y="196"/>
                  </a:cubicBezTo>
                  <a:cubicBezTo>
                    <a:pt x="141" y="194"/>
                    <a:pt x="140" y="151"/>
                    <a:pt x="141" y="151"/>
                  </a:cubicBezTo>
                  <a:cubicBezTo>
                    <a:pt x="146" y="159"/>
                    <a:pt x="150" y="176"/>
                    <a:pt x="159" y="180"/>
                  </a:cubicBezTo>
                  <a:cubicBezTo>
                    <a:pt x="159" y="181"/>
                    <a:pt x="161" y="183"/>
                    <a:pt x="162" y="181"/>
                  </a:cubicBezTo>
                  <a:cubicBezTo>
                    <a:pt x="163" y="171"/>
                    <a:pt x="151" y="162"/>
                    <a:pt x="146" y="154"/>
                  </a:cubicBezTo>
                  <a:cubicBezTo>
                    <a:pt x="142" y="143"/>
                    <a:pt x="143" y="146"/>
                    <a:pt x="150" y="148"/>
                  </a:cubicBezTo>
                  <a:cubicBezTo>
                    <a:pt x="162" y="155"/>
                    <a:pt x="175" y="159"/>
                    <a:pt x="187" y="165"/>
                  </a:cubicBezTo>
                  <a:cubicBezTo>
                    <a:pt x="194" y="168"/>
                    <a:pt x="200" y="167"/>
                    <a:pt x="207" y="164"/>
                  </a:cubicBezTo>
                  <a:cubicBezTo>
                    <a:pt x="209" y="160"/>
                    <a:pt x="216" y="160"/>
                    <a:pt x="217" y="156"/>
                  </a:cubicBezTo>
                  <a:cubicBezTo>
                    <a:pt x="218" y="151"/>
                    <a:pt x="225" y="148"/>
                    <a:pt x="225" y="143"/>
                  </a:cubicBezTo>
                  <a:cubicBezTo>
                    <a:pt x="226" y="137"/>
                    <a:pt x="231" y="133"/>
                    <a:pt x="230" y="127"/>
                  </a:cubicBezTo>
                  <a:cubicBezTo>
                    <a:pt x="229" y="126"/>
                    <a:pt x="229" y="121"/>
                    <a:pt x="229" y="119"/>
                  </a:cubicBezTo>
                  <a:cubicBezTo>
                    <a:pt x="232" y="114"/>
                    <a:pt x="223" y="109"/>
                    <a:pt x="224" y="102"/>
                  </a:cubicBezTo>
                  <a:cubicBezTo>
                    <a:pt x="223" y="99"/>
                    <a:pt x="220" y="98"/>
                    <a:pt x="218" y="97"/>
                  </a:cubicBezTo>
                  <a:cubicBezTo>
                    <a:pt x="204" y="90"/>
                    <a:pt x="190" y="97"/>
                    <a:pt x="177" y="101"/>
                  </a:cubicBezTo>
                  <a:cubicBezTo>
                    <a:pt x="177" y="101"/>
                    <a:pt x="197" y="89"/>
                    <a:pt x="200" y="87"/>
                  </a:cubicBezTo>
                  <a:cubicBezTo>
                    <a:pt x="205" y="81"/>
                    <a:pt x="204" y="69"/>
                    <a:pt x="202" y="62"/>
                  </a:cubicBezTo>
                  <a:cubicBezTo>
                    <a:pt x="201" y="61"/>
                    <a:pt x="200" y="58"/>
                    <a:pt x="200" y="55"/>
                  </a:cubicBezTo>
                  <a:cubicBezTo>
                    <a:pt x="201" y="49"/>
                    <a:pt x="194" y="45"/>
                    <a:pt x="196" y="40"/>
                  </a:cubicBezTo>
                  <a:cubicBezTo>
                    <a:pt x="195" y="34"/>
                    <a:pt x="193" y="32"/>
                    <a:pt x="194" y="26"/>
                  </a:cubicBezTo>
                  <a:cubicBezTo>
                    <a:pt x="194" y="22"/>
                    <a:pt x="188" y="13"/>
                    <a:pt x="185" y="11"/>
                  </a:cubicBezTo>
                  <a:cubicBezTo>
                    <a:pt x="172" y="0"/>
                    <a:pt x="156" y="22"/>
                    <a:pt x="150" y="31"/>
                  </a:cubicBezTo>
                  <a:cubicBezTo>
                    <a:pt x="139" y="53"/>
                    <a:pt x="133" y="80"/>
                    <a:pt x="132" y="104"/>
                  </a:cubicBezTo>
                  <a:cubicBezTo>
                    <a:pt x="132" y="105"/>
                    <a:pt x="132" y="120"/>
                    <a:pt x="131" y="120"/>
                  </a:cubicBezTo>
                  <a:cubicBezTo>
                    <a:pt x="130" y="119"/>
                    <a:pt x="129" y="119"/>
                    <a:pt x="128" y="119"/>
                  </a:cubicBezTo>
                  <a:lnTo>
                    <a:pt x="128" y="1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6" name="Freeform 163"/>
            <p:cNvSpPr/>
            <p:nvPr/>
          </p:nvSpPr>
          <p:spPr bwMode="auto">
            <a:xfrm rot="16200000" flipH="1">
              <a:off x="9497" y="6657"/>
              <a:ext cx="382" cy="358"/>
            </a:xfrm>
            <a:custGeom>
              <a:avLst/>
              <a:gdLst>
                <a:gd name="T0" fmla="*/ 107 w 233"/>
                <a:gd name="T1" fmla="*/ 118 h 219"/>
                <a:gd name="T2" fmla="*/ 108 w 233"/>
                <a:gd name="T3" fmla="*/ 117 h 219"/>
                <a:gd name="T4" fmla="*/ 136 w 233"/>
                <a:gd name="T5" fmla="*/ 97 h 219"/>
                <a:gd name="T6" fmla="*/ 144 w 233"/>
                <a:gd name="T7" fmla="*/ 91 h 219"/>
                <a:gd name="T8" fmla="*/ 144 w 233"/>
                <a:gd name="T9" fmla="*/ 90 h 219"/>
                <a:gd name="T10" fmla="*/ 126 w 233"/>
                <a:gd name="T11" fmla="*/ 104 h 219"/>
                <a:gd name="T12" fmla="*/ 107 w 233"/>
                <a:gd name="T13" fmla="*/ 118 h 219"/>
                <a:gd name="T14" fmla="*/ 104 w 233"/>
                <a:gd name="T15" fmla="*/ 114 h 219"/>
                <a:gd name="T16" fmla="*/ 104 w 233"/>
                <a:gd name="T17" fmla="*/ 114 h 219"/>
                <a:gd name="T18" fmla="*/ 105 w 233"/>
                <a:gd name="T19" fmla="*/ 105 h 219"/>
                <a:gd name="T20" fmla="*/ 109 w 233"/>
                <a:gd name="T21" fmla="*/ 81 h 219"/>
                <a:gd name="T22" fmla="*/ 108 w 233"/>
                <a:gd name="T23" fmla="*/ 85 h 219"/>
                <a:gd name="T24" fmla="*/ 104 w 233"/>
                <a:gd name="T25" fmla="*/ 114 h 219"/>
                <a:gd name="T26" fmla="*/ 104 w 233"/>
                <a:gd name="T27" fmla="*/ 114 h 219"/>
                <a:gd name="T28" fmla="*/ 102 w 233"/>
                <a:gd name="T29" fmla="*/ 116 h 219"/>
                <a:gd name="T30" fmla="*/ 97 w 233"/>
                <a:gd name="T31" fmla="*/ 113 h 219"/>
                <a:gd name="T32" fmla="*/ 80 w 233"/>
                <a:gd name="T33" fmla="*/ 35 h 219"/>
                <a:gd name="T34" fmla="*/ 45 w 233"/>
                <a:gd name="T35" fmla="*/ 9 h 219"/>
                <a:gd name="T36" fmla="*/ 34 w 233"/>
                <a:gd name="T37" fmla="*/ 27 h 219"/>
                <a:gd name="T38" fmla="*/ 31 w 233"/>
                <a:gd name="T39" fmla="*/ 46 h 219"/>
                <a:gd name="T40" fmla="*/ 27 w 233"/>
                <a:gd name="T41" fmla="*/ 59 h 219"/>
                <a:gd name="T42" fmla="*/ 27 w 233"/>
                <a:gd name="T43" fmla="*/ 82 h 219"/>
                <a:gd name="T44" fmla="*/ 55 w 233"/>
                <a:gd name="T45" fmla="*/ 100 h 219"/>
                <a:gd name="T46" fmla="*/ 8 w 233"/>
                <a:gd name="T47" fmla="*/ 101 h 219"/>
                <a:gd name="T48" fmla="*/ 3 w 233"/>
                <a:gd name="T49" fmla="*/ 114 h 219"/>
                <a:gd name="T50" fmla="*/ 3 w 233"/>
                <a:gd name="T51" fmla="*/ 125 h 219"/>
                <a:gd name="T52" fmla="*/ 7 w 233"/>
                <a:gd name="T53" fmla="*/ 142 h 219"/>
                <a:gd name="T54" fmla="*/ 17 w 233"/>
                <a:gd name="T55" fmla="*/ 157 h 219"/>
                <a:gd name="T56" fmla="*/ 32 w 233"/>
                <a:gd name="T57" fmla="*/ 164 h 219"/>
                <a:gd name="T58" fmla="*/ 44 w 233"/>
                <a:gd name="T59" fmla="*/ 165 h 219"/>
                <a:gd name="T60" fmla="*/ 84 w 233"/>
                <a:gd name="T61" fmla="*/ 145 h 219"/>
                <a:gd name="T62" fmla="*/ 66 w 233"/>
                <a:gd name="T63" fmla="*/ 174 h 219"/>
                <a:gd name="T64" fmla="*/ 66 w 233"/>
                <a:gd name="T65" fmla="*/ 177 h 219"/>
                <a:gd name="T66" fmla="*/ 84 w 233"/>
                <a:gd name="T67" fmla="*/ 151 h 219"/>
                <a:gd name="T68" fmla="*/ 90 w 233"/>
                <a:gd name="T69" fmla="*/ 151 h 219"/>
                <a:gd name="T70" fmla="*/ 92 w 233"/>
                <a:gd name="T71" fmla="*/ 192 h 219"/>
                <a:gd name="T72" fmla="*/ 101 w 233"/>
                <a:gd name="T73" fmla="*/ 209 h 219"/>
                <a:gd name="T74" fmla="*/ 114 w 233"/>
                <a:gd name="T75" fmla="*/ 215 h 219"/>
                <a:gd name="T76" fmla="*/ 129 w 233"/>
                <a:gd name="T77" fmla="*/ 217 h 219"/>
                <a:gd name="T78" fmla="*/ 145 w 233"/>
                <a:gd name="T79" fmla="*/ 214 h 219"/>
                <a:gd name="T80" fmla="*/ 152 w 233"/>
                <a:gd name="T81" fmla="*/ 209 h 219"/>
                <a:gd name="T82" fmla="*/ 165 w 233"/>
                <a:gd name="T83" fmla="*/ 197 h 219"/>
                <a:gd name="T84" fmla="*/ 166 w 233"/>
                <a:gd name="T85" fmla="*/ 189 h 219"/>
                <a:gd name="T86" fmla="*/ 145 w 233"/>
                <a:gd name="T87" fmla="*/ 155 h 219"/>
                <a:gd name="T88" fmla="*/ 168 w 233"/>
                <a:gd name="T89" fmla="*/ 169 h 219"/>
                <a:gd name="T90" fmla="*/ 191 w 233"/>
                <a:gd name="T91" fmla="*/ 160 h 219"/>
                <a:gd name="T92" fmla="*/ 196 w 233"/>
                <a:gd name="T93" fmla="*/ 155 h 219"/>
                <a:gd name="T94" fmla="*/ 208 w 233"/>
                <a:gd name="T95" fmla="*/ 144 h 219"/>
                <a:gd name="T96" fmla="*/ 219 w 233"/>
                <a:gd name="T97" fmla="*/ 137 h 219"/>
                <a:gd name="T98" fmla="*/ 229 w 233"/>
                <a:gd name="T99" fmla="*/ 121 h 219"/>
                <a:gd name="T100" fmla="*/ 195 w 233"/>
                <a:gd name="T101" fmla="*/ 99 h 219"/>
                <a:gd name="T102" fmla="*/ 121 w 233"/>
                <a:gd name="T103" fmla="*/ 115 h 219"/>
                <a:gd name="T104" fmla="*/ 107 w 233"/>
                <a:gd name="T105" fmla="*/ 122 h 219"/>
                <a:gd name="T106" fmla="*/ 107 w 233"/>
                <a:gd name="T107" fmla="*/ 119 h 219"/>
                <a:gd name="T108" fmla="*/ 107 w 233"/>
                <a:gd name="T109" fmla="*/ 11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3" h="219">
                  <a:moveTo>
                    <a:pt x="107" y="118"/>
                  </a:moveTo>
                  <a:cubicBezTo>
                    <a:pt x="108" y="117"/>
                    <a:pt x="108" y="117"/>
                    <a:pt x="108" y="117"/>
                  </a:cubicBezTo>
                  <a:cubicBezTo>
                    <a:pt x="118" y="111"/>
                    <a:pt x="127" y="105"/>
                    <a:pt x="136" y="97"/>
                  </a:cubicBezTo>
                  <a:cubicBezTo>
                    <a:pt x="138" y="95"/>
                    <a:pt x="141" y="93"/>
                    <a:pt x="144" y="91"/>
                  </a:cubicBezTo>
                  <a:cubicBezTo>
                    <a:pt x="146" y="90"/>
                    <a:pt x="147" y="89"/>
                    <a:pt x="144" y="90"/>
                  </a:cubicBezTo>
                  <a:cubicBezTo>
                    <a:pt x="137" y="93"/>
                    <a:pt x="132" y="99"/>
                    <a:pt x="126" y="104"/>
                  </a:cubicBezTo>
                  <a:cubicBezTo>
                    <a:pt x="120" y="109"/>
                    <a:pt x="114" y="113"/>
                    <a:pt x="107" y="118"/>
                  </a:cubicBezTo>
                  <a:cubicBezTo>
                    <a:pt x="108" y="115"/>
                    <a:pt x="104" y="118"/>
                    <a:pt x="104" y="114"/>
                  </a:cubicBezTo>
                  <a:cubicBezTo>
                    <a:pt x="104" y="114"/>
                    <a:pt x="104" y="114"/>
                    <a:pt x="104" y="114"/>
                  </a:cubicBezTo>
                  <a:cubicBezTo>
                    <a:pt x="105" y="111"/>
                    <a:pt x="105" y="107"/>
                    <a:pt x="105" y="105"/>
                  </a:cubicBezTo>
                  <a:cubicBezTo>
                    <a:pt x="106" y="97"/>
                    <a:pt x="107" y="88"/>
                    <a:pt x="109" y="81"/>
                  </a:cubicBezTo>
                  <a:cubicBezTo>
                    <a:pt x="109" y="80"/>
                    <a:pt x="108" y="84"/>
                    <a:pt x="108" y="85"/>
                  </a:cubicBezTo>
                  <a:cubicBezTo>
                    <a:pt x="105" y="94"/>
                    <a:pt x="105" y="104"/>
                    <a:pt x="104" y="114"/>
                  </a:cubicBezTo>
                  <a:cubicBezTo>
                    <a:pt x="104" y="114"/>
                    <a:pt x="104" y="114"/>
                    <a:pt x="104" y="114"/>
                  </a:cubicBezTo>
                  <a:cubicBezTo>
                    <a:pt x="103" y="114"/>
                    <a:pt x="103" y="116"/>
                    <a:pt x="102" y="116"/>
                  </a:cubicBezTo>
                  <a:cubicBezTo>
                    <a:pt x="97" y="116"/>
                    <a:pt x="96" y="129"/>
                    <a:pt x="97" y="113"/>
                  </a:cubicBezTo>
                  <a:cubicBezTo>
                    <a:pt x="98" y="89"/>
                    <a:pt x="89" y="58"/>
                    <a:pt x="80" y="35"/>
                  </a:cubicBezTo>
                  <a:cubicBezTo>
                    <a:pt x="75" y="25"/>
                    <a:pt x="58" y="0"/>
                    <a:pt x="45" y="9"/>
                  </a:cubicBezTo>
                  <a:cubicBezTo>
                    <a:pt x="40" y="12"/>
                    <a:pt x="35" y="20"/>
                    <a:pt x="34" y="27"/>
                  </a:cubicBezTo>
                  <a:cubicBezTo>
                    <a:pt x="35" y="30"/>
                    <a:pt x="33" y="43"/>
                    <a:pt x="31" y="46"/>
                  </a:cubicBezTo>
                  <a:cubicBezTo>
                    <a:pt x="28" y="49"/>
                    <a:pt x="30" y="55"/>
                    <a:pt x="27" y="59"/>
                  </a:cubicBezTo>
                  <a:cubicBezTo>
                    <a:pt x="24" y="62"/>
                    <a:pt x="25" y="77"/>
                    <a:pt x="27" y="82"/>
                  </a:cubicBezTo>
                  <a:cubicBezTo>
                    <a:pt x="32" y="87"/>
                    <a:pt x="55" y="100"/>
                    <a:pt x="55" y="100"/>
                  </a:cubicBezTo>
                  <a:cubicBezTo>
                    <a:pt x="43" y="96"/>
                    <a:pt x="17" y="86"/>
                    <a:pt x="8" y="101"/>
                  </a:cubicBezTo>
                  <a:cubicBezTo>
                    <a:pt x="8" y="107"/>
                    <a:pt x="7" y="109"/>
                    <a:pt x="3" y="114"/>
                  </a:cubicBezTo>
                  <a:cubicBezTo>
                    <a:pt x="3" y="117"/>
                    <a:pt x="4" y="121"/>
                    <a:pt x="3" y="125"/>
                  </a:cubicBezTo>
                  <a:cubicBezTo>
                    <a:pt x="0" y="132"/>
                    <a:pt x="7" y="135"/>
                    <a:pt x="7" y="142"/>
                  </a:cubicBezTo>
                  <a:cubicBezTo>
                    <a:pt x="9" y="147"/>
                    <a:pt x="14" y="153"/>
                    <a:pt x="17" y="157"/>
                  </a:cubicBezTo>
                  <a:cubicBezTo>
                    <a:pt x="23" y="159"/>
                    <a:pt x="26" y="163"/>
                    <a:pt x="32" y="164"/>
                  </a:cubicBezTo>
                  <a:cubicBezTo>
                    <a:pt x="36" y="166"/>
                    <a:pt x="39" y="166"/>
                    <a:pt x="44" y="165"/>
                  </a:cubicBezTo>
                  <a:cubicBezTo>
                    <a:pt x="46" y="164"/>
                    <a:pt x="84" y="144"/>
                    <a:pt x="84" y="145"/>
                  </a:cubicBezTo>
                  <a:cubicBezTo>
                    <a:pt x="79" y="153"/>
                    <a:pt x="66" y="164"/>
                    <a:pt x="66" y="174"/>
                  </a:cubicBezTo>
                  <a:cubicBezTo>
                    <a:pt x="65" y="175"/>
                    <a:pt x="64" y="177"/>
                    <a:pt x="66" y="177"/>
                  </a:cubicBezTo>
                  <a:cubicBezTo>
                    <a:pt x="76" y="174"/>
                    <a:pt x="79" y="158"/>
                    <a:pt x="84" y="151"/>
                  </a:cubicBezTo>
                  <a:cubicBezTo>
                    <a:pt x="92" y="143"/>
                    <a:pt x="89" y="144"/>
                    <a:pt x="90" y="151"/>
                  </a:cubicBezTo>
                  <a:cubicBezTo>
                    <a:pt x="90" y="165"/>
                    <a:pt x="92" y="179"/>
                    <a:pt x="92" y="192"/>
                  </a:cubicBezTo>
                  <a:cubicBezTo>
                    <a:pt x="92" y="199"/>
                    <a:pt x="96" y="205"/>
                    <a:pt x="101" y="209"/>
                  </a:cubicBezTo>
                  <a:cubicBezTo>
                    <a:pt x="106" y="210"/>
                    <a:pt x="110" y="216"/>
                    <a:pt x="114" y="215"/>
                  </a:cubicBezTo>
                  <a:cubicBezTo>
                    <a:pt x="118" y="214"/>
                    <a:pt x="124" y="219"/>
                    <a:pt x="129" y="217"/>
                  </a:cubicBezTo>
                  <a:cubicBezTo>
                    <a:pt x="134" y="215"/>
                    <a:pt x="141" y="217"/>
                    <a:pt x="145" y="214"/>
                  </a:cubicBezTo>
                  <a:cubicBezTo>
                    <a:pt x="146" y="212"/>
                    <a:pt x="150" y="210"/>
                    <a:pt x="152" y="209"/>
                  </a:cubicBezTo>
                  <a:cubicBezTo>
                    <a:pt x="158" y="209"/>
                    <a:pt x="158" y="199"/>
                    <a:pt x="165" y="197"/>
                  </a:cubicBezTo>
                  <a:cubicBezTo>
                    <a:pt x="167" y="195"/>
                    <a:pt x="166" y="192"/>
                    <a:pt x="166" y="189"/>
                  </a:cubicBezTo>
                  <a:cubicBezTo>
                    <a:pt x="167" y="174"/>
                    <a:pt x="154" y="165"/>
                    <a:pt x="145" y="155"/>
                  </a:cubicBezTo>
                  <a:cubicBezTo>
                    <a:pt x="144" y="154"/>
                    <a:pt x="164" y="168"/>
                    <a:pt x="168" y="169"/>
                  </a:cubicBezTo>
                  <a:cubicBezTo>
                    <a:pt x="176" y="171"/>
                    <a:pt x="185" y="165"/>
                    <a:pt x="191" y="160"/>
                  </a:cubicBezTo>
                  <a:cubicBezTo>
                    <a:pt x="192" y="158"/>
                    <a:pt x="194" y="155"/>
                    <a:pt x="196" y="155"/>
                  </a:cubicBezTo>
                  <a:cubicBezTo>
                    <a:pt x="202" y="153"/>
                    <a:pt x="202" y="145"/>
                    <a:pt x="208" y="144"/>
                  </a:cubicBezTo>
                  <a:cubicBezTo>
                    <a:pt x="213" y="141"/>
                    <a:pt x="213" y="138"/>
                    <a:pt x="219" y="137"/>
                  </a:cubicBezTo>
                  <a:cubicBezTo>
                    <a:pt x="223" y="134"/>
                    <a:pt x="228" y="125"/>
                    <a:pt x="229" y="121"/>
                  </a:cubicBezTo>
                  <a:cubicBezTo>
                    <a:pt x="233" y="105"/>
                    <a:pt x="206" y="100"/>
                    <a:pt x="195" y="99"/>
                  </a:cubicBezTo>
                  <a:cubicBezTo>
                    <a:pt x="171" y="99"/>
                    <a:pt x="144" y="106"/>
                    <a:pt x="121" y="115"/>
                  </a:cubicBezTo>
                  <a:cubicBezTo>
                    <a:pt x="120" y="116"/>
                    <a:pt x="108" y="123"/>
                    <a:pt x="107" y="122"/>
                  </a:cubicBezTo>
                  <a:cubicBezTo>
                    <a:pt x="107" y="121"/>
                    <a:pt x="107" y="120"/>
                    <a:pt x="107" y="119"/>
                  </a:cubicBezTo>
                  <a:lnTo>
                    <a:pt x="107" y="11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50" name="组合 1049"/>
            <p:cNvGrpSpPr/>
            <p:nvPr/>
          </p:nvGrpSpPr>
          <p:grpSpPr>
            <a:xfrm>
              <a:off x="8448" y="2577"/>
              <a:ext cx="3057" cy="936"/>
              <a:chOff x="5694784" y="1636276"/>
              <a:chExt cx="1941051" cy="594369"/>
            </a:xfrm>
          </p:grpSpPr>
          <p:grpSp>
            <p:nvGrpSpPr>
              <p:cNvPr id="1043" name="组合 1042"/>
              <p:cNvGrpSpPr/>
              <p:nvPr/>
            </p:nvGrpSpPr>
            <p:grpSpPr>
              <a:xfrm>
                <a:off x="5694784" y="1636276"/>
                <a:ext cx="1941051" cy="594369"/>
                <a:chOff x="6060348" y="1753750"/>
                <a:chExt cx="2224088" cy="681038"/>
              </a:xfrm>
              <a:solidFill>
                <a:schemeClr val="bg1"/>
              </a:solidFill>
            </p:grpSpPr>
            <p:sp>
              <p:nvSpPr>
                <p:cNvPr id="1029" name="Oval 156"/>
                <p:cNvSpPr>
                  <a:spLocks noChangeArrowheads="1"/>
                </p:cNvSpPr>
                <p:nvPr/>
              </p:nvSpPr>
              <p:spPr bwMode="auto">
                <a:xfrm rot="16200000" flipH="1">
                  <a:off x="6100035" y="1793437"/>
                  <a:ext cx="600075" cy="6000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0" name="Freeform 157"/>
                <p:cNvSpPr/>
                <p:nvPr/>
              </p:nvSpPr>
              <p:spPr bwMode="auto">
                <a:xfrm rot="16200000" flipH="1">
                  <a:off x="6060348" y="1753750"/>
                  <a:ext cx="681038" cy="681038"/>
                </a:xfrm>
                <a:custGeom>
                  <a:avLst/>
                  <a:gdLst>
                    <a:gd name="T0" fmla="*/ 520 w 524"/>
                    <a:gd name="T1" fmla="*/ 262 h 524"/>
                    <a:gd name="T2" fmla="*/ 516 w 524"/>
                    <a:gd name="T3" fmla="*/ 262 h 524"/>
                    <a:gd name="T4" fmla="*/ 441 w 524"/>
                    <a:gd name="T5" fmla="*/ 442 h 524"/>
                    <a:gd name="T6" fmla="*/ 262 w 524"/>
                    <a:gd name="T7" fmla="*/ 516 h 524"/>
                    <a:gd name="T8" fmla="*/ 82 w 524"/>
                    <a:gd name="T9" fmla="*/ 442 h 524"/>
                    <a:gd name="T10" fmla="*/ 8 w 524"/>
                    <a:gd name="T11" fmla="*/ 262 h 524"/>
                    <a:gd name="T12" fmla="*/ 82 w 524"/>
                    <a:gd name="T13" fmla="*/ 82 h 524"/>
                    <a:gd name="T14" fmla="*/ 262 w 524"/>
                    <a:gd name="T15" fmla="*/ 8 h 524"/>
                    <a:gd name="T16" fmla="*/ 441 w 524"/>
                    <a:gd name="T17" fmla="*/ 82 h 524"/>
                    <a:gd name="T18" fmla="*/ 516 w 524"/>
                    <a:gd name="T19" fmla="*/ 262 h 524"/>
                    <a:gd name="T20" fmla="*/ 520 w 524"/>
                    <a:gd name="T21" fmla="*/ 262 h 524"/>
                    <a:gd name="T22" fmla="*/ 524 w 524"/>
                    <a:gd name="T23" fmla="*/ 262 h 524"/>
                    <a:gd name="T24" fmla="*/ 262 w 524"/>
                    <a:gd name="T25" fmla="*/ 0 h 524"/>
                    <a:gd name="T26" fmla="*/ 0 w 524"/>
                    <a:gd name="T27" fmla="*/ 262 h 524"/>
                    <a:gd name="T28" fmla="*/ 262 w 524"/>
                    <a:gd name="T29" fmla="*/ 524 h 524"/>
                    <a:gd name="T30" fmla="*/ 524 w 524"/>
                    <a:gd name="T31" fmla="*/ 262 h 524"/>
                    <a:gd name="T32" fmla="*/ 520 w 524"/>
                    <a:gd name="T33" fmla="*/ 262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4" h="524">
                      <a:moveTo>
                        <a:pt x="520" y="262"/>
                      </a:moveTo>
                      <a:cubicBezTo>
                        <a:pt x="516" y="262"/>
                        <a:pt x="516" y="262"/>
                        <a:pt x="516" y="262"/>
                      </a:cubicBezTo>
                      <a:cubicBezTo>
                        <a:pt x="516" y="332"/>
                        <a:pt x="487" y="396"/>
                        <a:pt x="441" y="442"/>
                      </a:cubicBezTo>
                      <a:cubicBezTo>
                        <a:pt x="395" y="488"/>
                        <a:pt x="332" y="516"/>
                        <a:pt x="262" y="516"/>
                      </a:cubicBezTo>
                      <a:cubicBezTo>
                        <a:pt x="192" y="516"/>
                        <a:pt x="128" y="488"/>
                        <a:pt x="82" y="442"/>
                      </a:cubicBezTo>
                      <a:cubicBezTo>
                        <a:pt x="36" y="396"/>
                        <a:pt x="8" y="332"/>
                        <a:pt x="8" y="262"/>
                      </a:cubicBezTo>
                      <a:cubicBezTo>
                        <a:pt x="8" y="192"/>
                        <a:pt x="36" y="128"/>
                        <a:pt x="82" y="82"/>
                      </a:cubicBezTo>
                      <a:cubicBezTo>
                        <a:pt x="128" y="36"/>
                        <a:pt x="192" y="8"/>
                        <a:pt x="262" y="8"/>
                      </a:cubicBezTo>
                      <a:cubicBezTo>
                        <a:pt x="332" y="8"/>
                        <a:pt x="395" y="36"/>
                        <a:pt x="441" y="82"/>
                      </a:cubicBezTo>
                      <a:cubicBezTo>
                        <a:pt x="487" y="128"/>
                        <a:pt x="516" y="192"/>
                        <a:pt x="516" y="262"/>
                      </a:cubicBezTo>
                      <a:cubicBezTo>
                        <a:pt x="520" y="262"/>
                        <a:pt x="520" y="262"/>
                        <a:pt x="520" y="262"/>
                      </a:cubicBezTo>
                      <a:cubicBezTo>
                        <a:pt x="524" y="262"/>
                        <a:pt x="524" y="262"/>
                        <a:pt x="524" y="262"/>
                      </a:cubicBezTo>
                      <a:cubicBezTo>
                        <a:pt x="524" y="117"/>
                        <a:pt x="407" y="0"/>
                        <a:pt x="262" y="0"/>
                      </a:cubicBezTo>
                      <a:cubicBezTo>
                        <a:pt x="117" y="0"/>
                        <a:pt x="0" y="117"/>
                        <a:pt x="0" y="262"/>
                      </a:cubicBezTo>
                      <a:cubicBezTo>
                        <a:pt x="0" y="407"/>
                        <a:pt x="117" y="524"/>
                        <a:pt x="262" y="524"/>
                      </a:cubicBezTo>
                      <a:cubicBezTo>
                        <a:pt x="407" y="524"/>
                        <a:pt x="524" y="407"/>
                        <a:pt x="524" y="262"/>
                      </a:cubicBezTo>
                      <a:lnTo>
                        <a:pt x="520" y="2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1" name="Oval 158"/>
                <p:cNvSpPr>
                  <a:spLocks noChangeArrowheads="1"/>
                </p:cNvSpPr>
                <p:nvPr/>
              </p:nvSpPr>
              <p:spPr bwMode="auto">
                <a:xfrm rot="16200000" flipH="1">
                  <a:off x="6871560" y="1793437"/>
                  <a:ext cx="600075" cy="6000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2" name="Freeform 159"/>
                <p:cNvSpPr/>
                <p:nvPr/>
              </p:nvSpPr>
              <p:spPr bwMode="auto">
                <a:xfrm rot="16200000" flipH="1">
                  <a:off x="6831873" y="1753750"/>
                  <a:ext cx="681038" cy="681038"/>
                </a:xfrm>
                <a:custGeom>
                  <a:avLst/>
                  <a:gdLst>
                    <a:gd name="T0" fmla="*/ 520 w 524"/>
                    <a:gd name="T1" fmla="*/ 262 h 524"/>
                    <a:gd name="T2" fmla="*/ 516 w 524"/>
                    <a:gd name="T3" fmla="*/ 262 h 524"/>
                    <a:gd name="T4" fmla="*/ 441 w 524"/>
                    <a:gd name="T5" fmla="*/ 442 h 524"/>
                    <a:gd name="T6" fmla="*/ 262 w 524"/>
                    <a:gd name="T7" fmla="*/ 516 h 524"/>
                    <a:gd name="T8" fmla="*/ 82 w 524"/>
                    <a:gd name="T9" fmla="*/ 442 h 524"/>
                    <a:gd name="T10" fmla="*/ 8 w 524"/>
                    <a:gd name="T11" fmla="*/ 262 h 524"/>
                    <a:gd name="T12" fmla="*/ 82 w 524"/>
                    <a:gd name="T13" fmla="*/ 82 h 524"/>
                    <a:gd name="T14" fmla="*/ 262 w 524"/>
                    <a:gd name="T15" fmla="*/ 8 h 524"/>
                    <a:gd name="T16" fmla="*/ 441 w 524"/>
                    <a:gd name="T17" fmla="*/ 82 h 524"/>
                    <a:gd name="T18" fmla="*/ 516 w 524"/>
                    <a:gd name="T19" fmla="*/ 262 h 524"/>
                    <a:gd name="T20" fmla="*/ 520 w 524"/>
                    <a:gd name="T21" fmla="*/ 262 h 524"/>
                    <a:gd name="T22" fmla="*/ 524 w 524"/>
                    <a:gd name="T23" fmla="*/ 262 h 524"/>
                    <a:gd name="T24" fmla="*/ 262 w 524"/>
                    <a:gd name="T25" fmla="*/ 0 h 524"/>
                    <a:gd name="T26" fmla="*/ 0 w 524"/>
                    <a:gd name="T27" fmla="*/ 262 h 524"/>
                    <a:gd name="T28" fmla="*/ 262 w 524"/>
                    <a:gd name="T29" fmla="*/ 524 h 524"/>
                    <a:gd name="T30" fmla="*/ 524 w 524"/>
                    <a:gd name="T31" fmla="*/ 262 h 524"/>
                    <a:gd name="T32" fmla="*/ 520 w 524"/>
                    <a:gd name="T33" fmla="*/ 262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4" h="524">
                      <a:moveTo>
                        <a:pt x="520" y="262"/>
                      </a:moveTo>
                      <a:cubicBezTo>
                        <a:pt x="516" y="262"/>
                        <a:pt x="516" y="262"/>
                        <a:pt x="516" y="262"/>
                      </a:cubicBezTo>
                      <a:cubicBezTo>
                        <a:pt x="516" y="332"/>
                        <a:pt x="487" y="396"/>
                        <a:pt x="441" y="442"/>
                      </a:cubicBezTo>
                      <a:cubicBezTo>
                        <a:pt x="395" y="488"/>
                        <a:pt x="332" y="516"/>
                        <a:pt x="262" y="516"/>
                      </a:cubicBezTo>
                      <a:cubicBezTo>
                        <a:pt x="192" y="516"/>
                        <a:pt x="128" y="488"/>
                        <a:pt x="82" y="442"/>
                      </a:cubicBezTo>
                      <a:cubicBezTo>
                        <a:pt x="36" y="396"/>
                        <a:pt x="8" y="332"/>
                        <a:pt x="8" y="262"/>
                      </a:cubicBezTo>
                      <a:cubicBezTo>
                        <a:pt x="8" y="192"/>
                        <a:pt x="36" y="128"/>
                        <a:pt x="82" y="82"/>
                      </a:cubicBezTo>
                      <a:cubicBezTo>
                        <a:pt x="128" y="36"/>
                        <a:pt x="192" y="8"/>
                        <a:pt x="262" y="8"/>
                      </a:cubicBezTo>
                      <a:cubicBezTo>
                        <a:pt x="332" y="8"/>
                        <a:pt x="395" y="36"/>
                        <a:pt x="441" y="82"/>
                      </a:cubicBezTo>
                      <a:cubicBezTo>
                        <a:pt x="487" y="128"/>
                        <a:pt x="516" y="192"/>
                        <a:pt x="516" y="262"/>
                      </a:cubicBezTo>
                      <a:cubicBezTo>
                        <a:pt x="520" y="262"/>
                        <a:pt x="520" y="262"/>
                        <a:pt x="520" y="262"/>
                      </a:cubicBezTo>
                      <a:cubicBezTo>
                        <a:pt x="524" y="262"/>
                        <a:pt x="524" y="262"/>
                        <a:pt x="524" y="262"/>
                      </a:cubicBezTo>
                      <a:cubicBezTo>
                        <a:pt x="524" y="117"/>
                        <a:pt x="407" y="0"/>
                        <a:pt x="262" y="0"/>
                      </a:cubicBezTo>
                      <a:cubicBezTo>
                        <a:pt x="117" y="0"/>
                        <a:pt x="0" y="117"/>
                        <a:pt x="0" y="262"/>
                      </a:cubicBezTo>
                      <a:cubicBezTo>
                        <a:pt x="0" y="407"/>
                        <a:pt x="117" y="524"/>
                        <a:pt x="262" y="524"/>
                      </a:cubicBezTo>
                      <a:cubicBezTo>
                        <a:pt x="407" y="524"/>
                        <a:pt x="524" y="407"/>
                        <a:pt x="524" y="262"/>
                      </a:cubicBezTo>
                      <a:lnTo>
                        <a:pt x="520" y="2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3" name="Oval 160"/>
                <p:cNvSpPr>
                  <a:spLocks noChangeArrowheads="1"/>
                </p:cNvSpPr>
                <p:nvPr/>
              </p:nvSpPr>
              <p:spPr bwMode="auto">
                <a:xfrm rot="16200000" flipH="1">
                  <a:off x="7643085" y="1793437"/>
                  <a:ext cx="600075" cy="6000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4" name="Freeform 161"/>
                <p:cNvSpPr/>
                <p:nvPr/>
              </p:nvSpPr>
              <p:spPr bwMode="auto">
                <a:xfrm rot="16200000" flipH="1">
                  <a:off x="7603398" y="1753750"/>
                  <a:ext cx="681038" cy="681038"/>
                </a:xfrm>
                <a:custGeom>
                  <a:avLst/>
                  <a:gdLst>
                    <a:gd name="T0" fmla="*/ 520 w 524"/>
                    <a:gd name="T1" fmla="*/ 262 h 524"/>
                    <a:gd name="T2" fmla="*/ 516 w 524"/>
                    <a:gd name="T3" fmla="*/ 262 h 524"/>
                    <a:gd name="T4" fmla="*/ 441 w 524"/>
                    <a:gd name="T5" fmla="*/ 442 h 524"/>
                    <a:gd name="T6" fmla="*/ 262 w 524"/>
                    <a:gd name="T7" fmla="*/ 516 h 524"/>
                    <a:gd name="T8" fmla="*/ 82 w 524"/>
                    <a:gd name="T9" fmla="*/ 442 h 524"/>
                    <a:gd name="T10" fmla="*/ 8 w 524"/>
                    <a:gd name="T11" fmla="*/ 262 h 524"/>
                    <a:gd name="T12" fmla="*/ 82 w 524"/>
                    <a:gd name="T13" fmla="*/ 82 h 524"/>
                    <a:gd name="T14" fmla="*/ 262 w 524"/>
                    <a:gd name="T15" fmla="*/ 8 h 524"/>
                    <a:gd name="T16" fmla="*/ 441 w 524"/>
                    <a:gd name="T17" fmla="*/ 82 h 524"/>
                    <a:gd name="T18" fmla="*/ 516 w 524"/>
                    <a:gd name="T19" fmla="*/ 262 h 524"/>
                    <a:gd name="T20" fmla="*/ 520 w 524"/>
                    <a:gd name="T21" fmla="*/ 262 h 524"/>
                    <a:gd name="T22" fmla="*/ 524 w 524"/>
                    <a:gd name="T23" fmla="*/ 262 h 524"/>
                    <a:gd name="T24" fmla="*/ 262 w 524"/>
                    <a:gd name="T25" fmla="*/ 0 h 524"/>
                    <a:gd name="T26" fmla="*/ 0 w 524"/>
                    <a:gd name="T27" fmla="*/ 262 h 524"/>
                    <a:gd name="T28" fmla="*/ 262 w 524"/>
                    <a:gd name="T29" fmla="*/ 524 h 524"/>
                    <a:gd name="T30" fmla="*/ 524 w 524"/>
                    <a:gd name="T31" fmla="*/ 262 h 524"/>
                    <a:gd name="T32" fmla="*/ 520 w 524"/>
                    <a:gd name="T33" fmla="*/ 262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4" h="524">
                      <a:moveTo>
                        <a:pt x="520" y="262"/>
                      </a:moveTo>
                      <a:cubicBezTo>
                        <a:pt x="516" y="262"/>
                        <a:pt x="516" y="262"/>
                        <a:pt x="516" y="262"/>
                      </a:cubicBezTo>
                      <a:cubicBezTo>
                        <a:pt x="516" y="332"/>
                        <a:pt x="487" y="396"/>
                        <a:pt x="441" y="442"/>
                      </a:cubicBezTo>
                      <a:cubicBezTo>
                        <a:pt x="395" y="488"/>
                        <a:pt x="332" y="516"/>
                        <a:pt x="262" y="516"/>
                      </a:cubicBezTo>
                      <a:cubicBezTo>
                        <a:pt x="192" y="516"/>
                        <a:pt x="128" y="488"/>
                        <a:pt x="82" y="442"/>
                      </a:cubicBezTo>
                      <a:cubicBezTo>
                        <a:pt x="36" y="396"/>
                        <a:pt x="8" y="332"/>
                        <a:pt x="8" y="262"/>
                      </a:cubicBezTo>
                      <a:cubicBezTo>
                        <a:pt x="8" y="192"/>
                        <a:pt x="36" y="128"/>
                        <a:pt x="82" y="82"/>
                      </a:cubicBezTo>
                      <a:cubicBezTo>
                        <a:pt x="128" y="36"/>
                        <a:pt x="192" y="8"/>
                        <a:pt x="262" y="8"/>
                      </a:cubicBezTo>
                      <a:cubicBezTo>
                        <a:pt x="332" y="8"/>
                        <a:pt x="395" y="36"/>
                        <a:pt x="441" y="82"/>
                      </a:cubicBezTo>
                      <a:cubicBezTo>
                        <a:pt x="487" y="128"/>
                        <a:pt x="516" y="192"/>
                        <a:pt x="516" y="262"/>
                      </a:cubicBezTo>
                      <a:cubicBezTo>
                        <a:pt x="520" y="262"/>
                        <a:pt x="520" y="262"/>
                        <a:pt x="520" y="262"/>
                      </a:cubicBezTo>
                      <a:cubicBezTo>
                        <a:pt x="524" y="262"/>
                        <a:pt x="524" y="262"/>
                        <a:pt x="524" y="262"/>
                      </a:cubicBezTo>
                      <a:cubicBezTo>
                        <a:pt x="524" y="117"/>
                        <a:pt x="407" y="0"/>
                        <a:pt x="262" y="0"/>
                      </a:cubicBezTo>
                      <a:cubicBezTo>
                        <a:pt x="117" y="0"/>
                        <a:pt x="0" y="117"/>
                        <a:pt x="0" y="262"/>
                      </a:cubicBezTo>
                      <a:cubicBezTo>
                        <a:pt x="0" y="407"/>
                        <a:pt x="117" y="524"/>
                        <a:pt x="262" y="524"/>
                      </a:cubicBezTo>
                      <a:cubicBezTo>
                        <a:pt x="407" y="524"/>
                        <a:pt x="524" y="407"/>
                        <a:pt x="524" y="262"/>
                      </a:cubicBezTo>
                      <a:lnTo>
                        <a:pt x="520" y="2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046" name="文本框 1045"/>
              <p:cNvSpPr txBox="1"/>
              <p:nvPr/>
            </p:nvSpPr>
            <p:spPr>
              <a:xfrm>
                <a:off x="5747533" y="1707175"/>
                <a:ext cx="492443" cy="461665"/>
              </a:xfrm>
              <a:prstGeom prst="rect">
                <a:avLst/>
              </a:prstGeom>
              <a:solidFill>
                <a:srgbClr val="FCDCA3"/>
              </a:solidFill>
            </p:spPr>
            <p:txBody>
              <a:bodyPr wrap="none" rtlCol="0">
                <a:spAutoFit/>
              </a:bodyPr>
              <a:lstStyle/>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毕</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2" name="文本框 181"/>
              <p:cNvSpPr txBox="1"/>
              <p:nvPr/>
            </p:nvSpPr>
            <p:spPr>
              <a:xfrm>
                <a:off x="6420874" y="1714062"/>
                <a:ext cx="492443" cy="461665"/>
              </a:xfrm>
              <a:prstGeom prst="rect">
                <a:avLst/>
              </a:prstGeom>
              <a:solidFill>
                <a:srgbClr val="FCDCA3"/>
              </a:solidFill>
            </p:spPr>
            <p:txBody>
              <a:bodyPr wrap="none" rtlCol="0">
                <a:spAutoFit/>
              </a:bodyPr>
              <a:lstStyle/>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业</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3" name="文本框 182"/>
              <p:cNvSpPr txBox="1"/>
              <p:nvPr/>
            </p:nvSpPr>
            <p:spPr>
              <a:xfrm>
                <a:off x="7078909" y="1701934"/>
                <a:ext cx="492443" cy="461665"/>
              </a:xfrm>
              <a:prstGeom prst="rect">
                <a:avLst/>
              </a:prstGeom>
              <a:solidFill>
                <a:srgbClr val="FCDCA3"/>
              </a:solidFill>
            </p:spPr>
            <p:txBody>
              <a:bodyPr wrap="none" rtlCol="0">
                <a:spAutoFit/>
              </a:bodyPr>
              <a:lstStyle/>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季</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047" name="文本框 1046"/>
            <p:cNvSpPr txBox="1"/>
            <p:nvPr/>
          </p:nvSpPr>
          <p:spPr>
            <a:xfrm>
              <a:off x="7713" y="4118"/>
              <a:ext cx="13264" cy="3343"/>
            </a:xfrm>
            <a:prstGeom prst="rect">
              <a:avLst/>
            </a:prstGeom>
            <a:noFill/>
          </p:spPr>
          <p:txBody>
            <a:bodyPr wrap="square" rtlCol="0">
              <a:spAutoFit/>
            </a:bodyPr>
            <a:lstStyle/>
            <a:p>
              <a:pPr algn="ctr"/>
              <a:r>
                <a:rPr lang="zh-CN" altLang="en-US" sz="6600" b="1" dirty="0" smtClean="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小清新毕业</a:t>
              </a:r>
              <a:r>
                <a:rPr lang="zh-CN" altLang="en-US" sz="6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答辩</a:t>
              </a:r>
              <a:r>
                <a:rPr lang="en-US" altLang="zh-CN" sz="6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PPT</a:t>
              </a:r>
              <a:r>
                <a:rPr lang="zh-CN" altLang="en-US" sz="6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模板</a:t>
              </a:r>
              <a:endParaRPr lang="zh-CN" altLang="en-US" sz="6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2" name="TextBox 3"/>
            <p:cNvSpPr txBox="1">
              <a:spLocks noChangeArrowheads="1"/>
            </p:cNvSpPr>
            <p:nvPr/>
          </p:nvSpPr>
          <p:spPr bwMode="auto">
            <a:xfrm>
              <a:off x="17017" y="6776"/>
              <a:ext cx="4370"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eaLnBrk="1" hangingPunct="1"/>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答辩人：</a:t>
              </a:r>
              <a:r>
                <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rPr>
                <a:t>CN</a:t>
              </a:r>
              <a:endPar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D:\2105.jpg2105"/>
          <p:cNvPicPr>
            <a:picLocks noChangeAspect="1"/>
          </p:cNvPicPr>
          <p:nvPr/>
        </p:nvPicPr>
        <p:blipFill>
          <a:blip r:embed="rId1"/>
          <a:srcRect/>
          <a:stretch>
            <a:fillRect/>
          </a:stretch>
        </p:blipFill>
        <p:spPr>
          <a:xfrm>
            <a:off x="0" y="635"/>
            <a:ext cx="6109335" cy="6880225"/>
          </a:xfrm>
          <a:prstGeom prst="rect">
            <a:avLst/>
          </a:prstGeom>
        </p:spPr>
      </p:pic>
      <p:sp>
        <p:nvSpPr>
          <p:cNvPr id="5" name="文本框 4"/>
          <p:cNvSpPr txBox="1"/>
          <p:nvPr/>
        </p:nvSpPr>
        <p:spPr>
          <a:xfrm rot="16200000">
            <a:off x="2832099" y="2828835"/>
            <a:ext cx="5354992" cy="1200329"/>
          </a:xfrm>
          <a:prstGeom prst="rect">
            <a:avLst/>
          </a:prstGeom>
          <a:noFill/>
        </p:spPr>
        <p:txBody>
          <a:bodyPr wrap="none" rtlCol="0">
            <a:spAutoFit/>
          </a:bodyPr>
          <a:p>
            <a:r>
              <a:rPr lang="en-US" altLang="zh-CN" sz="7200" b="1" dirty="0">
                <a:solidFill>
                  <a:schemeClr val="tx1">
                    <a:lumMod val="75000"/>
                    <a:lumOff val="25000"/>
                  </a:schemeClr>
                </a:solidFill>
                <a:latin typeface="微软雅黑" panose="020B0503020204020204" pitchFamily="34" charset="-122"/>
                <a:ea typeface="微软雅黑" panose="020B0503020204020204" pitchFamily="34" charset="-122"/>
              </a:rPr>
              <a:t>CONTENTS</a:t>
            </a:r>
            <a:endParaRPr lang="en-US" altLang="zh-CN" sz="7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7162969" y="1536414"/>
            <a:ext cx="3482395" cy="584775"/>
            <a:chOff x="7162969" y="1536414"/>
            <a:chExt cx="3482395" cy="584775"/>
          </a:xfrm>
        </p:grpSpPr>
        <p:sp>
          <p:nvSpPr>
            <p:cNvPr id="2" name="矩形 1"/>
            <p:cNvSpPr/>
            <p:nvPr/>
          </p:nvSpPr>
          <p:spPr>
            <a:xfrm>
              <a:off x="7162969" y="1536701"/>
              <a:ext cx="889000" cy="584200"/>
            </a:xfrm>
            <a:prstGeom prst="rect">
              <a:avLst/>
            </a:prstGeom>
            <a:solidFill>
              <a:srgbClr val="FCDC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7261860" y="1536414"/>
              <a:ext cx="691215" cy="584775"/>
            </a:xfrm>
            <a:prstGeom prst="rect">
              <a:avLst/>
            </a:prstGeom>
            <a:noFill/>
          </p:spPr>
          <p:txBody>
            <a:bodyPr wrap="none" rtlCol="0">
              <a:spAutoFit/>
            </a:bodyPr>
            <a:p>
              <a:r>
                <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rPr>
                <a:t>01</a:t>
              </a:r>
              <a:endPar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8328884" y="1597968"/>
              <a:ext cx="2316480" cy="460375"/>
            </a:xfrm>
            <a:prstGeom prst="rect">
              <a:avLst/>
            </a:prstGeom>
          </p:spPr>
          <p:txBody>
            <a:bodyPr wrap="none">
              <a:spAutoFit/>
            </a:bodyPr>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前言与自我介绍</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6" name="组合 25"/>
          <p:cNvGrpSpPr/>
          <p:nvPr/>
        </p:nvGrpSpPr>
        <p:grpSpPr>
          <a:xfrm>
            <a:off x="7162969" y="2615914"/>
            <a:ext cx="3482395" cy="584775"/>
            <a:chOff x="7162969" y="2615914"/>
            <a:chExt cx="3482395" cy="584775"/>
          </a:xfrm>
        </p:grpSpPr>
        <p:sp>
          <p:nvSpPr>
            <p:cNvPr id="8" name="矩形 7"/>
            <p:cNvSpPr/>
            <p:nvPr/>
          </p:nvSpPr>
          <p:spPr>
            <a:xfrm>
              <a:off x="7162969" y="2616201"/>
              <a:ext cx="889000" cy="584200"/>
            </a:xfrm>
            <a:prstGeom prst="rect">
              <a:avLst/>
            </a:prstGeom>
            <a:solidFill>
              <a:srgbClr val="FCDC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7261860" y="2615914"/>
              <a:ext cx="691215" cy="584775"/>
            </a:xfrm>
            <a:prstGeom prst="rect">
              <a:avLst/>
            </a:prstGeom>
            <a:noFill/>
          </p:spPr>
          <p:txBody>
            <a:bodyPr wrap="none" rtlCol="0">
              <a:spAutoFit/>
            </a:bodyPr>
            <a:p>
              <a:r>
                <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rPr>
                <a:t>02</a:t>
              </a:r>
              <a:endPar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8328884" y="2615914"/>
              <a:ext cx="2316480" cy="460375"/>
            </a:xfrm>
            <a:prstGeom prst="rect">
              <a:avLst/>
            </a:prstGeom>
          </p:spPr>
          <p:txBody>
            <a:bodyPr wrap="none">
              <a:spAutoFit/>
            </a:bodyPr>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选题目的及意义</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7162968" y="3695413"/>
            <a:ext cx="3482396" cy="584775"/>
            <a:chOff x="7162968" y="3695413"/>
            <a:chExt cx="3482396" cy="584775"/>
          </a:xfrm>
        </p:grpSpPr>
        <p:sp>
          <p:nvSpPr>
            <p:cNvPr id="30" name="矩形 29"/>
            <p:cNvSpPr/>
            <p:nvPr/>
          </p:nvSpPr>
          <p:spPr>
            <a:xfrm>
              <a:off x="7162968" y="3695701"/>
              <a:ext cx="889000" cy="584200"/>
            </a:xfrm>
            <a:prstGeom prst="rect">
              <a:avLst/>
            </a:prstGeom>
            <a:solidFill>
              <a:srgbClr val="FCDC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7261859" y="3695413"/>
              <a:ext cx="691215" cy="584775"/>
            </a:xfrm>
            <a:prstGeom prst="rect">
              <a:avLst/>
            </a:prstGeom>
            <a:noFill/>
          </p:spPr>
          <p:txBody>
            <a:bodyPr wrap="none" rtlCol="0">
              <a:spAutoFit/>
            </a:bodyPr>
            <a:p>
              <a:r>
                <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rPr>
                <a:t>03</a:t>
              </a:r>
              <a:endPar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8328884" y="3695413"/>
              <a:ext cx="2316480" cy="460375"/>
            </a:xfrm>
            <a:prstGeom prst="rect">
              <a:avLst/>
            </a:prstGeom>
          </p:spPr>
          <p:txBody>
            <a:bodyPr wrap="none">
              <a:spAutoFit/>
            </a:bodyPr>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论文的主要内容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7162968" y="4774626"/>
            <a:ext cx="3456644" cy="584775"/>
            <a:chOff x="7162968" y="4774626"/>
            <a:chExt cx="3456644" cy="584775"/>
          </a:xfrm>
        </p:grpSpPr>
        <p:sp>
          <p:nvSpPr>
            <p:cNvPr id="35" name="矩形 34"/>
            <p:cNvSpPr/>
            <p:nvPr/>
          </p:nvSpPr>
          <p:spPr>
            <a:xfrm>
              <a:off x="7162968" y="4775201"/>
              <a:ext cx="889000" cy="584200"/>
            </a:xfrm>
            <a:prstGeom prst="rect">
              <a:avLst/>
            </a:prstGeom>
            <a:solidFill>
              <a:srgbClr val="FCDC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文本框 35"/>
            <p:cNvSpPr txBox="1"/>
            <p:nvPr/>
          </p:nvSpPr>
          <p:spPr>
            <a:xfrm>
              <a:off x="7261858" y="4774626"/>
              <a:ext cx="691215" cy="584775"/>
            </a:xfrm>
            <a:prstGeom prst="rect">
              <a:avLst/>
            </a:prstGeom>
            <a:noFill/>
          </p:spPr>
          <p:txBody>
            <a:bodyPr wrap="none" rtlCol="0">
              <a:spAutoFit/>
            </a:bodyPr>
            <a:p>
              <a:r>
                <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rPr>
                <a:t>04</a:t>
              </a:r>
              <a:endPar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7" name="矩形 36"/>
            <p:cNvSpPr/>
            <p:nvPr/>
          </p:nvSpPr>
          <p:spPr>
            <a:xfrm>
              <a:off x="8303132" y="4836180"/>
              <a:ext cx="2316480" cy="460375"/>
            </a:xfrm>
            <a:prstGeom prst="rect">
              <a:avLst/>
            </a:prstGeom>
          </p:spPr>
          <p:txBody>
            <a:bodyPr wrap="none">
              <a:spAutoFit/>
            </a:bodyPr>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论文答疑与总结</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descr="D:\2105.jpg2105"/>
          <p:cNvPicPr>
            <a:picLocks noChangeAspect="1"/>
          </p:cNvPicPr>
          <p:nvPr/>
        </p:nvPicPr>
        <p:blipFill>
          <a:blip r:embed="rId1"/>
          <a:srcRect t="20408" b="46265"/>
          <a:stretch>
            <a:fillRect/>
          </a:stretch>
        </p:blipFill>
        <p:spPr>
          <a:xfrm>
            <a:off x="4465320" y="1951990"/>
            <a:ext cx="7726680" cy="3181350"/>
          </a:xfrm>
          <a:prstGeom prst="rect">
            <a:avLst/>
          </a:prstGeom>
        </p:spPr>
      </p:pic>
      <p:sp>
        <p:nvSpPr>
          <p:cNvPr id="8" name="文本框 7"/>
          <p:cNvSpPr txBox="1"/>
          <p:nvPr/>
        </p:nvSpPr>
        <p:spPr>
          <a:xfrm>
            <a:off x="101600" y="2512491"/>
            <a:ext cx="4085029" cy="1862048"/>
          </a:xfrm>
          <a:prstGeom prst="rect">
            <a:avLst/>
          </a:prstGeom>
          <a:noFill/>
        </p:spPr>
        <p:txBody>
          <a:bodyPr wrap="none" rtlCol="0">
            <a:spAutoFit/>
          </a:bodyPr>
          <a:p>
            <a:r>
              <a:rPr lang="en-US" altLang="zh-CN" sz="11500" b="1" dirty="0">
                <a:solidFill>
                  <a:srgbClr val="FCDCA3"/>
                </a:solidFill>
                <a:latin typeface="微软雅黑" panose="020B0503020204020204" pitchFamily="34" charset="-122"/>
                <a:ea typeface="微软雅黑" panose="020B0503020204020204" pitchFamily="34" charset="-122"/>
              </a:rPr>
              <a:t>PART</a:t>
            </a:r>
            <a:endParaRPr lang="en-US" altLang="zh-CN" sz="11500" b="1" dirty="0">
              <a:solidFill>
                <a:srgbClr val="FCDCA3"/>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7745095" y="2423795"/>
            <a:ext cx="3451860" cy="2096135"/>
            <a:chOff x="12197" y="3817"/>
            <a:chExt cx="5436" cy="3301"/>
          </a:xfrm>
        </p:grpSpPr>
        <p:sp>
          <p:nvSpPr>
            <p:cNvPr id="9" name="文本框 8"/>
            <p:cNvSpPr txBox="1"/>
            <p:nvPr/>
          </p:nvSpPr>
          <p:spPr>
            <a:xfrm>
              <a:off x="12197" y="3817"/>
              <a:ext cx="5436" cy="2931"/>
            </a:xfrm>
            <a:prstGeom prst="rect">
              <a:avLst/>
            </a:prstGeom>
            <a:noFill/>
          </p:spPr>
          <p:txBody>
            <a:bodyPr wrap="none" rtlCol="0">
              <a:spAutoFit/>
            </a:bodyPr>
            <a:p>
              <a:r>
                <a:rPr lang="en-US" altLang="zh-CN" sz="11500" b="1" dirty="0">
                  <a:solidFill>
                    <a:schemeClr val="tx1">
                      <a:lumMod val="75000"/>
                      <a:lumOff val="25000"/>
                    </a:schemeClr>
                  </a:solidFill>
                  <a:latin typeface="微软雅黑" panose="020B0503020204020204" pitchFamily="34" charset="-122"/>
                  <a:ea typeface="微软雅黑" panose="020B0503020204020204" pitchFamily="34" charset="-122"/>
                </a:rPr>
                <a:t>ONE</a:t>
              </a:r>
              <a:endParaRPr lang="en-US" altLang="zh-CN" sz="1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14257" y="6393"/>
              <a:ext cx="3168" cy="725"/>
            </a:xfrm>
            <a:prstGeom prst="rect">
              <a:avLst/>
            </a:prstGeom>
          </p:spPr>
          <p:txBody>
            <a:bodyPr wrap="none">
              <a:spAutoFit/>
            </a:bodyPr>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ransition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2105"/>
          <p:cNvPicPr>
            <a:picLocks noChangeAspect="1"/>
          </p:cNvPicPr>
          <p:nvPr/>
        </p:nvPicPr>
        <p:blipFill>
          <a:blip r:embed="rId1"/>
          <a:srcRect t="26043" b="69220"/>
          <a:stretch>
            <a:fillRect/>
          </a:stretch>
        </p:blipFill>
        <p:spPr>
          <a:xfrm>
            <a:off x="0" y="2540"/>
            <a:ext cx="12192000" cy="866140"/>
          </a:xfrm>
          <a:prstGeom prst="rect">
            <a:avLst/>
          </a:prstGeom>
        </p:spPr>
      </p:pic>
      <p:cxnSp>
        <p:nvCxnSpPr>
          <p:cNvPr id="5" name="直接连接符 4"/>
          <p:cNvCxnSpPr/>
          <p:nvPr/>
        </p:nvCxnSpPr>
        <p:spPr>
          <a:xfrm>
            <a:off x="90805" y="-17145"/>
            <a:ext cx="0" cy="86487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448310" y="130810"/>
            <a:ext cx="1178560" cy="645160"/>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ONE</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621790" y="143510"/>
            <a:ext cx="2621280" cy="583565"/>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Rectangle 3"/>
          <p:cNvSpPr/>
          <p:nvPr/>
        </p:nvSpPr>
        <p:spPr>
          <a:xfrm>
            <a:off x="869284" y="3190739"/>
            <a:ext cx="10563046" cy="1142706"/>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052000" tIns="0" rtlCol="0" anchor="ctr"/>
          <a:lstStyle/>
          <a:p>
            <a:pPr>
              <a:lnSpc>
                <a:spcPct val="130000"/>
              </a:lnSpc>
              <a:spcBef>
                <a:spcPts val="1000"/>
              </a:spcBef>
            </a:pPr>
            <a:endParaRPr lang="en-US" sz="1000" dirty="0">
              <a:solidFill>
                <a:schemeClr val="tx1">
                  <a:lumMod val="75000"/>
                  <a:lumOff val="25000"/>
                  <a:alpha val="70000"/>
                </a:schemeClr>
              </a:solidFill>
              <a:latin typeface="微软雅黑" panose="020B0503020204020204" pitchFamily="34" charset="-122"/>
              <a:ea typeface="微软雅黑" panose="020B0503020204020204" pitchFamily="34" charset="-122"/>
              <a:cs typeface="+mn-ea"/>
              <a:sym typeface="+mn-lt"/>
            </a:endParaRPr>
          </a:p>
        </p:txBody>
      </p:sp>
      <p:sp>
        <p:nvSpPr>
          <p:cNvPr id="9" name="Rectangle 4"/>
          <p:cNvSpPr/>
          <p:nvPr/>
        </p:nvSpPr>
        <p:spPr>
          <a:xfrm>
            <a:off x="869286" y="3192245"/>
            <a:ext cx="68400" cy="1141200"/>
          </a:xfrm>
          <a:prstGeom prst="rect">
            <a:avLst/>
          </a:prstGeom>
          <a:solidFill>
            <a:schemeClr val="accent3">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1457428" y="3341191"/>
            <a:ext cx="841802" cy="841802"/>
            <a:chOff x="1607923" y="3385006"/>
            <a:chExt cx="841802" cy="841802"/>
          </a:xfrm>
        </p:grpSpPr>
        <p:sp>
          <p:nvSpPr>
            <p:cNvPr id="14" name="Oval 5"/>
            <p:cNvSpPr/>
            <p:nvPr/>
          </p:nvSpPr>
          <p:spPr>
            <a:xfrm>
              <a:off x="1607923" y="3385006"/>
              <a:ext cx="841802" cy="84180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15" name="Freeform 1297"/>
            <p:cNvSpPr>
              <a:spLocks noEditPoints="1"/>
            </p:cNvSpPr>
            <p:nvPr/>
          </p:nvSpPr>
          <p:spPr bwMode="auto">
            <a:xfrm>
              <a:off x="1815924" y="3598971"/>
              <a:ext cx="410294" cy="413872"/>
            </a:xfrm>
            <a:custGeom>
              <a:avLst/>
              <a:gdLst>
                <a:gd name="T0" fmla="*/ 125 w 160"/>
                <a:gd name="T1" fmla="*/ 17 h 160"/>
                <a:gd name="T2" fmla="*/ 99 w 160"/>
                <a:gd name="T3" fmla="*/ 54 h 160"/>
                <a:gd name="T4" fmla="*/ 70 w 160"/>
                <a:gd name="T5" fmla="*/ 54 h 160"/>
                <a:gd name="T6" fmla="*/ 49 w 160"/>
                <a:gd name="T7" fmla="*/ 26 h 160"/>
                <a:gd name="T8" fmla="*/ 26 w 160"/>
                <a:gd name="T9" fmla="*/ 26 h 160"/>
                <a:gd name="T10" fmla="*/ 44 w 160"/>
                <a:gd name="T11" fmla="*/ 36 h 160"/>
                <a:gd name="T12" fmla="*/ 61 w 160"/>
                <a:gd name="T13" fmla="*/ 73 h 160"/>
                <a:gd name="T14" fmla="*/ 29 w 160"/>
                <a:gd name="T15" fmla="*/ 124 h 160"/>
                <a:gd name="T16" fmla="*/ 0 w 160"/>
                <a:gd name="T17" fmla="*/ 137 h 160"/>
                <a:gd name="T18" fmla="*/ 35 w 160"/>
                <a:gd name="T19" fmla="*/ 137 h 160"/>
                <a:gd name="T20" fmla="*/ 70 w 160"/>
                <a:gd name="T21" fmla="*/ 91 h 160"/>
                <a:gd name="T22" fmla="*/ 81 w 160"/>
                <a:gd name="T23" fmla="*/ 125 h 160"/>
                <a:gd name="T24" fmla="*/ 84 w 160"/>
                <a:gd name="T25" fmla="*/ 160 h 160"/>
                <a:gd name="T26" fmla="*/ 87 w 160"/>
                <a:gd name="T27" fmla="*/ 125 h 160"/>
                <a:gd name="T28" fmla="*/ 99 w 160"/>
                <a:gd name="T29" fmla="*/ 91 h 160"/>
                <a:gd name="T30" fmla="*/ 119 w 160"/>
                <a:gd name="T31" fmla="*/ 119 h 160"/>
                <a:gd name="T32" fmla="*/ 143 w 160"/>
                <a:gd name="T33" fmla="*/ 119 h 160"/>
                <a:gd name="T34" fmla="*/ 125 w 160"/>
                <a:gd name="T35" fmla="*/ 109 h 160"/>
                <a:gd name="T36" fmla="*/ 108 w 160"/>
                <a:gd name="T37" fmla="*/ 73 h 160"/>
                <a:gd name="T38" fmla="*/ 131 w 160"/>
                <a:gd name="T39" fmla="*/ 30 h 160"/>
                <a:gd name="T40" fmla="*/ 160 w 160"/>
                <a:gd name="T41" fmla="*/ 17 h 160"/>
                <a:gd name="T42" fmla="*/ 32 w 160"/>
                <a:gd name="T43" fmla="*/ 26 h 160"/>
                <a:gd name="T44" fmla="*/ 44 w 160"/>
                <a:gd name="T45" fmla="*/ 26 h 160"/>
                <a:gd name="T46" fmla="*/ 32 w 160"/>
                <a:gd name="T47" fmla="*/ 26 h 160"/>
                <a:gd name="T48" fmla="*/ 6 w 160"/>
                <a:gd name="T49" fmla="*/ 137 h 160"/>
                <a:gd name="T50" fmla="*/ 29 w 160"/>
                <a:gd name="T51" fmla="*/ 137 h 160"/>
                <a:gd name="T52" fmla="*/ 96 w 160"/>
                <a:gd name="T53" fmla="*/ 143 h 160"/>
                <a:gd name="T54" fmla="*/ 73 w 160"/>
                <a:gd name="T55" fmla="*/ 143 h 160"/>
                <a:gd name="T56" fmla="*/ 96 w 160"/>
                <a:gd name="T57" fmla="*/ 143 h 160"/>
                <a:gd name="T58" fmla="*/ 67 w 160"/>
                <a:gd name="T59" fmla="*/ 73 h 160"/>
                <a:gd name="T60" fmla="*/ 102 w 160"/>
                <a:gd name="T61" fmla="*/ 73 h 160"/>
                <a:gd name="T62" fmla="*/ 137 w 160"/>
                <a:gd name="T63" fmla="*/ 119 h 160"/>
                <a:gd name="T64" fmla="*/ 125 w 160"/>
                <a:gd name="T65" fmla="*/ 119 h 160"/>
                <a:gd name="T66" fmla="*/ 137 w 160"/>
                <a:gd name="T67" fmla="*/ 119 h 160"/>
                <a:gd name="T68" fmla="*/ 131 w 160"/>
                <a:gd name="T69" fmla="*/ 17 h 160"/>
                <a:gd name="T70" fmla="*/ 154 w 160"/>
                <a:gd name="T71" fmla="*/ 17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0" h="160">
                  <a:moveTo>
                    <a:pt x="143" y="0"/>
                  </a:moveTo>
                  <a:cubicBezTo>
                    <a:pt x="133" y="0"/>
                    <a:pt x="125" y="8"/>
                    <a:pt x="125" y="17"/>
                  </a:cubicBezTo>
                  <a:cubicBezTo>
                    <a:pt x="125" y="20"/>
                    <a:pt x="126" y="23"/>
                    <a:pt x="127" y="26"/>
                  </a:cubicBezTo>
                  <a:cubicBezTo>
                    <a:pt x="99" y="54"/>
                    <a:pt x="99" y="54"/>
                    <a:pt x="99" y="54"/>
                  </a:cubicBezTo>
                  <a:cubicBezTo>
                    <a:pt x="95" y="51"/>
                    <a:pt x="90" y="49"/>
                    <a:pt x="84" y="49"/>
                  </a:cubicBezTo>
                  <a:cubicBezTo>
                    <a:pt x="79" y="49"/>
                    <a:pt x="74" y="51"/>
                    <a:pt x="70" y="54"/>
                  </a:cubicBezTo>
                  <a:cubicBezTo>
                    <a:pt x="48" y="32"/>
                    <a:pt x="48" y="32"/>
                    <a:pt x="48" y="32"/>
                  </a:cubicBezTo>
                  <a:cubicBezTo>
                    <a:pt x="49" y="30"/>
                    <a:pt x="49" y="28"/>
                    <a:pt x="49" y="26"/>
                  </a:cubicBezTo>
                  <a:cubicBezTo>
                    <a:pt x="49" y="20"/>
                    <a:pt x="44" y="15"/>
                    <a:pt x="38" y="15"/>
                  </a:cubicBezTo>
                  <a:cubicBezTo>
                    <a:pt x="31" y="15"/>
                    <a:pt x="26" y="20"/>
                    <a:pt x="26" y="26"/>
                  </a:cubicBezTo>
                  <a:cubicBezTo>
                    <a:pt x="26" y="33"/>
                    <a:pt x="31" y="38"/>
                    <a:pt x="38" y="38"/>
                  </a:cubicBezTo>
                  <a:cubicBezTo>
                    <a:pt x="40" y="38"/>
                    <a:pt x="42" y="37"/>
                    <a:pt x="44" y="36"/>
                  </a:cubicBezTo>
                  <a:cubicBezTo>
                    <a:pt x="66" y="58"/>
                    <a:pt x="66" y="58"/>
                    <a:pt x="66" y="58"/>
                  </a:cubicBezTo>
                  <a:cubicBezTo>
                    <a:pt x="63" y="62"/>
                    <a:pt x="61" y="67"/>
                    <a:pt x="61" y="73"/>
                  </a:cubicBezTo>
                  <a:cubicBezTo>
                    <a:pt x="61" y="78"/>
                    <a:pt x="63" y="83"/>
                    <a:pt x="66" y="87"/>
                  </a:cubicBezTo>
                  <a:cubicBezTo>
                    <a:pt x="29" y="124"/>
                    <a:pt x="29" y="124"/>
                    <a:pt x="29" y="124"/>
                  </a:cubicBezTo>
                  <a:cubicBezTo>
                    <a:pt x="26" y="121"/>
                    <a:pt x="22" y="119"/>
                    <a:pt x="17" y="119"/>
                  </a:cubicBezTo>
                  <a:cubicBezTo>
                    <a:pt x="8" y="119"/>
                    <a:pt x="0" y="127"/>
                    <a:pt x="0" y="137"/>
                  </a:cubicBezTo>
                  <a:cubicBezTo>
                    <a:pt x="0" y="146"/>
                    <a:pt x="8" y="154"/>
                    <a:pt x="17" y="154"/>
                  </a:cubicBezTo>
                  <a:cubicBezTo>
                    <a:pt x="27" y="154"/>
                    <a:pt x="35" y="146"/>
                    <a:pt x="35" y="137"/>
                  </a:cubicBezTo>
                  <a:cubicBezTo>
                    <a:pt x="35" y="134"/>
                    <a:pt x="34" y="131"/>
                    <a:pt x="33" y="128"/>
                  </a:cubicBezTo>
                  <a:cubicBezTo>
                    <a:pt x="70" y="91"/>
                    <a:pt x="70" y="91"/>
                    <a:pt x="70" y="91"/>
                  </a:cubicBezTo>
                  <a:cubicBezTo>
                    <a:pt x="73" y="94"/>
                    <a:pt x="77" y="95"/>
                    <a:pt x="81" y="96"/>
                  </a:cubicBezTo>
                  <a:cubicBezTo>
                    <a:pt x="81" y="125"/>
                    <a:pt x="81" y="125"/>
                    <a:pt x="81" y="125"/>
                  </a:cubicBezTo>
                  <a:cubicBezTo>
                    <a:pt x="73" y="127"/>
                    <a:pt x="67" y="134"/>
                    <a:pt x="67" y="143"/>
                  </a:cubicBezTo>
                  <a:cubicBezTo>
                    <a:pt x="67" y="152"/>
                    <a:pt x="75" y="160"/>
                    <a:pt x="84" y="160"/>
                  </a:cubicBezTo>
                  <a:cubicBezTo>
                    <a:pt x="94" y="160"/>
                    <a:pt x="102" y="152"/>
                    <a:pt x="102" y="143"/>
                  </a:cubicBezTo>
                  <a:cubicBezTo>
                    <a:pt x="102" y="134"/>
                    <a:pt x="96" y="127"/>
                    <a:pt x="87" y="125"/>
                  </a:cubicBezTo>
                  <a:cubicBezTo>
                    <a:pt x="87" y="96"/>
                    <a:pt x="87" y="96"/>
                    <a:pt x="87" y="96"/>
                  </a:cubicBezTo>
                  <a:cubicBezTo>
                    <a:pt x="92" y="95"/>
                    <a:pt x="95" y="94"/>
                    <a:pt x="99" y="91"/>
                  </a:cubicBezTo>
                  <a:cubicBezTo>
                    <a:pt x="121" y="113"/>
                    <a:pt x="121" y="113"/>
                    <a:pt x="121" y="113"/>
                  </a:cubicBezTo>
                  <a:cubicBezTo>
                    <a:pt x="120" y="115"/>
                    <a:pt x="119" y="117"/>
                    <a:pt x="119" y="119"/>
                  </a:cubicBezTo>
                  <a:cubicBezTo>
                    <a:pt x="119" y="126"/>
                    <a:pt x="124" y="131"/>
                    <a:pt x="131" y="131"/>
                  </a:cubicBezTo>
                  <a:cubicBezTo>
                    <a:pt x="137" y="131"/>
                    <a:pt x="143" y="126"/>
                    <a:pt x="143" y="119"/>
                  </a:cubicBezTo>
                  <a:cubicBezTo>
                    <a:pt x="143" y="113"/>
                    <a:pt x="137" y="108"/>
                    <a:pt x="131" y="108"/>
                  </a:cubicBezTo>
                  <a:cubicBezTo>
                    <a:pt x="129" y="108"/>
                    <a:pt x="127" y="108"/>
                    <a:pt x="125" y="109"/>
                  </a:cubicBezTo>
                  <a:cubicBezTo>
                    <a:pt x="103" y="87"/>
                    <a:pt x="103" y="87"/>
                    <a:pt x="103" y="87"/>
                  </a:cubicBezTo>
                  <a:cubicBezTo>
                    <a:pt x="106" y="83"/>
                    <a:pt x="108" y="78"/>
                    <a:pt x="108" y="73"/>
                  </a:cubicBezTo>
                  <a:cubicBezTo>
                    <a:pt x="108" y="67"/>
                    <a:pt x="106" y="62"/>
                    <a:pt x="103" y="58"/>
                  </a:cubicBezTo>
                  <a:cubicBezTo>
                    <a:pt x="131" y="30"/>
                    <a:pt x="131" y="30"/>
                    <a:pt x="131" y="30"/>
                  </a:cubicBezTo>
                  <a:cubicBezTo>
                    <a:pt x="134" y="33"/>
                    <a:pt x="138" y="35"/>
                    <a:pt x="143" y="35"/>
                  </a:cubicBezTo>
                  <a:cubicBezTo>
                    <a:pt x="152" y="35"/>
                    <a:pt x="160" y="27"/>
                    <a:pt x="160" y="17"/>
                  </a:cubicBezTo>
                  <a:cubicBezTo>
                    <a:pt x="160" y="8"/>
                    <a:pt x="152" y="0"/>
                    <a:pt x="143" y="0"/>
                  </a:cubicBezTo>
                  <a:close/>
                  <a:moveTo>
                    <a:pt x="32" y="26"/>
                  </a:moveTo>
                  <a:cubicBezTo>
                    <a:pt x="32" y="23"/>
                    <a:pt x="35" y="20"/>
                    <a:pt x="38" y="20"/>
                  </a:cubicBezTo>
                  <a:cubicBezTo>
                    <a:pt x="41" y="20"/>
                    <a:pt x="44" y="23"/>
                    <a:pt x="44" y="26"/>
                  </a:cubicBezTo>
                  <a:cubicBezTo>
                    <a:pt x="44" y="29"/>
                    <a:pt x="41" y="32"/>
                    <a:pt x="38" y="32"/>
                  </a:cubicBezTo>
                  <a:cubicBezTo>
                    <a:pt x="35" y="32"/>
                    <a:pt x="32" y="29"/>
                    <a:pt x="32" y="26"/>
                  </a:cubicBezTo>
                  <a:close/>
                  <a:moveTo>
                    <a:pt x="17" y="148"/>
                  </a:moveTo>
                  <a:cubicBezTo>
                    <a:pt x="11" y="148"/>
                    <a:pt x="6" y="143"/>
                    <a:pt x="6" y="137"/>
                  </a:cubicBezTo>
                  <a:cubicBezTo>
                    <a:pt x="6" y="130"/>
                    <a:pt x="11" y="125"/>
                    <a:pt x="17" y="125"/>
                  </a:cubicBezTo>
                  <a:cubicBezTo>
                    <a:pt x="24" y="125"/>
                    <a:pt x="29" y="130"/>
                    <a:pt x="29" y="137"/>
                  </a:cubicBezTo>
                  <a:cubicBezTo>
                    <a:pt x="29" y="143"/>
                    <a:pt x="24" y="148"/>
                    <a:pt x="17" y="148"/>
                  </a:cubicBezTo>
                  <a:close/>
                  <a:moveTo>
                    <a:pt x="96" y="143"/>
                  </a:moveTo>
                  <a:cubicBezTo>
                    <a:pt x="96" y="149"/>
                    <a:pt x="91" y="154"/>
                    <a:pt x="84" y="154"/>
                  </a:cubicBezTo>
                  <a:cubicBezTo>
                    <a:pt x="78" y="154"/>
                    <a:pt x="73" y="149"/>
                    <a:pt x="73" y="143"/>
                  </a:cubicBezTo>
                  <a:cubicBezTo>
                    <a:pt x="73" y="136"/>
                    <a:pt x="78" y="131"/>
                    <a:pt x="84" y="131"/>
                  </a:cubicBezTo>
                  <a:cubicBezTo>
                    <a:pt x="91" y="131"/>
                    <a:pt x="96" y="136"/>
                    <a:pt x="96" y="143"/>
                  </a:cubicBezTo>
                  <a:close/>
                  <a:moveTo>
                    <a:pt x="84" y="90"/>
                  </a:moveTo>
                  <a:cubicBezTo>
                    <a:pt x="75" y="90"/>
                    <a:pt x="67" y="82"/>
                    <a:pt x="67" y="73"/>
                  </a:cubicBezTo>
                  <a:cubicBezTo>
                    <a:pt x="67" y="63"/>
                    <a:pt x="75" y="55"/>
                    <a:pt x="84" y="55"/>
                  </a:cubicBezTo>
                  <a:cubicBezTo>
                    <a:pt x="94" y="55"/>
                    <a:pt x="102" y="63"/>
                    <a:pt x="102" y="73"/>
                  </a:cubicBezTo>
                  <a:cubicBezTo>
                    <a:pt x="102" y="82"/>
                    <a:pt x="94" y="90"/>
                    <a:pt x="84" y="90"/>
                  </a:cubicBezTo>
                  <a:close/>
                  <a:moveTo>
                    <a:pt x="137" y="119"/>
                  </a:moveTo>
                  <a:cubicBezTo>
                    <a:pt x="137" y="122"/>
                    <a:pt x="134" y="125"/>
                    <a:pt x="131" y="125"/>
                  </a:cubicBezTo>
                  <a:cubicBezTo>
                    <a:pt x="128" y="125"/>
                    <a:pt x="125" y="122"/>
                    <a:pt x="125" y="119"/>
                  </a:cubicBezTo>
                  <a:cubicBezTo>
                    <a:pt x="125" y="116"/>
                    <a:pt x="128" y="113"/>
                    <a:pt x="131" y="113"/>
                  </a:cubicBezTo>
                  <a:cubicBezTo>
                    <a:pt x="134" y="113"/>
                    <a:pt x="137" y="116"/>
                    <a:pt x="137" y="119"/>
                  </a:cubicBezTo>
                  <a:close/>
                  <a:moveTo>
                    <a:pt x="143" y="29"/>
                  </a:moveTo>
                  <a:cubicBezTo>
                    <a:pt x="136" y="29"/>
                    <a:pt x="131" y="24"/>
                    <a:pt x="131" y="17"/>
                  </a:cubicBezTo>
                  <a:cubicBezTo>
                    <a:pt x="131" y="11"/>
                    <a:pt x="136" y="6"/>
                    <a:pt x="143" y="6"/>
                  </a:cubicBezTo>
                  <a:cubicBezTo>
                    <a:pt x="149" y="6"/>
                    <a:pt x="154" y="11"/>
                    <a:pt x="154" y="17"/>
                  </a:cubicBezTo>
                  <a:cubicBezTo>
                    <a:pt x="154" y="24"/>
                    <a:pt x="149" y="29"/>
                    <a:pt x="143" y="29"/>
                  </a:cubicBezTo>
                  <a:close/>
                </a:path>
              </a:pathLst>
            </a:custGeom>
            <a:solidFill>
              <a:schemeClr val="bg1"/>
            </a:solidFill>
            <a:ln>
              <a:noFill/>
            </a:ln>
          </p:spPr>
          <p:txBody>
            <a:bodyPr vert="horz" wrap="square" lIns="91440" tIns="45720" rIns="91440" bIns="45720" numCol="1" anchor="t" anchorCtr="0" compatLnSpc="1"/>
            <a:lstStyle/>
            <a:p>
              <a:endParaRPr lang="en-US" sz="16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
        <p:nvSpPr>
          <p:cNvPr id="16" name="Rectangle 8"/>
          <p:cNvSpPr/>
          <p:nvPr/>
        </p:nvSpPr>
        <p:spPr>
          <a:xfrm>
            <a:off x="869284" y="4623299"/>
            <a:ext cx="10563046" cy="1142706"/>
          </a:xfrm>
          <a:prstGeom prst="rect">
            <a:avLst/>
          </a:prstGeom>
          <a:solidFill>
            <a:srgbClr val="FFFEE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052000" tIns="0" rtlCol="0" anchor="ctr"/>
          <a:lstStyle/>
          <a:p>
            <a:pPr>
              <a:lnSpc>
                <a:spcPct val="130000"/>
              </a:lnSpc>
              <a:spcBef>
                <a:spcPts val="1000"/>
              </a:spcBef>
            </a:pPr>
            <a:endParaRPr lang="en-US" sz="1000" dirty="0">
              <a:solidFill>
                <a:schemeClr val="tx1">
                  <a:lumMod val="75000"/>
                  <a:lumOff val="25000"/>
                  <a:alpha val="70000"/>
                </a:schemeClr>
              </a:solidFill>
              <a:latin typeface="微软雅黑" panose="020B0503020204020204" pitchFamily="34" charset="-122"/>
              <a:ea typeface="微软雅黑" panose="020B0503020204020204" pitchFamily="34" charset="-122"/>
              <a:cs typeface="+mn-ea"/>
              <a:sym typeface="+mn-lt"/>
            </a:endParaRPr>
          </a:p>
        </p:txBody>
      </p:sp>
      <p:sp>
        <p:nvSpPr>
          <p:cNvPr id="17" name="Rectangle 9"/>
          <p:cNvSpPr/>
          <p:nvPr/>
        </p:nvSpPr>
        <p:spPr>
          <a:xfrm>
            <a:off x="869286" y="4624805"/>
            <a:ext cx="68400" cy="1141200"/>
          </a:xfrm>
          <a:prstGeom prst="rect">
            <a:avLst/>
          </a:prstGeom>
          <a:solidFill>
            <a:srgbClr val="A5A5A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18" name="组合 17"/>
          <p:cNvGrpSpPr/>
          <p:nvPr/>
        </p:nvGrpSpPr>
        <p:grpSpPr>
          <a:xfrm>
            <a:off x="1457428" y="4773751"/>
            <a:ext cx="841802" cy="841802"/>
            <a:chOff x="1607923" y="4817566"/>
            <a:chExt cx="841802" cy="841802"/>
          </a:xfrm>
        </p:grpSpPr>
        <p:sp>
          <p:nvSpPr>
            <p:cNvPr id="19" name="Oval 10"/>
            <p:cNvSpPr/>
            <p:nvPr/>
          </p:nvSpPr>
          <p:spPr>
            <a:xfrm>
              <a:off x="1607923" y="4817566"/>
              <a:ext cx="841802" cy="84180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0" name="Freeform 1361"/>
            <p:cNvSpPr>
              <a:spLocks noEditPoints="1"/>
            </p:cNvSpPr>
            <p:nvPr/>
          </p:nvSpPr>
          <p:spPr bwMode="auto">
            <a:xfrm>
              <a:off x="1815924" y="5031531"/>
              <a:ext cx="410294" cy="413872"/>
            </a:xfrm>
            <a:custGeom>
              <a:avLst/>
              <a:gdLst>
                <a:gd name="T0" fmla="*/ 80 w 160"/>
                <a:gd name="T1" fmla="*/ 121 h 160"/>
                <a:gd name="T2" fmla="*/ 80 w 160"/>
                <a:gd name="T3" fmla="*/ 116 h 160"/>
                <a:gd name="T4" fmla="*/ 116 w 160"/>
                <a:gd name="T5" fmla="*/ 80 h 160"/>
                <a:gd name="T6" fmla="*/ 146 w 160"/>
                <a:gd name="T7" fmla="*/ 62 h 160"/>
                <a:gd name="T8" fmla="*/ 146 w 160"/>
                <a:gd name="T9" fmla="*/ 36 h 160"/>
                <a:gd name="T10" fmla="*/ 118 w 160"/>
                <a:gd name="T11" fmla="*/ 17 h 160"/>
                <a:gd name="T12" fmla="*/ 98 w 160"/>
                <a:gd name="T13" fmla="*/ 8 h 160"/>
                <a:gd name="T14" fmla="*/ 62 w 160"/>
                <a:gd name="T15" fmla="*/ 8 h 160"/>
                <a:gd name="T16" fmla="*/ 42 w 160"/>
                <a:gd name="T17" fmla="*/ 17 h 160"/>
                <a:gd name="T18" fmla="*/ 14 w 160"/>
                <a:gd name="T19" fmla="*/ 36 h 160"/>
                <a:gd name="T20" fmla="*/ 14 w 160"/>
                <a:gd name="T21" fmla="*/ 62 h 160"/>
                <a:gd name="T22" fmla="*/ 0 w 160"/>
                <a:gd name="T23" fmla="*/ 90 h 160"/>
                <a:gd name="T24" fmla="*/ 21 w 160"/>
                <a:gd name="T25" fmla="*/ 114 h 160"/>
                <a:gd name="T26" fmla="*/ 17 w 160"/>
                <a:gd name="T27" fmla="*/ 130 h 160"/>
                <a:gd name="T28" fmla="*/ 46 w 160"/>
                <a:gd name="T29" fmla="*/ 139 h 160"/>
                <a:gd name="T30" fmla="*/ 70 w 160"/>
                <a:gd name="T31" fmla="*/ 160 h 160"/>
                <a:gd name="T32" fmla="*/ 98 w 160"/>
                <a:gd name="T33" fmla="*/ 146 h 160"/>
                <a:gd name="T34" fmla="*/ 130 w 160"/>
                <a:gd name="T35" fmla="*/ 143 h 160"/>
                <a:gd name="T36" fmla="*/ 143 w 160"/>
                <a:gd name="T37" fmla="*/ 118 h 160"/>
                <a:gd name="T38" fmla="*/ 152 w 160"/>
                <a:gd name="T39" fmla="*/ 98 h 160"/>
                <a:gd name="T40" fmla="*/ 152 w 160"/>
                <a:gd name="T41" fmla="*/ 62 h 160"/>
                <a:gd name="T42" fmla="*/ 141 w 160"/>
                <a:gd name="T43" fmla="*/ 92 h 160"/>
                <a:gd name="T44" fmla="*/ 132 w 160"/>
                <a:gd name="T45" fmla="*/ 115 h 160"/>
                <a:gd name="T46" fmla="*/ 126 w 160"/>
                <a:gd name="T47" fmla="*/ 139 h 160"/>
                <a:gd name="T48" fmla="*/ 113 w 160"/>
                <a:gd name="T49" fmla="*/ 133 h 160"/>
                <a:gd name="T50" fmla="*/ 92 w 160"/>
                <a:gd name="T51" fmla="*/ 152 h 160"/>
                <a:gd name="T52" fmla="*/ 68 w 160"/>
                <a:gd name="T53" fmla="*/ 152 h 160"/>
                <a:gd name="T54" fmla="*/ 47 w 160"/>
                <a:gd name="T55" fmla="*/ 133 h 160"/>
                <a:gd name="T56" fmla="*/ 34 w 160"/>
                <a:gd name="T57" fmla="*/ 139 h 160"/>
                <a:gd name="T58" fmla="*/ 28 w 160"/>
                <a:gd name="T59" fmla="*/ 115 h 160"/>
                <a:gd name="T60" fmla="*/ 19 w 160"/>
                <a:gd name="T61" fmla="*/ 92 h 160"/>
                <a:gd name="T62" fmla="*/ 6 w 160"/>
                <a:gd name="T63" fmla="*/ 70 h 160"/>
                <a:gd name="T64" fmla="*/ 19 w 160"/>
                <a:gd name="T65" fmla="*/ 66 h 160"/>
                <a:gd name="T66" fmla="*/ 21 w 160"/>
                <a:gd name="T67" fmla="*/ 38 h 160"/>
                <a:gd name="T68" fmla="*/ 38 w 160"/>
                <a:gd name="T69" fmla="*/ 21 h 160"/>
                <a:gd name="T70" fmla="*/ 66 w 160"/>
                <a:gd name="T71" fmla="*/ 19 h 160"/>
                <a:gd name="T72" fmla="*/ 70 w 160"/>
                <a:gd name="T73" fmla="*/ 6 h 160"/>
                <a:gd name="T74" fmla="*/ 92 w 160"/>
                <a:gd name="T75" fmla="*/ 19 h 160"/>
                <a:gd name="T76" fmla="*/ 115 w 160"/>
                <a:gd name="T77" fmla="*/ 28 h 160"/>
                <a:gd name="T78" fmla="*/ 139 w 160"/>
                <a:gd name="T79" fmla="*/ 34 h 160"/>
                <a:gd name="T80" fmla="*/ 133 w 160"/>
                <a:gd name="T81" fmla="*/ 47 h 160"/>
                <a:gd name="T82" fmla="*/ 152 w 160"/>
                <a:gd name="T83" fmla="*/ 68 h 160"/>
                <a:gd name="T84" fmla="*/ 80 w 160"/>
                <a:gd name="T85" fmla="*/ 50 h 160"/>
                <a:gd name="T86" fmla="*/ 110 w 160"/>
                <a:gd name="T87" fmla="*/ 80 h 160"/>
                <a:gd name="T88" fmla="*/ 56 w 160"/>
                <a:gd name="T89" fmla="*/ 80 h 160"/>
                <a:gd name="T90" fmla="*/ 80 w 160"/>
                <a:gd name="T91" fmla="*/ 10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160">
                  <a:moveTo>
                    <a:pt x="80" y="39"/>
                  </a:moveTo>
                  <a:cubicBezTo>
                    <a:pt x="57" y="39"/>
                    <a:pt x="39" y="57"/>
                    <a:pt x="39" y="80"/>
                  </a:cubicBezTo>
                  <a:cubicBezTo>
                    <a:pt x="39" y="103"/>
                    <a:pt x="57" y="121"/>
                    <a:pt x="80" y="121"/>
                  </a:cubicBezTo>
                  <a:cubicBezTo>
                    <a:pt x="103" y="121"/>
                    <a:pt x="121" y="103"/>
                    <a:pt x="121" y="80"/>
                  </a:cubicBezTo>
                  <a:cubicBezTo>
                    <a:pt x="121" y="57"/>
                    <a:pt x="103" y="39"/>
                    <a:pt x="80" y="39"/>
                  </a:cubicBezTo>
                  <a:close/>
                  <a:moveTo>
                    <a:pt x="80" y="116"/>
                  </a:moveTo>
                  <a:cubicBezTo>
                    <a:pt x="60" y="116"/>
                    <a:pt x="44" y="100"/>
                    <a:pt x="44" y="80"/>
                  </a:cubicBezTo>
                  <a:cubicBezTo>
                    <a:pt x="44" y="60"/>
                    <a:pt x="60" y="44"/>
                    <a:pt x="80" y="44"/>
                  </a:cubicBezTo>
                  <a:cubicBezTo>
                    <a:pt x="100" y="44"/>
                    <a:pt x="116" y="60"/>
                    <a:pt x="116" y="80"/>
                  </a:cubicBezTo>
                  <a:cubicBezTo>
                    <a:pt x="116" y="100"/>
                    <a:pt x="100" y="116"/>
                    <a:pt x="80" y="116"/>
                  </a:cubicBezTo>
                  <a:close/>
                  <a:moveTo>
                    <a:pt x="152" y="62"/>
                  </a:moveTo>
                  <a:cubicBezTo>
                    <a:pt x="146" y="62"/>
                    <a:pt x="146" y="62"/>
                    <a:pt x="146" y="62"/>
                  </a:cubicBezTo>
                  <a:cubicBezTo>
                    <a:pt x="144" y="57"/>
                    <a:pt x="142" y="51"/>
                    <a:pt x="139" y="46"/>
                  </a:cubicBezTo>
                  <a:cubicBezTo>
                    <a:pt x="143" y="42"/>
                    <a:pt x="143" y="42"/>
                    <a:pt x="143" y="42"/>
                  </a:cubicBezTo>
                  <a:cubicBezTo>
                    <a:pt x="145" y="40"/>
                    <a:pt x="146" y="38"/>
                    <a:pt x="146" y="36"/>
                  </a:cubicBezTo>
                  <a:cubicBezTo>
                    <a:pt x="146" y="34"/>
                    <a:pt x="145" y="32"/>
                    <a:pt x="143" y="30"/>
                  </a:cubicBezTo>
                  <a:cubicBezTo>
                    <a:pt x="130" y="17"/>
                    <a:pt x="130" y="17"/>
                    <a:pt x="130" y="17"/>
                  </a:cubicBezTo>
                  <a:cubicBezTo>
                    <a:pt x="127" y="14"/>
                    <a:pt x="121" y="14"/>
                    <a:pt x="118" y="17"/>
                  </a:cubicBezTo>
                  <a:cubicBezTo>
                    <a:pt x="114" y="21"/>
                    <a:pt x="114" y="21"/>
                    <a:pt x="114" y="21"/>
                  </a:cubicBezTo>
                  <a:cubicBezTo>
                    <a:pt x="109" y="18"/>
                    <a:pt x="103" y="16"/>
                    <a:pt x="98" y="14"/>
                  </a:cubicBezTo>
                  <a:cubicBezTo>
                    <a:pt x="98" y="8"/>
                    <a:pt x="98" y="8"/>
                    <a:pt x="98" y="8"/>
                  </a:cubicBezTo>
                  <a:cubicBezTo>
                    <a:pt x="98" y="4"/>
                    <a:pt x="94" y="0"/>
                    <a:pt x="90" y="0"/>
                  </a:cubicBezTo>
                  <a:cubicBezTo>
                    <a:pt x="70" y="0"/>
                    <a:pt x="70" y="0"/>
                    <a:pt x="70" y="0"/>
                  </a:cubicBezTo>
                  <a:cubicBezTo>
                    <a:pt x="66" y="0"/>
                    <a:pt x="62" y="4"/>
                    <a:pt x="62" y="8"/>
                  </a:cubicBezTo>
                  <a:cubicBezTo>
                    <a:pt x="62" y="14"/>
                    <a:pt x="62" y="14"/>
                    <a:pt x="62" y="14"/>
                  </a:cubicBezTo>
                  <a:cubicBezTo>
                    <a:pt x="57" y="16"/>
                    <a:pt x="51" y="18"/>
                    <a:pt x="46" y="21"/>
                  </a:cubicBezTo>
                  <a:cubicBezTo>
                    <a:pt x="42" y="17"/>
                    <a:pt x="42" y="17"/>
                    <a:pt x="42" y="17"/>
                  </a:cubicBezTo>
                  <a:cubicBezTo>
                    <a:pt x="39" y="14"/>
                    <a:pt x="33" y="14"/>
                    <a:pt x="30" y="17"/>
                  </a:cubicBezTo>
                  <a:cubicBezTo>
                    <a:pt x="17" y="30"/>
                    <a:pt x="17" y="30"/>
                    <a:pt x="17" y="30"/>
                  </a:cubicBezTo>
                  <a:cubicBezTo>
                    <a:pt x="15" y="32"/>
                    <a:pt x="14" y="34"/>
                    <a:pt x="14" y="36"/>
                  </a:cubicBezTo>
                  <a:cubicBezTo>
                    <a:pt x="14" y="38"/>
                    <a:pt x="15" y="40"/>
                    <a:pt x="17" y="42"/>
                  </a:cubicBezTo>
                  <a:cubicBezTo>
                    <a:pt x="21" y="46"/>
                    <a:pt x="21" y="46"/>
                    <a:pt x="21" y="46"/>
                  </a:cubicBezTo>
                  <a:cubicBezTo>
                    <a:pt x="18" y="51"/>
                    <a:pt x="16" y="57"/>
                    <a:pt x="14" y="62"/>
                  </a:cubicBezTo>
                  <a:cubicBezTo>
                    <a:pt x="8" y="62"/>
                    <a:pt x="8" y="62"/>
                    <a:pt x="8" y="62"/>
                  </a:cubicBezTo>
                  <a:cubicBezTo>
                    <a:pt x="4" y="62"/>
                    <a:pt x="0" y="66"/>
                    <a:pt x="0" y="70"/>
                  </a:cubicBezTo>
                  <a:cubicBezTo>
                    <a:pt x="0" y="90"/>
                    <a:pt x="0" y="90"/>
                    <a:pt x="0" y="90"/>
                  </a:cubicBezTo>
                  <a:cubicBezTo>
                    <a:pt x="0" y="94"/>
                    <a:pt x="4" y="98"/>
                    <a:pt x="8" y="98"/>
                  </a:cubicBezTo>
                  <a:cubicBezTo>
                    <a:pt x="14" y="98"/>
                    <a:pt x="14" y="98"/>
                    <a:pt x="14" y="98"/>
                  </a:cubicBezTo>
                  <a:cubicBezTo>
                    <a:pt x="16" y="103"/>
                    <a:pt x="18" y="109"/>
                    <a:pt x="21" y="114"/>
                  </a:cubicBezTo>
                  <a:cubicBezTo>
                    <a:pt x="17" y="118"/>
                    <a:pt x="17" y="118"/>
                    <a:pt x="17" y="118"/>
                  </a:cubicBezTo>
                  <a:cubicBezTo>
                    <a:pt x="15" y="120"/>
                    <a:pt x="14" y="122"/>
                    <a:pt x="14" y="124"/>
                  </a:cubicBezTo>
                  <a:cubicBezTo>
                    <a:pt x="14" y="126"/>
                    <a:pt x="15" y="128"/>
                    <a:pt x="17" y="130"/>
                  </a:cubicBezTo>
                  <a:cubicBezTo>
                    <a:pt x="30" y="143"/>
                    <a:pt x="30" y="143"/>
                    <a:pt x="30" y="143"/>
                  </a:cubicBezTo>
                  <a:cubicBezTo>
                    <a:pt x="33" y="146"/>
                    <a:pt x="39" y="146"/>
                    <a:pt x="42" y="143"/>
                  </a:cubicBezTo>
                  <a:cubicBezTo>
                    <a:pt x="46" y="139"/>
                    <a:pt x="46" y="139"/>
                    <a:pt x="46" y="139"/>
                  </a:cubicBezTo>
                  <a:cubicBezTo>
                    <a:pt x="51" y="142"/>
                    <a:pt x="57" y="144"/>
                    <a:pt x="62" y="146"/>
                  </a:cubicBezTo>
                  <a:cubicBezTo>
                    <a:pt x="62" y="152"/>
                    <a:pt x="62" y="152"/>
                    <a:pt x="62" y="152"/>
                  </a:cubicBezTo>
                  <a:cubicBezTo>
                    <a:pt x="62" y="156"/>
                    <a:pt x="66" y="160"/>
                    <a:pt x="70" y="160"/>
                  </a:cubicBezTo>
                  <a:cubicBezTo>
                    <a:pt x="90" y="160"/>
                    <a:pt x="90" y="160"/>
                    <a:pt x="90" y="160"/>
                  </a:cubicBezTo>
                  <a:cubicBezTo>
                    <a:pt x="94" y="160"/>
                    <a:pt x="98" y="156"/>
                    <a:pt x="98" y="152"/>
                  </a:cubicBezTo>
                  <a:cubicBezTo>
                    <a:pt x="98" y="146"/>
                    <a:pt x="98" y="146"/>
                    <a:pt x="98" y="146"/>
                  </a:cubicBezTo>
                  <a:cubicBezTo>
                    <a:pt x="103" y="144"/>
                    <a:pt x="109" y="142"/>
                    <a:pt x="114" y="139"/>
                  </a:cubicBezTo>
                  <a:cubicBezTo>
                    <a:pt x="118" y="143"/>
                    <a:pt x="118" y="143"/>
                    <a:pt x="118" y="143"/>
                  </a:cubicBezTo>
                  <a:cubicBezTo>
                    <a:pt x="121" y="146"/>
                    <a:pt x="127" y="146"/>
                    <a:pt x="130" y="143"/>
                  </a:cubicBezTo>
                  <a:cubicBezTo>
                    <a:pt x="143" y="130"/>
                    <a:pt x="143" y="130"/>
                    <a:pt x="143" y="130"/>
                  </a:cubicBezTo>
                  <a:cubicBezTo>
                    <a:pt x="145" y="128"/>
                    <a:pt x="146" y="126"/>
                    <a:pt x="146" y="124"/>
                  </a:cubicBezTo>
                  <a:cubicBezTo>
                    <a:pt x="146" y="122"/>
                    <a:pt x="145" y="120"/>
                    <a:pt x="143" y="118"/>
                  </a:cubicBezTo>
                  <a:cubicBezTo>
                    <a:pt x="139" y="114"/>
                    <a:pt x="139" y="114"/>
                    <a:pt x="139" y="114"/>
                  </a:cubicBezTo>
                  <a:cubicBezTo>
                    <a:pt x="142" y="109"/>
                    <a:pt x="144" y="103"/>
                    <a:pt x="146" y="98"/>
                  </a:cubicBezTo>
                  <a:cubicBezTo>
                    <a:pt x="152" y="98"/>
                    <a:pt x="152" y="98"/>
                    <a:pt x="152" y="98"/>
                  </a:cubicBezTo>
                  <a:cubicBezTo>
                    <a:pt x="156" y="98"/>
                    <a:pt x="160" y="94"/>
                    <a:pt x="160" y="90"/>
                  </a:cubicBezTo>
                  <a:cubicBezTo>
                    <a:pt x="160" y="70"/>
                    <a:pt x="160" y="70"/>
                    <a:pt x="160" y="70"/>
                  </a:cubicBezTo>
                  <a:cubicBezTo>
                    <a:pt x="160" y="66"/>
                    <a:pt x="156" y="62"/>
                    <a:pt x="152" y="62"/>
                  </a:cubicBezTo>
                  <a:close/>
                  <a:moveTo>
                    <a:pt x="154" y="90"/>
                  </a:moveTo>
                  <a:cubicBezTo>
                    <a:pt x="154" y="91"/>
                    <a:pt x="153" y="92"/>
                    <a:pt x="152" y="92"/>
                  </a:cubicBezTo>
                  <a:cubicBezTo>
                    <a:pt x="141" y="92"/>
                    <a:pt x="141" y="92"/>
                    <a:pt x="141" y="92"/>
                  </a:cubicBezTo>
                  <a:cubicBezTo>
                    <a:pt x="141" y="94"/>
                    <a:pt x="141" y="94"/>
                    <a:pt x="141" y="94"/>
                  </a:cubicBezTo>
                  <a:cubicBezTo>
                    <a:pt x="139" y="101"/>
                    <a:pt x="136" y="107"/>
                    <a:pt x="133" y="113"/>
                  </a:cubicBezTo>
                  <a:cubicBezTo>
                    <a:pt x="132" y="115"/>
                    <a:pt x="132" y="115"/>
                    <a:pt x="132" y="115"/>
                  </a:cubicBezTo>
                  <a:cubicBezTo>
                    <a:pt x="139" y="122"/>
                    <a:pt x="139" y="122"/>
                    <a:pt x="139" y="122"/>
                  </a:cubicBezTo>
                  <a:cubicBezTo>
                    <a:pt x="140" y="123"/>
                    <a:pt x="140" y="125"/>
                    <a:pt x="139" y="126"/>
                  </a:cubicBezTo>
                  <a:cubicBezTo>
                    <a:pt x="126" y="139"/>
                    <a:pt x="126" y="139"/>
                    <a:pt x="126" y="139"/>
                  </a:cubicBezTo>
                  <a:cubicBezTo>
                    <a:pt x="125" y="140"/>
                    <a:pt x="123" y="140"/>
                    <a:pt x="122" y="139"/>
                  </a:cubicBezTo>
                  <a:cubicBezTo>
                    <a:pt x="115" y="132"/>
                    <a:pt x="115" y="132"/>
                    <a:pt x="115" y="132"/>
                  </a:cubicBezTo>
                  <a:cubicBezTo>
                    <a:pt x="113" y="133"/>
                    <a:pt x="113" y="133"/>
                    <a:pt x="113" y="133"/>
                  </a:cubicBezTo>
                  <a:cubicBezTo>
                    <a:pt x="107" y="136"/>
                    <a:pt x="101" y="139"/>
                    <a:pt x="94" y="141"/>
                  </a:cubicBezTo>
                  <a:cubicBezTo>
                    <a:pt x="92" y="141"/>
                    <a:pt x="92" y="141"/>
                    <a:pt x="92" y="141"/>
                  </a:cubicBezTo>
                  <a:cubicBezTo>
                    <a:pt x="92" y="152"/>
                    <a:pt x="92" y="152"/>
                    <a:pt x="92" y="152"/>
                  </a:cubicBezTo>
                  <a:cubicBezTo>
                    <a:pt x="92" y="153"/>
                    <a:pt x="91" y="154"/>
                    <a:pt x="90" y="154"/>
                  </a:cubicBezTo>
                  <a:cubicBezTo>
                    <a:pt x="70" y="154"/>
                    <a:pt x="70" y="154"/>
                    <a:pt x="70" y="154"/>
                  </a:cubicBezTo>
                  <a:cubicBezTo>
                    <a:pt x="69" y="154"/>
                    <a:pt x="68" y="153"/>
                    <a:pt x="68" y="152"/>
                  </a:cubicBezTo>
                  <a:cubicBezTo>
                    <a:pt x="68" y="141"/>
                    <a:pt x="68" y="141"/>
                    <a:pt x="68" y="141"/>
                  </a:cubicBezTo>
                  <a:cubicBezTo>
                    <a:pt x="66" y="141"/>
                    <a:pt x="66" y="141"/>
                    <a:pt x="66" y="141"/>
                  </a:cubicBezTo>
                  <a:cubicBezTo>
                    <a:pt x="59" y="139"/>
                    <a:pt x="53" y="136"/>
                    <a:pt x="47" y="133"/>
                  </a:cubicBezTo>
                  <a:cubicBezTo>
                    <a:pt x="45" y="132"/>
                    <a:pt x="45" y="132"/>
                    <a:pt x="45" y="132"/>
                  </a:cubicBezTo>
                  <a:cubicBezTo>
                    <a:pt x="38" y="139"/>
                    <a:pt x="38" y="139"/>
                    <a:pt x="38" y="139"/>
                  </a:cubicBezTo>
                  <a:cubicBezTo>
                    <a:pt x="37" y="140"/>
                    <a:pt x="35" y="140"/>
                    <a:pt x="34" y="139"/>
                  </a:cubicBezTo>
                  <a:cubicBezTo>
                    <a:pt x="21" y="126"/>
                    <a:pt x="21" y="126"/>
                    <a:pt x="21" y="126"/>
                  </a:cubicBezTo>
                  <a:cubicBezTo>
                    <a:pt x="20" y="125"/>
                    <a:pt x="20" y="123"/>
                    <a:pt x="21" y="122"/>
                  </a:cubicBezTo>
                  <a:cubicBezTo>
                    <a:pt x="28" y="115"/>
                    <a:pt x="28" y="115"/>
                    <a:pt x="28" y="115"/>
                  </a:cubicBezTo>
                  <a:cubicBezTo>
                    <a:pt x="27" y="113"/>
                    <a:pt x="27" y="113"/>
                    <a:pt x="27" y="113"/>
                  </a:cubicBezTo>
                  <a:cubicBezTo>
                    <a:pt x="24" y="107"/>
                    <a:pt x="21" y="101"/>
                    <a:pt x="19" y="94"/>
                  </a:cubicBezTo>
                  <a:cubicBezTo>
                    <a:pt x="19" y="92"/>
                    <a:pt x="19" y="92"/>
                    <a:pt x="19" y="92"/>
                  </a:cubicBezTo>
                  <a:cubicBezTo>
                    <a:pt x="8" y="92"/>
                    <a:pt x="8" y="92"/>
                    <a:pt x="8" y="92"/>
                  </a:cubicBezTo>
                  <a:cubicBezTo>
                    <a:pt x="7" y="92"/>
                    <a:pt x="6" y="91"/>
                    <a:pt x="6" y="90"/>
                  </a:cubicBezTo>
                  <a:cubicBezTo>
                    <a:pt x="6" y="70"/>
                    <a:pt x="6" y="70"/>
                    <a:pt x="6" y="70"/>
                  </a:cubicBezTo>
                  <a:cubicBezTo>
                    <a:pt x="6" y="69"/>
                    <a:pt x="7" y="68"/>
                    <a:pt x="8" y="68"/>
                  </a:cubicBezTo>
                  <a:cubicBezTo>
                    <a:pt x="19" y="68"/>
                    <a:pt x="19" y="68"/>
                    <a:pt x="19" y="68"/>
                  </a:cubicBezTo>
                  <a:cubicBezTo>
                    <a:pt x="19" y="66"/>
                    <a:pt x="19" y="66"/>
                    <a:pt x="19" y="66"/>
                  </a:cubicBezTo>
                  <a:cubicBezTo>
                    <a:pt x="21" y="59"/>
                    <a:pt x="24" y="53"/>
                    <a:pt x="27" y="47"/>
                  </a:cubicBezTo>
                  <a:cubicBezTo>
                    <a:pt x="28" y="45"/>
                    <a:pt x="28" y="45"/>
                    <a:pt x="28" y="45"/>
                  </a:cubicBezTo>
                  <a:cubicBezTo>
                    <a:pt x="21" y="38"/>
                    <a:pt x="21" y="38"/>
                    <a:pt x="21" y="38"/>
                  </a:cubicBezTo>
                  <a:cubicBezTo>
                    <a:pt x="20" y="37"/>
                    <a:pt x="20" y="35"/>
                    <a:pt x="21" y="34"/>
                  </a:cubicBezTo>
                  <a:cubicBezTo>
                    <a:pt x="34" y="21"/>
                    <a:pt x="34" y="21"/>
                    <a:pt x="34" y="21"/>
                  </a:cubicBezTo>
                  <a:cubicBezTo>
                    <a:pt x="35" y="20"/>
                    <a:pt x="37" y="20"/>
                    <a:pt x="38" y="21"/>
                  </a:cubicBezTo>
                  <a:cubicBezTo>
                    <a:pt x="45" y="28"/>
                    <a:pt x="45" y="28"/>
                    <a:pt x="45" y="28"/>
                  </a:cubicBezTo>
                  <a:cubicBezTo>
                    <a:pt x="47" y="27"/>
                    <a:pt x="47" y="27"/>
                    <a:pt x="47" y="27"/>
                  </a:cubicBezTo>
                  <a:cubicBezTo>
                    <a:pt x="53" y="24"/>
                    <a:pt x="59" y="21"/>
                    <a:pt x="66" y="19"/>
                  </a:cubicBezTo>
                  <a:cubicBezTo>
                    <a:pt x="68" y="19"/>
                    <a:pt x="68" y="19"/>
                    <a:pt x="68" y="19"/>
                  </a:cubicBezTo>
                  <a:cubicBezTo>
                    <a:pt x="68" y="8"/>
                    <a:pt x="68" y="8"/>
                    <a:pt x="68" y="8"/>
                  </a:cubicBezTo>
                  <a:cubicBezTo>
                    <a:pt x="68" y="7"/>
                    <a:pt x="69" y="6"/>
                    <a:pt x="70" y="6"/>
                  </a:cubicBezTo>
                  <a:cubicBezTo>
                    <a:pt x="90" y="6"/>
                    <a:pt x="90" y="6"/>
                    <a:pt x="90" y="6"/>
                  </a:cubicBezTo>
                  <a:cubicBezTo>
                    <a:pt x="91" y="6"/>
                    <a:pt x="92" y="7"/>
                    <a:pt x="92" y="8"/>
                  </a:cubicBezTo>
                  <a:cubicBezTo>
                    <a:pt x="92" y="19"/>
                    <a:pt x="92" y="19"/>
                    <a:pt x="92" y="19"/>
                  </a:cubicBezTo>
                  <a:cubicBezTo>
                    <a:pt x="94" y="19"/>
                    <a:pt x="94" y="19"/>
                    <a:pt x="94" y="19"/>
                  </a:cubicBezTo>
                  <a:cubicBezTo>
                    <a:pt x="101" y="21"/>
                    <a:pt x="107" y="24"/>
                    <a:pt x="113" y="27"/>
                  </a:cubicBezTo>
                  <a:cubicBezTo>
                    <a:pt x="115" y="28"/>
                    <a:pt x="115" y="28"/>
                    <a:pt x="115" y="28"/>
                  </a:cubicBezTo>
                  <a:cubicBezTo>
                    <a:pt x="122" y="21"/>
                    <a:pt x="122" y="21"/>
                    <a:pt x="122" y="21"/>
                  </a:cubicBezTo>
                  <a:cubicBezTo>
                    <a:pt x="123" y="20"/>
                    <a:pt x="125" y="20"/>
                    <a:pt x="126" y="21"/>
                  </a:cubicBezTo>
                  <a:cubicBezTo>
                    <a:pt x="139" y="34"/>
                    <a:pt x="139" y="34"/>
                    <a:pt x="139" y="34"/>
                  </a:cubicBezTo>
                  <a:cubicBezTo>
                    <a:pt x="140" y="35"/>
                    <a:pt x="140" y="37"/>
                    <a:pt x="139" y="38"/>
                  </a:cubicBezTo>
                  <a:cubicBezTo>
                    <a:pt x="132" y="45"/>
                    <a:pt x="132" y="45"/>
                    <a:pt x="132" y="45"/>
                  </a:cubicBezTo>
                  <a:cubicBezTo>
                    <a:pt x="133" y="47"/>
                    <a:pt x="133" y="47"/>
                    <a:pt x="133" y="47"/>
                  </a:cubicBezTo>
                  <a:cubicBezTo>
                    <a:pt x="136" y="53"/>
                    <a:pt x="139" y="59"/>
                    <a:pt x="141" y="66"/>
                  </a:cubicBezTo>
                  <a:cubicBezTo>
                    <a:pt x="141" y="68"/>
                    <a:pt x="141" y="68"/>
                    <a:pt x="141" y="68"/>
                  </a:cubicBezTo>
                  <a:cubicBezTo>
                    <a:pt x="152" y="68"/>
                    <a:pt x="152" y="68"/>
                    <a:pt x="152" y="68"/>
                  </a:cubicBezTo>
                  <a:cubicBezTo>
                    <a:pt x="153" y="68"/>
                    <a:pt x="154" y="69"/>
                    <a:pt x="154" y="70"/>
                  </a:cubicBezTo>
                  <a:lnTo>
                    <a:pt x="154" y="90"/>
                  </a:lnTo>
                  <a:close/>
                  <a:moveTo>
                    <a:pt x="80" y="50"/>
                  </a:moveTo>
                  <a:cubicBezTo>
                    <a:pt x="64" y="50"/>
                    <a:pt x="50" y="64"/>
                    <a:pt x="50" y="80"/>
                  </a:cubicBezTo>
                  <a:cubicBezTo>
                    <a:pt x="50" y="96"/>
                    <a:pt x="64" y="110"/>
                    <a:pt x="80" y="110"/>
                  </a:cubicBezTo>
                  <a:cubicBezTo>
                    <a:pt x="96" y="110"/>
                    <a:pt x="110" y="96"/>
                    <a:pt x="110" y="80"/>
                  </a:cubicBezTo>
                  <a:cubicBezTo>
                    <a:pt x="110" y="64"/>
                    <a:pt x="96" y="50"/>
                    <a:pt x="80" y="50"/>
                  </a:cubicBezTo>
                  <a:close/>
                  <a:moveTo>
                    <a:pt x="80" y="104"/>
                  </a:moveTo>
                  <a:cubicBezTo>
                    <a:pt x="67" y="104"/>
                    <a:pt x="56" y="93"/>
                    <a:pt x="56" y="80"/>
                  </a:cubicBezTo>
                  <a:cubicBezTo>
                    <a:pt x="56" y="67"/>
                    <a:pt x="67" y="56"/>
                    <a:pt x="80" y="56"/>
                  </a:cubicBezTo>
                  <a:cubicBezTo>
                    <a:pt x="93" y="56"/>
                    <a:pt x="104" y="67"/>
                    <a:pt x="104" y="80"/>
                  </a:cubicBezTo>
                  <a:cubicBezTo>
                    <a:pt x="104" y="93"/>
                    <a:pt x="93" y="104"/>
                    <a:pt x="80" y="104"/>
                  </a:cubicBezTo>
                  <a:close/>
                </a:path>
              </a:pathLst>
            </a:custGeom>
            <a:solidFill>
              <a:schemeClr val="bg1"/>
            </a:solidFill>
            <a:ln>
              <a:noFill/>
            </a:ln>
          </p:spPr>
          <p:txBody>
            <a:bodyPr vert="horz" wrap="square" lIns="91440" tIns="45720" rIns="91440" bIns="45720" numCol="1" anchor="t" anchorCtr="0" compatLnSpc="1"/>
            <a:lstStyle/>
            <a:p>
              <a:endParaRPr lang="en-US" sz="16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
        <p:nvSpPr>
          <p:cNvPr id="21" name="Rectangle 13"/>
          <p:cNvSpPr/>
          <p:nvPr/>
        </p:nvSpPr>
        <p:spPr>
          <a:xfrm>
            <a:off x="869284" y="1758179"/>
            <a:ext cx="10563046" cy="1142706"/>
          </a:xfrm>
          <a:prstGeom prst="rect">
            <a:avLst/>
          </a:prstGeom>
          <a:solidFill>
            <a:srgbClr val="FCDCA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2052000" tIns="0" rtlCol="0" anchor="ctr"/>
          <a:lstStyle/>
          <a:p>
            <a:pPr>
              <a:lnSpc>
                <a:spcPct val="130000"/>
              </a:lnSpc>
              <a:spcBef>
                <a:spcPts val="1000"/>
              </a:spcBef>
            </a:pPr>
            <a:endParaRPr 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14"/>
          <p:cNvSpPr/>
          <p:nvPr/>
        </p:nvSpPr>
        <p:spPr>
          <a:xfrm>
            <a:off x="869286" y="1759685"/>
            <a:ext cx="68400" cy="1141200"/>
          </a:xfrm>
          <a:prstGeom prst="rect">
            <a:avLst/>
          </a:prstGeom>
          <a:solidFill>
            <a:srgbClr val="A5A5A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23" name="组合 22"/>
          <p:cNvGrpSpPr/>
          <p:nvPr/>
        </p:nvGrpSpPr>
        <p:grpSpPr>
          <a:xfrm>
            <a:off x="1457428" y="1908631"/>
            <a:ext cx="841802" cy="841802"/>
            <a:chOff x="1607923" y="1952446"/>
            <a:chExt cx="841802" cy="841802"/>
          </a:xfrm>
        </p:grpSpPr>
        <p:sp>
          <p:nvSpPr>
            <p:cNvPr id="24" name="Oval 15"/>
            <p:cNvSpPr/>
            <p:nvPr/>
          </p:nvSpPr>
          <p:spPr>
            <a:xfrm>
              <a:off x="1607923" y="1952446"/>
              <a:ext cx="841802" cy="841802"/>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2101"/>
            <p:cNvSpPr>
              <a:spLocks noEditPoints="1"/>
            </p:cNvSpPr>
            <p:nvPr/>
          </p:nvSpPr>
          <p:spPr bwMode="auto">
            <a:xfrm>
              <a:off x="1831430" y="2166411"/>
              <a:ext cx="394788" cy="413872"/>
            </a:xfrm>
            <a:custGeom>
              <a:avLst/>
              <a:gdLst>
                <a:gd name="T0" fmla="*/ 154 w 154"/>
                <a:gd name="T1" fmla="*/ 22 h 160"/>
                <a:gd name="T2" fmla="*/ 77 w 154"/>
                <a:gd name="T3" fmla="*/ 0 h 160"/>
                <a:gd name="T4" fmla="*/ 0 w 154"/>
                <a:gd name="T5" fmla="*/ 22 h 160"/>
                <a:gd name="T6" fmla="*/ 6 w 154"/>
                <a:gd name="T7" fmla="*/ 30 h 160"/>
                <a:gd name="T8" fmla="*/ 58 w 154"/>
                <a:gd name="T9" fmla="*/ 102 h 160"/>
                <a:gd name="T10" fmla="*/ 58 w 154"/>
                <a:gd name="T11" fmla="*/ 156 h 160"/>
                <a:gd name="T12" fmla="*/ 60 w 154"/>
                <a:gd name="T13" fmla="*/ 159 h 160"/>
                <a:gd name="T14" fmla="*/ 62 w 154"/>
                <a:gd name="T15" fmla="*/ 160 h 160"/>
                <a:gd name="T16" fmla="*/ 95 w 154"/>
                <a:gd name="T17" fmla="*/ 127 h 160"/>
                <a:gd name="T18" fmla="*/ 95 w 154"/>
                <a:gd name="T19" fmla="*/ 102 h 160"/>
                <a:gd name="T20" fmla="*/ 148 w 154"/>
                <a:gd name="T21" fmla="*/ 30 h 160"/>
                <a:gd name="T22" fmla="*/ 148 w 154"/>
                <a:gd name="T23" fmla="*/ 30 h 160"/>
                <a:gd name="T24" fmla="*/ 154 w 154"/>
                <a:gd name="T25" fmla="*/ 22 h 160"/>
                <a:gd name="T26" fmla="*/ 77 w 154"/>
                <a:gd name="T27" fmla="*/ 6 h 160"/>
                <a:gd name="T28" fmla="*/ 147 w 154"/>
                <a:gd name="T29" fmla="*/ 22 h 160"/>
                <a:gd name="T30" fmla="*/ 144 w 154"/>
                <a:gd name="T31" fmla="*/ 26 h 160"/>
                <a:gd name="T32" fmla="*/ 144 w 154"/>
                <a:gd name="T33" fmla="*/ 26 h 160"/>
                <a:gd name="T34" fmla="*/ 144 w 154"/>
                <a:gd name="T35" fmla="*/ 26 h 160"/>
                <a:gd name="T36" fmla="*/ 77 w 154"/>
                <a:gd name="T37" fmla="*/ 37 h 160"/>
                <a:gd name="T38" fmla="*/ 10 w 154"/>
                <a:gd name="T39" fmla="*/ 26 h 160"/>
                <a:gd name="T40" fmla="*/ 10 w 154"/>
                <a:gd name="T41" fmla="*/ 26 h 160"/>
                <a:gd name="T42" fmla="*/ 8 w 154"/>
                <a:gd name="T43" fmla="*/ 25 h 160"/>
                <a:gd name="T44" fmla="*/ 6 w 154"/>
                <a:gd name="T45" fmla="*/ 22 h 160"/>
                <a:gd name="T46" fmla="*/ 77 w 154"/>
                <a:gd name="T47" fmla="*/ 6 h 160"/>
                <a:gd name="T48" fmla="*/ 89 w 154"/>
                <a:gd name="T49" fmla="*/ 125 h 160"/>
                <a:gd name="T50" fmla="*/ 65 w 154"/>
                <a:gd name="T51" fmla="*/ 149 h 160"/>
                <a:gd name="T52" fmla="*/ 65 w 154"/>
                <a:gd name="T53" fmla="*/ 104 h 160"/>
                <a:gd name="T54" fmla="*/ 89 w 154"/>
                <a:gd name="T55" fmla="*/ 104 h 160"/>
                <a:gd name="T56" fmla="*/ 89 w 154"/>
                <a:gd name="T57" fmla="*/ 125 h 160"/>
                <a:gd name="T58" fmla="*/ 91 w 154"/>
                <a:gd name="T59" fmla="*/ 98 h 160"/>
                <a:gd name="T60" fmla="*/ 63 w 154"/>
                <a:gd name="T61" fmla="*/ 98 h 160"/>
                <a:gd name="T62" fmla="*/ 17 w 154"/>
                <a:gd name="T63" fmla="*/ 36 h 160"/>
                <a:gd name="T64" fmla="*/ 77 w 154"/>
                <a:gd name="T65" fmla="*/ 43 h 160"/>
                <a:gd name="T66" fmla="*/ 136 w 154"/>
                <a:gd name="T67" fmla="*/ 36 h 160"/>
                <a:gd name="T68" fmla="*/ 91 w 154"/>
                <a:gd name="T69" fmla="*/ 98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4" h="160">
                  <a:moveTo>
                    <a:pt x="154" y="22"/>
                  </a:moveTo>
                  <a:cubicBezTo>
                    <a:pt x="154" y="7"/>
                    <a:pt x="115" y="0"/>
                    <a:pt x="77" y="0"/>
                  </a:cubicBezTo>
                  <a:cubicBezTo>
                    <a:pt x="39" y="0"/>
                    <a:pt x="0" y="7"/>
                    <a:pt x="0" y="22"/>
                  </a:cubicBezTo>
                  <a:cubicBezTo>
                    <a:pt x="0" y="25"/>
                    <a:pt x="2" y="28"/>
                    <a:pt x="6" y="30"/>
                  </a:cubicBezTo>
                  <a:cubicBezTo>
                    <a:pt x="58" y="102"/>
                    <a:pt x="58" y="102"/>
                    <a:pt x="58" y="102"/>
                  </a:cubicBezTo>
                  <a:cubicBezTo>
                    <a:pt x="58" y="156"/>
                    <a:pt x="58" y="156"/>
                    <a:pt x="58" y="156"/>
                  </a:cubicBezTo>
                  <a:cubicBezTo>
                    <a:pt x="58" y="158"/>
                    <a:pt x="59" y="159"/>
                    <a:pt x="60" y="159"/>
                  </a:cubicBezTo>
                  <a:cubicBezTo>
                    <a:pt x="62" y="160"/>
                    <a:pt x="62" y="160"/>
                    <a:pt x="62" y="160"/>
                  </a:cubicBezTo>
                  <a:cubicBezTo>
                    <a:pt x="95" y="127"/>
                    <a:pt x="95" y="127"/>
                    <a:pt x="95" y="127"/>
                  </a:cubicBezTo>
                  <a:cubicBezTo>
                    <a:pt x="95" y="102"/>
                    <a:pt x="95" y="102"/>
                    <a:pt x="95" y="102"/>
                  </a:cubicBezTo>
                  <a:cubicBezTo>
                    <a:pt x="148" y="30"/>
                    <a:pt x="148" y="30"/>
                    <a:pt x="148" y="30"/>
                  </a:cubicBezTo>
                  <a:cubicBezTo>
                    <a:pt x="148" y="30"/>
                    <a:pt x="148" y="30"/>
                    <a:pt x="148" y="30"/>
                  </a:cubicBezTo>
                  <a:cubicBezTo>
                    <a:pt x="152" y="28"/>
                    <a:pt x="154" y="25"/>
                    <a:pt x="154" y="22"/>
                  </a:cubicBezTo>
                  <a:close/>
                  <a:moveTo>
                    <a:pt x="77" y="6"/>
                  </a:moveTo>
                  <a:cubicBezTo>
                    <a:pt x="120" y="6"/>
                    <a:pt x="147" y="15"/>
                    <a:pt x="147" y="22"/>
                  </a:cubicBezTo>
                  <a:cubicBezTo>
                    <a:pt x="147" y="23"/>
                    <a:pt x="146" y="24"/>
                    <a:pt x="144" y="26"/>
                  </a:cubicBezTo>
                  <a:cubicBezTo>
                    <a:pt x="144" y="26"/>
                    <a:pt x="144" y="26"/>
                    <a:pt x="144" y="26"/>
                  </a:cubicBezTo>
                  <a:cubicBezTo>
                    <a:pt x="144" y="26"/>
                    <a:pt x="144" y="26"/>
                    <a:pt x="144" y="26"/>
                  </a:cubicBezTo>
                  <a:cubicBezTo>
                    <a:pt x="135" y="31"/>
                    <a:pt x="111" y="37"/>
                    <a:pt x="77" y="37"/>
                  </a:cubicBezTo>
                  <a:cubicBezTo>
                    <a:pt x="43" y="37"/>
                    <a:pt x="18" y="31"/>
                    <a:pt x="10" y="26"/>
                  </a:cubicBezTo>
                  <a:cubicBezTo>
                    <a:pt x="10" y="26"/>
                    <a:pt x="10" y="26"/>
                    <a:pt x="10" y="26"/>
                  </a:cubicBezTo>
                  <a:cubicBezTo>
                    <a:pt x="8" y="25"/>
                    <a:pt x="8" y="25"/>
                    <a:pt x="8" y="25"/>
                  </a:cubicBezTo>
                  <a:cubicBezTo>
                    <a:pt x="7" y="24"/>
                    <a:pt x="6" y="23"/>
                    <a:pt x="6" y="22"/>
                  </a:cubicBezTo>
                  <a:cubicBezTo>
                    <a:pt x="6" y="15"/>
                    <a:pt x="34" y="6"/>
                    <a:pt x="77" y="6"/>
                  </a:cubicBezTo>
                  <a:close/>
                  <a:moveTo>
                    <a:pt x="89" y="125"/>
                  </a:moveTo>
                  <a:cubicBezTo>
                    <a:pt x="65" y="149"/>
                    <a:pt x="65" y="149"/>
                    <a:pt x="65" y="149"/>
                  </a:cubicBezTo>
                  <a:cubicBezTo>
                    <a:pt x="65" y="104"/>
                    <a:pt x="65" y="104"/>
                    <a:pt x="65" y="104"/>
                  </a:cubicBezTo>
                  <a:cubicBezTo>
                    <a:pt x="89" y="104"/>
                    <a:pt x="89" y="104"/>
                    <a:pt x="89" y="104"/>
                  </a:cubicBezTo>
                  <a:lnTo>
                    <a:pt x="89" y="125"/>
                  </a:lnTo>
                  <a:close/>
                  <a:moveTo>
                    <a:pt x="91" y="98"/>
                  </a:moveTo>
                  <a:cubicBezTo>
                    <a:pt x="63" y="98"/>
                    <a:pt x="63" y="98"/>
                    <a:pt x="63" y="98"/>
                  </a:cubicBezTo>
                  <a:cubicBezTo>
                    <a:pt x="17" y="36"/>
                    <a:pt x="17" y="36"/>
                    <a:pt x="17" y="36"/>
                  </a:cubicBezTo>
                  <a:cubicBezTo>
                    <a:pt x="32" y="40"/>
                    <a:pt x="54" y="43"/>
                    <a:pt x="77" y="43"/>
                  </a:cubicBezTo>
                  <a:cubicBezTo>
                    <a:pt x="99" y="43"/>
                    <a:pt x="122" y="40"/>
                    <a:pt x="136" y="36"/>
                  </a:cubicBezTo>
                  <a:lnTo>
                    <a:pt x="91" y="98"/>
                  </a:lnTo>
                  <a:close/>
                </a:path>
              </a:pathLst>
            </a:custGeom>
            <a:solidFill>
              <a:schemeClr val="bg1"/>
            </a:solidFill>
            <a:ln>
              <a:noFill/>
            </a:ln>
          </p:spPr>
          <p:txBody>
            <a:bodyPr vert="horz" wrap="square" lIns="91440" tIns="45720" rIns="91440" bIns="45720" numCol="1" anchor="t" anchorCtr="0" compatLnSpc="1"/>
            <a:lstStyle/>
            <a:p>
              <a:endParaRPr lang="en-US" sz="16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
        <p:nvSpPr>
          <p:cNvPr id="26" name="TextBox 79"/>
          <p:cNvSpPr txBox="1"/>
          <p:nvPr/>
        </p:nvSpPr>
        <p:spPr>
          <a:xfrm>
            <a:off x="2507231" y="4710745"/>
            <a:ext cx="7178972" cy="368300"/>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添加您的标题</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2507231" y="5078879"/>
            <a:ext cx="8761498" cy="553085"/>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Lorem Ipsum is simply dummy text of the printing and typesetting industry. Lorem Ipsum has been the industry's standard. Lorem Ipsum is simply dummy text of the printing and typesetting industry. Lorem Ipsum has been the industry's standard. </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8" name="TextBox 79"/>
          <p:cNvSpPr txBox="1"/>
          <p:nvPr/>
        </p:nvSpPr>
        <p:spPr>
          <a:xfrm>
            <a:off x="2507231" y="3268848"/>
            <a:ext cx="7178972" cy="368300"/>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zh-CN" altLang="en-US"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2507231" y="3636982"/>
            <a:ext cx="8761498" cy="553085"/>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bg1"/>
                </a:solidFill>
                <a:latin typeface="微软雅黑" panose="020B0503020204020204" pitchFamily="34" charset="-122"/>
                <a:ea typeface="微软雅黑" panose="020B0503020204020204" pitchFamily="34" charset="-122"/>
                <a:cs typeface="+mn-ea"/>
                <a:sym typeface="+mn-lt"/>
              </a:rPr>
              <a:t>Lorem Ipsum is simply dummy text of the printing and typesetting industry. Lorem Ipsum has been the industry's standard. Lorem Ipsum is simply dummy text of the printing and typesetting industry. Lorem Ipsum has been the industry's standard. </a:t>
            </a:r>
            <a:endParaRPr lang="zh-CN" altLang="en-US" sz="1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TextBox 79"/>
          <p:cNvSpPr txBox="1"/>
          <p:nvPr/>
        </p:nvSpPr>
        <p:spPr>
          <a:xfrm>
            <a:off x="2507231" y="1836288"/>
            <a:ext cx="7178972" cy="368300"/>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添加您的标题</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2507231" y="2204422"/>
            <a:ext cx="8761498" cy="553085"/>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Lorem Ipsum is simply dummy text of the printing and typesetting industry. Lorem Ipsum has been the industry's standard. Lorem Ipsum is simply dummy text of the printing and typesetting industry. Lorem Ipsum has been the industry's standard. </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custDataLst>
      <p:tags r:id="rId2"/>
    </p:custDataLst>
  </p:cSld>
  <p:clrMapOvr>
    <a:masterClrMapping/>
  </p:clrMapOvr>
  <p:transition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2105"/>
          <p:cNvPicPr>
            <a:picLocks noChangeAspect="1"/>
          </p:cNvPicPr>
          <p:nvPr/>
        </p:nvPicPr>
        <p:blipFill>
          <a:blip r:embed="rId1"/>
          <a:srcRect t="26043" b="69220"/>
          <a:stretch>
            <a:fillRect/>
          </a:stretch>
        </p:blipFill>
        <p:spPr>
          <a:xfrm>
            <a:off x="0" y="2540"/>
            <a:ext cx="12192000" cy="866140"/>
          </a:xfrm>
          <a:prstGeom prst="rect">
            <a:avLst/>
          </a:prstGeom>
        </p:spPr>
      </p:pic>
      <p:cxnSp>
        <p:nvCxnSpPr>
          <p:cNvPr id="5" name="直接连接符 4"/>
          <p:cNvCxnSpPr/>
          <p:nvPr/>
        </p:nvCxnSpPr>
        <p:spPr>
          <a:xfrm>
            <a:off x="90805" y="-17145"/>
            <a:ext cx="0" cy="86487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448310" y="130810"/>
            <a:ext cx="1178560" cy="645160"/>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ONE</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621790" y="143510"/>
            <a:ext cx="2621280" cy="583565"/>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5" name="组合 44"/>
          <p:cNvGrpSpPr/>
          <p:nvPr/>
        </p:nvGrpSpPr>
        <p:grpSpPr>
          <a:xfrm>
            <a:off x="1330514" y="2452223"/>
            <a:ext cx="9531916" cy="3156059"/>
            <a:chOff x="2839" y="4075"/>
            <a:chExt cx="12375" cy="4097"/>
          </a:xfrm>
        </p:grpSpPr>
        <p:grpSp>
          <p:nvGrpSpPr>
            <p:cNvPr id="4" name="Group 21"/>
            <p:cNvGrpSpPr/>
            <p:nvPr/>
          </p:nvGrpSpPr>
          <p:grpSpPr>
            <a:xfrm>
              <a:off x="2839" y="4075"/>
              <a:ext cx="3038" cy="1847"/>
              <a:chOff x="642910" y="1785932"/>
              <a:chExt cx="1928826" cy="1173064"/>
            </a:xfrm>
          </p:grpSpPr>
          <p:sp>
            <p:nvSpPr>
              <p:cNvPr id="6" name="Rectangle 88"/>
              <p:cNvSpPr/>
              <p:nvPr/>
            </p:nvSpPr>
            <p:spPr>
              <a:xfrm>
                <a:off x="642910" y="2071684"/>
                <a:ext cx="1928826" cy="887312"/>
              </a:xfrm>
              <a:prstGeom prst="rect">
                <a:avLst/>
              </a:prstGeom>
            </p:spPr>
            <p:txBody>
              <a:bodyPr wrap="square">
                <a:spAutoFit/>
              </a:bodyPr>
              <a:p>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Arial Unicode MS" panose="020B0604020202020204" pitchFamily="34" charset="-122"/>
                  </a:rPr>
                  <a:t>Nothing we can do will change it. The future is before us and dynamic. </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11" name="Rectangle 89"/>
              <p:cNvSpPr/>
              <p:nvPr/>
            </p:nvSpPr>
            <p:spPr>
              <a:xfrm>
                <a:off x="642910" y="1785932"/>
                <a:ext cx="1928826" cy="398613"/>
              </a:xfrm>
              <a:prstGeom prst="rect">
                <a:avLst/>
              </a:prstGeom>
            </p:spPr>
            <p:txBody>
              <a:bodyPr wrap="square">
                <a:spAutoFit/>
              </a:bodyPr>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点击此处添加标题</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2" name="Group 22"/>
            <p:cNvGrpSpPr/>
            <p:nvPr/>
          </p:nvGrpSpPr>
          <p:grpSpPr>
            <a:xfrm>
              <a:off x="2839" y="6325"/>
              <a:ext cx="3038" cy="1847"/>
              <a:chOff x="642910" y="3214692"/>
              <a:chExt cx="1928826" cy="1173064"/>
            </a:xfrm>
          </p:grpSpPr>
          <p:sp>
            <p:nvSpPr>
              <p:cNvPr id="13" name="Rectangle 90"/>
              <p:cNvSpPr/>
              <p:nvPr/>
            </p:nvSpPr>
            <p:spPr>
              <a:xfrm>
                <a:off x="642910" y="3500444"/>
                <a:ext cx="1928826" cy="887312"/>
              </a:xfrm>
              <a:prstGeom prst="rect">
                <a:avLst/>
              </a:prstGeom>
            </p:spPr>
            <p:txBody>
              <a:bodyPr wrap="square">
                <a:spAutoFit/>
              </a:bodyPr>
              <a:p>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Arial Unicode MS" panose="020B0604020202020204" pitchFamily="34" charset="-122"/>
                  </a:rPr>
                  <a:t>Nothing we can do will change it. The future is before us and dynamic. </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30" name="Rectangle 91"/>
              <p:cNvSpPr/>
              <p:nvPr/>
            </p:nvSpPr>
            <p:spPr>
              <a:xfrm>
                <a:off x="642910" y="3214692"/>
                <a:ext cx="1928826" cy="303623"/>
              </a:xfrm>
              <a:prstGeom prst="rect">
                <a:avLst/>
              </a:prstGeom>
            </p:spPr>
            <p:txBody>
              <a:bodyPr wrap="square">
                <a:spAutoFit/>
              </a:bodyPr>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点击此处添加标题</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31" name="Group 23"/>
            <p:cNvGrpSpPr/>
            <p:nvPr/>
          </p:nvGrpSpPr>
          <p:grpSpPr>
            <a:xfrm>
              <a:off x="12177" y="6302"/>
              <a:ext cx="3038" cy="1847"/>
              <a:chOff x="6572264" y="3214692"/>
              <a:chExt cx="1928826" cy="1173064"/>
            </a:xfrm>
          </p:grpSpPr>
          <p:sp>
            <p:nvSpPr>
              <p:cNvPr id="32" name="Rectangle 92"/>
              <p:cNvSpPr/>
              <p:nvPr/>
            </p:nvSpPr>
            <p:spPr>
              <a:xfrm>
                <a:off x="6572264" y="3500444"/>
                <a:ext cx="1928826" cy="887312"/>
              </a:xfrm>
              <a:prstGeom prst="rect">
                <a:avLst/>
              </a:prstGeom>
            </p:spPr>
            <p:txBody>
              <a:bodyPr wrap="square">
                <a:spAutoFit/>
              </a:bodyPr>
              <a:p>
                <a:pPr algn="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Arial Unicode MS" panose="020B0604020202020204" pitchFamily="34" charset="-122"/>
                  </a:rPr>
                  <a:t>Nothing we can do will change it. The future is before us and dynamic. </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34" name="Rectangle 93"/>
              <p:cNvSpPr/>
              <p:nvPr/>
            </p:nvSpPr>
            <p:spPr>
              <a:xfrm>
                <a:off x="6572264" y="3214692"/>
                <a:ext cx="1928826" cy="398613"/>
              </a:xfrm>
              <a:prstGeom prst="rect">
                <a:avLst/>
              </a:prstGeom>
            </p:spPr>
            <p:txBody>
              <a:bodyPr wrap="square">
                <a:spAutoFit/>
              </a:bodyPr>
              <a:p>
                <a:pPr algn="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点击此处添加标题</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35" name="Group 24"/>
            <p:cNvGrpSpPr/>
            <p:nvPr/>
          </p:nvGrpSpPr>
          <p:grpSpPr>
            <a:xfrm>
              <a:off x="12177" y="4075"/>
              <a:ext cx="3038" cy="1847"/>
              <a:chOff x="6572264" y="1785932"/>
              <a:chExt cx="1928826" cy="1173064"/>
            </a:xfrm>
          </p:grpSpPr>
          <p:sp>
            <p:nvSpPr>
              <p:cNvPr id="36" name="Rectangle 94"/>
              <p:cNvSpPr/>
              <p:nvPr/>
            </p:nvSpPr>
            <p:spPr>
              <a:xfrm>
                <a:off x="6572264" y="2071684"/>
                <a:ext cx="1928826" cy="887312"/>
              </a:xfrm>
              <a:prstGeom prst="rect">
                <a:avLst/>
              </a:prstGeom>
            </p:spPr>
            <p:txBody>
              <a:bodyPr wrap="square">
                <a:spAutoFit/>
              </a:bodyPr>
              <a:p>
                <a:pPr algn="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Arial Unicode MS" panose="020B0604020202020204" pitchFamily="34" charset="-122"/>
                  </a:rPr>
                  <a:t>Nothing we can do will change it. The future is before us and dynamic. </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38" name="Rectangle 95"/>
              <p:cNvSpPr/>
              <p:nvPr/>
            </p:nvSpPr>
            <p:spPr>
              <a:xfrm>
                <a:off x="6572264" y="1785932"/>
                <a:ext cx="1928826" cy="398613"/>
              </a:xfrm>
              <a:prstGeom prst="rect">
                <a:avLst/>
              </a:prstGeom>
            </p:spPr>
            <p:txBody>
              <a:bodyPr wrap="square">
                <a:spAutoFit/>
              </a:bodyPr>
              <a:p>
                <a:pPr algn="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点击此处添加标题</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sp>
        <p:nvSpPr>
          <p:cNvPr id="46" name="椭圆 45"/>
          <p:cNvSpPr/>
          <p:nvPr/>
        </p:nvSpPr>
        <p:spPr>
          <a:xfrm>
            <a:off x="5633019" y="3413819"/>
            <a:ext cx="2179250" cy="2179250"/>
          </a:xfrm>
          <a:prstGeom prst="ellipse">
            <a:avLst/>
          </a:prstGeom>
          <a:solidFill>
            <a:schemeClr val="accent4">
              <a:lumMod val="75000"/>
            </a:schemeClr>
          </a:solidFill>
          <a:ln w="12700" cap="flat" cmpd="sng" algn="ctr">
            <a:noFill/>
            <a:prstDash val="solid"/>
            <a:miter lim="800000"/>
          </a:ln>
          <a:effectLst/>
        </p:spPr>
        <p:txBody>
          <a:bodyPr rtlCol="0" anchor="ctr"/>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6600" b="1" i="0" u="none" strike="noStrike" kern="0" cap="none" spc="0" normalizeH="0" baseline="0" noProof="0" dirty="0">
              <a:ln>
                <a:noFill/>
              </a:ln>
              <a:solidFill>
                <a:prstClr val="white"/>
              </a:solidFill>
              <a:effectLst/>
              <a:uLnTx/>
              <a:uFillTx/>
              <a:latin typeface="思源黑体 CN Light" panose="020B0300000000000000" pitchFamily="34" charset="-122"/>
              <a:ea typeface="思源黑体 CN Normal" panose="020B0400000000000000" pitchFamily="34" charset="-122"/>
              <a:sym typeface="思源黑体 CN Light" panose="020B0300000000000000" pitchFamily="34" charset="-122"/>
            </a:endParaRPr>
          </a:p>
        </p:txBody>
      </p:sp>
      <p:sp>
        <p:nvSpPr>
          <p:cNvPr id="47" name="椭圆 46"/>
          <p:cNvSpPr/>
          <p:nvPr/>
        </p:nvSpPr>
        <p:spPr>
          <a:xfrm>
            <a:off x="3903575" y="3276021"/>
            <a:ext cx="546214" cy="546214"/>
          </a:xfrm>
          <a:prstGeom prst="ellipse">
            <a:avLst/>
          </a:prstGeom>
          <a:solidFill>
            <a:sysClr val="window" lastClr="FFFFFF">
              <a:lumMod val="75000"/>
            </a:sysClr>
          </a:solidFill>
          <a:ln w="12700" cap="flat" cmpd="sng" algn="ctr">
            <a:noFill/>
            <a:prstDash val="solid"/>
            <a:miter lim="800000"/>
          </a:ln>
          <a:effectLst/>
        </p:spPr>
        <p:txBody>
          <a:bodyPr rtlCol="0" anchor="ctr"/>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思源黑体 CN Light" panose="020B0300000000000000" pitchFamily="34" charset="-122"/>
              <a:ea typeface="思源黑体 CN Normal" panose="020B0400000000000000" pitchFamily="34" charset="-122"/>
              <a:sym typeface="思源黑体 CN Light" panose="020B0300000000000000" pitchFamily="34" charset="-122"/>
            </a:endParaRPr>
          </a:p>
        </p:txBody>
      </p:sp>
      <p:sp>
        <p:nvSpPr>
          <p:cNvPr id="48" name="椭圆 47"/>
          <p:cNvSpPr/>
          <p:nvPr/>
        </p:nvSpPr>
        <p:spPr>
          <a:xfrm>
            <a:off x="5079172" y="2452486"/>
            <a:ext cx="2569540" cy="2569540"/>
          </a:xfrm>
          <a:prstGeom prst="ellipse">
            <a:avLst/>
          </a:prstGeom>
          <a:noFill/>
          <a:ln w="12700" cap="flat" cmpd="sng" algn="ctr">
            <a:solidFill>
              <a:schemeClr val="tx1"/>
            </a:solidFill>
            <a:prstDash val="solid"/>
            <a:miter lim="800000"/>
          </a:ln>
          <a:effectLst/>
        </p:spPr>
        <p:txBody>
          <a:bodyPr rtlCol="0" anchor="ctr"/>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6600" b="1" i="0" u="none" strike="noStrike" kern="0" cap="none" spc="0" normalizeH="0" baseline="0" noProof="0" dirty="0">
              <a:ln>
                <a:noFill/>
              </a:ln>
              <a:solidFill>
                <a:prstClr val="white"/>
              </a:solidFill>
              <a:effectLst/>
              <a:uLnTx/>
              <a:uFillTx/>
              <a:latin typeface="思源黑体 CN Light" panose="020B0300000000000000" pitchFamily="34" charset="-122"/>
              <a:ea typeface="思源黑体 CN Normal" panose="020B0400000000000000" pitchFamily="34" charset="-122"/>
              <a:sym typeface="思源黑体 CN Light" panose="020B0300000000000000" pitchFamily="34" charset="-122"/>
            </a:endParaRPr>
          </a:p>
        </p:txBody>
      </p:sp>
    </p:spTree>
    <p:custDataLst>
      <p:tags r:id="rId2"/>
    </p:custData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p:cTn id="7" dur="500" fill="hold"/>
                                        <p:tgtEl>
                                          <p:spTgt spid="47"/>
                                        </p:tgtEl>
                                        <p:attrNameLst>
                                          <p:attrName>ppt_w</p:attrName>
                                        </p:attrNameLst>
                                      </p:cBhvr>
                                      <p:tavLst>
                                        <p:tav tm="0">
                                          <p:val>
                                            <p:fltVal val="0"/>
                                          </p:val>
                                        </p:tav>
                                        <p:tav tm="100000">
                                          <p:val>
                                            <p:strVal val="#ppt_w"/>
                                          </p:val>
                                        </p:tav>
                                      </p:tavLst>
                                    </p:anim>
                                    <p:anim calcmode="lin" valueType="num">
                                      <p:cBhvr>
                                        <p:cTn id="8" dur="500" fill="hold"/>
                                        <p:tgtEl>
                                          <p:spTgt spid="47"/>
                                        </p:tgtEl>
                                        <p:attrNameLst>
                                          <p:attrName>ppt_h</p:attrName>
                                        </p:attrNameLst>
                                      </p:cBhvr>
                                      <p:tavLst>
                                        <p:tav tm="0">
                                          <p:val>
                                            <p:fltVal val="0"/>
                                          </p:val>
                                        </p:tav>
                                        <p:tav tm="100000">
                                          <p:val>
                                            <p:strVal val="#ppt_h"/>
                                          </p:val>
                                        </p:tav>
                                      </p:tavLst>
                                    </p:anim>
                                    <p:animEffect transition="in" filter="fade">
                                      <p:cBhvr>
                                        <p:cTn id="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4" name="组合 63"/>
          <p:cNvGrpSpPr/>
          <p:nvPr/>
        </p:nvGrpSpPr>
        <p:grpSpPr>
          <a:xfrm>
            <a:off x="0" y="-17145"/>
            <a:ext cx="12192000" cy="885825"/>
            <a:chOff x="0" y="-27"/>
            <a:chExt cx="19200" cy="1395"/>
          </a:xfrm>
        </p:grpSpPr>
        <p:pic>
          <p:nvPicPr>
            <p:cNvPr id="2" name="图片 1" descr="2105"/>
            <p:cNvPicPr>
              <a:picLocks noChangeAspect="1"/>
            </p:cNvPicPr>
            <p:nvPr/>
          </p:nvPicPr>
          <p:blipFill>
            <a:blip r:embed="rId1"/>
            <a:srcRect t="26043" b="69220"/>
            <a:stretch>
              <a:fillRect/>
            </a:stretch>
          </p:blipFill>
          <p:spPr>
            <a:xfrm>
              <a:off x="0" y="4"/>
              <a:ext cx="19200" cy="1364"/>
            </a:xfrm>
            <a:prstGeom prst="rect">
              <a:avLst/>
            </a:prstGeom>
          </p:spPr>
        </p:pic>
        <p:cxnSp>
          <p:nvCxnSpPr>
            <p:cNvPr id="5" name="直接连接符 4"/>
            <p:cNvCxnSpPr/>
            <p:nvPr/>
          </p:nvCxnSpPr>
          <p:spPr>
            <a:xfrm>
              <a:off x="143" y="-27"/>
              <a:ext cx="0" cy="136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706" y="206"/>
              <a:ext cx="1856" cy="1016"/>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ONE</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2554" y="226"/>
              <a:ext cx="4128" cy="919"/>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3" name="组合 62"/>
          <p:cNvGrpSpPr/>
          <p:nvPr/>
        </p:nvGrpSpPr>
        <p:grpSpPr>
          <a:xfrm>
            <a:off x="736113" y="1449519"/>
            <a:ext cx="10468774" cy="4502002"/>
            <a:chOff x="1795" y="3192"/>
            <a:chExt cx="13105" cy="5636"/>
          </a:xfrm>
        </p:grpSpPr>
        <p:grpSp>
          <p:nvGrpSpPr>
            <p:cNvPr id="16" name="组合 15"/>
            <p:cNvGrpSpPr/>
            <p:nvPr/>
          </p:nvGrpSpPr>
          <p:grpSpPr>
            <a:xfrm>
              <a:off x="1795" y="6028"/>
              <a:ext cx="1818" cy="1818"/>
              <a:chOff x="1935163" y="3871654"/>
              <a:chExt cx="1154154" cy="1154155"/>
            </a:xfrm>
          </p:grpSpPr>
          <p:sp>
            <p:nvSpPr>
              <p:cNvPr id="17" name="Speech Bubble: Oval 7"/>
              <p:cNvSpPr/>
              <p:nvPr/>
            </p:nvSpPr>
            <p:spPr bwMode="auto">
              <a:xfrm>
                <a:off x="1935163" y="3871654"/>
                <a:ext cx="1154154" cy="1154155"/>
              </a:xfrm>
              <a:prstGeom prst="wedgeEllipseCallout">
                <a:avLst>
                  <a:gd name="adj1" fmla="val 46281"/>
                  <a:gd name="adj2" fmla="val 44851"/>
                </a:avLst>
              </a:prstGeom>
              <a:solidFill>
                <a:srgbClr val="FCDC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sz="20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9" name="Freeform: Shape 31"/>
              <p:cNvSpPr/>
              <p:nvPr/>
            </p:nvSpPr>
            <p:spPr bwMode="auto">
              <a:xfrm>
                <a:off x="2323413" y="4017210"/>
                <a:ext cx="379554" cy="379554"/>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p:spPr>
            <p:txBody>
              <a:bodyPr anchor="ctr"/>
              <a:p>
                <a:pPr algn="ctr"/>
                <a:endParaRPr sz="20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8" name="文本框 27"/>
              <p:cNvSpPr txBox="1"/>
              <p:nvPr/>
            </p:nvSpPr>
            <p:spPr>
              <a:xfrm>
                <a:off x="2020213" y="4412865"/>
                <a:ext cx="1005403" cy="292759"/>
              </a:xfrm>
              <a:prstGeom prst="rect">
                <a:avLst/>
              </a:prstGeom>
              <a:noFill/>
            </p:spPr>
            <p:txBody>
              <a:bodyPr wrap="square" rtlCol="0">
                <a:spAutoFit/>
                <a:scene3d>
                  <a:camera prst="orthographicFront"/>
                  <a:lightRig rig="threePt" dir="t"/>
                </a:scene3d>
                <a:sp3d contourW="12700"/>
              </a:bodyPr>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文字添加</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grpSp>
        <p:grpSp>
          <p:nvGrpSpPr>
            <p:cNvPr id="18" name="组合 17"/>
            <p:cNvGrpSpPr/>
            <p:nvPr/>
          </p:nvGrpSpPr>
          <p:grpSpPr>
            <a:xfrm>
              <a:off x="4201" y="4326"/>
              <a:ext cx="4149" cy="4147"/>
              <a:chOff x="3462763" y="2791013"/>
              <a:chExt cx="2634707" cy="2633235"/>
            </a:xfrm>
          </p:grpSpPr>
          <p:sp>
            <p:nvSpPr>
              <p:cNvPr id="20" name="Speech Bubble: Oval 13"/>
              <p:cNvSpPr/>
              <p:nvPr/>
            </p:nvSpPr>
            <p:spPr bwMode="auto">
              <a:xfrm rot="20135657" flipH="1">
                <a:off x="3462763" y="2791013"/>
                <a:ext cx="2634707" cy="2633235"/>
              </a:xfrm>
              <a:prstGeom prst="wedgeEllipseCallout">
                <a:avLst>
                  <a:gd name="adj1" fmla="val 46281"/>
                  <a:gd name="adj2" fmla="val 44851"/>
                </a:avLst>
              </a:prstGeom>
              <a:solidFill>
                <a:srgbClr val="A5A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sz="20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grpSp>
            <p:nvGrpSpPr>
              <p:cNvPr id="21" name="组合 20"/>
              <p:cNvGrpSpPr/>
              <p:nvPr/>
            </p:nvGrpSpPr>
            <p:grpSpPr>
              <a:xfrm>
                <a:off x="3602860" y="3262869"/>
                <a:ext cx="2354511" cy="1356217"/>
                <a:chOff x="3602860" y="3262869"/>
                <a:chExt cx="2354511" cy="1356217"/>
              </a:xfrm>
            </p:grpSpPr>
            <p:sp>
              <p:nvSpPr>
                <p:cNvPr id="22" name="Freeform: Shape 30"/>
                <p:cNvSpPr/>
                <p:nvPr/>
              </p:nvSpPr>
              <p:spPr bwMode="auto">
                <a:xfrm>
                  <a:off x="4559826" y="3262869"/>
                  <a:ext cx="447963" cy="44796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p:spPr>
              <p:txBody>
                <a:bodyPr anchor="ctr"/>
                <a:p>
                  <a:pPr algn="ctr"/>
                  <a:endParaRPr sz="20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3" name="矩形 22"/>
                <p:cNvSpPr/>
                <p:nvPr/>
              </p:nvSpPr>
              <p:spPr>
                <a:xfrm>
                  <a:off x="3602860" y="3861445"/>
                  <a:ext cx="2354511" cy="757641"/>
                </a:xfrm>
                <a:prstGeom prst="rect">
                  <a:avLst/>
                </a:prstGeom>
              </p:spPr>
              <p:txBody>
                <a:bodyPr wrap="square">
                  <a:spAutoFit/>
                  <a:scene3d>
                    <a:camera prst="orthographicFront"/>
                    <a:lightRig rig="threePt" dir="t"/>
                  </a:scene3d>
                  <a:sp3d contourW="12700"/>
                </a:bodyPr>
                <a:p>
                  <a:pPr algn="ct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The user can demonstrate on a projector or computer, or print the presentation and make it into a film to be used</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grpSp>
        </p:grpSp>
        <p:grpSp>
          <p:nvGrpSpPr>
            <p:cNvPr id="24" name="组合 23"/>
            <p:cNvGrpSpPr/>
            <p:nvPr/>
          </p:nvGrpSpPr>
          <p:grpSpPr>
            <a:xfrm>
              <a:off x="11605" y="3192"/>
              <a:ext cx="3295" cy="3297"/>
              <a:chOff x="8164657" y="2070587"/>
              <a:chExt cx="2092181" cy="2093650"/>
            </a:xfrm>
          </p:grpSpPr>
          <p:sp>
            <p:nvSpPr>
              <p:cNvPr id="25" name="Speech Bubble: Oval 19"/>
              <p:cNvSpPr/>
              <p:nvPr/>
            </p:nvSpPr>
            <p:spPr bwMode="auto">
              <a:xfrm rot="16200000" flipH="1">
                <a:off x="8163922" y="2071321"/>
                <a:ext cx="2093650" cy="2092181"/>
              </a:xfrm>
              <a:prstGeom prst="wedgeEllipseCallout">
                <a:avLst>
                  <a:gd name="adj1" fmla="val 46281"/>
                  <a:gd name="adj2" fmla="val 44851"/>
                </a:avLst>
              </a:prstGeom>
              <a:solidFill>
                <a:srgbClr val="FCDC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sz="20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6" name="Freeform: Shape 35"/>
              <p:cNvSpPr/>
              <p:nvPr/>
            </p:nvSpPr>
            <p:spPr bwMode="auto">
              <a:xfrm>
                <a:off x="9015302" y="2364339"/>
                <a:ext cx="447963" cy="447963"/>
              </a:xfrm>
              <a:custGeom>
                <a:avLst/>
                <a:gdLst>
                  <a:gd name="T0" fmla="*/ 0 w 236"/>
                  <a:gd name="T1" fmla="*/ 118 h 236"/>
                  <a:gd name="T2" fmla="*/ 236 w 236"/>
                  <a:gd name="T3" fmla="*/ 118 h 236"/>
                  <a:gd name="T4" fmla="*/ 150 w 236"/>
                  <a:gd name="T5" fmla="*/ 168 h 236"/>
                  <a:gd name="T6" fmla="*/ 128 w 236"/>
                  <a:gd name="T7" fmla="*/ 196 h 236"/>
                  <a:gd name="T8" fmla="*/ 125 w 236"/>
                  <a:gd name="T9" fmla="*/ 199 h 236"/>
                  <a:gd name="T10" fmla="*/ 111 w 236"/>
                  <a:gd name="T11" fmla="*/ 198 h 236"/>
                  <a:gd name="T12" fmla="*/ 110 w 236"/>
                  <a:gd name="T13" fmla="*/ 180 h 236"/>
                  <a:gd name="T14" fmla="*/ 90 w 236"/>
                  <a:gd name="T15" fmla="*/ 173 h 236"/>
                  <a:gd name="T16" fmla="*/ 79 w 236"/>
                  <a:gd name="T17" fmla="*/ 166 h 236"/>
                  <a:gd name="T18" fmla="*/ 78 w 236"/>
                  <a:gd name="T19" fmla="*/ 160 h 236"/>
                  <a:gd name="T20" fmla="*/ 89 w 236"/>
                  <a:gd name="T21" fmla="*/ 147 h 236"/>
                  <a:gd name="T22" fmla="*/ 91 w 236"/>
                  <a:gd name="T23" fmla="*/ 148 h 236"/>
                  <a:gd name="T24" fmla="*/ 119 w 236"/>
                  <a:gd name="T25" fmla="*/ 160 h 236"/>
                  <a:gd name="T26" fmla="*/ 137 w 236"/>
                  <a:gd name="T27" fmla="*/ 145 h 236"/>
                  <a:gd name="T28" fmla="*/ 133 w 236"/>
                  <a:gd name="T29" fmla="*/ 137 h 236"/>
                  <a:gd name="T30" fmla="*/ 122 w 236"/>
                  <a:gd name="T31" fmla="*/ 130 h 236"/>
                  <a:gd name="T32" fmla="*/ 109 w 236"/>
                  <a:gd name="T33" fmla="*/ 125 h 236"/>
                  <a:gd name="T34" fmla="*/ 98 w 236"/>
                  <a:gd name="T35" fmla="*/ 120 h 236"/>
                  <a:gd name="T36" fmla="*/ 89 w 236"/>
                  <a:gd name="T37" fmla="*/ 113 h 236"/>
                  <a:gd name="T38" fmla="*/ 82 w 236"/>
                  <a:gd name="T39" fmla="*/ 103 h 236"/>
                  <a:gd name="T40" fmla="*/ 79 w 236"/>
                  <a:gd name="T41" fmla="*/ 90 h 236"/>
                  <a:gd name="T42" fmla="*/ 110 w 236"/>
                  <a:gd name="T43" fmla="*/ 57 h 236"/>
                  <a:gd name="T44" fmla="*/ 111 w 236"/>
                  <a:gd name="T45" fmla="*/ 38 h 236"/>
                  <a:gd name="T46" fmla="*/ 125 w 236"/>
                  <a:gd name="T47" fmla="*/ 37 h 236"/>
                  <a:gd name="T48" fmla="*/ 128 w 236"/>
                  <a:gd name="T49" fmla="*/ 40 h 236"/>
                  <a:gd name="T50" fmla="*/ 137 w 236"/>
                  <a:gd name="T51" fmla="*/ 58 h 236"/>
                  <a:gd name="T52" fmla="*/ 151 w 236"/>
                  <a:gd name="T53" fmla="*/ 65 h 236"/>
                  <a:gd name="T54" fmla="*/ 155 w 236"/>
                  <a:gd name="T55" fmla="*/ 69 h 236"/>
                  <a:gd name="T56" fmla="*/ 149 w 236"/>
                  <a:gd name="T57" fmla="*/ 85 h 236"/>
                  <a:gd name="T58" fmla="*/ 144 w 236"/>
                  <a:gd name="T59" fmla="*/ 86 h 236"/>
                  <a:gd name="T60" fmla="*/ 140 w 236"/>
                  <a:gd name="T61" fmla="*/ 82 h 236"/>
                  <a:gd name="T62" fmla="*/ 128 w 236"/>
                  <a:gd name="T63" fmla="*/ 77 h 236"/>
                  <a:gd name="T64" fmla="*/ 107 w 236"/>
                  <a:gd name="T65" fmla="*/ 80 h 236"/>
                  <a:gd name="T66" fmla="*/ 102 w 236"/>
                  <a:gd name="T67" fmla="*/ 94 h 236"/>
                  <a:gd name="T68" fmla="*/ 108 w 236"/>
                  <a:gd name="T69" fmla="*/ 101 h 236"/>
                  <a:gd name="T70" fmla="*/ 118 w 236"/>
                  <a:gd name="T71" fmla="*/ 106 h 236"/>
                  <a:gd name="T72" fmla="*/ 132 w 236"/>
                  <a:gd name="T73" fmla="*/ 112 h 236"/>
                  <a:gd name="T74" fmla="*/ 145 w 236"/>
                  <a:gd name="T75" fmla="*/ 119 h 236"/>
                  <a:gd name="T76" fmla="*/ 155 w 236"/>
                  <a:gd name="T77" fmla="*/ 129 h 236"/>
                  <a:gd name="T78" fmla="*/ 159 w 236"/>
                  <a:gd name="T79" fmla="*/ 14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moveTo>
                      <a:pt x="150" y="168"/>
                    </a:moveTo>
                    <a:cubicBezTo>
                      <a:pt x="145" y="175"/>
                      <a:pt x="137" y="179"/>
                      <a:pt x="128" y="180"/>
                    </a:cubicBezTo>
                    <a:cubicBezTo>
                      <a:pt x="128" y="196"/>
                      <a:pt x="128" y="196"/>
                      <a:pt x="128" y="196"/>
                    </a:cubicBezTo>
                    <a:cubicBezTo>
                      <a:pt x="128" y="197"/>
                      <a:pt x="127" y="198"/>
                      <a:pt x="127" y="198"/>
                    </a:cubicBezTo>
                    <a:cubicBezTo>
                      <a:pt x="126" y="199"/>
                      <a:pt x="126" y="199"/>
                      <a:pt x="125" y="199"/>
                    </a:cubicBezTo>
                    <a:cubicBezTo>
                      <a:pt x="113" y="199"/>
                      <a:pt x="113" y="199"/>
                      <a:pt x="113" y="199"/>
                    </a:cubicBezTo>
                    <a:cubicBezTo>
                      <a:pt x="112" y="199"/>
                      <a:pt x="111" y="199"/>
                      <a:pt x="111" y="198"/>
                    </a:cubicBezTo>
                    <a:cubicBezTo>
                      <a:pt x="110" y="197"/>
                      <a:pt x="110" y="197"/>
                      <a:pt x="110" y="196"/>
                    </a:cubicBezTo>
                    <a:cubicBezTo>
                      <a:pt x="110" y="180"/>
                      <a:pt x="110" y="180"/>
                      <a:pt x="110" y="180"/>
                    </a:cubicBezTo>
                    <a:cubicBezTo>
                      <a:pt x="106" y="180"/>
                      <a:pt x="102" y="179"/>
                      <a:pt x="99" y="177"/>
                    </a:cubicBezTo>
                    <a:cubicBezTo>
                      <a:pt x="95" y="176"/>
                      <a:pt x="92" y="175"/>
                      <a:pt x="90" y="173"/>
                    </a:cubicBezTo>
                    <a:cubicBezTo>
                      <a:pt x="88" y="172"/>
                      <a:pt x="85" y="171"/>
                      <a:pt x="83" y="169"/>
                    </a:cubicBezTo>
                    <a:cubicBezTo>
                      <a:pt x="81" y="168"/>
                      <a:pt x="80" y="166"/>
                      <a:pt x="79" y="166"/>
                    </a:cubicBezTo>
                    <a:cubicBezTo>
                      <a:pt x="79" y="165"/>
                      <a:pt x="78" y="164"/>
                      <a:pt x="78" y="164"/>
                    </a:cubicBezTo>
                    <a:cubicBezTo>
                      <a:pt x="77" y="163"/>
                      <a:pt x="77" y="162"/>
                      <a:pt x="78" y="160"/>
                    </a:cubicBezTo>
                    <a:cubicBezTo>
                      <a:pt x="87" y="148"/>
                      <a:pt x="87" y="148"/>
                      <a:pt x="87" y="148"/>
                    </a:cubicBezTo>
                    <a:cubicBezTo>
                      <a:pt x="87" y="148"/>
                      <a:pt x="88" y="147"/>
                      <a:pt x="89" y="147"/>
                    </a:cubicBezTo>
                    <a:cubicBezTo>
                      <a:pt x="90" y="147"/>
                      <a:pt x="90" y="147"/>
                      <a:pt x="91" y="148"/>
                    </a:cubicBezTo>
                    <a:cubicBezTo>
                      <a:pt x="91" y="148"/>
                      <a:pt x="91" y="148"/>
                      <a:pt x="91" y="148"/>
                    </a:cubicBezTo>
                    <a:cubicBezTo>
                      <a:pt x="98" y="154"/>
                      <a:pt x="105" y="158"/>
                      <a:pt x="112" y="159"/>
                    </a:cubicBezTo>
                    <a:cubicBezTo>
                      <a:pt x="115" y="160"/>
                      <a:pt x="117" y="160"/>
                      <a:pt x="119" y="160"/>
                    </a:cubicBezTo>
                    <a:cubicBezTo>
                      <a:pt x="124" y="160"/>
                      <a:pt x="128" y="159"/>
                      <a:pt x="131" y="156"/>
                    </a:cubicBezTo>
                    <a:cubicBezTo>
                      <a:pt x="135" y="154"/>
                      <a:pt x="137" y="150"/>
                      <a:pt x="137" y="145"/>
                    </a:cubicBezTo>
                    <a:cubicBezTo>
                      <a:pt x="137" y="144"/>
                      <a:pt x="136" y="142"/>
                      <a:pt x="136" y="140"/>
                    </a:cubicBezTo>
                    <a:cubicBezTo>
                      <a:pt x="135" y="139"/>
                      <a:pt x="134" y="138"/>
                      <a:pt x="133" y="137"/>
                    </a:cubicBezTo>
                    <a:cubicBezTo>
                      <a:pt x="132" y="136"/>
                      <a:pt x="130" y="135"/>
                      <a:pt x="127" y="133"/>
                    </a:cubicBezTo>
                    <a:cubicBezTo>
                      <a:pt x="125" y="132"/>
                      <a:pt x="123" y="131"/>
                      <a:pt x="122" y="130"/>
                    </a:cubicBezTo>
                    <a:cubicBezTo>
                      <a:pt x="120" y="130"/>
                      <a:pt x="118" y="129"/>
                      <a:pt x="115" y="128"/>
                    </a:cubicBezTo>
                    <a:cubicBezTo>
                      <a:pt x="112" y="127"/>
                      <a:pt x="110" y="126"/>
                      <a:pt x="109" y="125"/>
                    </a:cubicBezTo>
                    <a:cubicBezTo>
                      <a:pt x="108" y="125"/>
                      <a:pt x="106" y="124"/>
                      <a:pt x="104" y="123"/>
                    </a:cubicBezTo>
                    <a:cubicBezTo>
                      <a:pt x="101" y="122"/>
                      <a:pt x="100" y="121"/>
                      <a:pt x="98" y="120"/>
                    </a:cubicBezTo>
                    <a:cubicBezTo>
                      <a:pt x="97" y="119"/>
                      <a:pt x="95" y="118"/>
                      <a:pt x="93" y="117"/>
                    </a:cubicBezTo>
                    <a:cubicBezTo>
                      <a:pt x="91" y="116"/>
                      <a:pt x="90" y="114"/>
                      <a:pt x="89" y="113"/>
                    </a:cubicBezTo>
                    <a:cubicBezTo>
                      <a:pt x="87" y="112"/>
                      <a:pt x="86" y="110"/>
                      <a:pt x="85" y="109"/>
                    </a:cubicBezTo>
                    <a:cubicBezTo>
                      <a:pt x="83" y="107"/>
                      <a:pt x="82" y="105"/>
                      <a:pt x="82" y="103"/>
                    </a:cubicBezTo>
                    <a:cubicBezTo>
                      <a:pt x="81" y="102"/>
                      <a:pt x="80" y="100"/>
                      <a:pt x="80" y="97"/>
                    </a:cubicBezTo>
                    <a:cubicBezTo>
                      <a:pt x="79" y="95"/>
                      <a:pt x="79" y="93"/>
                      <a:pt x="79" y="90"/>
                    </a:cubicBezTo>
                    <a:cubicBezTo>
                      <a:pt x="79" y="82"/>
                      <a:pt x="82" y="75"/>
                      <a:pt x="88" y="69"/>
                    </a:cubicBezTo>
                    <a:cubicBezTo>
                      <a:pt x="93" y="62"/>
                      <a:pt x="101" y="58"/>
                      <a:pt x="110" y="57"/>
                    </a:cubicBezTo>
                    <a:cubicBezTo>
                      <a:pt x="110" y="40"/>
                      <a:pt x="110" y="40"/>
                      <a:pt x="110" y="40"/>
                    </a:cubicBezTo>
                    <a:cubicBezTo>
                      <a:pt x="110" y="40"/>
                      <a:pt x="110" y="39"/>
                      <a:pt x="111" y="38"/>
                    </a:cubicBezTo>
                    <a:cubicBezTo>
                      <a:pt x="111" y="38"/>
                      <a:pt x="112" y="37"/>
                      <a:pt x="113" y="37"/>
                    </a:cubicBezTo>
                    <a:cubicBezTo>
                      <a:pt x="125" y="37"/>
                      <a:pt x="125" y="37"/>
                      <a:pt x="125" y="37"/>
                    </a:cubicBezTo>
                    <a:cubicBezTo>
                      <a:pt x="126" y="37"/>
                      <a:pt x="126" y="38"/>
                      <a:pt x="127" y="38"/>
                    </a:cubicBezTo>
                    <a:cubicBezTo>
                      <a:pt x="127" y="39"/>
                      <a:pt x="128" y="39"/>
                      <a:pt x="128" y="40"/>
                    </a:cubicBezTo>
                    <a:cubicBezTo>
                      <a:pt x="128" y="56"/>
                      <a:pt x="128" y="56"/>
                      <a:pt x="128" y="56"/>
                    </a:cubicBezTo>
                    <a:cubicBezTo>
                      <a:pt x="131" y="57"/>
                      <a:pt x="134" y="57"/>
                      <a:pt x="137" y="58"/>
                    </a:cubicBezTo>
                    <a:cubicBezTo>
                      <a:pt x="140" y="59"/>
                      <a:pt x="143" y="60"/>
                      <a:pt x="145" y="61"/>
                    </a:cubicBezTo>
                    <a:cubicBezTo>
                      <a:pt x="147" y="62"/>
                      <a:pt x="149" y="63"/>
                      <a:pt x="151" y="65"/>
                    </a:cubicBezTo>
                    <a:cubicBezTo>
                      <a:pt x="152" y="66"/>
                      <a:pt x="153" y="67"/>
                      <a:pt x="154" y="67"/>
                    </a:cubicBezTo>
                    <a:cubicBezTo>
                      <a:pt x="155" y="68"/>
                      <a:pt x="155" y="68"/>
                      <a:pt x="155" y="69"/>
                    </a:cubicBezTo>
                    <a:cubicBezTo>
                      <a:pt x="156" y="70"/>
                      <a:pt x="156" y="71"/>
                      <a:pt x="156" y="72"/>
                    </a:cubicBezTo>
                    <a:cubicBezTo>
                      <a:pt x="149" y="85"/>
                      <a:pt x="149" y="85"/>
                      <a:pt x="149" y="85"/>
                    </a:cubicBezTo>
                    <a:cubicBezTo>
                      <a:pt x="148" y="86"/>
                      <a:pt x="148" y="86"/>
                      <a:pt x="147" y="87"/>
                    </a:cubicBezTo>
                    <a:cubicBezTo>
                      <a:pt x="146" y="87"/>
                      <a:pt x="145" y="86"/>
                      <a:pt x="144" y="86"/>
                    </a:cubicBezTo>
                    <a:cubicBezTo>
                      <a:pt x="144" y="86"/>
                      <a:pt x="144" y="85"/>
                      <a:pt x="143" y="85"/>
                    </a:cubicBezTo>
                    <a:cubicBezTo>
                      <a:pt x="142" y="84"/>
                      <a:pt x="141" y="83"/>
                      <a:pt x="140" y="82"/>
                    </a:cubicBezTo>
                    <a:cubicBezTo>
                      <a:pt x="138" y="81"/>
                      <a:pt x="136" y="80"/>
                      <a:pt x="134" y="80"/>
                    </a:cubicBezTo>
                    <a:cubicBezTo>
                      <a:pt x="133" y="79"/>
                      <a:pt x="130" y="78"/>
                      <a:pt x="128" y="77"/>
                    </a:cubicBezTo>
                    <a:cubicBezTo>
                      <a:pt x="125" y="77"/>
                      <a:pt x="123" y="76"/>
                      <a:pt x="120" y="76"/>
                    </a:cubicBezTo>
                    <a:cubicBezTo>
                      <a:pt x="115" y="76"/>
                      <a:pt x="110" y="77"/>
                      <a:pt x="107" y="80"/>
                    </a:cubicBezTo>
                    <a:cubicBezTo>
                      <a:pt x="103" y="83"/>
                      <a:pt x="101" y="86"/>
                      <a:pt x="101" y="90"/>
                    </a:cubicBezTo>
                    <a:cubicBezTo>
                      <a:pt x="101" y="92"/>
                      <a:pt x="102" y="93"/>
                      <a:pt x="102" y="94"/>
                    </a:cubicBezTo>
                    <a:cubicBezTo>
                      <a:pt x="103" y="96"/>
                      <a:pt x="103" y="97"/>
                      <a:pt x="105" y="98"/>
                    </a:cubicBezTo>
                    <a:cubicBezTo>
                      <a:pt x="106" y="99"/>
                      <a:pt x="107" y="100"/>
                      <a:pt x="108" y="101"/>
                    </a:cubicBezTo>
                    <a:cubicBezTo>
                      <a:pt x="109" y="102"/>
                      <a:pt x="111" y="103"/>
                      <a:pt x="113" y="104"/>
                    </a:cubicBezTo>
                    <a:cubicBezTo>
                      <a:pt x="115" y="105"/>
                      <a:pt x="117" y="106"/>
                      <a:pt x="118" y="106"/>
                    </a:cubicBezTo>
                    <a:cubicBezTo>
                      <a:pt x="120" y="107"/>
                      <a:pt x="122" y="108"/>
                      <a:pt x="125" y="109"/>
                    </a:cubicBezTo>
                    <a:cubicBezTo>
                      <a:pt x="128" y="110"/>
                      <a:pt x="130" y="111"/>
                      <a:pt x="132" y="112"/>
                    </a:cubicBezTo>
                    <a:cubicBezTo>
                      <a:pt x="133" y="112"/>
                      <a:pt x="136" y="113"/>
                      <a:pt x="138" y="115"/>
                    </a:cubicBezTo>
                    <a:cubicBezTo>
                      <a:pt x="141" y="116"/>
                      <a:pt x="143" y="117"/>
                      <a:pt x="145" y="119"/>
                    </a:cubicBezTo>
                    <a:cubicBezTo>
                      <a:pt x="147" y="120"/>
                      <a:pt x="149" y="121"/>
                      <a:pt x="151" y="123"/>
                    </a:cubicBezTo>
                    <a:cubicBezTo>
                      <a:pt x="153" y="125"/>
                      <a:pt x="154" y="127"/>
                      <a:pt x="155" y="129"/>
                    </a:cubicBezTo>
                    <a:cubicBezTo>
                      <a:pt x="156" y="131"/>
                      <a:pt x="157" y="133"/>
                      <a:pt x="158" y="136"/>
                    </a:cubicBezTo>
                    <a:cubicBezTo>
                      <a:pt x="159" y="138"/>
                      <a:pt x="159" y="141"/>
                      <a:pt x="159" y="144"/>
                    </a:cubicBezTo>
                    <a:cubicBezTo>
                      <a:pt x="159" y="153"/>
                      <a:pt x="156" y="161"/>
                      <a:pt x="150" y="168"/>
                    </a:cubicBezTo>
                  </a:path>
                </a:pathLst>
              </a:custGeom>
              <a:solidFill>
                <a:schemeClr val="bg1"/>
              </a:solidFill>
              <a:ln>
                <a:noFill/>
              </a:ln>
            </p:spPr>
            <p:txBody>
              <a:bodyPr anchor="ctr"/>
              <a:p>
                <a:pPr algn="ctr"/>
                <a:endParaRPr sz="20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7" name="矩形 26"/>
              <p:cNvSpPr/>
              <p:nvPr/>
            </p:nvSpPr>
            <p:spPr>
              <a:xfrm>
                <a:off x="8324551" y="2971411"/>
                <a:ext cx="1772391" cy="586023"/>
              </a:xfrm>
              <a:prstGeom prst="rect">
                <a:avLst/>
              </a:prstGeom>
            </p:spPr>
            <p:txBody>
              <a:bodyPr wrap="square">
                <a:spAutoFit/>
                <a:scene3d>
                  <a:camera prst="orthographicFront"/>
                  <a:lightRig rig="threePt" dir="t"/>
                </a:scene3d>
                <a:sp3d contourW="12700"/>
              </a:bodyPr>
              <a:p>
                <a:pPr algn="ct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The user can demonstrate on a projector or computer,</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grpSp>
        <p:grpSp>
          <p:nvGrpSpPr>
            <p:cNvPr id="37" name="组合 36"/>
            <p:cNvGrpSpPr/>
            <p:nvPr/>
          </p:nvGrpSpPr>
          <p:grpSpPr>
            <a:xfrm>
              <a:off x="9415" y="6257"/>
              <a:ext cx="2791" cy="2570"/>
              <a:chOff x="6773822" y="4017210"/>
              <a:chExt cx="1772391" cy="1631989"/>
            </a:xfrm>
          </p:grpSpPr>
          <p:sp>
            <p:nvSpPr>
              <p:cNvPr id="56" name="Speech Bubble: Oval 10"/>
              <p:cNvSpPr/>
              <p:nvPr/>
            </p:nvSpPr>
            <p:spPr bwMode="auto">
              <a:xfrm flipH="1">
                <a:off x="6810547" y="4017210"/>
                <a:ext cx="1631989" cy="1631989"/>
              </a:xfrm>
              <a:prstGeom prst="wedgeEllipseCallout">
                <a:avLst>
                  <a:gd name="adj1" fmla="val 46281"/>
                  <a:gd name="adj2" fmla="val 44851"/>
                </a:avLst>
              </a:prstGeom>
              <a:solidFill>
                <a:srgbClr val="FCDC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sz="20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57" name="Freeform: Shape 34"/>
              <p:cNvSpPr/>
              <p:nvPr/>
            </p:nvSpPr>
            <p:spPr bwMode="auto">
              <a:xfrm>
                <a:off x="7436037" y="4228161"/>
                <a:ext cx="447963" cy="447963"/>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p:spPr>
            <p:txBody>
              <a:bodyPr anchor="ctr"/>
              <a:p>
                <a:pPr algn="ctr"/>
                <a:endParaRPr sz="20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58" name="矩形 57"/>
              <p:cNvSpPr/>
              <p:nvPr/>
            </p:nvSpPr>
            <p:spPr>
              <a:xfrm>
                <a:off x="6773822" y="4727612"/>
                <a:ext cx="1772391" cy="586023"/>
              </a:xfrm>
              <a:prstGeom prst="rect">
                <a:avLst/>
              </a:prstGeom>
            </p:spPr>
            <p:txBody>
              <a:bodyPr wrap="square">
                <a:spAutoFit/>
                <a:scene3d>
                  <a:camera prst="orthographicFront"/>
                  <a:lightRig rig="threePt" dir="t"/>
                </a:scene3d>
                <a:sp3d contourW="12700"/>
              </a:bodyPr>
              <a:p>
                <a:pPr algn="ct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The user can demonstrate on a projector </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grpSp>
        <p:grpSp>
          <p:nvGrpSpPr>
            <p:cNvPr id="59" name="组合 58"/>
            <p:cNvGrpSpPr/>
            <p:nvPr/>
          </p:nvGrpSpPr>
          <p:grpSpPr>
            <a:xfrm>
              <a:off x="8753" y="4211"/>
              <a:ext cx="1818" cy="1818"/>
              <a:chOff x="6353296" y="2717501"/>
              <a:chExt cx="1154155" cy="1154154"/>
            </a:xfrm>
          </p:grpSpPr>
          <p:sp>
            <p:nvSpPr>
              <p:cNvPr id="60" name="Speech Bubble: Oval 16"/>
              <p:cNvSpPr/>
              <p:nvPr/>
            </p:nvSpPr>
            <p:spPr bwMode="auto">
              <a:xfrm rot="16200000">
                <a:off x="6353296" y="2717500"/>
                <a:ext cx="1154154" cy="1154155"/>
              </a:xfrm>
              <a:prstGeom prst="wedgeEllipseCallout">
                <a:avLst>
                  <a:gd name="adj1" fmla="val 46281"/>
                  <a:gd name="adj2" fmla="val 44851"/>
                </a:avLst>
              </a:prstGeom>
              <a:solidFill>
                <a:srgbClr val="FCDC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
                <a:pPr algn="ctr"/>
                <a:endParaRPr sz="20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1" name="Freeform: Shape 32"/>
              <p:cNvSpPr/>
              <p:nvPr/>
            </p:nvSpPr>
            <p:spPr bwMode="auto">
              <a:xfrm>
                <a:off x="6748565" y="2875585"/>
                <a:ext cx="381855" cy="381855"/>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p:spPr>
            <p:txBody>
              <a:bodyPr anchor="ctr"/>
              <a:p>
                <a:pPr algn="ctr"/>
                <a:endParaRPr sz="20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2" name="文本框 61"/>
              <p:cNvSpPr txBox="1"/>
              <p:nvPr/>
            </p:nvSpPr>
            <p:spPr>
              <a:xfrm>
                <a:off x="6437399" y="3308626"/>
                <a:ext cx="1005403" cy="292759"/>
              </a:xfrm>
              <a:prstGeom prst="rect">
                <a:avLst/>
              </a:prstGeom>
              <a:noFill/>
            </p:spPr>
            <p:txBody>
              <a:bodyPr wrap="square" rtlCol="0">
                <a:spAutoFit/>
                <a:scene3d>
                  <a:camera prst="orthographicFront"/>
                  <a:lightRig rig="threePt" dir="t"/>
                </a:scene3d>
                <a:sp3d contourW="12700"/>
              </a:bodyPr>
              <a:p>
                <a:pPr algn="ct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文字添加</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grpSp>
      </p:grpSp>
    </p:spTree>
    <p:custDataLst>
      <p:tags r:id="rId2"/>
    </p:custDataLst>
  </p:cSld>
  <p:clrMapOvr>
    <a:masterClrMapping/>
  </p:clrMapOvr>
  <p:transition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descr="D:\2105.jpg2105"/>
          <p:cNvPicPr>
            <a:picLocks noChangeAspect="1"/>
          </p:cNvPicPr>
          <p:nvPr/>
        </p:nvPicPr>
        <p:blipFill>
          <a:blip r:embed="rId1"/>
          <a:srcRect t="20408" b="46265"/>
          <a:stretch>
            <a:fillRect/>
          </a:stretch>
        </p:blipFill>
        <p:spPr>
          <a:xfrm>
            <a:off x="4465320" y="1951990"/>
            <a:ext cx="7726680" cy="3181350"/>
          </a:xfrm>
          <a:prstGeom prst="rect">
            <a:avLst/>
          </a:prstGeom>
        </p:spPr>
      </p:pic>
      <p:sp>
        <p:nvSpPr>
          <p:cNvPr id="8" name="文本框 7"/>
          <p:cNvSpPr txBox="1"/>
          <p:nvPr/>
        </p:nvSpPr>
        <p:spPr>
          <a:xfrm>
            <a:off x="101600" y="2512491"/>
            <a:ext cx="4085029" cy="1862048"/>
          </a:xfrm>
          <a:prstGeom prst="rect">
            <a:avLst/>
          </a:prstGeom>
          <a:noFill/>
        </p:spPr>
        <p:txBody>
          <a:bodyPr wrap="none" rtlCol="0">
            <a:spAutoFit/>
          </a:bodyPr>
          <a:p>
            <a:r>
              <a:rPr lang="en-US" altLang="zh-CN" sz="11500" b="1" dirty="0">
                <a:solidFill>
                  <a:srgbClr val="FCDCA3"/>
                </a:solidFill>
                <a:latin typeface="微软雅黑" panose="020B0503020204020204" pitchFamily="34" charset="-122"/>
                <a:ea typeface="微软雅黑" panose="020B0503020204020204" pitchFamily="34" charset="-122"/>
              </a:rPr>
              <a:t>PART</a:t>
            </a:r>
            <a:endParaRPr lang="en-US" altLang="zh-CN" sz="11500" b="1" dirty="0">
              <a:solidFill>
                <a:srgbClr val="FCDCA3"/>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7745095" y="2423795"/>
            <a:ext cx="3893820" cy="2096135"/>
            <a:chOff x="12197" y="3817"/>
            <a:chExt cx="6132" cy="3301"/>
          </a:xfrm>
        </p:grpSpPr>
        <p:sp>
          <p:nvSpPr>
            <p:cNvPr id="9" name="文本框 8"/>
            <p:cNvSpPr txBox="1"/>
            <p:nvPr/>
          </p:nvSpPr>
          <p:spPr>
            <a:xfrm>
              <a:off x="12197" y="3817"/>
              <a:ext cx="6132" cy="2931"/>
            </a:xfrm>
            <a:prstGeom prst="rect">
              <a:avLst/>
            </a:prstGeom>
            <a:noFill/>
          </p:spPr>
          <p:txBody>
            <a:bodyPr wrap="none" rtlCol="0">
              <a:spAutoFit/>
            </a:bodyPr>
            <a:p>
              <a:r>
                <a:rPr lang="en-US" altLang="zh-CN" sz="11500" b="1" dirty="0">
                  <a:solidFill>
                    <a:schemeClr val="tx1">
                      <a:lumMod val="75000"/>
                      <a:lumOff val="25000"/>
                    </a:schemeClr>
                  </a:solidFill>
                  <a:latin typeface="微软雅黑" panose="020B0503020204020204" pitchFamily="34" charset="-122"/>
                  <a:ea typeface="微软雅黑" panose="020B0503020204020204" pitchFamily="34" charset="-122"/>
                </a:rPr>
                <a:t>TWO</a:t>
              </a:r>
              <a:endParaRPr lang="en-US" altLang="zh-CN" sz="1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14257" y="6393"/>
              <a:ext cx="3168" cy="725"/>
            </a:xfrm>
            <a:prstGeom prst="rect">
              <a:avLst/>
            </a:prstGeom>
          </p:spPr>
          <p:txBody>
            <a:bodyPr wrap="none">
              <a:spAutoFit/>
            </a:bodyPr>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ransition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4" name="组合 63"/>
          <p:cNvGrpSpPr/>
          <p:nvPr/>
        </p:nvGrpSpPr>
        <p:grpSpPr>
          <a:xfrm>
            <a:off x="0" y="-17145"/>
            <a:ext cx="12192000" cy="885825"/>
            <a:chOff x="0" y="-27"/>
            <a:chExt cx="19200" cy="1395"/>
          </a:xfrm>
        </p:grpSpPr>
        <p:pic>
          <p:nvPicPr>
            <p:cNvPr id="2" name="图片 1" descr="2105"/>
            <p:cNvPicPr>
              <a:picLocks noChangeAspect="1"/>
            </p:cNvPicPr>
            <p:nvPr/>
          </p:nvPicPr>
          <p:blipFill>
            <a:blip r:embed="rId1"/>
            <a:srcRect t="26043" b="69220"/>
            <a:stretch>
              <a:fillRect/>
            </a:stretch>
          </p:blipFill>
          <p:spPr>
            <a:xfrm>
              <a:off x="0" y="4"/>
              <a:ext cx="19200" cy="1364"/>
            </a:xfrm>
            <a:prstGeom prst="rect">
              <a:avLst/>
            </a:prstGeom>
          </p:spPr>
        </p:pic>
        <p:cxnSp>
          <p:nvCxnSpPr>
            <p:cNvPr id="5" name="直接连接符 4"/>
            <p:cNvCxnSpPr/>
            <p:nvPr/>
          </p:nvCxnSpPr>
          <p:spPr>
            <a:xfrm>
              <a:off x="143" y="-27"/>
              <a:ext cx="0" cy="136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706" y="206"/>
              <a:ext cx="2035" cy="1016"/>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TWO</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2554" y="226"/>
              <a:ext cx="4128" cy="919"/>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549910" y="1546536"/>
            <a:ext cx="11427460" cy="4651389"/>
            <a:chOff x="1000" y="2528"/>
            <a:chExt cx="17102" cy="6961"/>
          </a:xfrm>
        </p:grpSpPr>
        <p:sp>
          <p:nvSpPr>
            <p:cNvPr id="25" name="Freeform 24"/>
            <p:cNvSpPr/>
            <p:nvPr/>
          </p:nvSpPr>
          <p:spPr>
            <a:xfrm>
              <a:off x="7822" y="2528"/>
              <a:ext cx="2956" cy="2956"/>
            </a:xfrm>
            <a:custGeom>
              <a:avLst/>
              <a:gdLst>
                <a:gd name="connsiteX0" fmla="*/ 0 w 1710921"/>
                <a:gd name="connsiteY0" fmla="*/ 1710921 h 1710921"/>
                <a:gd name="connsiteX1" fmla="*/ 855461 w 1710921"/>
                <a:gd name="connsiteY1" fmla="*/ 0 h 1710921"/>
                <a:gd name="connsiteX2" fmla="*/ 1710921 w 1710921"/>
                <a:gd name="connsiteY2" fmla="*/ 1710921 h 1710921"/>
                <a:gd name="connsiteX3" fmla="*/ 0 w 1710921"/>
                <a:gd name="connsiteY3" fmla="*/ 1710921 h 1710921"/>
              </a:gdLst>
              <a:ahLst/>
              <a:cxnLst>
                <a:cxn ang="0">
                  <a:pos x="connsiteX0" y="connsiteY0"/>
                </a:cxn>
                <a:cxn ang="0">
                  <a:pos x="connsiteX1" y="connsiteY1"/>
                </a:cxn>
                <a:cxn ang="0">
                  <a:pos x="connsiteX2" y="connsiteY2"/>
                </a:cxn>
                <a:cxn ang="0">
                  <a:pos x="connsiteX3" y="connsiteY3"/>
                </a:cxn>
              </a:cxnLst>
              <a:rect l="l" t="t" r="r" b="b"/>
              <a:pathLst>
                <a:path w="1710921" h="1710921">
                  <a:moveTo>
                    <a:pt x="0" y="1710921"/>
                  </a:moveTo>
                  <a:lnTo>
                    <a:pt x="855461" y="0"/>
                  </a:lnTo>
                  <a:lnTo>
                    <a:pt x="1710921" y="1710921"/>
                  </a:lnTo>
                  <a:lnTo>
                    <a:pt x="0" y="1710921"/>
                  </a:lnTo>
                  <a:close/>
                </a:path>
              </a:pathLst>
            </a:custGeom>
            <a:solidFill>
              <a:srgbClr val="FCDCA3"/>
            </a:solidFill>
            <a:ln w="3175">
              <a:solidFill>
                <a:srgbClr val="FFE6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900"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26" name="Freeform 25"/>
            <p:cNvSpPr/>
            <p:nvPr/>
          </p:nvSpPr>
          <p:spPr>
            <a:xfrm>
              <a:off x="6043" y="6120"/>
              <a:ext cx="2956" cy="2956"/>
            </a:xfrm>
            <a:custGeom>
              <a:avLst/>
              <a:gdLst>
                <a:gd name="connsiteX0" fmla="*/ 0 w 1710921"/>
                <a:gd name="connsiteY0" fmla="*/ 1710921 h 1710921"/>
                <a:gd name="connsiteX1" fmla="*/ 855461 w 1710921"/>
                <a:gd name="connsiteY1" fmla="*/ 0 h 1710921"/>
                <a:gd name="connsiteX2" fmla="*/ 1710921 w 1710921"/>
                <a:gd name="connsiteY2" fmla="*/ 1710921 h 1710921"/>
                <a:gd name="connsiteX3" fmla="*/ 0 w 1710921"/>
                <a:gd name="connsiteY3" fmla="*/ 1710921 h 1710921"/>
              </a:gdLst>
              <a:ahLst/>
              <a:cxnLst>
                <a:cxn ang="0">
                  <a:pos x="connsiteX0" y="connsiteY0"/>
                </a:cxn>
                <a:cxn ang="0">
                  <a:pos x="connsiteX1" y="connsiteY1"/>
                </a:cxn>
                <a:cxn ang="0">
                  <a:pos x="connsiteX2" y="connsiteY2"/>
                </a:cxn>
                <a:cxn ang="0">
                  <a:pos x="connsiteX3" y="connsiteY3"/>
                </a:cxn>
              </a:cxnLst>
              <a:rect l="l" t="t" r="r" b="b"/>
              <a:pathLst>
                <a:path w="1710921" h="1710921">
                  <a:moveTo>
                    <a:pt x="0" y="1710921"/>
                  </a:moveTo>
                  <a:lnTo>
                    <a:pt x="855461" y="0"/>
                  </a:lnTo>
                  <a:lnTo>
                    <a:pt x="1710921" y="1710921"/>
                  </a:lnTo>
                  <a:lnTo>
                    <a:pt x="0" y="1710921"/>
                  </a:lnTo>
                  <a:close/>
                </a:path>
              </a:pathLst>
            </a:custGeom>
            <a:solidFill>
              <a:srgbClr val="FCDCA3"/>
            </a:solidFill>
            <a:ln w="3175">
              <a:solidFill>
                <a:srgbClr val="FFFEE9"/>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87078" tIns="1257329" rIns="687078" bIns="116828" numCol="1" spcCol="1693" anchor="ctr" anchorCtr="0">
              <a:noAutofit/>
            </a:bodyPr>
            <a:lstStyle/>
            <a:p>
              <a:pPr algn="ctr" defTabSz="1362710">
                <a:lnSpc>
                  <a:spcPct val="90000"/>
                </a:lnSpc>
                <a:spcBef>
                  <a:spcPct val="0"/>
                </a:spcBef>
                <a:spcAft>
                  <a:spcPct val="35000"/>
                </a:spcAft>
              </a:pPr>
              <a:endParaRPr lang="en-US" sz="3100"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27" name="Freeform 26"/>
            <p:cNvSpPr/>
            <p:nvPr/>
          </p:nvSpPr>
          <p:spPr>
            <a:xfrm>
              <a:off x="7470" y="5708"/>
              <a:ext cx="3780" cy="3780"/>
            </a:xfrm>
            <a:custGeom>
              <a:avLst/>
              <a:gdLst>
                <a:gd name="connsiteX0" fmla="*/ 0 w 1710921"/>
                <a:gd name="connsiteY0" fmla="*/ 1710921 h 1710921"/>
                <a:gd name="connsiteX1" fmla="*/ 855461 w 1710921"/>
                <a:gd name="connsiteY1" fmla="*/ 0 h 1710921"/>
                <a:gd name="connsiteX2" fmla="*/ 1710921 w 1710921"/>
                <a:gd name="connsiteY2" fmla="*/ 1710921 h 1710921"/>
                <a:gd name="connsiteX3" fmla="*/ 0 w 1710921"/>
                <a:gd name="connsiteY3" fmla="*/ 1710921 h 1710921"/>
              </a:gdLst>
              <a:ahLst/>
              <a:cxnLst>
                <a:cxn ang="0">
                  <a:pos x="connsiteX0" y="connsiteY0"/>
                </a:cxn>
                <a:cxn ang="0">
                  <a:pos x="connsiteX1" y="connsiteY1"/>
                </a:cxn>
                <a:cxn ang="0">
                  <a:pos x="connsiteX2" y="connsiteY2"/>
                </a:cxn>
                <a:cxn ang="0">
                  <a:pos x="connsiteX3" y="connsiteY3"/>
                </a:cxn>
              </a:cxnLst>
              <a:rect l="l" t="t" r="r" b="b"/>
              <a:pathLst>
                <a:path w="1710921" h="1710921">
                  <a:moveTo>
                    <a:pt x="1710921" y="0"/>
                  </a:moveTo>
                  <a:lnTo>
                    <a:pt x="855460" y="1710921"/>
                  </a:lnTo>
                  <a:lnTo>
                    <a:pt x="0" y="0"/>
                  </a:lnTo>
                  <a:lnTo>
                    <a:pt x="1710921" y="0"/>
                  </a:lnTo>
                  <a:close/>
                </a:path>
              </a:pathLst>
            </a:custGeom>
            <a:solidFill>
              <a:srgbClr val="A5A5A5"/>
            </a:solidFill>
            <a:ln w="3175">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87078" tIns="731447" rIns="687079" bIns="1257329" numCol="1" spcCol="1693" anchor="ctr" anchorCtr="0">
              <a:noAutofit/>
            </a:bodyPr>
            <a:lstStyle/>
            <a:p>
              <a:pPr algn="ctr" defTabSz="1362710">
                <a:lnSpc>
                  <a:spcPct val="90000"/>
                </a:lnSpc>
                <a:spcBef>
                  <a:spcPct val="0"/>
                </a:spcBef>
                <a:spcAft>
                  <a:spcPct val="35000"/>
                </a:spcAft>
              </a:pPr>
              <a:endParaRPr lang="en-US" sz="3100"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28" name="Freeform 27"/>
            <p:cNvSpPr/>
            <p:nvPr/>
          </p:nvSpPr>
          <p:spPr>
            <a:xfrm>
              <a:off x="9678" y="6120"/>
              <a:ext cx="2956" cy="2956"/>
            </a:xfrm>
            <a:custGeom>
              <a:avLst/>
              <a:gdLst>
                <a:gd name="connsiteX0" fmla="*/ 0 w 1710921"/>
                <a:gd name="connsiteY0" fmla="*/ 1710921 h 1710921"/>
                <a:gd name="connsiteX1" fmla="*/ 855461 w 1710921"/>
                <a:gd name="connsiteY1" fmla="*/ 0 h 1710921"/>
                <a:gd name="connsiteX2" fmla="*/ 1710921 w 1710921"/>
                <a:gd name="connsiteY2" fmla="*/ 1710921 h 1710921"/>
                <a:gd name="connsiteX3" fmla="*/ 0 w 1710921"/>
                <a:gd name="connsiteY3" fmla="*/ 1710921 h 1710921"/>
              </a:gdLst>
              <a:ahLst/>
              <a:cxnLst>
                <a:cxn ang="0">
                  <a:pos x="connsiteX0" y="connsiteY0"/>
                </a:cxn>
                <a:cxn ang="0">
                  <a:pos x="connsiteX1" y="connsiteY1"/>
                </a:cxn>
                <a:cxn ang="0">
                  <a:pos x="connsiteX2" y="connsiteY2"/>
                </a:cxn>
                <a:cxn ang="0">
                  <a:pos x="connsiteX3" y="connsiteY3"/>
                </a:cxn>
              </a:cxnLst>
              <a:rect l="l" t="t" r="r" b="b"/>
              <a:pathLst>
                <a:path w="1710921" h="1710921">
                  <a:moveTo>
                    <a:pt x="0" y="1710921"/>
                  </a:moveTo>
                  <a:lnTo>
                    <a:pt x="855461" y="0"/>
                  </a:lnTo>
                  <a:lnTo>
                    <a:pt x="1710921" y="1710921"/>
                  </a:lnTo>
                  <a:lnTo>
                    <a:pt x="0" y="1710921"/>
                  </a:lnTo>
                  <a:close/>
                </a:path>
              </a:pathLst>
            </a:custGeom>
            <a:solidFill>
              <a:srgbClr val="F0DA84"/>
            </a:solidFill>
            <a:ln w="3175">
              <a:solidFill>
                <a:srgbClr val="F0DA84"/>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87078" tIns="1257329" rIns="687078" bIns="116828" numCol="1" spcCol="1693" anchor="ctr" anchorCtr="0">
              <a:noAutofit/>
            </a:bodyPr>
            <a:lstStyle/>
            <a:p>
              <a:pPr algn="ctr" defTabSz="1362710">
                <a:lnSpc>
                  <a:spcPct val="90000"/>
                </a:lnSpc>
                <a:spcBef>
                  <a:spcPct val="0"/>
                </a:spcBef>
                <a:spcAft>
                  <a:spcPct val="35000"/>
                </a:spcAft>
              </a:pPr>
              <a:endParaRPr lang="en-US" sz="5900"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23" name="MH_SubTitle_2"/>
            <p:cNvSpPr txBox="1"/>
            <p:nvPr>
              <p:custDataLst>
                <p:tags r:id="rId2"/>
              </p:custDataLst>
            </p:nvPr>
          </p:nvSpPr>
          <p:spPr>
            <a:xfrm>
              <a:off x="2058" y="3928"/>
              <a:ext cx="5462" cy="1675"/>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r">
                <a:lnSpc>
                  <a:spcPts val="1800"/>
                </a:lnSpc>
              </a:pPr>
              <a:r>
                <a:rPr lang="en-US" altLang="zh-CN" sz="1200" dirty="0">
                  <a:cs typeface="Arial Unicode MS" panose="020B0604020202020204" pitchFamily="34" charset="-122"/>
                  <a:sym typeface="+mn-ea"/>
                </a:rPr>
                <a:t>Nothing we can do will change it. The future is before us and dynamic. </a:t>
              </a:r>
              <a:endParaRPr lang="zh-CN" altLang="en-US" sz="1200" dirty="0">
                <a:solidFill>
                  <a:schemeClr val="tx1">
                    <a:lumMod val="75000"/>
                    <a:lumOff val="25000"/>
                  </a:schemeClr>
                </a:solidFill>
                <a:sym typeface="思源黑体" panose="020B0400000000000000" pitchFamily="34" charset="-122"/>
              </a:endParaRPr>
            </a:p>
          </p:txBody>
        </p:sp>
        <p:sp>
          <p:nvSpPr>
            <p:cNvPr id="24" name="文本框 23"/>
            <p:cNvSpPr txBox="1"/>
            <p:nvPr/>
          </p:nvSpPr>
          <p:spPr>
            <a:xfrm>
              <a:off x="1936" y="3533"/>
              <a:ext cx="5620" cy="551"/>
            </a:xfrm>
            <a:prstGeom prst="rect">
              <a:avLst/>
            </a:prstGeom>
            <a:noFill/>
          </p:spPr>
          <p:txBody>
            <a:bodyPr wrap="square" rtlCol="0">
              <a:spAutoFit/>
            </a:bodyPr>
            <a:lstStyle/>
            <a:p>
              <a:pPr algn="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rPr>
                <a:t>输入标题内容</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31" name="MH_SubTitle_2"/>
            <p:cNvSpPr txBox="1"/>
            <p:nvPr>
              <p:custDataLst>
                <p:tags r:id="rId3"/>
              </p:custDataLst>
            </p:nvPr>
          </p:nvSpPr>
          <p:spPr>
            <a:xfrm>
              <a:off x="1572" y="7062"/>
              <a:ext cx="4476" cy="1675"/>
            </a:xfrm>
            <a:prstGeom prst="rect">
              <a:avLst/>
            </a:prstGeom>
            <a:noFill/>
            <a:effectLst/>
          </p:spPr>
          <p:txBody>
            <a:bodyPr anchor="ctr">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gn="r">
                <a:lnSpc>
                  <a:spcPts val="1800"/>
                </a:lnSpc>
              </a:pPr>
              <a:r>
                <a:rPr lang="en-US" altLang="zh-CN" sz="1200" dirty="0">
                  <a:cs typeface="Arial Unicode MS" panose="020B0604020202020204" pitchFamily="34" charset="-122"/>
                  <a:sym typeface="+mn-ea"/>
                </a:rPr>
                <a:t>Nothing we can do will change it. The future is before us and dynamic. </a:t>
              </a:r>
              <a:endParaRPr lang="zh-CN" altLang="en-US" sz="1200" dirty="0">
                <a:solidFill>
                  <a:schemeClr val="tx1">
                    <a:lumMod val="75000"/>
                    <a:lumOff val="25000"/>
                  </a:schemeClr>
                </a:solidFill>
                <a:sym typeface="思源黑体" panose="020B0400000000000000" pitchFamily="34" charset="-122"/>
              </a:endParaRPr>
            </a:p>
          </p:txBody>
        </p:sp>
        <p:sp>
          <p:nvSpPr>
            <p:cNvPr id="32" name="文本框 31"/>
            <p:cNvSpPr txBox="1"/>
            <p:nvPr/>
          </p:nvSpPr>
          <p:spPr>
            <a:xfrm>
              <a:off x="1000" y="6471"/>
              <a:ext cx="5118" cy="551"/>
            </a:xfrm>
            <a:prstGeom prst="rect">
              <a:avLst/>
            </a:prstGeom>
            <a:noFill/>
          </p:spPr>
          <p:txBody>
            <a:bodyPr wrap="square" rtlCol="0">
              <a:spAutoFit/>
            </a:bodyPr>
            <a:lstStyle/>
            <a:p>
              <a:pPr algn="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rPr>
                <a:t>输入标题内容</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33" name="MH_SubTitle_2"/>
            <p:cNvSpPr txBox="1"/>
            <p:nvPr>
              <p:custDataLst>
                <p:tags r:id="rId4"/>
              </p:custDataLst>
            </p:nvPr>
          </p:nvSpPr>
          <p:spPr>
            <a:xfrm>
              <a:off x="11466" y="4224"/>
              <a:ext cx="4464" cy="1246"/>
            </a:xfrm>
            <a:prstGeom prst="rect">
              <a:avLst/>
            </a:prstGeom>
            <a:noFill/>
            <a:effectLst/>
          </p:spPr>
          <p:txBody>
            <a:bodyPr anchor="t">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800"/>
                </a:lnSpc>
              </a:pPr>
              <a:r>
                <a:rPr lang="en-US" altLang="zh-CN" sz="1200" dirty="0">
                  <a:cs typeface="Arial Unicode MS" panose="020B0604020202020204" pitchFamily="34" charset="-122"/>
                  <a:sym typeface="+mn-ea"/>
                </a:rPr>
                <a:t>Nothing we can do will change it. The future is before us and dynamic. </a:t>
              </a:r>
              <a:endParaRPr lang="en-US" altLang="zh-CN" sz="1200" dirty="0">
                <a:solidFill>
                  <a:schemeClr val="tx1">
                    <a:lumMod val="75000"/>
                    <a:lumOff val="25000"/>
                  </a:schemeClr>
                </a:solidFill>
                <a:cs typeface="微软雅黑" panose="020B0503020204020204" pitchFamily="34" charset="-122"/>
                <a:sym typeface="思源黑体" panose="020B0400000000000000" pitchFamily="34" charset="-122"/>
              </a:endParaRPr>
            </a:p>
          </p:txBody>
        </p:sp>
        <p:sp>
          <p:nvSpPr>
            <p:cNvPr id="34" name="文本框 33"/>
            <p:cNvSpPr txBox="1"/>
            <p:nvPr/>
          </p:nvSpPr>
          <p:spPr>
            <a:xfrm>
              <a:off x="11501" y="3590"/>
              <a:ext cx="5134" cy="551"/>
            </a:xfrm>
            <a:prstGeom prst="rect">
              <a:avLst/>
            </a:prstGeom>
            <a:noFill/>
          </p:spPr>
          <p:txBody>
            <a:bodyPr wrap="square" rtlCol="0">
              <a:spAutoFit/>
            </a:bodyPr>
            <a:lstStyle/>
            <a:p>
              <a:pPr algn="l"/>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rPr>
                <a:t>输入标题内容</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35" name="MH_SubTitle_2"/>
            <p:cNvSpPr txBox="1"/>
            <p:nvPr>
              <p:custDataLst>
                <p:tags r:id="rId5"/>
              </p:custDataLst>
            </p:nvPr>
          </p:nvSpPr>
          <p:spPr>
            <a:xfrm>
              <a:off x="12968" y="7354"/>
              <a:ext cx="4303" cy="1349"/>
            </a:xfrm>
            <a:prstGeom prst="rect">
              <a:avLst/>
            </a:prstGeom>
            <a:noFill/>
            <a:effectLst/>
          </p:spPr>
          <p:txBody>
            <a:bodyPr anchor="t">
              <a:noAutofit/>
            </a:bodyPr>
            <a:lstStyle>
              <a:defPPr>
                <a:defRPr lang="zh-CN"/>
              </a:defPPr>
              <a:lvl1pPr>
                <a:defRPr sz="16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ts val="1800"/>
                </a:lnSpc>
              </a:pPr>
              <a:r>
                <a:rPr lang="en-US" altLang="zh-CN" sz="1200" dirty="0">
                  <a:cs typeface="Arial Unicode MS" panose="020B0604020202020204" pitchFamily="34" charset="-122"/>
                  <a:sym typeface="+mn-ea"/>
                </a:rPr>
                <a:t>Nothing we can do will change it. The future is before us and dynamic. </a:t>
              </a:r>
              <a:endParaRPr lang="en-US" altLang="zh-CN" sz="1200" dirty="0">
                <a:solidFill>
                  <a:schemeClr val="tx1">
                    <a:lumMod val="75000"/>
                    <a:lumOff val="25000"/>
                  </a:schemeClr>
                </a:solidFill>
                <a:cs typeface="微软雅黑" panose="020B0503020204020204" pitchFamily="34" charset="-122"/>
                <a:sym typeface="思源黑体" panose="020B0400000000000000" pitchFamily="34" charset="-122"/>
              </a:endParaRPr>
            </a:p>
          </p:txBody>
        </p:sp>
        <p:sp>
          <p:nvSpPr>
            <p:cNvPr id="36" name="文本框 35"/>
            <p:cNvSpPr txBox="1"/>
            <p:nvPr/>
          </p:nvSpPr>
          <p:spPr>
            <a:xfrm>
              <a:off x="12882" y="6720"/>
              <a:ext cx="5220" cy="551"/>
            </a:xfrm>
            <a:prstGeom prst="rect">
              <a:avLst/>
            </a:prstGeom>
            <a:noFill/>
          </p:spPr>
          <p:txBody>
            <a:bodyPr wrap="square" rtlCol="0">
              <a:spAutoFit/>
            </a:bodyPr>
            <a:lstStyle/>
            <a:p>
              <a:pPr algn="l"/>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rPr>
                <a:t>输入标题内容</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37" name="MH_Other_13"/>
            <p:cNvSpPr>
              <a:spLocks noChangeAspect="1" noEditPoints="1"/>
            </p:cNvSpPr>
            <p:nvPr>
              <p:custDataLst>
                <p:tags r:id="rId6"/>
              </p:custDataLst>
            </p:nvPr>
          </p:nvSpPr>
          <p:spPr bwMode="auto">
            <a:xfrm>
              <a:off x="9000" y="4288"/>
              <a:ext cx="720" cy="595"/>
            </a:xfrm>
            <a:custGeom>
              <a:avLst/>
              <a:gdLst>
                <a:gd name="T0" fmla="*/ 2147483646 w 126"/>
                <a:gd name="T1" fmla="*/ 2147483646 h 104"/>
                <a:gd name="T2" fmla="*/ 2147483646 w 126"/>
                <a:gd name="T3" fmla="*/ 2147483646 h 104"/>
                <a:gd name="T4" fmla="*/ 2147483646 w 126"/>
                <a:gd name="T5" fmla="*/ 2147483646 h 104"/>
                <a:gd name="T6" fmla="*/ 2147483646 w 126"/>
                <a:gd name="T7" fmla="*/ 2147483646 h 104"/>
                <a:gd name="T8" fmla="*/ 0 w 126"/>
                <a:gd name="T9" fmla="*/ 2147483646 h 104"/>
                <a:gd name="T10" fmla="*/ 2147483646 w 126"/>
                <a:gd name="T11" fmla="*/ 2147483646 h 104"/>
                <a:gd name="T12" fmla="*/ 2147483646 w 126"/>
                <a:gd name="T13" fmla="*/ 2147483646 h 104"/>
                <a:gd name="T14" fmla="*/ 2147483646 w 126"/>
                <a:gd name="T15" fmla="*/ 2147483646 h 104"/>
                <a:gd name="T16" fmla="*/ 2147483646 w 126"/>
                <a:gd name="T17" fmla="*/ 2147483646 h 104"/>
                <a:gd name="T18" fmla="*/ 2147483646 w 126"/>
                <a:gd name="T19" fmla="*/ 2147483646 h 104"/>
                <a:gd name="T20" fmla="*/ 2147483646 w 126"/>
                <a:gd name="T21" fmla="*/ 2147483646 h 104"/>
                <a:gd name="T22" fmla="*/ 2147483646 w 126"/>
                <a:gd name="T23" fmla="*/ 2147483646 h 104"/>
                <a:gd name="T24" fmla="*/ 2147483646 w 126"/>
                <a:gd name="T25" fmla="*/ 2147483646 h 104"/>
                <a:gd name="T26" fmla="*/ 2147483646 w 126"/>
                <a:gd name="T27" fmla="*/ 2147483646 h 104"/>
                <a:gd name="T28" fmla="*/ 2147483646 w 126"/>
                <a:gd name="T29" fmla="*/ 2147483646 h 104"/>
                <a:gd name="T30" fmla="*/ 2147483646 w 126"/>
                <a:gd name="T31" fmla="*/ 2147483646 h 104"/>
                <a:gd name="T32" fmla="*/ 2147483646 w 126"/>
                <a:gd name="T33" fmla="*/ 2147483646 h 104"/>
                <a:gd name="T34" fmla="*/ 2147483646 w 126"/>
                <a:gd name="T35" fmla="*/ 2147483646 h 104"/>
                <a:gd name="T36" fmla="*/ 2147483646 w 126"/>
                <a:gd name="T37" fmla="*/ 2147483646 h 104"/>
                <a:gd name="T38" fmla="*/ 2147483646 w 126"/>
                <a:gd name="T39" fmla="*/ 2147483646 h 104"/>
                <a:gd name="T40" fmla="*/ 2147483646 w 126"/>
                <a:gd name="T41" fmla="*/ 2147483646 h 104"/>
                <a:gd name="T42" fmla="*/ 2147483646 w 126"/>
                <a:gd name="T43" fmla="*/ 0 h 104"/>
                <a:gd name="T44" fmla="*/ 2147483646 w 126"/>
                <a:gd name="T45" fmla="*/ 2147483646 h 104"/>
                <a:gd name="T46" fmla="*/ 2147483646 w 126"/>
                <a:gd name="T47" fmla="*/ 2147483646 h 104"/>
                <a:gd name="T48" fmla="*/ 2147483646 w 126"/>
                <a:gd name="T49" fmla="*/ 2147483646 h 104"/>
                <a:gd name="T50" fmla="*/ 2147483646 w 126"/>
                <a:gd name="T51" fmla="*/ 2147483646 h 104"/>
                <a:gd name="T52" fmla="*/ 2147483646 w 126"/>
                <a:gd name="T53" fmla="*/ 2147483646 h 104"/>
                <a:gd name="T54" fmla="*/ 2147483646 w 126"/>
                <a:gd name="T55" fmla="*/ 2147483646 h 104"/>
                <a:gd name="T56" fmla="*/ 2147483646 w 126"/>
                <a:gd name="T57" fmla="*/ 2147483646 h 104"/>
                <a:gd name="T58" fmla="*/ 2147483646 w 126"/>
                <a:gd name="T59" fmla="*/ 2147483646 h 104"/>
                <a:gd name="T60" fmla="*/ 2147483646 w 126"/>
                <a:gd name="T61" fmla="*/ 2147483646 h 104"/>
                <a:gd name="T62" fmla="*/ 2147483646 w 126"/>
                <a:gd name="T63" fmla="*/ 2147483646 h 104"/>
                <a:gd name="T64" fmla="*/ 2147483646 w 126"/>
                <a:gd name="T65" fmla="*/ 2147483646 h 104"/>
                <a:gd name="T66" fmla="*/ 2147483646 w 126"/>
                <a:gd name="T67" fmla="*/ 2147483646 h 104"/>
                <a:gd name="T68" fmla="*/ 2147483646 w 126"/>
                <a:gd name="T69" fmla="*/ 2147483646 h 104"/>
                <a:gd name="T70" fmla="*/ 2147483646 w 126"/>
                <a:gd name="T71" fmla="*/ 2147483646 h 104"/>
                <a:gd name="T72" fmla="*/ 2147483646 w 126"/>
                <a:gd name="T73" fmla="*/ 2147483646 h 104"/>
                <a:gd name="T74" fmla="*/ 2147483646 w 126"/>
                <a:gd name="T75" fmla="*/ 0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26" h="104">
                  <a:moveTo>
                    <a:pt x="53" y="13"/>
                  </a:moveTo>
                  <a:cubicBezTo>
                    <a:pt x="38" y="13"/>
                    <a:pt x="38" y="13"/>
                    <a:pt x="38" y="13"/>
                  </a:cubicBezTo>
                  <a:cubicBezTo>
                    <a:pt x="38" y="21"/>
                    <a:pt x="38" y="21"/>
                    <a:pt x="38" y="21"/>
                  </a:cubicBezTo>
                  <a:cubicBezTo>
                    <a:pt x="33" y="22"/>
                    <a:pt x="28" y="24"/>
                    <a:pt x="24" y="27"/>
                  </a:cubicBezTo>
                  <a:cubicBezTo>
                    <a:pt x="18" y="21"/>
                    <a:pt x="18" y="21"/>
                    <a:pt x="18" y="21"/>
                  </a:cubicBezTo>
                  <a:cubicBezTo>
                    <a:pt x="8" y="31"/>
                    <a:pt x="8" y="31"/>
                    <a:pt x="8" y="31"/>
                  </a:cubicBezTo>
                  <a:cubicBezTo>
                    <a:pt x="14" y="37"/>
                    <a:pt x="14" y="37"/>
                    <a:pt x="14" y="37"/>
                  </a:cubicBezTo>
                  <a:cubicBezTo>
                    <a:pt x="11" y="41"/>
                    <a:pt x="9" y="46"/>
                    <a:pt x="8" y="51"/>
                  </a:cubicBezTo>
                  <a:cubicBezTo>
                    <a:pt x="0" y="51"/>
                    <a:pt x="0" y="51"/>
                    <a:pt x="0" y="51"/>
                  </a:cubicBezTo>
                  <a:cubicBezTo>
                    <a:pt x="0" y="65"/>
                    <a:pt x="0" y="65"/>
                    <a:pt x="0" y="65"/>
                  </a:cubicBezTo>
                  <a:cubicBezTo>
                    <a:pt x="8" y="65"/>
                    <a:pt x="8" y="65"/>
                    <a:pt x="8" y="65"/>
                  </a:cubicBezTo>
                  <a:cubicBezTo>
                    <a:pt x="9" y="70"/>
                    <a:pt x="11" y="75"/>
                    <a:pt x="14" y="79"/>
                  </a:cubicBezTo>
                  <a:cubicBezTo>
                    <a:pt x="8" y="85"/>
                    <a:pt x="8" y="85"/>
                    <a:pt x="8" y="85"/>
                  </a:cubicBezTo>
                  <a:cubicBezTo>
                    <a:pt x="18" y="96"/>
                    <a:pt x="18" y="96"/>
                    <a:pt x="18" y="96"/>
                  </a:cubicBezTo>
                  <a:cubicBezTo>
                    <a:pt x="24" y="90"/>
                    <a:pt x="24" y="90"/>
                    <a:pt x="24" y="90"/>
                  </a:cubicBezTo>
                  <a:cubicBezTo>
                    <a:pt x="28" y="92"/>
                    <a:pt x="33" y="94"/>
                    <a:pt x="38" y="95"/>
                  </a:cubicBezTo>
                  <a:cubicBezTo>
                    <a:pt x="38" y="104"/>
                    <a:pt x="38" y="104"/>
                    <a:pt x="38" y="104"/>
                  </a:cubicBezTo>
                  <a:cubicBezTo>
                    <a:pt x="53" y="104"/>
                    <a:pt x="53" y="104"/>
                    <a:pt x="53" y="104"/>
                  </a:cubicBezTo>
                  <a:cubicBezTo>
                    <a:pt x="53" y="95"/>
                    <a:pt x="53" y="95"/>
                    <a:pt x="53" y="95"/>
                  </a:cubicBezTo>
                  <a:cubicBezTo>
                    <a:pt x="58" y="94"/>
                    <a:pt x="63" y="92"/>
                    <a:pt x="67" y="90"/>
                  </a:cubicBezTo>
                  <a:cubicBezTo>
                    <a:pt x="73" y="96"/>
                    <a:pt x="73" y="96"/>
                    <a:pt x="73" y="96"/>
                  </a:cubicBezTo>
                  <a:cubicBezTo>
                    <a:pt x="83" y="85"/>
                    <a:pt x="83" y="85"/>
                    <a:pt x="83" y="85"/>
                  </a:cubicBezTo>
                  <a:cubicBezTo>
                    <a:pt x="77" y="79"/>
                    <a:pt x="77" y="79"/>
                    <a:pt x="77" y="79"/>
                  </a:cubicBezTo>
                  <a:cubicBezTo>
                    <a:pt x="80" y="75"/>
                    <a:pt x="82" y="70"/>
                    <a:pt x="83" y="65"/>
                  </a:cubicBezTo>
                  <a:cubicBezTo>
                    <a:pt x="91" y="65"/>
                    <a:pt x="91" y="65"/>
                    <a:pt x="91" y="65"/>
                  </a:cubicBezTo>
                  <a:cubicBezTo>
                    <a:pt x="91" y="51"/>
                    <a:pt x="91" y="51"/>
                    <a:pt x="91" y="51"/>
                  </a:cubicBezTo>
                  <a:cubicBezTo>
                    <a:pt x="83" y="51"/>
                    <a:pt x="83" y="51"/>
                    <a:pt x="83" y="51"/>
                  </a:cubicBezTo>
                  <a:cubicBezTo>
                    <a:pt x="82" y="46"/>
                    <a:pt x="80" y="41"/>
                    <a:pt x="77" y="37"/>
                  </a:cubicBezTo>
                  <a:cubicBezTo>
                    <a:pt x="83" y="31"/>
                    <a:pt x="83" y="31"/>
                    <a:pt x="83" y="31"/>
                  </a:cubicBezTo>
                  <a:cubicBezTo>
                    <a:pt x="73" y="21"/>
                    <a:pt x="73" y="21"/>
                    <a:pt x="73" y="21"/>
                  </a:cubicBezTo>
                  <a:cubicBezTo>
                    <a:pt x="67" y="27"/>
                    <a:pt x="67" y="27"/>
                    <a:pt x="67" y="27"/>
                  </a:cubicBezTo>
                  <a:cubicBezTo>
                    <a:pt x="63" y="24"/>
                    <a:pt x="58" y="22"/>
                    <a:pt x="53" y="21"/>
                  </a:cubicBezTo>
                  <a:cubicBezTo>
                    <a:pt x="53" y="13"/>
                    <a:pt x="53" y="13"/>
                    <a:pt x="53" y="13"/>
                  </a:cubicBezTo>
                  <a:moveTo>
                    <a:pt x="46" y="87"/>
                  </a:moveTo>
                  <a:cubicBezTo>
                    <a:pt x="30" y="87"/>
                    <a:pt x="17" y="74"/>
                    <a:pt x="17" y="58"/>
                  </a:cubicBezTo>
                  <a:cubicBezTo>
                    <a:pt x="17" y="42"/>
                    <a:pt x="30" y="29"/>
                    <a:pt x="46" y="29"/>
                  </a:cubicBezTo>
                  <a:cubicBezTo>
                    <a:pt x="62" y="29"/>
                    <a:pt x="74" y="42"/>
                    <a:pt x="74" y="58"/>
                  </a:cubicBezTo>
                  <a:cubicBezTo>
                    <a:pt x="74" y="74"/>
                    <a:pt x="62" y="87"/>
                    <a:pt x="46" y="87"/>
                  </a:cubicBezTo>
                  <a:moveTo>
                    <a:pt x="104" y="33"/>
                  </a:moveTo>
                  <a:cubicBezTo>
                    <a:pt x="98" y="33"/>
                    <a:pt x="93" y="28"/>
                    <a:pt x="93" y="21"/>
                  </a:cubicBezTo>
                  <a:cubicBezTo>
                    <a:pt x="93" y="15"/>
                    <a:pt x="98" y="10"/>
                    <a:pt x="104" y="10"/>
                  </a:cubicBezTo>
                  <a:cubicBezTo>
                    <a:pt x="111" y="10"/>
                    <a:pt x="116" y="15"/>
                    <a:pt x="116" y="21"/>
                  </a:cubicBezTo>
                  <a:cubicBezTo>
                    <a:pt x="116" y="28"/>
                    <a:pt x="111" y="33"/>
                    <a:pt x="104" y="33"/>
                  </a:cubicBezTo>
                  <a:moveTo>
                    <a:pt x="108" y="0"/>
                  </a:moveTo>
                  <a:cubicBezTo>
                    <a:pt x="101" y="0"/>
                    <a:pt x="101" y="0"/>
                    <a:pt x="101" y="0"/>
                  </a:cubicBezTo>
                  <a:cubicBezTo>
                    <a:pt x="101" y="4"/>
                    <a:pt x="101" y="4"/>
                    <a:pt x="101" y="4"/>
                  </a:cubicBezTo>
                  <a:cubicBezTo>
                    <a:pt x="99" y="4"/>
                    <a:pt x="96" y="5"/>
                    <a:pt x="94" y="6"/>
                  </a:cubicBezTo>
                  <a:cubicBezTo>
                    <a:pt x="91" y="4"/>
                    <a:pt x="91" y="4"/>
                    <a:pt x="91" y="4"/>
                  </a:cubicBezTo>
                  <a:cubicBezTo>
                    <a:pt x="86" y="8"/>
                    <a:pt x="86" y="8"/>
                    <a:pt x="86" y="8"/>
                  </a:cubicBezTo>
                  <a:cubicBezTo>
                    <a:pt x="89" y="11"/>
                    <a:pt x="89" y="11"/>
                    <a:pt x="89" y="11"/>
                  </a:cubicBezTo>
                  <a:cubicBezTo>
                    <a:pt x="88" y="13"/>
                    <a:pt x="87" y="16"/>
                    <a:pt x="87" y="18"/>
                  </a:cubicBezTo>
                  <a:cubicBezTo>
                    <a:pt x="82" y="18"/>
                    <a:pt x="82" y="18"/>
                    <a:pt x="82" y="18"/>
                  </a:cubicBezTo>
                  <a:cubicBezTo>
                    <a:pt x="82" y="25"/>
                    <a:pt x="82" y="25"/>
                    <a:pt x="82" y="25"/>
                  </a:cubicBezTo>
                  <a:cubicBezTo>
                    <a:pt x="87" y="25"/>
                    <a:pt x="87" y="25"/>
                    <a:pt x="87" y="25"/>
                  </a:cubicBezTo>
                  <a:cubicBezTo>
                    <a:pt x="87" y="27"/>
                    <a:pt x="88" y="30"/>
                    <a:pt x="89" y="32"/>
                  </a:cubicBezTo>
                  <a:cubicBezTo>
                    <a:pt x="86" y="35"/>
                    <a:pt x="86" y="35"/>
                    <a:pt x="86" y="35"/>
                  </a:cubicBezTo>
                  <a:cubicBezTo>
                    <a:pt x="91" y="39"/>
                    <a:pt x="91" y="39"/>
                    <a:pt x="91" y="39"/>
                  </a:cubicBezTo>
                  <a:cubicBezTo>
                    <a:pt x="94" y="37"/>
                    <a:pt x="94" y="37"/>
                    <a:pt x="94" y="37"/>
                  </a:cubicBezTo>
                  <a:cubicBezTo>
                    <a:pt x="96" y="38"/>
                    <a:pt x="99" y="39"/>
                    <a:pt x="101" y="39"/>
                  </a:cubicBezTo>
                  <a:cubicBezTo>
                    <a:pt x="101" y="43"/>
                    <a:pt x="101" y="43"/>
                    <a:pt x="101" y="43"/>
                  </a:cubicBezTo>
                  <a:cubicBezTo>
                    <a:pt x="108" y="43"/>
                    <a:pt x="108" y="43"/>
                    <a:pt x="108" y="43"/>
                  </a:cubicBezTo>
                  <a:cubicBezTo>
                    <a:pt x="108" y="39"/>
                    <a:pt x="108" y="39"/>
                    <a:pt x="108" y="39"/>
                  </a:cubicBezTo>
                  <a:cubicBezTo>
                    <a:pt x="110" y="39"/>
                    <a:pt x="113" y="38"/>
                    <a:pt x="115" y="37"/>
                  </a:cubicBezTo>
                  <a:cubicBezTo>
                    <a:pt x="118" y="39"/>
                    <a:pt x="118" y="39"/>
                    <a:pt x="118" y="39"/>
                  </a:cubicBezTo>
                  <a:cubicBezTo>
                    <a:pt x="122" y="35"/>
                    <a:pt x="122" y="35"/>
                    <a:pt x="122" y="35"/>
                  </a:cubicBezTo>
                  <a:cubicBezTo>
                    <a:pt x="120" y="32"/>
                    <a:pt x="120" y="32"/>
                    <a:pt x="120" y="32"/>
                  </a:cubicBezTo>
                  <a:cubicBezTo>
                    <a:pt x="121" y="30"/>
                    <a:pt x="122" y="27"/>
                    <a:pt x="122" y="25"/>
                  </a:cubicBezTo>
                  <a:cubicBezTo>
                    <a:pt x="126" y="25"/>
                    <a:pt x="126" y="25"/>
                    <a:pt x="126" y="25"/>
                  </a:cubicBezTo>
                  <a:cubicBezTo>
                    <a:pt x="126" y="18"/>
                    <a:pt x="126" y="18"/>
                    <a:pt x="126" y="18"/>
                  </a:cubicBezTo>
                  <a:cubicBezTo>
                    <a:pt x="122" y="18"/>
                    <a:pt x="122" y="18"/>
                    <a:pt x="122" y="18"/>
                  </a:cubicBezTo>
                  <a:cubicBezTo>
                    <a:pt x="122" y="16"/>
                    <a:pt x="121" y="13"/>
                    <a:pt x="120" y="11"/>
                  </a:cubicBezTo>
                  <a:cubicBezTo>
                    <a:pt x="122" y="8"/>
                    <a:pt x="122" y="8"/>
                    <a:pt x="122" y="8"/>
                  </a:cubicBezTo>
                  <a:cubicBezTo>
                    <a:pt x="118" y="4"/>
                    <a:pt x="118" y="4"/>
                    <a:pt x="118" y="4"/>
                  </a:cubicBezTo>
                  <a:cubicBezTo>
                    <a:pt x="115" y="6"/>
                    <a:pt x="115" y="6"/>
                    <a:pt x="115" y="6"/>
                  </a:cubicBezTo>
                  <a:cubicBezTo>
                    <a:pt x="113" y="5"/>
                    <a:pt x="110" y="4"/>
                    <a:pt x="108" y="4"/>
                  </a:cubicBezTo>
                  <a:cubicBezTo>
                    <a:pt x="108" y="0"/>
                    <a:pt x="108" y="0"/>
                    <a:pt x="108" y="0"/>
                  </a:cubicBezTo>
                </a:path>
              </a:pathLst>
            </a:custGeom>
            <a:solidFill>
              <a:schemeClr val="bg1"/>
            </a:solidFill>
            <a:ln>
              <a:noFill/>
            </a:ln>
          </p:spPr>
          <p:txBody>
            <a:bodyPr lIns="68580" tIns="34290" rIns="68580" bIns="34290"/>
            <a:lstStyle/>
            <a:p>
              <a:pPr>
                <a:defRPr/>
              </a:pPr>
              <a:endParaRPr lang="zh-CN" altLang="en-US" kern="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38" name="MH_Other_14"/>
            <p:cNvSpPr>
              <a:spLocks noChangeAspect="1" noEditPoints="1"/>
            </p:cNvSpPr>
            <p:nvPr>
              <p:custDataLst>
                <p:tags r:id="rId7"/>
              </p:custDataLst>
            </p:nvPr>
          </p:nvSpPr>
          <p:spPr bwMode="auto">
            <a:xfrm>
              <a:off x="10490" y="7864"/>
              <a:ext cx="1150" cy="595"/>
            </a:xfrm>
            <a:custGeom>
              <a:avLst/>
              <a:gdLst>
                <a:gd name="T0" fmla="*/ 2147483646 w 132"/>
                <a:gd name="T1" fmla="*/ 2147483646 h 67"/>
                <a:gd name="T2" fmla="*/ 2147483646 w 132"/>
                <a:gd name="T3" fmla="*/ 2147483646 h 67"/>
                <a:gd name="T4" fmla="*/ 2147483646 w 132"/>
                <a:gd name="T5" fmla="*/ 2147483646 h 67"/>
                <a:gd name="T6" fmla="*/ 2147483646 w 132"/>
                <a:gd name="T7" fmla="*/ 2147483646 h 67"/>
                <a:gd name="T8" fmla="*/ 2147483646 w 132"/>
                <a:gd name="T9" fmla="*/ 2147483646 h 67"/>
                <a:gd name="T10" fmla="*/ 2147483646 w 132"/>
                <a:gd name="T11" fmla="*/ 2147483646 h 67"/>
                <a:gd name="T12" fmla="*/ 2147483646 w 132"/>
                <a:gd name="T13" fmla="*/ 2147483646 h 67"/>
                <a:gd name="T14" fmla="*/ 2147483646 w 132"/>
                <a:gd name="T15" fmla="*/ 2147483646 h 67"/>
                <a:gd name="T16" fmla="*/ 2147483646 w 132"/>
                <a:gd name="T17" fmla="*/ 2147483646 h 67"/>
                <a:gd name="T18" fmla="*/ 2147483646 w 132"/>
                <a:gd name="T19" fmla="*/ 2147483646 h 67"/>
                <a:gd name="T20" fmla="*/ 2147483646 w 132"/>
                <a:gd name="T21" fmla="*/ 2147483646 h 67"/>
                <a:gd name="T22" fmla="*/ 2147483646 w 132"/>
                <a:gd name="T23" fmla="*/ 2147483646 h 67"/>
                <a:gd name="T24" fmla="*/ 2147483646 w 132"/>
                <a:gd name="T25" fmla="*/ 2147483646 h 67"/>
                <a:gd name="T26" fmla="*/ 2147483646 w 132"/>
                <a:gd name="T27" fmla="*/ 2147483646 h 67"/>
                <a:gd name="T28" fmla="*/ 2147483646 w 132"/>
                <a:gd name="T29" fmla="*/ 2147483646 h 67"/>
                <a:gd name="T30" fmla="*/ 2147483646 w 132"/>
                <a:gd name="T31" fmla="*/ 2147483646 h 67"/>
                <a:gd name="T32" fmla="*/ 2147483646 w 132"/>
                <a:gd name="T33" fmla="*/ 2147483646 h 67"/>
                <a:gd name="T34" fmla="*/ 2147483646 w 132"/>
                <a:gd name="T35" fmla="*/ 2147483646 h 67"/>
                <a:gd name="T36" fmla="*/ 2147483646 w 132"/>
                <a:gd name="T37" fmla="*/ 2147483646 h 67"/>
                <a:gd name="T38" fmla="*/ 2147483646 w 132"/>
                <a:gd name="T39" fmla="*/ 2147483646 h 67"/>
                <a:gd name="T40" fmla="*/ 2147483646 w 132"/>
                <a:gd name="T41" fmla="*/ 2147483646 h 67"/>
                <a:gd name="T42" fmla="*/ 2147483646 w 132"/>
                <a:gd name="T43" fmla="*/ 2147483646 h 67"/>
                <a:gd name="T44" fmla="*/ 2147483646 w 132"/>
                <a:gd name="T45" fmla="*/ 2147483646 h 67"/>
                <a:gd name="T46" fmla="*/ 2147483646 w 132"/>
                <a:gd name="T47" fmla="*/ 2147483646 h 67"/>
                <a:gd name="T48" fmla="*/ 2147483646 w 132"/>
                <a:gd name="T49" fmla="*/ 2147483646 h 67"/>
                <a:gd name="T50" fmla="*/ 2147483646 w 132"/>
                <a:gd name="T51" fmla="*/ 2147483646 h 67"/>
                <a:gd name="T52" fmla="*/ 2147483646 w 132"/>
                <a:gd name="T53" fmla="*/ 2147483646 h 67"/>
                <a:gd name="T54" fmla="*/ 2147483646 w 132"/>
                <a:gd name="T55" fmla="*/ 2147483646 h 67"/>
                <a:gd name="T56" fmla="*/ 2147483646 w 132"/>
                <a:gd name="T57" fmla="*/ 2147483646 h 67"/>
                <a:gd name="T58" fmla="*/ 2147483646 w 132"/>
                <a:gd name="T59" fmla="*/ 2147483646 h 67"/>
                <a:gd name="T60" fmla="*/ 2147483646 w 132"/>
                <a:gd name="T61" fmla="*/ 2147483646 h 67"/>
                <a:gd name="T62" fmla="*/ 2147483646 w 132"/>
                <a:gd name="T63" fmla="*/ 2147483646 h 67"/>
                <a:gd name="T64" fmla="*/ 2147483646 w 132"/>
                <a:gd name="T65" fmla="*/ 2147483646 h 67"/>
                <a:gd name="T66" fmla="*/ 2147483646 w 132"/>
                <a:gd name="T67" fmla="*/ 2147483646 h 67"/>
                <a:gd name="T68" fmla="*/ 2147483646 w 132"/>
                <a:gd name="T69" fmla="*/ 0 h 67"/>
                <a:gd name="T70" fmla="*/ 2147483646 w 132"/>
                <a:gd name="T71" fmla="*/ 2147483646 h 67"/>
                <a:gd name="T72" fmla="*/ 2147483646 w 132"/>
                <a:gd name="T73" fmla="*/ 2147483646 h 67"/>
                <a:gd name="T74" fmla="*/ 2147483646 w 132"/>
                <a:gd name="T75" fmla="*/ 2147483646 h 67"/>
                <a:gd name="T76" fmla="*/ 2147483646 w 132"/>
                <a:gd name="T77" fmla="*/ 2147483646 h 67"/>
                <a:gd name="T78" fmla="*/ 2147483646 w 132"/>
                <a:gd name="T79" fmla="*/ 2147483646 h 67"/>
                <a:gd name="T80" fmla="*/ 2147483646 w 132"/>
                <a:gd name="T81" fmla="*/ 2147483646 h 67"/>
                <a:gd name="T82" fmla="*/ 2147483646 w 132"/>
                <a:gd name="T83" fmla="*/ 2147483646 h 67"/>
                <a:gd name="T84" fmla="*/ 2147483646 w 132"/>
                <a:gd name="T85" fmla="*/ 2147483646 h 67"/>
                <a:gd name="T86" fmla="*/ 2147483646 w 132"/>
                <a:gd name="T87" fmla="*/ 2147483646 h 67"/>
                <a:gd name="T88" fmla="*/ 2147483646 w 132"/>
                <a:gd name="T89" fmla="*/ 2147483646 h 67"/>
                <a:gd name="T90" fmla="*/ 2147483646 w 132"/>
                <a:gd name="T91" fmla="*/ 2147483646 h 67"/>
                <a:gd name="T92" fmla="*/ 2147483646 w 132"/>
                <a:gd name="T93" fmla="*/ 2147483646 h 67"/>
                <a:gd name="T94" fmla="*/ 2147483646 w 132"/>
                <a:gd name="T95" fmla="*/ 2147483646 h 67"/>
                <a:gd name="T96" fmla="*/ 2147483646 w 132"/>
                <a:gd name="T97" fmla="*/ 2147483646 h 67"/>
                <a:gd name="T98" fmla="*/ 2147483646 w 132"/>
                <a:gd name="T99" fmla="*/ 2147483646 h 67"/>
                <a:gd name="T100" fmla="*/ 2147483646 w 132"/>
                <a:gd name="T101" fmla="*/ 0 h 6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2" h="67">
                  <a:moveTo>
                    <a:pt x="114" y="26"/>
                  </a:moveTo>
                  <a:cubicBezTo>
                    <a:pt x="111" y="26"/>
                    <a:pt x="108" y="29"/>
                    <a:pt x="108" y="32"/>
                  </a:cubicBezTo>
                  <a:cubicBezTo>
                    <a:pt x="108" y="34"/>
                    <a:pt x="109" y="36"/>
                    <a:pt x="110" y="37"/>
                  </a:cubicBezTo>
                  <a:cubicBezTo>
                    <a:pt x="104" y="40"/>
                    <a:pt x="96" y="53"/>
                    <a:pt x="99" y="55"/>
                  </a:cubicBezTo>
                  <a:cubicBezTo>
                    <a:pt x="99" y="55"/>
                    <a:pt x="100" y="55"/>
                    <a:pt x="100" y="55"/>
                  </a:cubicBezTo>
                  <a:cubicBezTo>
                    <a:pt x="102" y="55"/>
                    <a:pt x="105" y="52"/>
                    <a:pt x="107" y="49"/>
                  </a:cubicBezTo>
                  <a:cubicBezTo>
                    <a:pt x="106" y="55"/>
                    <a:pt x="105" y="62"/>
                    <a:pt x="104" y="67"/>
                  </a:cubicBezTo>
                  <a:cubicBezTo>
                    <a:pt x="110" y="67"/>
                    <a:pt x="110" y="67"/>
                    <a:pt x="110" y="67"/>
                  </a:cubicBezTo>
                  <a:cubicBezTo>
                    <a:pt x="110" y="64"/>
                    <a:pt x="112" y="60"/>
                    <a:pt x="114" y="60"/>
                  </a:cubicBezTo>
                  <a:cubicBezTo>
                    <a:pt x="116" y="60"/>
                    <a:pt x="119" y="64"/>
                    <a:pt x="119" y="67"/>
                  </a:cubicBezTo>
                  <a:cubicBezTo>
                    <a:pt x="124" y="67"/>
                    <a:pt x="124" y="67"/>
                    <a:pt x="124" y="67"/>
                  </a:cubicBezTo>
                  <a:cubicBezTo>
                    <a:pt x="124" y="62"/>
                    <a:pt x="123" y="55"/>
                    <a:pt x="121" y="49"/>
                  </a:cubicBezTo>
                  <a:cubicBezTo>
                    <a:pt x="123" y="52"/>
                    <a:pt x="126" y="55"/>
                    <a:pt x="128" y="55"/>
                  </a:cubicBezTo>
                  <a:cubicBezTo>
                    <a:pt x="129" y="55"/>
                    <a:pt x="129" y="55"/>
                    <a:pt x="130" y="55"/>
                  </a:cubicBezTo>
                  <a:cubicBezTo>
                    <a:pt x="132" y="53"/>
                    <a:pt x="125" y="40"/>
                    <a:pt x="118" y="37"/>
                  </a:cubicBezTo>
                  <a:cubicBezTo>
                    <a:pt x="120" y="36"/>
                    <a:pt x="121" y="34"/>
                    <a:pt x="121" y="32"/>
                  </a:cubicBezTo>
                  <a:cubicBezTo>
                    <a:pt x="121" y="29"/>
                    <a:pt x="118" y="26"/>
                    <a:pt x="114" y="26"/>
                  </a:cubicBezTo>
                  <a:moveTo>
                    <a:pt x="18" y="26"/>
                  </a:moveTo>
                  <a:cubicBezTo>
                    <a:pt x="14" y="26"/>
                    <a:pt x="11" y="29"/>
                    <a:pt x="11" y="32"/>
                  </a:cubicBezTo>
                  <a:cubicBezTo>
                    <a:pt x="11" y="34"/>
                    <a:pt x="12" y="36"/>
                    <a:pt x="13" y="37"/>
                  </a:cubicBezTo>
                  <a:cubicBezTo>
                    <a:pt x="7" y="40"/>
                    <a:pt x="0" y="53"/>
                    <a:pt x="2" y="55"/>
                  </a:cubicBezTo>
                  <a:cubicBezTo>
                    <a:pt x="3" y="55"/>
                    <a:pt x="3" y="55"/>
                    <a:pt x="3" y="55"/>
                  </a:cubicBezTo>
                  <a:cubicBezTo>
                    <a:pt x="6" y="55"/>
                    <a:pt x="8" y="52"/>
                    <a:pt x="11" y="49"/>
                  </a:cubicBezTo>
                  <a:cubicBezTo>
                    <a:pt x="9" y="55"/>
                    <a:pt x="8" y="62"/>
                    <a:pt x="7" y="67"/>
                  </a:cubicBezTo>
                  <a:cubicBezTo>
                    <a:pt x="13" y="67"/>
                    <a:pt x="13" y="67"/>
                    <a:pt x="13" y="67"/>
                  </a:cubicBezTo>
                  <a:cubicBezTo>
                    <a:pt x="13" y="64"/>
                    <a:pt x="15" y="60"/>
                    <a:pt x="18" y="60"/>
                  </a:cubicBezTo>
                  <a:cubicBezTo>
                    <a:pt x="20" y="60"/>
                    <a:pt x="22" y="64"/>
                    <a:pt x="22" y="67"/>
                  </a:cubicBezTo>
                  <a:cubicBezTo>
                    <a:pt x="28" y="67"/>
                    <a:pt x="28" y="67"/>
                    <a:pt x="28" y="67"/>
                  </a:cubicBezTo>
                  <a:cubicBezTo>
                    <a:pt x="27" y="62"/>
                    <a:pt x="26" y="55"/>
                    <a:pt x="24" y="49"/>
                  </a:cubicBezTo>
                  <a:cubicBezTo>
                    <a:pt x="27" y="52"/>
                    <a:pt x="29" y="55"/>
                    <a:pt x="32" y="55"/>
                  </a:cubicBezTo>
                  <a:cubicBezTo>
                    <a:pt x="32" y="55"/>
                    <a:pt x="33" y="55"/>
                    <a:pt x="33" y="55"/>
                  </a:cubicBezTo>
                  <a:cubicBezTo>
                    <a:pt x="35" y="53"/>
                    <a:pt x="28" y="40"/>
                    <a:pt x="22" y="37"/>
                  </a:cubicBezTo>
                  <a:cubicBezTo>
                    <a:pt x="23" y="36"/>
                    <a:pt x="24" y="34"/>
                    <a:pt x="24" y="32"/>
                  </a:cubicBezTo>
                  <a:cubicBezTo>
                    <a:pt x="24" y="29"/>
                    <a:pt x="21" y="26"/>
                    <a:pt x="18" y="26"/>
                  </a:cubicBezTo>
                  <a:moveTo>
                    <a:pt x="67" y="0"/>
                  </a:moveTo>
                  <a:cubicBezTo>
                    <a:pt x="61" y="0"/>
                    <a:pt x="57" y="5"/>
                    <a:pt x="57" y="10"/>
                  </a:cubicBezTo>
                  <a:cubicBezTo>
                    <a:pt x="57" y="14"/>
                    <a:pt x="58" y="17"/>
                    <a:pt x="60" y="18"/>
                  </a:cubicBezTo>
                  <a:cubicBezTo>
                    <a:pt x="50" y="22"/>
                    <a:pt x="38" y="43"/>
                    <a:pt x="42" y="47"/>
                  </a:cubicBezTo>
                  <a:cubicBezTo>
                    <a:pt x="43" y="48"/>
                    <a:pt x="43" y="48"/>
                    <a:pt x="44" y="48"/>
                  </a:cubicBezTo>
                  <a:cubicBezTo>
                    <a:pt x="48" y="48"/>
                    <a:pt x="52" y="43"/>
                    <a:pt x="56" y="38"/>
                  </a:cubicBezTo>
                  <a:cubicBezTo>
                    <a:pt x="53" y="47"/>
                    <a:pt x="51" y="58"/>
                    <a:pt x="50" y="67"/>
                  </a:cubicBezTo>
                  <a:cubicBezTo>
                    <a:pt x="60" y="67"/>
                    <a:pt x="60" y="67"/>
                    <a:pt x="60" y="67"/>
                  </a:cubicBezTo>
                  <a:cubicBezTo>
                    <a:pt x="60" y="62"/>
                    <a:pt x="63" y="55"/>
                    <a:pt x="67" y="55"/>
                  </a:cubicBezTo>
                  <a:cubicBezTo>
                    <a:pt x="71" y="55"/>
                    <a:pt x="74" y="62"/>
                    <a:pt x="74" y="67"/>
                  </a:cubicBezTo>
                  <a:cubicBezTo>
                    <a:pt x="84" y="67"/>
                    <a:pt x="84" y="67"/>
                    <a:pt x="84" y="67"/>
                  </a:cubicBezTo>
                  <a:cubicBezTo>
                    <a:pt x="83" y="58"/>
                    <a:pt x="81" y="47"/>
                    <a:pt x="78" y="38"/>
                  </a:cubicBezTo>
                  <a:cubicBezTo>
                    <a:pt x="82" y="43"/>
                    <a:pt x="87" y="48"/>
                    <a:pt x="90" y="48"/>
                  </a:cubicBezTo>
                  <a:cubicBezTo>
                    <a:pt x="91" y="48"/>
                    <a:pt x="91" y="48"/>
                    <a:pt x="92" y="47"/>
                  </a:cubicBezTo>
                  <a:cubicBezTo>
                    <a:pt x="96" y="43"/>
                    <a:pt x="84" y="22"/>
                    <a:pt x="74" y="18"/>
                  </a:cubicBezTo>
                  <a:cubicBezTo>
                    <a:pt x="76" y="17"/>
                    <a:pt x="77" y="14"/>
                    <a:pt x="77" y="10"/>
                  </a:cubicBezTo>
                  <a:cubicBezTo>
                    <a:pt x="77" y="5"/>
                    <a:pt x="73" y="0"/>
                    <a:pt x="67" y="0"/>
                  </a:cubicBezTo>
                </a:path>
              </a:pathLst>
            </a:custGeom>
            <a:solidFill>
              <a:schemeClr val="bg1"/>
            </a:solidFill>
            <a:ln>
              <a:noFill/>
            </a:ln>
          </p:spPr>
          <p:txBody>
            <a:bodyPr lIns="68580" tIns="34290" rIns="68580" bIns="34290"/>
            <a:lstStyle/>
            <a:p>
              <a:pPr>
                <a:defRPr/>
              </a:pPr>
              <a:endParaRPr lang="zh-CN" altLang="en-US" kern="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39" name="MH_Other_15"/>
            <p:cNvSpPr>
              <a:spLocks noChangeAspect="1" noEditPoints="1"/>
            </p:cNvSpPr>
            <p:nvPr>
              <p:custDataLst>
                <p:tags r:id="rId8"/>
              </p:custDataLst>
            </p:nvPr>
          </p:nvSpPr>
          <p:spPr bwMode="auto">
            <a:xfrm>
              <a:off x="7160" y="7864"/>
              <a:ext cx="658" cy="595"/>
            </a:xfrm>
            <a:custGeom>
              <a:avLst/>
              <a:gdLst>
                <a:gd name="T0" fmla="*/ 2147483646 w 106"/>
                <a:gd name="T1" fmla="*/ 2147483646 h 95"/>
                <a:gd name="T2" fmla="*/ 2147483646 w 106"/>
                <a:gd name="T3" fmla="*/ 2147483646 h 95"/>
                <a:gd name="T4" fmla="*/ 2147483646 w 106"/>
                <a:gd name="T5" fmla="*/ 2147483646 h 95"/>
                <a:gd name="T6" fmla="*/ 2147483646 w 106"/>
                <a:gd name="T7" fmla="*/ 2147483646 h 95"/>
                <a:gd name="T8" fmla="*/ 0 w 106"/>
                <a:gd name="T9" fmla="*/ 2147483646 h 95"/>
                <a:gd name="T10" fmla="*/ 2147483646 w 106"/>
                <a:gd name="T11" fmla="*/ 2147483646 h 95"/>
                <a:gd name="T12" fmla="*/ 2147483646 w 106"/>
                <a:gd name="T13" fmla="*/ 2147483646 h 95"/>
                <a:gd name="T14" fmla="*/ 2147483646 w 106"/>
                <a:gd name="T15" fmla="*/ 2147483646 h 95"/>
                <a:gd name="T16" fmla="*/ 2147483646 w 106"/>
                <a:gd name="T17" fmla="*/ 2147483646 h 95"/>
                <a:gd name="T18" fmla="*/ 2147483646 w 106"/>
                <a:gd name="T19" fmla="*/ 2147483646 h 95"/>
                <a:gd name="T20" fmla="*/ 2147483646 w 106"/>
                <a:gd name="T21" fmla="*/ 2147483646 h 95"/>
                <a:gd name="T22" fmla="*/ 2147483646 w 106"/>
                <a:gd name="T23" fmla="*/ 2147483646 h 95"/>
                <a:gd name="T24" fmla="*/ 2147483646 w 106"/>
                <a:gd name="T25" fmla="*/ 0 h 95"/>
                <a:gd name="T26" fmla="*/ 2147483646 w 106"/>
                <a:gd name="T27" fmla="*/ 2147483646 h 95"/>
                <a:gd name="T28" fmla="*/ 2147483646 w 106"/>
                <a:gd name="T29" fmla="*/ 2147483646 h 95"/>
                <a:gd name="T30" fmla="*/ 2147483646 w 106"/>
                <a:gd name="T31" fmla="*/ 2147483646 h 95"/>
                <a:gd name="T32" fmla="*/ 2147483646 w 106"/>
                <a:gd name="T33" fmla="*/ 2147483646 h 95"/>
                <a:gd name="T34" fmla="*/ 2147483646 w 106"/>
                <a:gd name="T35" fmla="*/ 2147483646 h 95"/>
                <a:gd name="T36" fmla="*/ 2147483646 w 106"/>
                <a:gd name="T37" fmla="*/ 2147483646 h 95"/>
                <a:gd name="T38" fmla="*/ 2147483646 w 106"/>
                <a:gd name="T39" fmla="*/ 0 h 9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6" h="95">
                  <a:moveTo>
                    <a:pt x="52" y="61"/>
                  </a:moveTo>
                  <a:cubicBezTo>
                    <a:pt x="50" y="62"/>
                    <a:pt x="37" y="72"/>
                    <a:pt x="37" y="72"/>
                  </a:cubicBezTo>
                  <a:cubicBezTo>
                    <a:pt x="37" y="72"/>
                    <a:pt x="37" y="59"/>
                    <a:pt x="37" y="56"/>
                  </a:cubicBezTo>
                  <a:cubicBezTo>
                    <a:pt x="26" y="50"/>
                    <a:pt x="20" y="41"/>
                    <a:pt x="20" y="31"/>
                  </a:cubicBezTo>
                  <a:cubicBezTo>
                    <a:pt x="8" y="36"/>
                    <a:pt x="0" y="45"/>
                    <a:pt x="0" y="55"/>
                  </a:cubicBezTo>
                  <a:cubicBezTo>
                    <a:pt x="0" y="70"/>
                    <a:pt x="18" y="82"/>
                    <a:pt x="40" y="82"/>
                  </a:cubicBezTo>
                  <a:cubicBezTo>
                    <a:pt x="45" y="82"/>
                    <a:pt x="49" y="82"/>
                    <a:pt x="53" y="81"/>
                  </a:cubicBezTo>
                  <a:cubicBezTo>
                    <a:pt x="67" y="95"/>
                    <a:pt x="67" y="95"/>
                    <a:pt x="67" y="95"/>
                  </a:cubicBezTo>
                  <a:cubicBezTo>
                    <a:pt x="63" y="78"/>
                    <a:pt x="63" y="78"/>
                    <a:pt x="63" y="78"/>
                  </a:cubicBezTo>
                  <a:cubicBezTo>
                    <a:pt x="72" y="74"/>
                    <a:pt x="78" y="67"/>
                    <a:pt x="80" y="60"/>
                  </a:cubicBezTo>
                  <a:cubicBezTo>
                    <a:pt x="75" y="61"/>
                    <a:pt x="69" y="62"/>
                    <a:pt x="64" y="62"/>
                  </a:cubicBezTo>
                  <a:cubicBezTo>
                    <a:pt x="60" y="62"/>
                    <a:pt x="56" y="62"/>
                    <a:pt x="52" y="61"/>
                  </a:cubicBezTo>
                  <a:close/>
                  <a:moveTo>
                    <a:pt x="66" y="0"/>
                  </a:moveTo>
                  <a:cubicBezTo>
                    <a:pt x="44" y="0"/>
                    <a:pt x="26" y="12"/>
                    <a:pt x="26" y="27"/>
                  </a:cubicBezTo>
                  <a:cubicBezTo>
                    <a:pt x="26" y="36"/>
                    <a:pt x="33" y="45"/>
                    <a:pt x="43" y="50"/>
                  </a:cubicBezTo>
                  <a:cubicBezTo>
                    <a:pt x="43" y="61"/>
                    <a:pt x="43" y="61"/>
                    <a:pt x="43" y="61"/>
                  </a:cubicBezTo>
                  <a:cubicBezTo>
                    <a:pt x="54" y="53"/>
                    <a:pt x="54" y="53"/>
                    <a:pt x="54" y="53"/>
                  </a:cubicBezTo>
                  <a:cubicBezTo>
                    <a:pt x="57" y="54"/>
                    <a:pt x="62" y="55"/>
                    <a:pt x="66" y="55"/>
                  </a:cubicBezTo>
                  <a:cubicBezTo>
                    <a:pt x="88" y="55"/>
                    <a:pt x="106" y="42"/>
                    <a:pt x="106" y="27"/>
                  </a:cubicBezTo>
                  <a:cubicBezTo>
                    <a:pt x="106" y="12"/>
                    <a:pt x="88" y="0"/>
                    <a:pt x="66" y="0"/>
                  </a:cubicBezTo>
                  <a:close/>
                </a:path>
              </a:pathLst>
            </a:custGeom>
            <a:solidFill>
              <a:schemeClr val="bg1"/>
            </a:solidFill>
            <a:ln>
              <a:noFill/>
            </a:ln>
          </p:spPr>
          <p:txBody>
            <a:bodyPr lIns="68580" tIns="34290" rIns="68580" bIns="34290"/>
            <a:lstStyle/>
            <a:p>
              <a:pPr>
                <a:defRPr/>
              </a:pPr>
              <a:endParaRPr lang="zh-CN" altLang="en-US" kern="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40" name="MH_Other_16"/>
            <p:cNvSpPr>
              <a:spLocks noChangeAspect="1" noEditPoints="1"/>
            </p:cNvSpPr>
            <p:nvPr>
              <p:custDataLst>
                <p:tags r:id="rId9"/>
              </p:custDataLst>
            </p:nvPr>
          </p:nvSpPr>
          <p:spPr bwMode="auto">
            <a:xfrm>
              <a:off x="9083" y="6643"/>
              <a:ext cx="521" cy="595"/>
            </a:xfrm>
            <a:custGeom>
              <a:avLst/>
              <a:gdLst>
                <a:gd name="T0" fmla="*/ 2147483646 w 83"/>
                <a:gd name="T1" fmla="*/ 2147483646 h 95"/>
                <a:gd name="T2" fmla="*/ 2147483646 w 83"/>
                <a:gd name="T3" fmla="*/ 2147483646 h 95"/>
                <a:gd name="T4" fmla="*/ 2147483646 w 83"/>
                <a:gd name="T5" fmla="*/ 2147483646 h 95"/>
                <a:gd name="T6" fmla="*/ 2147483646 w 83"/>
                <a:gd name="T7" fmla="*/ 2147483646 h 95"/>
                <a:gd name="T8" fmla="*/ 2147483646 w 83"/>
                <a:gd name="T9" fmla="*/ 2147483646 h 95"/>
                <a:gd name="T10" fmla="*/ 2147483646 w 83"/>
                <a:gd name="T11" fmla="*/ 2147483646 h 95"/>
                <a:gd name="T12" fmla="*/ 2147483646 w 83"/>
                <a:gd name="T13" fmla="*/ 2147483646 h 95"/>
                <a:gd name="T14" fmla="*/ 2147483646 w 83"/>
                <a:gd name="T15" fmla="*/ 2147483646 h 95"/>
                <a:gd name="T16" fmla="*/ 2147483646 w 83"/>
                <a:gd name="T17" fmla="*/ 2147483646 h 95"/>
                <a:gd name="T18" fmla="*/ 2147483646 w 83"/>
                <a:gd name="T19" fmla="*/ 2147483646 h 95"/>
                <a:gd name="T20" fmla="*/ 2147483646 w 83"/>
                <a:gd name="T21" fmla="*/ 2147483646 h 95"/>
                <a:gd name="T22" fmla="*/ 2147483646 w 83"/>
                <a:gd name="T23" fmla="*/ 2147483646 h 95"/>
                <a:gd name="T24" fmla="*/ 2147483646 w 83"/>
                <a:gd name="T25" fmla="*/ 2147483646 h 95"/>
                <a:gd name="T26" fmla="*/ 2147483646 w 83"/>
                <a:gd name="T27" fmla="*/ 2147483646 h 95"/>
                <a:gd name="T28" fmla="*/ 2147483646 w 83"/>
                <a:gd name="T29" fmla="*/ 2147483646 h 95"/>
                <a:gd name="T30" fmla="*/ 2147483646 w 83"/>
                <a:gd name="T31" fmla="*/ 2147483646 h 95"/>
                <a:gd name="T32" fmla="*/ 2147483646 w 83"/>
                <a:gd name="T33" fmla="*/ 2147483646 h 95"/>
                <a:gd name="T34" fmla="*/ 2147483646 w 83"/>
                <a:gd name="T35" fmla="*/ 2147483646 h 95"/>
                <a:gd name="T36" fmla="*/ 2147483646 w 83"/>
                <a:gd name="T37" fmla="*/ 2147483646 h 95"/>
                <a:gd name="T38" fmla="*/ 2147483646 w 83"/>
                <a:gd name="T39" fmla="*/ 2147483646 h 95"/>
                <a:gd name="T40" fmla="*/ 2147483646 w 83"/>
                <a:gd name="T41" fmla="*/ 2147483646 h 95"/>
                <a:gd name="T42" fmla="*/ 2147483646 w 83"/>
                <a:gd name="T43" fmla="*/ 2147483646 h 95"/>
                <a:gd name="T44" fmla="*/ 2147483646 w 83"/>
                <a:gd name="T45" fmla="*/ 2147483646 h 95"/>
                <a:gd name="T46" fmla="*/ 2147483646 w 83"/>
                <a:gd name="T47" fmla="*/ 2147483646 h 95"/>
                <a:gd name="T48" fmla="*/ 2147483646 w 83"/>
                <a:gd name="T49" fmla="*/ 2147483646 h 95"/>
                <a:gd name="T50" fmla="*/ 2147483646 w 83"/>
                <a:gd name="T51" fmla="*/ 2147483646 h 95"/>
                <a:gd name="T52" fmla="*/ 2147483646 w 83"/>
                <a:gd name="T53" fmla="*/ 2147483646 h 95"/>
                <a:gd name="T54" fmla="*/ 2147483646 w 83"/>
                <a:gd name="T55" fmla="*/ 2147483646 h 95"/>
                <a:gd name="T56" fmla="*/ 2147483646 w 83"/>
                <a:gd name="T57" fmla="*/ 2147483646 h 95"/>
                <a:gd name="T58" fmla="*/ 2147483646 w 83"/>
                <a:gd name="T59" fmla="*/ 2147483646 h 95"/>
                <a:gd name="T60" fmla="*/ 2147483646 w 83"/>
                <a:gd name="T61" fmla="*/ 2147483646 h 95"/>
                <a:gd name="T62" fmla="*/ 2147483646 w 83"/>
                <a:gd name="T63" fmla="*/ 2147483646 h 95"/>
                <a:gd name="T64" fmla="*/ 2147483646 w 83"/>
                <a:gd name="T65" fmla="*/ 2147483646 h 95"/>
                <a:gd name="T66" fmla="*/ 2147483646 w 83"/>
                <a:gd name="T67" fmla="*/ 2147483646 h 95"/>
                <a:gd name="T68" fmla="*/ 2147483646 w 83"/>
                <a:gd name="T69" fmla="*/ 2147483646 h 95"/>
                <a:gd name="T70" fmla="*/ 2147483646 w 83"/>
                <a:gd name="T71" fmla="*/ 2147483646 h 95"/>
                <a:gd name="T72" fmla="*/ 2147483646 w 83"/>
                <a:gd name="T73" fmla="*/ 2147483646 h 95"/>
                <a:gd name="T74" fmla="*/ 2147483646 w 83"/>
                <a:gd name="T75" fmla="*/ 2147483646 h 95"/>
                <a:gd name="T76" fmla="*/ 2147483646 w 83"/>
                <a:gd name="T77" fmla="*/ 2147483646 h 95"/>
                <a:gd name="T78" fmla="*/ 2147483646 w 83"/>
                <a:gd name="T79" fmla="*/ 2147483646 h 95"/>
                <a:gd name="T80" fmla="*/ 2147483646 w 83"/>
                <a:gd name="T81" fmla="*/ 2147483646 h 95"/>
                <a:gd name="T82" fmla="*/ 2147483646 w 83"/>
                <a:gd name="T83" fmla="*/ 2147483646 h 95"/>
                <a:gd name="T84" fmla="*/ 2147483646 w 83"/>
                <a:gd name="T85" fmla="*/ 2147483646 h 95"/>
                <a:gd name="T86" fmla="*/ 2147483646 w 83"/>
                <a:gd name="T87" fmla="*/ 2147483646 h 95"/>
                <a:gd name="T88" fmla="*/ 2147483646 w 83"/>
                <a:gd name="T89" fmla="*/ 2147483646 h 95"/>
                <a:gd name="T90" fmla="*/ 2147483646 w 83"/>
                <a:gd name="T91" fmla="*/ 2147483646 h 95"/>
                <a:gd name="T92" fmla="*/ 2147483646 w 83"/>
                <a:gd name="T93" fmla="*/ 0 h 95"/>
                <a:gd name="T94" fmla="*/ 2147483646 w 83"/>
                <a:gd name="T95" fmla="*/ 0 h 95"/>
                <a:gd name="T96" fmla="*/ 2147483646 w 83"/>
                <a:gd name="T97" fmla="*/ 2147483646 h 95"/>
                <a:gd name="T98" fmla="*/ 2147483646 w 83"/>
                <a:gd name="T99" fmla="*/ 2147483646 h 95"/>
                <a:gd name="T100" fmla="*/ 2147483646 w 83"/>
                <a:gd name="T101" fmla="*/ 2147483646 h 95"/>
                <a:gd name="T102" fmla="*/ 0 w 83"/>
                <a:gd name="T103" fmla="*/ 2147483646 h 95"/>
                <a:gd name="T104" fmla="*/ 2147483646 w 83"/>
                <a:gd name="T105" fmla="*/ 2147483646 h 95"/>
                <a:gd name="T106" fmla="*/ 2147483646 w 83"/>
                <a:gd name="T107" fmla="*/ 2147483646 h 95"/>
                <a:gd name="T108" fmla="*/ 2147483646 w 83"/>
                <a:gd name="T109" fmla="*/ 2147483646 h 95"/>
                <a:gd name="T110" fmla="*/ 2147483646 w 83"/>
                <a:gd name="T111" fmla="*/ 2147483646 h 95"/>
                <a:gd name="T112" fmla="*/ 2147483646 w 83"/>
                <a:gd name="T113" fmla="*/ 2147483646 h 95"/>
                <a:gd name="T114" fmla="*/ 2147483646 w 83"/>
                <a:gd name="T115" fmla="*/ 0 h 9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83" h="95">
                  <a:moveTo>
                    <a:pt x="43" y="27"/>
                  </a:moveTo>
                  <a:cubicBezTo>
                    <a:pt x="41" y="27"/>
                    <a:pt x="41" y="27"/>
                    <a:pt x="41" y="27"/>
                  </a:cubicBezTo>
                  <a:cubicBezTo>
                    <a:pt x="41" y="53"/>
                    <a:pt x="41" y="53"/>
                    <a:pt x="41" y="53"/>
                  </a:cubicBezTo>
                  <a:cubicBezTo>
                    <a:pt x="39" y="55"/>
                    <a:pt x="39" y="55"/>
                    <a:pt x="39" y="55"/>
                  </a:cubicBezTo>
                  <a:cubicBezTo>
                    <a:pt x="40" y="56"/>
                    <a:pt x="40" y="56"/>
                    <a:pt x="40" y="56"/>
                  </a:cubicBezTo>
                  <a:cubicBezTo>
                    <a:pt x="41" y="55"/>
                    <a:pt x="41" y="55"/>
                    <a:pt x="41" y="55"/>
                  </a:cubicBezTo>
                  <a:cubicBezTo>
                    <a:pt x="41" y="58"/>
                    <a:pt x="41" y="58"/>
                    <a:pt x="41" y="58"/>
                  </a:cubicBezTo>
                  <a:cubicBezTo>
                    <a:pt x="43" y="58"/>
                    <a:pt x="43" y="58"/>
                    <a:pt x="43" y="58"/>
                  </a:cubicBezTo>
                  <a:cubicBezTo>
                    <a:pt x="43" y="54"/>
                    <a:pt x="43" y="54"/>
                    <a:pt x="43" y="54"/>
                  </a:cubicBezTo>
                  <a:cubicBezTo>
                    <a:pt x="57" y="39"/>
                    <a:pt x="57" y="39"/>
                    <a:pt x="57" y="39"/>
                  </a:cubicBezTo>
                  <a:cubicBezTo>
                    <a:pt x="56" y="38"/>
                    <a:pt x="56" y="38"/>
                    <a:pt x="56" y="38"/>
                  </a:cubicBezTo>
                  <a:cubicBezTo>
                    <a:pt x="43" y="51"/>
                    <a:pt x="43" y="51"/>
                    <a:pt x="43" y="51"/>
                  </a:cubicBezTo>
                  <a:cubicBezTo>
                    <a:pt x="43" y="27"/>
                    <a:pt x="43" y="27"/>
                    <a:pt x="43" y="27"/>
                  </a:cubicBezTo>
                  <a:moveTo>
                    <a:pt x="41" y="25"/>
                  </a:moveTo>
                  <a:cubicBezTo>
                    <a:pt x="43" y="25"/>
                    <a:pt x="43" y="25"/>
                    <a:pt x="43" y="25"/>
                  </a:cubicBezTo>
                  <a:cubicBezTo>
                    <a:pt x="43" y="17"/>
                    <a:pt x="43" y="17"/>
                    <a:pt x="43" y="17"/>
                  </a:cubicBezTo>
                  <a:cubicBezTo>
                    <a:pt x="52" y="18"/>
                    <a:pt x="60" y="21"/>
                    <a:pt x="66" y="27"/>
                  </a:cubicBezTo>
                  <a:cubicBezTo>
                    <a:pt x="61" y="32"/>
                    <a:pt x="61" y="32"/>
                    <a:pt x="61" y="32"/>
                  </a:cubicBezTo>
                  <a:cubicBezTo>
                    <a:pt x="63" y="34"/>
                    <a:pt x="63" y="34"/>
                    <a:pt x="63" y="34"/>
                  </a:cubicBezTo>
                  <a:cubicBezTo>
                    <a:pt x="68" y="29"/>
                    <a:pt x="68" y="29"/>
                    <a:pt x="68" y="29"/>
                  </a:cubicBezTo>
                  <a:cubicBezTo>
                    <a:pt x="74" y="35"/>
                    <a:pt x="77" y="43"/>
                    <a:pt x="78" y="52"/>
                  </a:cubicBezTo>
                  <a:cubicBezTo>
                    <a:pt x="70" y="52"/>
                    <a:pt x="70" y="52"/>
                    <a:pt x="70" y="52"/>
                  </a:cubicBezTo>
                  <a:cubicBezTo>
                    <a:pt x="70" y="54"/>
                    <a:pt x="70" y="54"/>
                    <a:pt x="70" y="54"/>
                  </a:cubicBezTo>
                  <a:cubicBezTo>
                    <a:pt x="78" y="54"/>
                    <a:pt x="78" y="54"/>
                    <a:pt x="78" y="54"/>
                  </a:cubicBezTo>
                  <a:cubicBezTo>
                    <a:pt x="77" y="63"/>
                    <a:pt x="74" y="72"/>
                    <a:pt x="68" y="78"/>
                  </a:cubicBezTo>
                  <a:cubicBezTo>
                    <a:pt x="63" y="72"/>
                    <a:pt x="63" y="72"/>
                    <a:pt x="63" y="72"/>
                  </a:cubicBezTo>
                  <a:cubicBezTo>
                    <a:pt x="61" y="74"/>
                    <a:pt x="61" y="74"/>
                    <a:pt x="61" y="74"/>
                  </a:cubicBezTo>
                  <a:cubicBezTo>
                    <a:pt x="66" y="79"/>
                    <a:pt x="66" y="79"/>
                    <a:pt x="66" y="79"/>
                  </a:cubicBezTo>
                  <a:cubicBezTo>
                    <a:pt x="60" y="85"/>
                    <a:pt x="52" y="89"/>
                    <a:pt x="43" y="89"/>
                  </a:cubicBezTo>
                  <a:cubicBezTo>
                    <a:pt x="43" y="82"/>
                    <a:pt x="43" y="82"/>
                    <a:pt x="43" y="82"/>
                  </a:cubicBezTo>
                  <a:cubicBezTo>
                    <a:pt x="41" y="82"/>
                    <a:pt x="41" y="82"/>
                    <a:pt x="41" y="82"/>
                  </a:cubicBezTo>
                  <a:cubicBezTo>
                    <a:pt x="41" y="89"/>
                    <a:pt x="41" y="89"/>
                    <a:pt x="41" y="89"/>
                  </a:cubicBezTo>
                  <a:cubicBezTo>
                    <a:pt x="32" y="89"/>
                    <a:pt x="23" y="85"/>
                    <a:pt x="17" y="79"/>
                  </a:cubicBezTo>
                  <a:cubicBezTo>
                    <a:pt x="22" y="74"/>
                    <a:pt x="22" y="74"/>
                    <a:pt x="22" y="74"/>
                  </a:cubicBezTo>
                  <a:cubicBezTo>
                    <a:pt x="21" y="72"/>
                    <a:pt x="21" y="72"/>
                    <a:pt x="21" y="72"/>
                  </a:cubicBezTo>
                  <a:cubicBezTo>
                    <a:pt x="16" y="78"/>
                    <a:pt x="16" y="78"/>
                    <a:pt x="16" y="78"/>
                  </a:cubicBezTo>
                  <a:cubicBezTo>
                    <a:pt x="10" y="72"/>
                    <a:pt x="6" y="63"/>
                    <a:pt x="6" y="54"/>
                  </a:cubicBezTo>
                  <a:cubicBezTo>
                    <a:pt x="13" y="54"/>
                    <a:pt x="13" y="54"/>
                    <a:pt x="13" y="54"/>
                  </a:cubicBezTo>
                  <a:cubicBezTo>
                    <a:pt x="13" y="52"/>
                    <a:pt x="13" y="52"/>
                    <a:pt x="13" y="52"/>
                  </a:cubicBezTo>
                  <a:cubicBezTo>
                    <a:pt x="6" y="52"/>
                    <a:pt x="6" y="52"/>
                    <a:pt x="6" y="52"/>
                  </a:cubicBezTo>
                  <a:cubicBezTo>
                    <a:pt x="6" y="43"/>
                    <a:pt x="10" y="35"/>
                    <a:pt x="16" y="29"/>
                  </a:cubicBezTo>
                  <a:cubicBezTo>
                    <a:pt x="21" y="34"/>
                    <a:pt x="21" y="34"/>
                    <a:pt x="21" y="34"/>
                  </a:cubicBezTo>
                  <a:cubicBezTo>
                    <a:pt x="22" y="32"/>
                    <a:pt x="22" y="32"/>
                    <a:pt x="22" y="32"/>
                  </a:cubicBezTo>
                  <a:cubicBezTo>
                    <a:pt x="17" y="27"/>
                    <a:pt x="17" y="27"/>
                    <a:pt x="17" y="27"/>
                  </a:cubicBezTo>
                  <a:cubicBezTo>
                    <a:pt x="23" y="21"/>
                    <a:pt x="32" y="18"/>
                    <a:pt x="41" y="17"/>
                  </a:cubicBezTo>
                  <a:cubicBezTo>
                    <a:pt x="41" y="25"/>
                    <a:pt x="41" y="25"/>
                    <a:pt x="41" y="25"/>
                  </a:cubicBezTo>
                  <a:moveTo>
                    <a:pt x="52" y="0"/>
                  </a:moveTo>
                  <a:cubicBezTo>
                    <a:pt x="32" y="0"/>
                    <a:pt x="32" y="0"/>
                    <a:pt x="32" y="0"/>
                  </a:cubicBezTo>
                  <a:cubicBezTo>
                    <a:pt x="32" y="8"/>
                    <a:pt x="32" y="8"/>
                    <a:pt x="32" y="8"/>
                  </a:cubicBezTo>
                  <a:cubicBezTo>
                    <a:pt x="39" y="8"/>
                    <a:pt x="39" y="8"/>
                    <a:pt x="39" y="8"/>
                  </a:cubicBezTo>
                  <a:cubicBezTo>
                    <a:pt x="39" y="12"/>
                    <a:pt x="39" y="12"/>
                    <a:pt x="39" y="12"/>
                  </a:cubicBezTo>
                  <a:cubicBezTo>
                    <a:pt x="17" y="13"/>
                    <a:pt x="0" y="31"/>
                    <a:pt x="0" y="53"/>
                  </a:cubicBezTo>
                  <a:cubicBezTo>
                    <a:pt x="0" y="76"/>
                    <a:pt x="19" y="95"/>
                    <a:pt x="42" y="95"/>
                  </a:cubicBezTo>
                  <a:cubicBezTo>
                    <a:pt x="65" y="95"/>
                    <a:pt x="83" y="76"/>
                    <a:pt x="83" y="53"/>
                  </a:cubicBezTo>
                  <a:cubicBezTo>
                    <a:pt x="83" y="31"/>
                    <a:pt x="66" y="13"/>
                    <a:pt x="44" y="12"/>
                  </a:cubicBezTo>
                  <a:cubicBezTo>
                    <a:pt x="44" y="8"/>
                    <a:pt x="44" y="8"/>
                    <a:pt x="44" y="8"/>
                  </a:cubicBezTo>
                  <a:cubicBezTo>
                    <a:pt x="52" y="8"/>
                    <a:pt x="52" y="8"/>
                    <a:pt x="52" y="8"/>
                  </a:cubicBezTo>
                  <a:cubicBezTo>
                    <a:pt x="52" y="0"/>
                    <a:pt x="52" y="0"/>
                    <a:pt x="52" y="0"/>
                  </a:cubicBezTo>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pPr>
                <a:defRPr/>
              </a:pPr>
              <a:endParaRPr lang="zh-CN" altLang="en-US" kern="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grpSp>
    </p:spTree>
    <p:custDataLst>
      <p:tags r:id="rId10"/>
    </p:custDataLst>
  </p:cSld>
  <p:clrMapOvr>
    <a:masterClrMapping/>
  </p:clrMapOvr>
  <p:transition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 name="等腰三角形 2"/>
          <p:cNvSpPr/>
          <p:nvPr/>
        </p:nvSpPr>
        <p:spPr bwMode="auto">
          <a:xfrm rot="2747878">
            <a:off x="420685" y="4814727"/>
            <a:ext cx="1029194" cy="1190830"/>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FCDCA3"/>
          </a:solidFill>
          <a:ln>
            <a:noFill/>
          </a:ln>
        </p:spPr>
        <p:txBody>
          <a:bodyPr wrap="none" lIns="91440" tIns="45720" rIns="91440" bIns="45720" anchor="ctr"/>
          <a:p>
            <a:pPr algn="ctr"/>
            <a:endParaRPr lang="zh-CN" altLang="en-US" sz="1465" kern="0"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grpSp>
        <p:nvGrpSpPr>
          <p:cNvPr id="12" name="组合 11"/>
          <p:cNvGrpSpPr/>
          <p:nvPr/>
        </p:nvGrpSpPr>
        <p:grpSpPr>
          <a:xfrm>
            <a:off x="0" y="-17145"/>
            <a:ext cx="12192000" cy="885825"/>
            <a:chOff x="0" y="-27"/>
            <a:chExt cx="19200" cy="1395"/>
          </a:xfrm>
        </p:grpSpPr>
        <p:pic>
          <p:nvPicPr>
            <p:cNvPr id="13" name="图片 12" descr="2105"/>
            <p:cNvPicPr>
              <a:picLocks noChangeAspect="1"/>
            </p:cNvPicPr>
            <p:nvPr/>
          </p:nvPicPr>
          <p:blipFill>
            <a:blip r:embed="rId1"/>
            <a:srcRect t="26043" b="69220"/>
            <a:stretch>
              <a:fillRect/>
            </a:stretch>
          </p:blipFill>
          <p:spPr>
            <a:xfrm>
              <a:off x="0" y="4"/>
              <a:ext cx="19200" cy="1364"/>
            </a:xfrm>
            <a:prstGeom prst="rect">
              <a:avLst/>
            </a:prstGeom>
          </p:spPr>
        </p:pic>
        <p:cxnSp>
          <p:nvCxnSpPr>
            <p:cNvPr id="14" name="直接连接符 13"/>
            <p:cNvCxnSpPr/>
            <p:nvPr/>
          </p:nvCxnSpPr>
          <p:spPr>
            <a:xfrm>
              <a:off x="143" y="-27"/>
              <a:ext cx="0" cy="136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706" y="206"/>
              <a:ext cx="2035" cy="1016"/>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TWO</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2554" y="226"/>
              <a:ext cx="4128" cy="919"/>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7" name="矩形 16"/>
          <p:cNvSpPr/>
          <p:nvPr/>
        </p:nvSpPr>
        <p:spPr bwMode="auto">
          <a:xfrm>
            <a:off x="1720899" y="1943252"/>
            <a:ext cx="6871352" cy="465118"/>
          </a:xfrm>
          <a:prstGeom prst="rect">
            <a:avLst/>
          </a:prstGeom>
          <a:solidFill>
            <a:srgbClr val="FCDCA3"/>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
            <a:pPr fontAlgn="base">
              <a:spcBef>
                <a:spcPct val="0"/>
              </a:spcBef>
              <a:spcAft>
                <a:spcPct val="0"/>
              </a:spcAft>
            </a:pPr>
            <a:endParaRPr lang="zh-CN" altLang="en-US" sz="2135">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18" name="等腰三角形 2"/>
          <p:cNvSpPr/>
          <p:nvPr/>
        </p:nvSpPr>
        <p:spPr bwMode="auto">
          <a:xfrm rot="2747878">
            <a:off x="420685" y="1812955"/>
            <a:ext cx="1029194" cy="1190830"/>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FCDCA3"/>
          </a:solidFill>
          <a:ln>
            <a:noFill/>
          </a:ln>
        </p:spPr>
        <p:txBody>
          <a:bodyPr wrap="none" lIns="91440" tIns="45720" rIns="91440" bIns="45720" anchor="ctr"/>
          <a:p>
            <a:pPr algn="ctr"/>
            <a:endParaRPr lang="zh-CN" altLang="en-US" sz="1465" kern="0"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22" name="business-presentation_66134"/>
          <p:cNvSpPr>
            <a:spLocks noChangeAspect="1"/>
          </p:cNvSpPr>
          <p:nvPr/>
        </p:nvSpPr>
        <p:spPr bwMode="auto">
          <a:xfrm>
            <a:off x="666399" y="2252341"/>
            <a:ext cx="370482" cy="370114"/>
          </a:xfrm>
          <a:custGeom>
            <a:avLst/>
            <a:gdLst>
              <a:gd name="connsiteX0" fmla="*/ 71957 w 578004"/>
              <a:gd name="connsiteY0" fmla="*/ 173984 h 577432"/>
              <a:gd name="connsiteX1" fmla="*/ 85808 w 578004"/>
              <a:gd name="connsiteY1" fmla="*/ 186884 h 577432"/>
              <a:gd name="connsiteX2" fmla="*/ 85808 w 578004"/>
              <a:gd name="connsiteY2" fmla="*/ 298378 h 577432"/>
              <a:gd name="connsiteX3" fmla="*/ 71957 w 578004"/>
              <a:gd name="connsiteY3" fmla="*/ 311278 h 577432"/>
              <a:gd name="connsiteX4" fmla="*/ 59030 w 578004"/>
              <a:gd name="connsiteY4" fmla="*/ 298378 h 577432"/>
              <a:gd name="connsiteX5" fmla="*/ 59030 w 578004"/>
              <a:gd name="connsiteY5" fmla="*/ 186884 h 577432"/>
              <a:gd name="connsiteX6" fmla="*/ 71957 w 578004"/>
              <a:gd name="connsiteY6" fmla="*/ 173984 h 577432"/>
              <a:gd name="connsiteX7" fmla="*/ 254571 w 578004"/>
              <a:gd name="connsiteY7" fmla="*/ 171273 h 577432"/>
              <a:gd name="connsiteX8" fmla="*/ 405859 w 578004"/>
              <a:gd name="connsiteY8" fmla="*/ 203508 h 577432"/>
              <a:gd name="connsiteX9" fmla="*/ 427999 w 578004"/>
              <a:gd name="connsiteY9" fmla="*/ 203508 h 577432"/>
              <a:gd name="connsiteX10" fmla="*/ 446448 w 578004"/>
              <a:gd name="connsiteY10" fmla="*/ 210876 h 577432"/>
              <a:gd name="connsiteX11" fmla="*/ 434456 w 578004"/>
              <a:gd name="connsiteY11" fmla="*/ 301133 h 577432"/>
              <a:gd name="connsiteX12" fmla="*/ 452906 w 578004"/>
              <a:gd name="connsiteY12" fmla="*/ 316790 h 577432"/>
              <a:gd name="connsiteX13" fmla="*/ 472278 w 578004"/>
              <a:gd name="connsiteY13" fmla="*/ 301133 h 577432"/>
              <a:gd name="connsiteX14" fmla="*/ 459363 w 578004"/>
              <a:gd name="connsiteY14" fmla="*/ 210876 h 577432"/>
              <a:gd name="connsiteX15" fmla="*/ 477813 w 578004"/>
              <a:gd name="connsiteY15" fmla="*/ 203508 h 577432"/>
              <a:gd name="connsiteX16" fmla="*/ 503642 w 578004"/>
              <a:gd name="connsiteY16" fmla="*/ 203508 h 577432"/>
              <a:gd name="connsiteX17" fmla="*/ 527627 w 578004"/>
              <a:gd name="connsiteY17" fmla="*/ 220086 h 577432"/>
              <a:gd name="connsiteX18" fmla="*/ 576519 w 578004"/>
              <a:gd name="connsiteY18" fmla="*/ 344420 h 577432"/>
              <a:gd name="connsiteX19" fmla="*/ 561759 w 578004"/>
              <a:gd name="connsiteY19" fmla="*/ 378497 h 577432"/>
              <a:gd name="connsiteX20" fmla="*/ 527627 w 578004"/>
              <a:gd name="connsiteY20" fmla="*/ 363761 h 577432"/>
              <a:gd name="connsiteX21" fmla="*/ 504565 w 578004"/>
              <a:gd name="connsiteY21" fmla="*/ 303896 h 577432"/>
              <a:gd name="connsiteX22" fmla="*/ 504565 w 578004"/>
              <a:gd name="connsiteY22" fmla="*/ 376655 h 577432"/>
              <a:gd name="connsiteX23" fmla="*/ 514712 w 578004"/>
              <a:gd name="connsiteY23" fmla="*/ 548881 h 577432"/>
              <a:gd name="connsiteX24" fmla="*/ 489805 w 578004"/>
              <a:gd name="connsiteY24" fmla="*/ 576511 h 577432"/>
              <a:gd name="connsiteX25" fmla="*/ 487960 w 578004"/>
              <a:gd name="connsiteY25" fmla="*/ 577432 h 577432"/>
              <a:gd name="connsiteX26" fmla="*/ 462131 w 578004"/>
              <a:gd name="connsiteY26" fmla="*/ 552565 h 577432"/>
              <a:gd name="connsiteX27" fmla="*/ 452906 w 578004"/>
              <a:gd name="connsiteY27" fmla="*/ 404285 h 577432"/>
              <a:gd name="connsiteX28" fmla="*/ 444603 w 578004"/>
              <a:gd name="connsiteY28" fmla="*/ 552565 h 577432"/>
              <a:gd name="connsiteX29" fmla="*/ 418774 w 578004"/>
              <a:gd name="connsiteY29" fmla="*/ 577432 h 577432"/>
              <a:gd name="connsiteX30" fmla="*/ 416929 w 578004"/>
              <a:gd name="connsiteY30" fmla="*/ 576511 h 577432"/>
              <a:gd name="connsiteX31" fmla="*/ 392022 w 578004"/>
              <a:gd name="connsiteY31" fmla="*/ 548881 h 577432"/>
              <a:gd name="connsiteX32" fmla="*/ 402169 w 578004"/>
              <a:gd name="connsiteY32" fmla="*/ 376655 h 577432"/>
              <a:gd name="connsiteX33" fmla="*/ 402169 w 578004"/>
              <a:gd name="connsiteY33" fmla="*/ 256005 h 577432"/>
              <a:gd name="connsiteX34" fmla="*/ 397557 w 578004"/>
              <a:gd name="connsiteY34" fmla="*/ 255084 h 577432"/>
              <a:gd name="connsiteX35" fmla="*/ 244424 w 578004"/>
              <a:gd name="connsiteY35" fmla="*/ 222849 h 577432"/>
              <a:gd name="connsiteX36" fmla="*/ 224129 w 578004"/>
              <a:gd name="connsiteY36" fmla="*/ 191535 h 577432"/>
              <a:gd name="connsiteX37" fmla="*/ 254571 w 578004"/>
              <a:gd name="connsiteY37" fmla="*/ 171273 h 577432"/>
              <a:gd name="connsiteX38" fmla="*/ 190019 w 578004"/>
              <a:gd name="connsiteY38" fmla="*/ 134483 h 577432"/>
              <a:gd name="connsiteX39" fmla="*/ 203869 w 578004"/>
              <a:gd name="connsiteY39" fmla="*/ 147374 h 577432"/>
              <a:gd name="connsiteX40" fmla="*/ 203869 w 578004"/>
              <a:gd name="connsiteY40" fmla="*/ 298387 h 577432"/>
              <a:gd name="connsiteX41" fmla="*/ 190019 w 578004"/>
              <a:gd name="connsiteY41" fmla="*/ 311278 h 577432"/>
              <a:gd name="connsiteX42" fmla="*/ 177091 w 578004"/>
              <a:gd name="connsiteY42" fmla="*/ 298387 h 577432"/>
              <a:gd name="connsiteX43" fmla="*/ 177091 w 578004"/>
              <a:gd name="connsiteY43" fmla="*/ 147374 h 577432"/>
              <a:gd name="connsiteX44" fmla="*/ 190019 w 578004"/>
              <a:gd name="connsiteY44" fmla="*/ 134483 h 577432"/>
              <a:gd name="connsiteX45" fmla="*/ 453380 w 578004"/>
              <a:gd name="connsiteY45" fmla="*/ 97644 h 577432"/>
              <a:gd name="connsiteX46" fmla="*/ 499909 w 578004"/>
              <a:gd name="connsiteY46" fmla="*/ 144099 h 577432"/>
              <a:gd name="connsiteX47" fmla="*/ 453380 w 578004"/>
              <a:gd name="connsiteY47" fmla="*/ 190554 h 577432"/>
              <a:gd name="connsiteX48" fmla="*/ 406851 w 578004"/>
              <a:gd name="connsiteY48" fmla="*/ 144099 h 577432"/>
              <a:gd name="connsiteX49" fmla="*/ 453380 w 578004"/>
              <a:gd name="connsiteY49" fmla="*/ 97644 h 577432"/>
              <a:gd name="connsiteX50" fmla="*/ 130988 w 578004"/>
              <a:gd name="connsiteY50" fmla="*/ 81962 h 577432"/>
              <a:gd name="connsiteX51" fmla="*/ 144839 w 578004"/>
              <a:gd name="connsiteY51" fmla="*/ 94855 h 577432"/>
              <a:gd name="connsiteX52" fmla="*/ 144839 w 578004"/>
              <a:gd name="connsiteY52" fmla="*/ 298385 h 577432"/>
              <a:gd name="connsiteX53" fmla="*/ 130988 w 578004"/>
              <a:gd name="connsiteY53" fmla="*/ 311278 h 577432"/>
              <a:gd name="connsiteX54" fmla="*/ 118061 w 578004"/>
              <a:gd name="connsiteY54" fmla="*/ 298385 h 577432"/>
              <a:gd name="connsiteX55" fmla="*/ 118061 w 578004"/>
              <a:gd name="connsiteY55" fmla="*/ 94855 h 577432"/>
              <a:gd name="connsiteX56" fmla="*/ 130988 w 578004"/>
              <a:gd name="connsiteY56" fmla="*/ 81962 h 577432"/>
              <a:gd name="connsiteX57" fmla="*/ 25828 w 578004"/>
              <a:gd name="connsiteY57" fmla="*/ 0 h 577432"/>
              <a:gd name="connsiteX58" fmla="*/ 354210 w 578004"/>
              <a:gd name="connsiteY58" fmla="*/ 0 h 577432"/>
              <a:gd name="connsiteX59" fmla="*/ 380960 w 578004"/>
              <a:gd name="connsiteY59" fmla="*/ 26707 h 577432"/>
              <a:gd name="connsiteX60" fmla="*/ 368046 w 578004"/>
              <a:gd name="connsiteY60" fmla="*/ 48810 h 577432"/>
              <a:gd name="connsiteX61" fmla="*/ 368046 w 578004"/>
              <a:gd name="connsiteY61" fmla="*/ 168533 h 577432"/>
              <a:gd name="connsiteX62" fmla="*/ 341296 w 578004"/>
              <a:gd name="connsiteY62" fmla="*/ 163007 h 577432"/>
              <a:gd name="connsiteX63" fmla="*/ 341296 w 578004"/>
              <a:gd name="connsiteY63" fmla="*/ 52494 h 577432"/>
              <a:gd name="connsiteX64" fmla="*/ 39664 w 578004"/>
              <a:gd name="connsiteY64" fmla="*/ 52494 h 577432"/>
              <a:gd name="connsiteX65" fmla="*/ 39664 w 578004"/>
              <a:gd name="connsiteY65" fmla="*/ 340749 h 577432"/>
              <a:gd name="connsiteX66" fmla="*/ 341296 w 578004"/>
              <a:gd name="connsiteY66" fmla="*/ 340749 h 577432"/>
              <a:gd name="connsiteX67" fmla="*/ 341296 w 578004"/>
              <a:gd name="connsiteY67" fmla="*/ 269837 h 577432"/>
              <a:gd name="connsiteX68" fmla="*/ 368046 w 578004"/>
              <a:gd name="connsiteY68" fmla="*/ 275362 h 577432"/>
              <a:gd name="connsiteX69" fmla="*/ 368046 w 578004"/>
              <a:gd name="connsiteY69" fmla="*/ 354563 h 577432"/>
              <a:gd name="connsiteX70" fmla="*/ 354210 w 578004"/>
              <a:gd name="connsiteY70" fmla="*/ 367457 h 577432"/>
              <a:gd name="connsiteX71" fmla="*/ 273959 w 578004"/>
              <a:gd name="connsiteY71" fmla="*/ 367457 h 577432"/>
              <a:gd name="connsiteX72" fmla="*/ 321003 w 578004"/>
              <a:gd name="connsiteY72" fmla="*/ 544278 h 577432"/>
              <a:gd name="connsiteX73" fmla="*/ 302554 w 578004"/>
              <a:gd name="connsiteY73" fmla="*/ 576511 h 577432"/>
              <a:gd name="connsiteX74" fmla="*/ 295175 w 578004"/>
              <a:gd name="connsiteY74" fmla="*/ 577432 h 577432"/>
              <a:gd name="connsiteX75" fmla="*/ 270270 w 578004"/>
              <a:gd name="connsiteY75" fmla="*/ 557171 h 577432"/>
              <a:gd name="connsiteX76" fmla="*/ 219537 w 578004"/>
              <a:gd name="connsiteY76" fmla="*/ 367457 h 577432"/>
              <a:gd name="connsiteX77" fmla="*/ 161423 w 578004"/>
              <a:gd name="connsiteY77" fmla="*/ 367457 h 577432"/>
              <a:gd name="connsiteX78" fmla="*/ 110690 w 578004"/>
              <a:gd name="connsiteY78" fmla="*/ 557171 h 577432"/>
              <a:gd name="connsiteX79" fmla="*/ 85785 w 578004"/>
              <a:gd name="connsiteY79" fmla="*/ 577432 h 577432"/>
              <a:gd name="connsiteX80" fmla="*/ 78406 w 578004"/>
              <a:gd name="connsiteY80" fmla="*/ 576511 h 577432"/>
              <a:gd name="connsiteX81" fmla="*/ 59957 w 578004"/>
              <a:gd name="connsiteY81" fmla="*/ 544278 h 577432"/>
              <a:gd name="connsiteX82" fmla="*/ 107001 w 578004"/>
              <a:gd name="connsiteY82" fmla="*/ 367457 h 577432"/>
              <a:gd name="connsiteX83" fmla="*/ 25828 w 578004"/>
              <a:gd name="connsiteY83" fmla="*/ 367457 h 577432"/>
              <a:gd name="connsiteX84" fmla="*/ 12914 w 578004"/>
              <a:gd name="connsiteY84" fmla="*/ 354563 h 577432"/>
              <a:gd name="connsiteX85" fmla="*/ 12914 w 578004"/>
              <a:gd name="connsiteY85" fmla="*/ 48810 h 577432"/>
              <a:gd name="connsiteX86" fmla="*/ 0 w 578004"/>
              <a:gd name="connsiteY86" fmla="*/ 26707 h 577432"/>
              <a:gd name="connsiteX87" fmla="*/ 25828 w 578004"/>
              <a:gd name="connsiteY8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78004" h="577432">
                <a:moveTo>
                  <a:pt x="71957" y="173984"/>
                </a:moveTo>
                <a:cubicBezTo>
                  <a:pt x="79344" y="173984"/>
                  <a:pt x="85808" y="179513"/>
                  <a:pt x="85808" y="186884"/>
                </a:cubicBezTo>
                <a:lnTo>
                  <a:pt x="85808" y="298378"/>
                </a:lnTo>
                <a:cubicBezTo>
                  <a:pt x="85808" y="305749"/>
                  <a:pt x="79344" y="311278"/>
                  <a:pt x="71957" y="311278"/>
                </a:cubicBezTo>
                <a:cubicBezTo>
                  <a:pt x="64570" y="311278"/>
                  <a:pt x="59030" y="305749"/>
                  <a:pt x="59030" y="298378"/>
                </a:cubicBezTo>
                <a:lnTo>
                  <a:pt x="59030" y="186884"/>
                </a:lnTo>
                <a:cubicBezTo>
                  <a:pt x="59030" y="179513"/>
                  <a:pt x="64570" y="173984"/>
                  <a:pt x="71957" y="173984"/>
                </a:cubicBezTo>
                <a:close/>
                <a:moveTo>
                  <a:pt x="254571" y="171273"/>
                </a:moveTo>
                <a:lnTo>
                  <a:pt x="405859" y="203508"/>
                </a:lnTo>
                <a:lnTo>
                  <a:pt x="427999" y="203508"/>
                </a:lnTo>
                <a:cubicBezTo>
                  <a:pt x="435378" y="203508"/>
                  <a:pt x="441836" y="206271"/>
                  <a:pt x="446448" y="210876"/>
                </a:cubicBezTo>
                <a:lnTo>
                  <a:pt x="434456" y="301133"/>
                </a:lnTo>
                <a:lnTo>
                  <a:pt x="452906" y="316790"/>
                </a:lnTo>
                <a:lnTo>
                  <a:pt x="472278" y="301133"/>
                </a:lnTo>
                <a:lnTo>
                  <a:pt x="459363" y="210876"/>
                </a:lnTo>
                <a:cubicBezTo>
                  <a:pt x="463976" y="206271"/>
                  <a:pt x="470433" y="203508"/>
                  <a:pt x="477813" y="203508"/>
                </a:cubicBezTo>
                <a:lnTo>
                  <a:pt x="503642" y="203508"/>
                </a:lnTo>
                <a:cubicBezTo>
                  <a:pt x="514712" y="203508"/>
                  <a:pt x="523937" y="209955"/>
                  <a:pt x="527627" y="220086"/>
                </a:cubicBezTo>
                <a:lnTo>
                  <a:pt x="576519" y="344420"/>
                </a:lnTo>
                <a:cubicBezTo>
                  <a:pt x="581131" y="358235"/>
                  <a:pt x="574674" y="372971"/>
                  <a:pt x="561759" y="378497"/>
                </a:cubicBezTo>
                <a:cubicBezTo>
                  <a:pt x="547922" y="384023"/>
                  <a:pt x="532239" y="377576"/>
                  <a:pt x="527627" y="363761"/>
                </a:cubicBezTo>
                <a:lnTo>
                  <a:pt x="504565" y="303896"/>
                </a:lnTo>
                <a:lnTo>
                  <a:pt x="504565" y="376655"/>
                </a:lnTo>
                <a:lnTo>
                  <a:pt x="514712" y="548881"/>
                </a:lnTo>
                <a:cubicBezTo>
                  <a:pt x="514712" y="563617"/>
                  <a:pt x="503642" y="576511"/>
                  <a:pt x="489805" y="576511"/>
                </a:cubicBezTo>
                <a:cubicBezTo>
                  <a:pt x="488883" y="577432"/>
                  <a:pt x="488883" y="577432"/>
                  <a:pt x="487960" y="577432"/>
                </a:cubicBezTo>
                <a:cubicBezTo>
                  <a:pt x="474123" y="577432"/>
                  <a:pt x="463053" y="566380"/>
                  <a:pt x="462131" y="552565"/>
                </a:cubicBezTo>
                <a:lnTo>
                  <a:pt x="452906" y="404285"/>
                </a:lnTo>
                <a:lnTo>
                  <a:pt x="444603" y="552565"/>
                </a:lnTo>
                <a:cubicBezTo>
                  <a:pt x="443681" y="566380"/>
                  <a:pt x="432611" y="577432"/>
                  <a:pt x="418774" y="577432"/>
                </a:cubicBezTo>
                <a:cubicBezTo>
                  <a:pt x="417851" y="577432"/>
                  <a:pt x="416929" y="577432"/>
                  <a:pt x="416929" y="576511"/>
                </a:cubicBezTo>
                <a:cubicBezTo>
                  <a:pt x="402169" y="576511"/>
                  <a:pt x="391099" y="563617"/>
                  <a:pt x="392022" y="548881"/>
                </a:cubicBezTo>
                <a:lnTo>
                  <a:pt x="402169" y="376655"/>
                </a:lnTo>
                <a:lnTo>
                  <a:pt x="402169" y="256005"/>
                </a:lnTo>
                <a:cubicBezTo>
                  <a:pt x="400324" y="256005"/>
                  <a:pt x="398479" y="255084"/>
                  <a:pt x="397557" y="255084"/>
                </a:cubicBezTo>
                <a:lnTo>
                  <a:pt x="244424" y="222849"/>
                </a:lnTo>
                <a:cubicBezTo>
                  <a:pt x="229664" y="219165"/>
                  <a:pt x="220439" y="205350"/>
                  <a:pt x="224129" y="191535"/>
                </a:cubicBezTo>
                <a:cubicBezTo>
                  <a:pt x="226897" y="176799"/>
                  <a:pt x="240734" y="168510"/>
                  <a:pt x="254571" y="171273"/>
                </a:cubicBezTo>
                <a:close/>
                <a:moveTo>
                  <a:pt x="190019" y="134483"/>
                </a:moveTo>
                <a:cubicBezTo>
                  <a:pt x="197406" y="134483"/>
                  <a:pt x="203869" y="140008"/>
                  <a:pt x="203869" y="147374"/>
                </a:cubicBezTo>
                <a:lnTo>
                  <a:pt x="203869" y="298387"/>
                </a:lnTo>
                <a:cubicBezTo>
                  <a:pt x="203869" y="305753"/>
                  <a:pt x="197406" y="311278"/>
                  <a:pt x="190019" y="311278"/>
                </a:cubicBezTo>
                <a:cubicBezTo>
                  <a:pt x="183555" y="311278"/>
                  <a:pt x="177091" y="305753"/>
                  <a:pt x="177091" y="298387"/>
                </a:cubicBezTo>
                <a:lnTo>
                  <a:pt x="177091" y="147374"/>
                </a:lnTo>
                <a:cubicBezTo>
                  <a:pt x="177091" y="140008"/>
                  <a:pt x="183555" y="134483"/>
                  <a:pt x="190019" y="134483"/>
                </a:cubicBezTo>
                <a:close/>
                <a:moveTo>
                  <a:pt x="453380" y="97644"/>
                </a:moveTo>
                <a:cubicBezTo>
                  <a:pt x="479077" y="97644"/>
                  <a:pt x="499909" y="118443"/>
                  <a:pt x="499909" y="144099"/>
                </a:cubicBezTo>
                <a:cubicBezTo>
                  <a:pt x="499909" y="169755"/>
                  <a:pt x="479077" y="190554"/>
                  <a:pt x="453380" y="190554"/>
                </a:cubicBezTo>
                <a:cubicBezTo>
                  <a:pt x="427683" y="190554"/>
                  <a:pt x="406851" y="169755"/>
                  <a:pt x="406851" y="144099"/>
                </a:cubicBezTo>
                <a:cubicBezTo>
                  <a:pt x="406851" y="118443"/>
                  <a:pt x="427683" y="97644"/>
                  <a:pt x="453380" y="97644"/>
                </a:cubicBezTo>
                <a:close/>
                <a:moveTo>
                  <a:pt x="130988" y="81962"/>
                </a:moveTo>
                <a:cubicBezTo>
                  <a:pt x="138375" y="81962"/>
                  <a:pt x="144839" y="87488"/>
                  <a:pt x="144839" y="94855"/>
                </a:cubicBezTo>
                <a:lnTo>
                  <a:pt x="144839" y="298385"/>
                </a:lnTo>
                <a:cubicBezTo>
                  <a:pt x="144839" y="305752"/>
                  <a:pt x="138375" y="311278"/>
                  <a:pt x="130988" y="311278"/>
                </a:cubicBezTo>
                <a:cubicBezTo>
                  <a:pt x="124524" y="311278"/>
                  <a:pt x="118061" y="305752"/>
                  <a:pt x="118061" y="298385"/>
                </a:cubicBezTo>
                <a:lnTo>
                  <a:pt x="118061" y="94855"/>
                </a:lnTo>
                <a:cubicBezTo>
                  <a:pt x="118061" y="87488"/>
                  <a:pt x="124524" y="81962"/>
                  <a:pt x="130988" y="81962"/>
                </a:cubicBezTo>
                <a:close/>
                <a:moveTo>
                  <a:pt x="25828" y="0"/>
                </a:moveTo>
                <a:lnTo>
                  <a:pt x="354210" y="0"/>
                </a:lnTo>
                <a:cubicBezTo>
                  <a:pt x="368969" y="0"/>
                  <a:pt x="380960" y="11972"/>
                  <a:pt x="380960" y="26707"/>
                </a:cubicBezTo>
                <a:cubicBezTo>
                  <a:pt x="380960" y="35917"/>
                  <a:pt x="375426" y="44205"/>
                  <a:pt x="368046" y="48810"/>
                </a:cubicBezTo>
                <a:lnTo>
                  <a:pt x="368046" y="168533"/>
                </a:lnTo>
                <a:lnTo>
                  <a:pt x="341296" y="163007"/>
                </a:lnTo>
                <a:lnTo>
                  <a:pt x="341296" y="52494"/>
                </a:lnTo>
                <a:lnTo>
                  <a:pt x="39664" y="52494"/>
                </a:lnTo>
                <a:lnTo>
                  <a:pt x="39664" y="340749"/>
                </a:lnTo>
                <a:lnTo>
                  <a:pt x="341296" y="340749"/>
                </a:lnTo>
                <a:lnTo>
                  <a:pt x="341296" y="269837"/>
                </a:lnTo>
                <a:lnTo>
                  <a:pt x="368046" y="275362"/>
                </a:lnTo>
                <a:lnTo>
                  <a:pt x="368046" y="354563"/>
                </a:lnTo>
                <a:cubicBezTo>
                  <a:pt x="368046" y="361010"/>
                  <a:pt x="361589" y="367457"/>
                  <a:pt x="354210" y="367457"/>
                </a:cubicBezTo>
                <a:lnTo>
                  <a:pt x="273959" y="367457"/>
                </a:lnTo>
                <a:lnTo>
                  <a:pt x="321003" y="544278"/>
                </a:lnTo>
                <a:cubicBezTo>
                  <a:pt x="324693" y="558092"/>
                  <a:pt x="316391" y="572827"/>
                  <a:pt x="302554" y="576511"/>
                </a:cubicBezTo>
                <a:cubicBezTo>
                  <a:pt x="299787" y="576511"/>
                  <a:pt x="297942" y="577432"/>
                  <a:pt x="295175" y="577432"/>
                </a:cubicBezTo>
                <a:cubicBezTo>
                  <a:pt x="284106" y="577432"/>
                  <a:pt x="273037" y="569143"/>
                  <a:pt x="270270" y="557171"/>
                </a:cubicBezTo>
                <a:lnTo>
                  <a:pt x="219537" y="367457"/>
                </a:lnTo>
                <a:lnTo>
                  <a:pt x="161423" y="367457"/>
                </a:lnTo>
                <a:lnTo>
                  <a:pt x="110690" y="557171"/>
                </a:lnTo>
                <a:cubicBezTo>
                  <a:pt x="107923" y="569143"/>
                  <a:pt x="96854" y="577432"/>
                  <a:pt x="85785" y="577432"/>
                </a:cubicBezTo>
                <a:cubicBezTo>
                  <a:pt x="83018" y="577432"/>
                  <a:pt x="81173" y="576511"/>
                  <a:pt x="78406" y="576511"/>
                </a:cubicBezTo>
                <a:cubicBezTo>
                  <a:pt x="64569" y="572827"/>
                  <a:pt x="56267" y="558092"/>
                  <a:pt x="59957" y="544278"/>
                </a:cubicBezTo>
                <a:lnTo>
                  <a:pt x="107001" y="367457"/>
                </a:lnTo>
                <a:lnTo>
                  <a:pt x="25828" y="367457"/>
                </a:lnTo>
                <a:cubicBezTo>
                  <a:pt x="19371" y="367457"/>
                  <a:pt x="12914" y="361010"/>
                  <a:pt x="12914" y="354563"/>
                </a:cubicBezTo>
                <a:lnTo>
                  <a:pt x="12914" y="48810"/>
                </a:lnTo>
                <a:cubicBezTo>
                  <a:pt x="5534" y="44205"/>
                  <a:pt x="0" y="35917"/>
                  <a:pt x="0" y="26707"/>
                </a:cubicBezTo>
                <a:cubicBezTo>
                  <a:pt x="0" y="11972"/>
                  <a:pt x="11991" y="0"/>
                  <a:pt x="25828" y="0"/>
                </a:cubicBezTo>
                <a:close/>
              </a:path>
            </a:pathLst>
          </a:custGeom>
          <a:solidFill>
            <a:schemeClr val="bg1"/>
          </a:solidFill>
          <a:ln>
            <a:noFill/>
          </a:ln>
        </p:spPr>
      </p:sp>
      <p:sp>
        <p:nvSpPr>
          <p:cNvPr id="23" name="矩形 22"/>
          <p:cNvSpPr/>
          <p:nvPr/>
        </p:nvSpPr>
        <p:spPr bwMode="auto">
          <a:xfrm>
            <a:off x="1720899" y="3377209"/>
            <a:ext cx="6871352" cy="465118"/>
          </a:xfrm>
          <a:prstGeom prst="rect">
            <a:avLst/>
          </a:prstGeom>
          <a:solidFill>
            <a:srgbClr val="A5A5A5"/>
          </a:solidFill>
          <a:ln>
            <a:noFill/>
          </a:ln>
        </p:spPr>
        <p:txBody>
          <a:bodyPr wrap="none" lIns="91440" tIns="45720" rIns="91440" bIns="45720" anchor="ctr"/>
          <a:p>
            <a:pPr algn="ctr"/>
            <a:endParaRPr lang="zh-CN" altLang="en-US" sz="1465" kern="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24" name="等腰三角形 2"/>
          <p:cNvSpPr/>
          <p:nvPr/>
        </p:nvSpPr>
        <p:spPr bwMode="auto">
          <a:xfrm rot="2747878">
            <a:off x="420685" y="3246912"/>
            <a:ext cx="1029194" cy="1190830"/>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3"/>
          </a:solidFill>
          <a:ln>
            <a:noFill/>
          </a:ln>
        </p:spPr>
        <p:txBody>
          <a:bodyPr wrap="none" lIns="91440" tIns="45720" rIns="91440" bIns="45720" anchor="ctr"/>
          <a:p>
            <a:pPr algn="ctr"/>
            <a:endParaRPr lang="zh-CN" altLang="en-US" sz="1465" kern="0" dirty="0">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26" name="矩形 25"/>
          <p:cNvSpPr/>
          <p:nvPr/>
        </p:nvSpPr>
        <p:spPr bwMode="auto">
          <a:xfrm>
            <a:off x="1720899" y="4945261"/>
            <a:ext cx="6871352" cy="465118"/>
          </a:xfrm>
          <a:prstGeom prst="rect">
            <a:avLst/>
          </a:prstGeom>
          <a:solidFill>
            <a:srgbClr val="FCDCA3"/>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
            <a:pPr fontAlgn="base">
              <a:spcBef>
                <a:spcPct val="0"/>
              </a:spcBef>
              <a:spcAft>
                <a:spcPct val="0"/>
              </a:spcAft>
            </a:pPr>
            <a:endParaRPr lang="zh-CN" altLang="en-US" sz="2135">
              <a:solidFill>
                <a:schemeClr val="tx1">
                  <a:lumMod val="75000"/>
                  <a:lumOff val="25000"/>
                </a:schemeClr>
              </a:solidFill>
              <a:latin typeface="微软雅黑" panose="020B0503020204020204" pitchFamily="34" charset="-122"/>
              <a:ea typeface="微软雅黑" panose="020B0503020204020204" pitchFamily="34" charset="-122"/>
              <a:sym typeface="思源黑体" panose="020B0400000000000000" pitchFamily="34" charset="-122"/>
            </a:endParaRPr>
          </a:p>
        </p:txBody>
      </p:sp>
      <p:sp>
        <p:nvSpPr>
          <p:cNvPr id="20" name="line-dot-chart_64739"/>
          <p:cNvSpPr>
            <a:spLocks noChangeAspect="1"/>
          </p:cNvSpPr>
          <p:nvPr/>
        </p:nvSpPr>
        <p:spPr bwMode="auto">
          <a:xfrm>
            <a:off x="668672" y="3740553"/>
            <a:ext cx="370482" cy="369922"/>
          </a:xfrm>
          <a:custGeom>
            <a:avLst/>
            <a:gdLst>
              <a:gd name="connsiteX0" fmla="*/ 556672 w 608415"/>
              <a:gd name="connsiteY0" fmla="*/ 135486 h 607498"/>
              <a:gd name="connsiteX1" fmla="*/ 600088 w 608415"/>
              <a:gd name="connsiteY1" fmla="*/ 178963 h 607498"/>
              <a:gd name="connsiteX2" fmla="*/ 559149 w 608415"/>
              <a:gd name="connsiteY2" fmla="*/ 222309 h 607498"/>
              <a:gd name="connsiteX3" fmla="*/ 464886 w 608415"/>
              <a:gd name="connsiteY3" fmla="*/ 343757 h 607498"/>
              <a:gd name="connsiteX4" fmla="*/ 465146 w 608415"/>
              <a:gd name="connsiteY4" fmla="*/ 348443 h 607498"/>
              <a:gd name="connsiteX5" fmla="*/ 421730 w 608415"/>
              <a:gd name="connsiteY5" fmla="*/ 391790 h 607498"/>
              <a:gd name="connsiteX6" fmla="*/ 379879 w 608415"/>
              <a:gd name="connsiteY6" fmla="*/ 360419 h 607498"/>
              <a:gd name="connsiteX7" fmla="*/ 286137 w 608415"/>
              <a:gd name="connsiteY7" fmla="*/ 308091 h 607498"/>
              <a:gd name="connsiteX8" fmla="*/ 266971 w 608415"/>
              <a:gd name="connsiteY8" fmla="*/ 311345 h 607498"/>
              <a:gd name="connsiteX9" fmla="*/ 189657 w 608415"/>
              <a:gd name="connsiteY9" fmla="*/ 396085 h 607498"/>
              <a:gd name="connsiteX10" fmla="*/ 189917 w 608415"/>
              <a:gd name="connsiteY10" fmla="*/ 400511 h 607498"/>
              <a:gd name="connsiteX11" fmla="*/ 146371 w 608415"/>
              <a:gd name="connsiteY11" fmla="*/ 443857 h 607498"/>
              <a:gd name="connsiteX12" fmla="*/ 102955 w 608415"/>
              <a:gd name="connsiteY12" fmla="*/ 400511 h 607498"/>
              <a:gd name="connsiteX13" fmla="*/ 145198 w 608415"/>
              <a:gd name="connsiteY13" fmla="*/ 357165 h 607498"/>
              <a:gd name="connsiteX14" fmla="*/ 225771 w 608415"/>
              <a:gd name="connsiteY14" fmla="*/ 268780 h 607498"/>
              <a:gd name="connsiteX15" fmla="*/ 225771 w 608415"/>
              <a:gd name="connsiteY15" fmla="*/ 267999 h 607498"/>
              <a:gd name="connsiteX16" fmla="*/ 269318 w 608415"/>
              <a:gd name="connsiteY16" fmla="*/ 224652 h 607498"/>
              <a:gd name="connsiteX17" fmla="*/ 310387 w 608415"/>
              <a:gd name="connsiteY17" fmla="*/ 254070 h 607498"/>
              <a:gd name="connsiteX18" fmla="*/ 406606 w 608415"/>
              <a:gd name="connsiteY18" fmla="*/ 307700 h 607498"/>
              <a:gd name="connsiteX19" fmla="*/ 420166 w 608415"/>
              <a:gd name="connsiteY19" fmla="*/ 305097 h 607498"/>
              <a:gd name="connsiteX20" fmla="*/ 513647 w 608415"/>
              <a:gd name="connsiteY20" fmla="*/ 184560 h 607498"/>
              <a:gd name="connsiteX21" fmla="*/ 513256 w 608415"/>
              <a:gd name="connsiteY21" fmla="*/ 178963 h 607498"/>
              <a:gd name="connsiteX22" fmla="*/ 556672 w 608415"/>
              <a:gd name="connsiteY22" fmla="*/ 135486 h 607498"/>
              <a:gd name="connsiteX23" fmla="*/ 0 w 608415"/>
              <a:gd name="connsiteY23" fmla="*/ 0 h 607498"/>
              <a:gd name="connsiteX24" fmla="*/ 69485 w 608415"/>
              <a:gd name="connsiteY24" fmla="*/ 0 h 607498"/>
              <a:gd name="connsiteX25" fmla="*/ 69485 w 608415"/>
              <a:gd name="connsiteY25" fmla="*/ 537988 h 607498"/>
              <a:gd name="connsiteX26" fmla="*/ 608415 w 608415"/>
              <a:gd name="connsiteY26" fmla="*/ 537988 h 607498"/>
              <a:gd name="connsiteX27" fmla="*/ 608415 w 608415"/>
              <a:gd name="connsiteY27" fmla="*/ 607498 h 607498"/>
              <a:gd name="connsiteX28" fmla="*/ 0 w 608415"/>
              <a:gd name="connsiteY28" fmla="*/ 607498 h 607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08415" h="607498">
                <a:moveTo>
                  <a:pt x="556672" y="135486"/>
                </a:moveTo>
                <a:cubicBezTo>
                  <a:pt x="580662" y="135486"/>
                  <a:pt x="600088" y="155012"/>
                  <a:pt x="600088" y="178963"/>
                </a:cubicBezTo>
                <a:cubicBezTo>
                  <a:pt x="600088" y="202003"/>
                  <a:pt x="581965" y="221007"/>
                  <a:pt x="559149" y="222309"/>
                </a:cubicBezTo>
                <a:lnTo>
                  <a:pt x="464886" y="343757"/>
                </a:lnTo>
                <a:cubicBezTo>
                  <a:pt x="465016" y="345319"/>
                  <a:pt x="465146" y="346881"/>
                  <a:pt x="465146" y="348443"/>
                </a:cubicBezTo>
                <a:cubicBezTo>
                  <a:pt x="465146" y="372394"/>
                  <a:pt x="445590" y="391790"/>
                  <a:pt x="421730" y="391790"/>
                </a:cubicBezTo>
                <a:cubicBezTo>
                  <a:pt x="401782" y="391790"/>
                  <a:pt x="385094" y="378642"/>
                  <a:pt x="379879" y="360419"/>
                </a:cubicBezTo>
                <a:lnTo>
                  <a:pt x="286137" y="308091"/>
                </a:lnTo>
                <a:cubicBezTo>
                  <a:pt x="280139" y="310564"/>
                  <a:pt x="273490" y="311735"/>
                  <a:pt x="266971" y="311345"/>
                </a:cubicBezTo>
                <a:lnTo>
                  <a:pt x="189657" y="396085"/>
                </a:lnTo>
                <a:cubicBezTo>
                  <a:pt x="189787" y="397517"/>
                  <a:pt x="189917" y="398949"/>
                  <a:pt x="189917" y="400511"/>
                </a:cubicBezTo>
                <a:cubicBezTo>
                  <a:pt x="189917" y="424462"/>
                  <a:pt x="170361" y="443857"/>
                  <a:pt x="146371" y="443857"/>
                </a:cubicBezTo>
                <a:cubicBezTo>
                  <a:pt x="122512" y="443857"/>
                  <a:pt x="102955" y="424462"/>
                  <a:pt x="102955" y="400511"/>
                </a:cubicBezTo>
                <a:cubicBezTo>
                  <a:pt x="102955" y="376950"/>
                  <a:pt x="121860" y="357815"/>
                  <a:pt x="145198" y="357165"/>
                </a:cubicBezTo>
                <a:lnTo>
                  <a:pt x="225771" y="268780"/>
                </a:lnTo>
                <a:cubicBezTo>
                  <a:pt x="225771" y="268519"/>
                  <a:pt x="225771" y="268259"/>
                  <a:pt x="225771" y="267999"/>
                </a:cubicBezTo>
                <a:cubicBezTo>
                  <a:pt x="225771" y="244047"/>
                  <a:pt x="245328" y="224652"/>
                  <a:pt x="269318" y="224652"/>
                </a:cubicBezTo>
                <a:cubicBezTo>
                  <a:pt x="288353" y="224652"/>
                  <a:pt x="304650" y="236758"/>
                  <a:pt x="310387" y="254070"/>
                </a:cubicBezTo>
                <a:lnTo>
                  <a:pt x="406606" y="307700"/>
                </a:lnTo>
                <a:cubicBezTo>
                  <a:pt x="410909" y="306138"/>
                  <a:pt x="415472" y="305227"/>
                  <a:pt x="420166" y="305097"/>
                </a:cubicBezTo>
                <a:lnTo>
                  <a:pt x="513647" y="184560"/>
                </a:lnTo>
                <a:cubicBezTo>
                  <a:pt x="513386" y="182738"/>
                  <a:pt x="513256" y="180785"/>
                  <a:pt x="513256" y="178963"/>
                </a:cubicBezTo>
                <a:cubicBezTo>
                  <a:pt x="513256" y="155012"/>
                  <a:pt x="532682" y="135486"/>
                  <a:pt x="556672" y="135486"/>
                </a:cubicBezTo>
                <a:close/>
                <a:moveTo>
                  <a:pt x="0" y="0"/>
                </a:moveTo>
                <a:lnTo>
                  <a:pt x="69485" y="0"/>
                </a:lnTo>
                <a:lnTo>
                  <a:pt x="69485" y="537988"/>
                </a:lnTo>
                <a:lnTo>
                  <a:pt x="608415" y="537988"/>
                </a:lnTo>
                <a:lnTo>
                  <a:pt x="608415" y="607498"/>
                </a:lnTo>
                <a:lnTo>
                  <a:pt x="0" y="607498"/>
                </a:lnTo>
                <a:close/>
              </a:path>
            </a:pathLst>
          </a:custGeom>
          <a:solidFill>
            <a:schemeClr val="bg1"/>
          </a:solidFill>
          <a:ln>
            <a:noFill/>
          </a:ln>
        </p:spPr>
      </p:sp>
      <p:sp>
        <p:nvSpPr>
          <p:cNvPr id="21" name="office-blocks_63611"/>
          <p:cNvSpPr>
            <a:spLocks noChangeAspect="1"/>
          </p:cNvSpPr>
          <p:nvPr/>
        </p:nvSpPr>
        <p:spPr bwMode="auto">
          <a:xfrm>
            <a:off x="697557" y="5276284"/>
            <a:ext cx="339324" cy="370482"/>
          </a:xfrm>
          <a:custGeom>
            <a:avLst/>
            <a:gdLst>
              <a:gd name="connsiteX0" fmla="*/ 243391 w 555350"/>
              <a:gd name="connsiteY0" fmla="*/ 429161 h 606342"/>
              <a:gd name="connsiteX1" fmla="*/ 176249 w 555350"/>
              <a:gd name="connsiteY1" fmla="*/ 434931 h 606342"/>
              <a:gd name="connsiteX2" fmla="*/ 173319 w 555350"/>
              <a:gd name="connsiteY2" fmla="*/ 438173 h 606342"/>
              <a:gd name="connsiteX3" fmla="*/ 173319 w 555350"/>
              <a:gd name="connsiteY3" fmla="*/ 514535 h 606342"/>
              <a:gd name="connsiteX4" fmla="*/ 174428 w 555350"/>
              <a:gd name="connsiteY4" fmla="*/ 517065 h 606342"/>
              <a:gd name="connsiteX5" fmla="*/ 176566 w 555350"/>
              <a:gd name="connsiteY5" fmla="*/ 517856 h 606342"/>
              <a:gd name="connsiteX6" fmla="*/ 177120 w 555350"/>
              <a:gd name="connsiteY6" fmla="*/ 517776 h 606342"/>
              <a:gd name="connsiteX7" fmla="*/ 244183 w 555350"/>
              <a:gd name="connsiteY7" fmla="*/ 506393 h 606342"/>
              <a:gd name="connsiteX8" fmla="*/ 246954 w 555350"/>
              <a:gd name="connsiteY8" fmla="*/ 503231 h 606342"/>
              <a:gd name="connsiteX9" fmla="*/ 246954 w 555350"/>
              <a:gd name="connsiteY9" fmla="*/ 432402 h 606342"/>
              <a:gd name="connsiteX10" fmla="*/ 245846 w 555350"/>
              <a:gd name="connsiteY10" fmla="*/ 429951 h 606342"/>
              <a:gd name="connsiteX11" fmla="*/ 243391 w 555350"/>
              <a:gd name="connsiteY11" fmla="*/ 429161 h 606342"/>
              <a:gd name="connsiteX12" fmla="*/ 89708 w 555350"/>
              <a:gd name="connsiteY12" fmla="*/ 424576 h 606342"/>
              <a:gd name="connsiteX13" fmla="*/ 87016 w 555350"/>
              <a:gd name="connsiteY13" fmla="*/ 425287 h 606342"/>
              <a:gd name="connsiteX14" fmla="*/ 85828 w 555350"/>
              <a:gd name="connsiteY14" fmla="*/ 427817 h 606342"/>
              <a:gd name="connsiteX15" fmla="*/ 85828 w 555350"/>
              <a:gd name="connsiteY15" fmla="*/ 560780 h 606342"/>
              <a:gd name="connsiteX16" fmla="*/ 87491 w 555350"/>
              <a:gd name="connsiteY16" fmla="*/ 563626 h 606342"/>
              <a:gd name="connsiteX17" fmla="*/ 129693 w 555350"/>
              <a:gd name="connsiteY17" fmla="*/ 586709 h 606342"/>
              <a:gd name="connsiteX18" fmla="*/ 131276 w 555350"/>
              <a:gd name="connsiteY18" fmla="*/ 587104 h 606342"/>
              <a:gd name="connsiteX19" fmla="*/ 132939 w 555350"/>
              <a:gd name="connsiteY19" fmla="*/ 586629 h 606342"/>
              <a:gd name="connsiteX20" fmla="*/ 134522 w 555350"/>
              <a:gd name="connsiteY20" fmla="*/ 583863 h 606342"/>
              <a:gd name="connsiteX21" fmla="*/ 134522 w 555350"/>
              <a:gd name="connsiteY21" fmla="*/ 435722 h 606342"/>
              <a:gd name="connsiteX22" fmla="*/ 131830 w 555350"/>
              <a:gd name="connsiteY22" fmla="*/ 432481 h 606342"/>
              <a:gd name="connsiteX23" fmla="*/ 327557 w 555350"/>
              <a:gd name="connsiteY23" fmla="*/ 421888 h 606342"/>
              <a:gd name="connsiteX24" fmla="*/ 273399 w 555350"/>
              <a:gd name="connsiteY24" fmla="*/ 426552 h 606342"/>
              <a:gd name="connsiteX25" fmla="*/ 270391 w 555350"/>
              <a:gd name="connsiteY25" fmla="*/ 429793 h 606342"/>
              <a:gd name="connsiteX26" fmla="*/ 270391 w 555350"/>
              <a:gd name="connsiteY26" fmla="*/ 498172 h 606342"/>
              <a:gd name="connsiteX27" fmla="*/ 271578 w 555350"/>
              <a:gd name="connsiteY27" fmla="*/ 500623 h 606342"/>
              <a:gd name="connsiteX28" fmla="*/ 273716 w 555350"/>
              <a:gd name="connsiteY28" fmla="*/ 501413 h 606342"/>
              <a:gd name="connsiteX29" fmla="*/ 274270 w 555350"/>
              <a:gd name="connsiteY29" fmla="*/ 501334 h 606342"/>
              <a:gd name="connsiteX30" fmla="*/ 328349 w 555350"/>
              <a:gd name="connsiteY30" fmla="*/ 492164 h 606342"/>
              <a:gd name="connsiteX31" fmla="*/ 331041 w 555350"/>
              <a:gd name="connsiteY31" fmla="*/ 489002 h 606342"/>
              <a:gd name="connsiteX32" fmla="*/ 331041 w 555350"/>
              <a:gd name="connsiteY32" fmla="*/ 425129 h 606342"/>
              <a:gd name="connsiteX33" fmla="*/ 330011 w 555350"/>
              <a:gd name="connsiteY33" fmla="*/ 422679 h 606342"/>
              <a:gd name="connsiteX34" fmla="*/ 327557 w 555350"/>
              <a:gd name="connsiteY34" fmla="*/ 421888 h 606342"/>
              <a:gd name="connsiteX35" fmla="*/ 26920 w 555350"/>
              <a:gd name="connsiteY35" fmla="*/ 412797 h 606342"/>
              <a:gd name="connsiteX36" fmla="*/ 24228 w 555350"/>
              <a:gd name="connsiteY36" fmla="*/ 413509 h 606342"/>
              <a:gd name="connsiteX37" fmla="*/ 23041 w 555350"/>
              <a:gd name="connsiteY37" fmla="*/ 416038 h 606342"/>
              <a:gd name="connsiteX38" fmla="*/ 23041 w 555350"/>
              <a:gd name="connsiteY38" fmla="*/ 526393 h 606342"/>
              <a:gd name="connsiteX39" fmla="*/ 24703 w 555350"/>
              <a:gd name="connsiteY39" fmla="*/ 529239 h 606342"/>
              <a:gd name="connsiteX40" fmla="*/ 53207 w 555350"/>
              <a:gd name="connsiteY40" fmla="*/ 544812 h 606342"/>
              <a:gd name="connsiteX41" fmla="*/ 54791 w 555350"/>
              <a:gd name="connsiteY41" fmla="*/ 545286 h 606342"/>
              <a:gd name="connsiteX42" fmla="*/ 56453 w 555350"/>
              <a:gd name="connsiteY42" fmla="*/ 544812 h 606342"/>
              <a:gd name="connsiteX43" fmla="*/ 58037 w 555350"/>
              <a:gd name="connsiteY43" fmla="*/ 541966 h 606342"/>
              <a:gd name="connsiteX44" fmla="*/ 58037 w 555350"/>
              <a:gd name="connsiteY44" fmla="*/ 421414 h 606342"/>
              <a:gd name="connsiteX45" fmla="*/ 55345 w 555350"/>
              <a:gd name="connsiteY45" fmla="*/ 418173 h 606342"/>
              <a:gd name="connsiteX46" fmla="*/ 487812 w 555350"/>
              <a:gd name="connsiteY46" fmla="*/ 408054 h 606342"/>
              <a:gd name="connsiteX47" fmla="*/ 454320 w 555350"/>
              <a:gd name="connsiteY47" fmla="*/ 410900 h 606342"/>
              <a:gd name="connsiteX48" fmla="*/ 451311 w 555350"/>
              <a:gd name="connsiteY48" fmla="*/ 414141 h 606342"/>
              <a:gd name="connsiteX49" fmla="*/ 451311 w 555350"/>
              <a:gd name="connsiteY49" fmla="*/ 467500 h 606342"/>
              <a:gd name="connsiteX50" fmla="*/ 452499 w 555350"/>
              <a:gd name="connsiteY50" fmla="*/ 470030 h 606342"/>
              <a:gd name="connsiteX51" fmla="*/ 454557 w 555350"/>
              <a:gd name="connsiteY51" fmla="*/ 470820 h 606342"/>
              <a:gd name="connsiteX52" fmla="*/ 455111 w 555350"/>
              <a:gd name="connsiteY52" fmla="*/ 470741 h 606342"/>
              <a:gd name="connsiteX53" fmla="*/ 488603 w 555350"/>
              <a:gd name="connsiteY53" fmla="*/ 465129 h 606342"/>
              <a:gd name="connsiteX54" fmla="*/ 491375 w 555350"/>
              <a:gd name="connsiteY54" fmla="*/ 461888 h 606342"/>
              <a:gd name="connsiteX55" fmla="*/ 491296 w 555350"/>
              <a:gd name="connsiteY55" fmla="*/ 461888 h 606342"/>
              <a:gd name="connsiteX56" fmla="*/ 491296 w 555350"/>
              <a:gd name="connsiteY56" fmla="*/ 411295 h 606342"/>
              <a:gd name="connsiteX57" fmla="*/ 490266 w 555350"/>
              <a:gd name="connsiteY57" fmla="*/ 408845 h 606342"/>
              <a:gd name="connsiteX58" fmla="*/ 487812 w 555350"/>
              <a:gd name="connsiteY58" fmla="*/ 408054 h 606342"/>
              <a:gd name="connsiteX59" fmla="*/ 531913 w 555350"/>
              <a:gd name="connsiteY59" fmla="*/ 404260 h 606342"/>
              <a:gd name="connsiteX60" fmla="*/ 503251 w 555350"/>
              <a:gd name="connsiteY60" fmla="*/ 406710 h 606342"/>
              <a:gd name="connsiteX61" fmla="*/ 500243 w 555350"/>
              <a:gd name="connsiteY61" fmla="*/ 409952 h 606342"/>
              <a:gd name="connsiteX62" fmla="*/ 500243 w 555350"/>
              <a:gd name="connsiteY62" fmla="*/ 459279 h 606342"/>
              <a:gd name="connsiteX63" fmla="*/ 501430 w 555350"/>
              <a:gd name="connsiteY63" fmla="*/ 461730 h 606342"/>
              <a:gd name="connsiteX64" fmla="*/ 503489 w 555350"/>
              <a:gd name="connsiteY64" fmla="*/ 462520 h 606342"/>
              <a:gd name="connsiteX65" fmla="*/ 504043 w 555350"/>
              <a:gd name="connsiteY65" fmla="*/ 462441 h 606342"/>
              <a:gd name="connsiteX66" fmla="*/ 532784 w 555350"/>
              <a:gd name="connsiteY66" fmla="*/ 457619 h 606342"/>
              <a:gd name="connsiteX67" fmla="*/ 535477 w 555350"/>
              <a:gd name="connsiteY67" fmla="*/ 454378 h 606342"/>
              <a:gd name="connsiteX68" fmla="*/ 535477 w 555350"/>
              <a:gd name="connsiteY68" fmla="*/ 407501 h 606342"/>
              <a:gd name="connsiteX69" fmla="*/ 534447 w 555350"/>
              <a:gd name="connsiteY69" fmla="*/ 405050 h 606342"/>
              <a:gd name="connsiteX70" fmla="*/ 531913 w 555350"/>
              <a:gd name="connsiteY70" fmla="*/ 404260 h 606342"/>
              <a:gd name="connsiteX71" fmla="*/ 365553 w 555350"/>
              <a:gd name="connsiteY71" fmla="*/ 339962 h 606342"/>
              <a:gd name="connsiteX72" fmla="*/ 426093 w 555350"/>
              <a:gd name="connsiteY72" fmla="*/ 343203 h 606342"/>
              <a:gd name="connsiteX73" fmla="*/ 429179 w 555350"/>
              <a:gd name="connsiteY73" fmla="*/ 346444 h 606342"/>
              <a:gd name="connsiteX74" fmla="*/ 429179 w 555350"/>
              <a:gd name="connsiteY74" fmla="*/ 525475 h 606342"/>
              <a:gd name="connsiteX75" fmla="*/ 427992 w 555350"/>
              <a:gd name="connsiteY75" fmla="*/ 528005 h 606342"/>
              <a:gd name="connsiteX76" fmla="*/ 425934 w 555350"/>
              <a:gd name="connsiteY76" fmla="*/ 528716 h 606342"/>
              <a:gd name="connsiteX77" fmla="*/ 425222 w 555350"/>
              <a:gd name="connsiteY77" fmla="*/ 528637 h 606342"/>
              <a:gd name="connsiteX78" fmla="*/ 364603 w 555350"/>
              <a:gd name="connsiteY78" fmla="*/ 514963 h 606342"/>
              <a:gd name="connsiteX79" fmla="*/ 362071 w 555350"/>
              <a:gd name="connsiteY79" fmla="*/ 511801 h 606342"/>
              <a:gd name="connsiteX80" fmla="*/ 362071 w 555350"/>
              <a:gd name="connsiteY80" fmla="*/ 343203 h 606342"/>
              <a:gd name="connsiteX81" fmla="*/ 363100 w 555350"/>
              <a:gd name="connsiteY81" fmla="*/ 340832 h 606342"/>
              <a:gd name="connsiteX82" fmla="*/ 365553 w 555350"/>
              <a:gd name="connsiteY82" fmla="*/ 339962 h 606342"/>
              <a:gd name="connsiteX83" fmla="*/ 503647 w 555350"/>
              <a:gd name="connsiteY83" fmla="*/ 332719 h 606342"/>
              <a:gd name="connsiteX84" fmla="*/ 501272 w 555350"/>
              <a:gd name="connsiteY84" fmla="*/ 333588 h 606342"/>
              <a:gd name="connsiteX85" fmla="*/ 500243 w 555350"/>
              <a:gd name="connsiteY85" fmla="*/ 335960 h 606342"/>
              <a:gd name="connsiteX86" fmla="*/ 500243 w 555350"/>
              <a:gd name="connsiteY86" fmla="*/ 385288 h 606342"/>
              <a:gd name="connsiteX87" fmla="*/ 501272 w 555350"/>
              <a:gd name="connsiteY87" fmla="*/ 387659 h 606342"/>
              <a:gd name="connsiteX88" fmla="*/ 503489 w 555350"/>
              <a:gd name="connsiteY88" fmla="*/ 388529 h 606342"/>
              <a:gd name="connsiteX89" fmla="*/ 503647 w 555350"/>
              <a:gd name="connsiteY89" fmla="*/ 388529 h 606342"/>
              <a:gd name="connsiteX90" fmla="*/ 532389 w 555350"/>
              <a:gd name="connsiteY90" fmla="*/ 387264 h 606342"/>
              <a:gd name="connsiteX91" fmla="*/ 535477 w 555350"/>
              <a:gd name="connsiteY91" fmla="*/ 384023 h 606342"/>
              <a:gd name="connsiteX92" fmla="*/ 535477 w 555350"/>
              <a:gd name="connsiteY92" fmla="*/ 337066 h 606342"/>
              <a:gd name="connsiteX93" fmla="*/ 532389 w 555350"/>
              <a:gd name="connsiteY93" fmla="*/ 333825 h 606342"/>
              <a:gd name="connsiteX94" fmla="*/ 454716 w 555350"/>
              <a:gd name="connsiteY94" fmla="*/ 330821 h 606342"/>
              <a:gd name="connsiteX95" fmla="*/ 452340 w 555350"/>
              <a:gd name="connsiteY95" fmla="*/ 331770 h 606342"/>
              <a:gd name="connsiteX96" fmla="*/ 451311 w 555350"/>
              <a:gd name="connsiteY96" fmla="*/ 334063 h 606342"/>
              <a:gd name="connsiteX97" fmla="*/ 451311 w 555350"/>
              <a:gd name="connsiteY97" fmla="*/ 387501 h 606342"/>
              <a:gd name="connsiteX98" fmla="*/ 452340 w 555350"/>
              <a:gd name="connsiteY98" fmla="*/ 389794 h 606342"/>
              <a:gd name="connsiteX99" fmla="*/ 454636 w 555350"/>
              <a:gd name="connsiteY99" fmla="*/ 390742 h 606342"/>
              <a:gd name="connsiteX100" fmla="*/ 454716 w 555350"/>
              <a:gd name="connsiteY100" fmla="*/ 390742 h 606342"/>
              <a:gd name="connsiteX101" fmla="*/ 488208 w 555350"/>
              <a:gd name="connsiteY101" fmla="*/ 389240 h 606342"/>
              <a:gd name="connsiteX102" fmla="*/ 491375 w 555350"/>
              <a:gd name="connsiteY102" fmla="*/ 385999 h 606342"/>
              <a:gd name="connsiteX103" fmla="*/ 491375 w 555350"/>
              <a:gd name="connsiteY103" fmla="*/ 335406 h 606342"/>
              <a:gd name="connsiteX104" fmla="*/ 488208 w 555350"/>
              <a:gd name="connsiteY104" fmla="*/ 332086 h 606342"/>
              <a:gd name="connsiteX105" fmla="*/ 54474 w 555350"/>
              <a:gd name="connsiteY105" fmla="*/ 327659 h 606342"/>
              <a:gd name="connsiteX106" fmla="*/ 25970 w 555350"/>
              <a:gd name="connsiteY106" fmla="*/ 330031 h 606342"/>
              <a:gd name="connsiteX107" fmla="*/ 23041 w 555350"/>
              <a:gd name="connsiteY107" fmla="*/ 333272 h 606342"/>
              <a:gd name="connsiteX108" fmla="*/ 23041 w 555350"/>
              <a:gd name="connsiteY108" fmla="*/ 388450 h 606342"/>
              <a:gd name="connsiteX109" fmla="*/ 25970 w 555350"/>
              <a:gd name="connsiteY109" fmla="*/ 391691 h 606342"/>
              <a:gd name="connsiteX110" fmla="*/ 54474 w 555350"/>
              <a:gd name="connsiteY110" fmla="*/ 394458 h 606342"/>
              <a:gd name="connsiteX111" fmla="*/ 54791 w 555350"/>
              <a:gd name="connsiteY111" fmla="*/ 394458 h 606342"/>
              <a:gd name="connsiteX112" fmla="*/ 56929 w 555350"/>
              <a:gd name="connsiteY112" fmla="*/ 393667 h 606342"/>
              <a:gd name="connsiteX113" fmla="*/ 58037 w 555350"/>
              <a:gd name="connsiteY113" fmla="*/ 391217 h 606342"/>
              <a:gd name="connsiteX114" fmla="*/ 58037 w 555350"/>
              <a:gd name="connsiteY114" fmla="*/ 330901 h 606342"/>
              <a:gd name="connsiteX115" fmla="*/ 57008 w 555350"/>
              <a:gd name="connsiteY115" fmla="*/ 328529 h 606342"/>
              <a:gd name="connsiteX116" fmla="*/ 54474 w 555350"/>
              <a:gd name="connsiteY116" fmla="*/ 327659 h 606342"/>
              <a:gd name="connsiteX117" fmla="*/ 352418 w 555350"/>
              <a:gd name="connsiteY117" fmla="*/ 326948 h 606342"/>
              <a:gd name="connsiteX118" fmla="*/ 350043 w 555350"/>
              <a:gd name="connsiteY118" fmla="*/ 327897 h 606342"/>
              <a:gd name="connsiteX119" fmla="*/ 349014 w 555350"/>
              <a:gd name="connsiteY119" fmla="*/ 330189 h 606342"/>
              <a:gd name="connsiteX120" fmla="*/ 349014 w 555350"/>
              <a:gd name="connsiteY120" fmla="*/ 546709 h 606342"/>
              <a:gd name="connsiteX121" fmla="*/ 350281 w 555350"/>
              <a:gd name="connsiteY121" fmla="*/ 549239 h 606342"/>
              <a:gd name="connsiteX122" fmla="*/ 352260 w 555350"/>
              <a:gd name="connsiteY122" fmla="*/ 549950 h 606342"/>
              <a:gd name="connsiteX123" fmla="*/ 353131 w 555350"/>
              <a:gd name="connsiteY123" fmla="*/ 549871 h 606342"/>
              <a:gd name="connsiteX124" fmla="*/ 437217 w 555350"/>
              <a:gd name="connsiteY124" fmla="*/ 528606 h 606342"/>
              <a:gd name="connsiteX125" fmla="*/ 439672 w 555350"/>
              <a:gd name="connsiteY125" fmla="*/ 525444 h 606342"/>
              <a:gd name="connsiteX126" fmla="*/ 439672 w 555350"/>
              <a:gd name="connsiteY126" fmla="*/ 333430 h 606342"/>
              <a:gd name="connsiteX127" fmla="*/ 436584 w 555350"/>
              <a:gd name="connsiteY127" fmla="*/ 330189 h 606342"/>
              <a:gd name="connsiteX128" fmla="*/ 273795 w 555350"/>
              <a:gd name="connsiteY128" fmla="*/ 323944 h 606342"/>
              <a:gd name="connsiteX129" fmla="*/ 271420 w 555350"/>
              <a:gd name="connsiteY129" fmla="*/ 324893 h 606342"/>
              <a:gd name="connsiteX130" fmla="*/ 270391 w 555350"/>
              <a:gd name="connsiteY130" fmla="*/ 327264 h 606342"/>
              <a:gd name="connsiteX131" fmla="*/ 270391 w 555350"/>
              <a:gd name="connsiteY131" fmla="*/ 395643 h 606342"/>
              <a:gd name="connsiteX132" fmla="*/ 271420 w 555350"/>
              <a:gd name="connsiteY132" fmla="*/ 397936 h 606342"/>
              <a:gd name="connsiteX133" fmla="*/ 273716 w 555350"/>
              <a:gd name="connsiteY133" fmla="*/ 398884 h 606342"/>
              <a:gd name="connsiteX134" fmla="*/ 273795 w 555350"/>
              <a:gd name="connsiteY134" fmla="*/ 398884 h 606342"/>
              <a:gd name="connsiteX135" fmla="*/ 327953 w 555350"/>
              <a:gd name="connsiteY135" fmla="*/ 396434 h 606342"/>
              <a:gd name="connsiteX136" fmla="*/ 331041 w 555350"/>
              <a:gd name="connsiteY136" fmla="*/ 393193 h 606342"/>
              <a:gd name="connsiteX137" fmla="*/ 331120 w 555350"/>
              <a:gd name="connsiteY137" fmla="*/ 393193 h 606342"/>
              <a:gd name="connsiteX138" fmla="*/ 331120 w 555350"/>
              <a:gd name="connsiteY138" fmla="*/ 329319 h 606342"/>
              <a:gd name="connsiteX139" fmla="*/ 327953 w 555350"/>
              <a:gd name="connsiteY139" fmla="*/ 325999 h 606342"/>
              <a:gd name="connsiteX140" fmla="*/ 130959 w 555350"/>
              <a:gd name="connsiteY140" fmla="*/ 321414 h 606342"/>
              <a:gd name="connsiteX141" fmla="*/ 88837 w 555350"/>
              <a:gd name="connsiteY141" fmla="*/ 324893 h 606342"/>
              <a:gd name="connsiteX142" fmla="*/ 85828 w 555350"/>
              <a:gd name="connsiteY142" fmla="*/ 328134 h 606342"/>
              <a:gd name="connsiteX143" fmla="*/ 85828 w 555350"/>
              <a:gd name="connsiteY143" fmla="*/ 394616 h 606342"/>
              <a:gd name="connsiteX144" fmla="*/ 88758 w 555350"/>
              <a:gd name="connsiteY144" fmla="*/ 397778 h 606342"/>
              <a:gd name="connsiteX145" fmla="*/ 130959 w 555350"/>
              <a:gd name="connsiteY145" fmla="*/ 401967 h 606342"/>
              <a:gd name="connsiteX146" fmla="*/ 131276 w 555350"/>
              <a:gd name="connsiteY146" fmla="*/ 401967 h 606342"/>
              <a:gd name="connsiteX147" fmla="*/ 133414 w 555350"/>
              <a:gd name="connsiteY147" fmla="*/ 401098 h 606342"/>
              <a:gd name="connsiteX148" fmla="*/ 134522 w 555350"/>
              <a:gd name="connsiteY148" fmla="*/ 398647 h 606342"/>
              <a:gd name="connsiteX149" fmla="*/ 134522 w 555350"/>
              <a:gd name="connsiteY149" fmla="*/ 324576 h 606342"/>
              <a:gd name="connsiteX150" fmla="*/ 133493 w 555350"/>
              <a:gd name="connsiteY150" fmla="*/ 322205 h 606342"/>
              <a:gd name="connsiteX151" fmla="*/ 130959 w 555350"/>
              <a:gd name="connsiteY151" fmla="*/ 321414 h 606342"/>
              <a:gd name="connsiteX152" fmla="*/ 176724 w 555350"/>
              <a:gd name="connsiteY152" fmla="*/ 320308 h 606342"/>
              <a:gd name="connsiteX153" fmla="*/ 174269 w 555350"/>
              <a:gd name="connsiteY153" fmla="*/ 321177 h 606342"/>
              <a:gd name="connsiteX154" fmla="*/ 173319 w 555350"/>
              <a:gd name="connsiteY154" fmla="*/ 323549 h 606342"/>
              <a:gd name="connsiteX155" fmla="*/ 173319 w 555350"/>
              <a:gd name="connsiteY155" fmla="*/ 399991 h 606342"/>
              <a:gd name="connsiteX156" fmla="*/ 174269 w 555350"/>
              <a:gd name="connsiteY156" fmla="*/ 402284 h 606342"/>
              <a:gd name="connsiteX157" fmla="*/ 176566 w 555350"/>
              <a:gd name="connsiteY157" fmla="*/ 403232 h 606342"/>
              <a:gd name="connsiteX158" fmla="*/ 176724 w 555350"/>
              <a:gd name="connsiteY158" fmla="*/ 403232 h 606342"/>
              <a:gd name="connsiteX159" fmla="*/ 243787 w 555350"/>
              <a:gd name="connsiteY159" fmla="*/ 400228 h 606342"/>
              <a:gd name="connsiteX160" fmla="*/ 246954 w 555350"/>
              <a:gd name="connsiteY160" fmla="*/ 396987 h 606342"/>
              <a:gd name="connsiteX161" fmla="*/ 246954 w 555350"/>
              <a:gd name="connsiteY161" fmla="*/ 326078 h 606342"/>
              <a:gd name="connsiteX162" fmla="*/ 243787 w 555350"/>
              <a:gd name="connsiteY162" fmla="*/ 322837 h 606342"/>
              <a:gd name="connsiteX163" fmla="*/ 504043 w 555350"/>
              <a:gd name="connsiteY163" fmla="*/ 258806 h 606342"/>
              <a:gd name="connsiteX164" fmla="*/ 501430 w 555350"/>
              <a:gd name="connsiteY164" fmla="*/ 259518 h 606342"/>
              <a:gd name="connsiteX165" fmla="*/ 500243 w 555350"/>
              <a:gd name="connsiteY165" fmla="*/ 261968 h 606342"/>
              <a:gd name="connsiteX166" fmla="*/ 500243 w 555350"/>
              <a:gd name="connsiteY166" fmla="*/ 311296 h 606342"/>
              <a:gd name="connsiteX167" fmla="*/ 503251 w 555350"/>
              <a:gd name="connsiteY167" fmla="*/ 314537 h 606342"/>
              <a:gd name="connsiteX168" fmla="*/ 531993 w 555350"/>
              <a:gd name="connsiteY168" fmla="*/ 316830 h 606342"/>
              <a:gd name="connsiteX169" fmla="*/ 532230 w 555350"/>
              <a:gd name="connsiteY169" fmla="*/ 316830 h 606342"/>
              <a:gd name="connsiteX170" fmla="*/ 534447 w 555350"/>
              <a:gd name="connsiteY170" fmla="*/ 315960 h 606342"/>
              <a:gd name="connsiteX171" fmla="*/ 535477 w 555350"/>
              <a:gd name="connsiteY171" fmla="*/ 313588 h 606342"/>
              <a:gd name="connsiteX172" fmla="*/ 535477 w 555350"/>
              <a:gd name="connsiteY172" fmla="*/ 266632 h 606342"/>
              <a:gd name="connsiteX173" fmla="*/ 532784 w 555350"/>
              <a:gd name="connsiteY173" fmla="*/ 263391 h 606342"/>
              <a:gd name="connsiteX174" fmla="*/ 455111 w 555350"/>
              <a:gd name="connsiteY174" fmla="*/ 250822 h 606342"/>
              <a:gd name="connsiteX175" fmla="*/ 452499 w 555350"/>
              <a:gd name="connsiteY175" fmla="*/ 251613 h 606342"/>
              <a:gd name="connsiteX176" fmla="*/ 451311 w 555350"/>
              <a:gd name="connsiteY176" fmla="*/ 254063 h 606342"/>
              <a:gd name="connsiteX177" fmla="*/ 451311 w 555350"/>
              <a:gd name="connsiteY177" fmla="*/ 307422 h 606342"/>
              <a:gd name="connsiteX178" fmla="*/ 454320 w 555350"/>
              <a:gd name="connsiteY178" fmla="*/ 310664 h 606342"/>
              <a:gd name="connsiteX179" fmla="*/ 487812 w 555350"/>
              <a:gd name="connsiteY179" fmla="*/ 313351 h 606342"/>
              <a:gd name="connsiteX180" fmla="*/ 488049 w 555350"/>
              <a:gd name="connsiteY180" fmla="*/ 313351 h 606342"/>
              <a:gd name="connsiteX181" fmla="*/ 490266 w 555350"/>
              <a:gd name="connsiteY181" fmla="*/ 312482 h 606342"/>
              <a:gd name="connsiteX182" fmla="*/ 491375 w 555350"/>
              <a:gd name="connsiteY182" fmla="*/ 310110 h 606342"/>
              <a:gd name="connsiteX183" fmla="*/ 491375 w 555350"/>
              <a:gd name="connsiteY183" fmla="*/ 259518 h 606342"/>
              <a:gd name="connsiteX184" fmla="*/ 488603 w 555350"/>
              <a:gd name="connsiteY184" fmla="*/ 256277 h 606342"/>
              <a:gd name="connsiteX185" fmla="*/ 53682 w 555350"/>
              <a:gd name="connsiteY185" fmla="*/ 237384 h 606342"/>
              <a:gd name="connsiteX186" fmla="*/ 25178 w 555350"/>
              <a:gd name="connsiteY186" fmla="*/ 247423 h 606342"/>
              <a:gd name="connsiteX187" fmla="*/ 23041 w 555350"/>
              <a:gd name="connsiteY187" fmla="*/ 250506 h 606342"/>
              <a:gd name="connsiteX188" fmla="*/ 23041 w 555350"/>
              <a:gd name="connsiteY188" fmla="*/ 305683 h 606342"/>
              <a:gd name="connsiteX189" fmla="*/ 24149 w 555350"/>
              <a:gd name="connsiteY189" fmla="*/ 308213 h 606342"/>
              <a:gd name="connsiteX190" fmla="*/ 26287 w 555350"/>
              <a:gd name="connsiteY190" fmla="*/ 308924 h 606342"/>
              <a:gd name="connsiteX191" fmla="*/ 26841 w 555350"/>
              <a:gd name="connsiteY191" fmla="*/ 308924 h 606342"/>
              <a:gd name="connsiteX192" fmla="*/ 55345 w 555350"/>
              <a:gd name="connsiteY192" fmla="*/ 304023 h 606342"/>
              <a:gd name="connsiteX193" fmla="*/ 58037 w 555350"/>
              <a:gd name="connsiteY193" fmla="*/ 300782 h 606342"/>
              <a:gd name="connsiteX194" fmla="*/ 58037 w 555350"/>
              <a:gd name="connsiteY194" fmla="*/ 240467 h 606342"/>
              <a:gd name="connsiteX195" fmla="*/ 56691 w 555350"/>
              <a:gd name="connsiteY195" fmla="*/ 237858 h 606342"/>
              <a:gd name="connsiteX196" fmla="*/ 53682 w 555350"/>
              <a:gd name="connsiteY196" fmla="*/ 237384 h 606342"/>
              <a:gd name="connsiteX197" fmla="*/ 274191 w 555350"/>
              <a:gd name="connsiteY197" fmla="*/ 221495 h 606342"/>
              <a:gd name="connsiteX198" fmla="*/ 271578 w 555350"/>
              <a:gd name="connsiteY198" fmla="*/ 222206 h 606342"/>
              <a:gd name="connsiteX199" fmla="*/ 270391 w 555350"/>
              <a:gd name="connsiteY199" fmla="*/ 224657 h 606342"/>
              <a:gd name="connsiteX200" fmla="*/ 270391 w 555350"/>
              <a:gd name="connsiteY200" fmla="*/ 293035 h 606342"/>
              <a:gd name="connsiteX201" fmla="*/ 273399 w 555350"/>
              <a:gd name="connsiteY201" fmla="*/ 296276 h 606342"/>
              <a:gd name="connsiteX202" fmla="*/ 327557 w 555350"/>
              <a:gd name="connsiteY202" fmla="*/ 300624 h 606342"/>
              <a:gd name="connsiteX203" fmla="*/ 327794 w 555350"/>
              <a:gd name="connsiteY203" fmla="*/ 300624 h 606342"/>
              <a:gd name="connsiteX204" fmla="*/ 330011 w 555350"/>
              <a:gd name="connsiteY204" fmla="*/ 299755 h 606342"/>
              <a:gd name="connsiteX205" fmla="*/ 331041 w 555350"/>
              <a:gd name="connsiteY205" fmla="*/ 297383 h 606342"/>
              <a:gd name="connsiteX206" fmla="*/ 331120 w 555350"/>
              <a:gd name="connsiteY206" fmla="*/ 297383 h 606342"/>
              <a:gd name="connsiteX207" fmla="*/ 331120 w 555350"/>
              <a:gd name="connsiteY207" fmla="*/ 233510 h 606342"/>
              <a:gd name="connsiteX208" fmla="*/ 328349 w 555350"/>
              <a:gd name="connsiteY208" fmla="*/ 230269 h 606342"/>
              <a:gd name="connsiteX209" fmla="*/ 130168 w 555350"/>
              <a:gd name="connsiteY209" fmla="*/ 210427 h 606342"/>
              <a:gd name="connsiteX210" fmla="*/ 87966 w 555350"/>
              <a:gd name="connsiteY210" fmla="*/ 225289 h 606342"/>
              <a:gd name="connsiteX211" fmla="*/ 85828 w 555350"/>
              <a:gd name="connsiteY211" fmla="*/ 228372 h 606342"/>
              <a:gd name="connsiteX212" fmla="*/ 85828 w 555350"/>
              <a:gd name="connsiteY212" fmla="*/ 294853 h 606342"/>
              <a:gd name="connsiteX213" fmla="*/ 87016 w 555350"/>
              <a:gd name="connsiteY213" fmla="*/ 297304 h 606342"/>
              <a:gd name="connsiteX214" fmla="*/ 89075 w 555350"/>
              <a:gd name="connsiteY214" fmla="*/ 298095 h 606342"/>
              <a:gd name="connsiteX215" fmla="*/ 89629 w 555350"/>
              <a:gd name="connsiteY215" fmla="*/ 298095 h 606342"/>
              <a:gd name="connsiteX216" fmla="*/ 131830 w 555350"/>
              <a:gd name="connsiteY216" fmla="*/ 290822 h 606342"/>
              <a:gd name="connsiteX217" fmla="*/ 134522 w 555350"/>
              <a:gd name="connsiteY217" fmla="*/ 287581 h 606342"/>
              <a:gd name="connsiteX218" fmla="*/ 134522 w 555350"/>
              <a:gd name="connsiteY218" fmla="*/ 213510 h 606342"/>
              <a:gd name="connsiteX219" fmla="*/ 133176 w 555350"/>
              <a:gd name="connsiteY219" fmla="*/ 210902 h 606342"/>
              <a:gd name="connsiteX220" fmla="*/ 130168 w 555350"/>
              <a:gd name="connsiteY220" fmla="*/ 210427 h 606342"/>
              <a:gd name="connsiteX221" fmla="*/ 177120 w 555350"/>
              <a:gd name="connsiteY221" fmla="*/ 205684 h 606342"/>
              <a:gd name="connsiteX222" fmla="*/ 174428 w 555350"/>
              <a:gd name="connsiteY222" fmla="*/ 206475 h 606342"/>
              <a:gd name="connsiteX223" fmla="*/ 173319 w 555350"/>
              <a:gd name="connsiteY223" fmla="*/ 208926 h 606342"/>
              <a:gd name="connsiteX224" fmla="*/ 173319 w 555350"/>
              <a:gd name="connsiteY224" fmla="*/ 285367 h 606342"/>
              <a:gd name="connsiteX225" fmla="*/ 176328 w 555350"/>
              <a:gd name="connsiteY225" fmla="*/ 288608 h 606342"/>
              <a:gd name="connsiteX226" fmla="*/ 243391 w 555350"/>
              <a:gd name="connsiteY226" fmla="*/ 293905 h 606342"/>
              <a:gd name="connsiteX227" fmla="*/ 243708 w 555350"/>
              <a:gd name="connsiteY227" fmla="*/ 293905 h 606342"/>
              <a:gd name="connsiteX228" fmla="*/ 245846 w 555350"/>
              <a:gd name="connsiteY228" fmla="*/ 293114 h 606342"/>
              <a:gd name="connsiteX229" fmla="*/ 246954 w 555350"/>
              <a:gd name="connsiteY229" fmla="*/ 290664 h 606342"/>
              <a:gd name="connsiteX230" fmla="*/ 246954 w 555350"/>
              <a:gd name="connsiteY230" fmla="*/ 219834 h 606342"/>
              <a:gd name="connsiteX231" fmla="*/ 244183 w 555350"/>
              <a:gd name="connsiteY231" fmla="*/ 216593 h 606342"/>
              <a:gd name="connsiteX232" fmla="*/ 504439 w 555350"/>
              <a:gd name="connsiteY232" fmla="*/ 184894 h 606342"/>
              <a:gd name="connsiteX233" fmla="*/ 501589 w 555350"/>
              <a:gd name="connsiteY233" fmla="*/ 185447 h 606342"/>
              <a:gd name="connsiteX234" fmla="*/ 500243 w 555350"/>
              <a:gd name="connsiteY234" fmla="*/ 187977 h 606342"/>
              <a:gd name="connsiteX235" fmla="*/ 500243 w 555350"/>
              <a:gd name="connsiteY235" fmla="*/ 237305 h 606342"/>
              <a:gd name="connsiteX236" fmla="*/ 502855 w 555350"/>
              <a:gd name="connsiteY236" fmla="*/ 240546 h 606342"/>
              <a:gd name="connsiteX237" fmla="*/ 531597 w 555350"/>
              <a:gd name="connsiteY237" fmla="*/ 246395 h 606342"/>
              <a:gd name="connsiteX238" fmla="*/ 532230 w 555350"/>
              <a:gd name="connsiteY238" fmla="*/ 246395 h 606342"/>
              <a:gd name="connsiteX239" fmla="*/ 534289 w 555350"/>
              <a:gd name="connsiteY239" fmla="*/ 245684 h 606342"/>
              <a:gd name="connsiteX240" fmla="*/ 535477 w 555350"/>
              <a:gd name="connsiteY240" fmla="*/ 243154 h 606342"/>
              <a:gd name="connsiteX241" fmla="*/ 535477 w 555350"/>
              <a:gd name="connsiteY241" fmla="*/ 196277 h 606342"/>
              <a:gd name="connsiteX242" fmla="*/ 533180 w 555350"/>
              <a:gd name="connsiteY242" fmla="*/ 193115 h 606342"/>
              <a:gd name="connsiteX243" fmla="*/ 455507 w 555350"/>
              <a:gd name="connsiteY243" fmla="*/ 170823 h 606342"/>
              <a:gd name="connsiteX244" fmla="*/ 452657 w 555350"/>
              <a:gd name="connsiteY244" fmla="*/ 171376 h 606342"/>
              <a:gd name="connsiteX245" fmla="*/ 451311 w 555350"/>
              <a:gd name="connsiteY245" fmla="*/ 173985 h 606342"/>
              <a:gd name="connsiteX246" fmla="*/ 451311 w 555350"/>
              <a:gd name="connsiteY246" fmla="*/ 227344 h 606342"/>
              <a:gd name="connsiteX247" fmla="*/ 453924 w 555350"/>
              <a:gd name="connsiteY247" fmla="*/ 230585 h 606342"/>
              <a:gd name="connsiteX248" fmla="*/ 487416 w 555350"/>
              <a:gd name="connsiteY248" fmla="*/ 237384 h 606342"/>
              <a:gd name="connsiteX249" fmla="*/ 488049 w 555350"/>
              <a:gd name="connsiteY249" fmla="*/ 237463 h 606342"/>
              <a:gd name="connsiteX250" fmla="*/ 490108 w 555350"/>
              <a:gd name="connsiteY250" fmla="*/ 236672 h 606342"/>
              <a:gd name="connsiteX251" fmla="*/ 491375 w 555350"/>
              <a:gd name="connsiteY251" fmla="*/ 234143 h 606342"/>
              <a:gd name="connsiteX252" fmla="*/ 491375 w 555350"/>
              <a:gd name="connsiteY252" fmla="*/ 183550 h 606342"/>
              <a:gd name="connsiteX253" fmla="*/ 488999 w 555350"/>
              <a:gd name="connsiteY253" fmla="*/ 180467 h 606342"/>
              <a:gd name="connsiteX254" fmla="*/ 56374 w 555350"/>
              <a:gd name="connsiteY254" fmla="*/ 147187 h 606342"/>
              <a:gd name="connsiteX255" fmla="*/ 53049 w 555350"/>
              <a:gd name="connsiteY255" fmla="*/ 147266 h 606342"/>
              <a:gd name="connsiteX256" fmla="*/ 24545 w 555350"/>
              <a:gd name="connsiteY256" fmla="*/ 164973 h 606342"/>
              <a:gd name="connsiteX257" fmla="*/ 23041 w 555350"/>
              <a:gd name="connsiteY257" fmla="*/ 167740 h 606342"/>
              <a:gd name="connsiteX258" fmla="*/ 23041 w 555350"/>
              <a:gd name="connsiteY258" fmla="*/ 222917 h 606342"/>
              <a:gd name="connsiteX259" fmla="*/ 24466 w 555350"/>
              <a:gd name="connsiteY259" fmla="*/ 225684 h 606342"/>
              <a:gd name="connsiteX260" fmla="*/ 26287 w 555350"/>
              <a:gd name="connsiteY260" fmla="*/ 226159 h 606342"/>
              <a:gd name="connsiteX261" fmla="*/ 27633 w 555350"/>
              <a:gd name="connsiteY261" fmla="*/ 225921 h 606342"/>
              <a:gd name="connsiteX262" fmla="*/ 56058 w 555350"/>
              <a:gd name="connsiteY262" fmla="*/ 213352 h 606342"/>
              <a:gd name="connsiteX263" fmla="*/ 58037 w 555350"/>
              <a:gd name="connsiteY263" fmla="*/ 210348 h 606342"/>
              <a:gd name="connsiteX264" fmla="*/ 58037 w 555350"/>
              <a:gd name="connsiteY264" fmla="*/ 150033 h 606342"/>
              <a:gd name="connsiteX265" fmla="*/ 56374 w 555350"/>
              <a:gd name="connsiteY265" fmla="*/ 147187 h 606342"/>
              <a:gd name="connsiteX266" fmla="*/ 274587 w 555350"/>
              <a:gd name="connsiteY266" fmla="*/ 119045 h 606342"/>
              <a:gd name="connsiteX267" fmla="*/ 271737 w 555350"/>
              <a:gd name="connsiteY267" fmla="*/ 119598 h 606342"/>
              <a:gd name="connsiteX268" fmla="*/ 270391 w 555350"/>
              <a:gd name="connsiteY268" fmla="*/ 122128 h 606342"/>
              <a:gd name="connsiteX269" fmla="*/ 270391 w 555350"/>
              <a:gd name="connsiteY269" fmla="*/ 190507 h 606342"/>
              <a:gd name="connsiteX270" fmla="*/ 273004 w 555350"/>
              <a:gd name="connsiteY270" fmla="*/ 193748 h 606342"/>
              <a:gd name="connsiteX271" fmla="*/ 327161 w 555350"/>
              <a:gd name="connsiteY271" fmla="*/ 204736 h 606342"/>
              <a:gd name="connsiteX272" fmla="*/ 327794 w 555350"/>
              <a:gd name="connsiteY272" fmla="*/ 204815 h 606342"/>
              <a:gd name="connsiteX273" fmla="*/ 329853 w 555350"/>
              <a:gd name="connsiteY273" fmla="*/ 204103 h 606342"/>
              <a:gd name="connsiteX274" fmla="*/ 331041 w 555350"/>
              <a:gd name="connsiteY274" fmla="*/ 201574 h 606342"/>
              <a:gd name="connsiteX275" fmla="*/ 331041 w 555350"/>
              <a:gd name="connsiteY275" fmla="*/ 137701 h 606342"/>
              <a:gd name="connsiteX276" fmla="*/ 328744 w 555350"/>
              <a:gd name="connsiteY276" fmla="*/ 134539 h 606342"/>
              <a:gd name="connsiteX277" fmla="*/ 132860 w 555350"/>
              <a:gd name="connsiteY277" fmla="*/ 99599 h 606342"/>
              <a:gd name="connsiteX278" fmla="*/ 129534 w 555350"/>
              <a:gd name="connsiteY278" fmla="*/ 99678 h 606342"/>
              <a:gd name="connsiteX279" fmla="*/ 87333 w 555350"/>
              <a:gd name="connsiteY279" fmla="*/ 125922 h 606342"/>
              <a:gd name="connsiteX280" fmla="*/ 85828 w 555350"/>
              <a:gd name="connsiteY280" fmla="*/ 128689 h 606342"/>
              <a:gd name="connsiteX281" fmla="*/ 85828 w 555350"/>
              <a:gd name="connsiteY281" fmla="*/ 195092 h 606342"/>
              <a:gd name="connsiteX282" fmla="*/ 87333 w 555350"/>
              <a:gd name="connsiteY282" fmla="*/ 197858 h 606342"/>
              <a:gd name="connsiteX283" fmla="*/ 89075 w 555350"/>
              <a:gd name="connsiteY283" fmla="*/ 198412 h 606342"/>
              <a:gd name="connsiteX284" fmla="*/ 90421 w 555350"/>
              <a:gd name="connsiteY284" fmla="*/ 198096 h 606342"/>
              <a:gd name="connsiteX285" fmla="*/ 132622 w 555350"/>
              <a:gd name="connsiteY285" fmla="*/ 179440 h 606342"/>
              <a:gd name="connsiteX286" fmla="*/ 134522 w 555350"/>
              <a:gd name="connsiteY286" fmla="*/ 176515 h 606342"/>
              <a:gd name="connsiteX287" fmla="*/ 134522 w 555350"/>
              <a:gd name="connsiteY287" fmla="*/ 102444 h 606342"/>
              <a:gd name="connsiteX288" fmla="*/ 132860 w 555350"/>
              <a:gd name="connsiteY288" fmla="*/ 99599 h 606342"/>
              <a:gd name="connsiteX289" fmla="*/ 177516 w 555350"/>
              <a:gd name="connsiteY289" fmla="*/ 91219 h 606342"/>
              <a:gd name="connsiteX290" fmla="*/ 174586 w 555350"/>
              <a:gd name="connsiteY290" fmla="*/ 91694 h 606342"/>
              <a:gd name="connsiteX291" fmla="*/ 173319 w 555350"/>
              <a:gd name="connsiteY291" fmla="*/ 94302 h 606342"/>
              <a:gd name="connsiteX292" fmla="*/ 173319 w 555350"/>
              <a:gd name="connsiteY292" fmla="*/ 170744 h 606342"/>
              <a:gd name="connsiteX293" fmla="*/ 175932 w 555350"/>
              <a:gd name="connsiteY293" fmla="*/ 173906 h 606342"/>
              <a:gd name="connsiteX294" fmla="*/ 242995 w 555350"/>
              <a:gd name="connsiteY294" fmla="*/ 187582 h 606342"/>
              <a:gd name="connsiteX295" fmla="*/ 243708 w 555350"/>
              <a:gd name="connsiteY295" fmla="*/ 187661 h 606342"/>
              <a:gd name="connsiteX296" fmla="*/ 245767 w 555350"/>
              <a:gd name="connsiteY296" fmla="*/ 186949 h 606342"/>
              <a:gd name="connsiteX297" fmla="*/ 246954 w 555350"/>
              <a:gd name="connsiteY297" fmla="*/ 184420 h 606342"/>
              <a:gd name="connsiteX298" fmla="*/ 246954 w 555350"/>
              <a:gd name="connsiteY298" fmla="*/ 113511 h 606342"/>
              <a:gd name="connsiteX299" fmla="*/ 244579 w 555350"/>
              <a:gd name="connsiteY299" fmla="*/ 110429 h 606342"/>
              <a:gd name="connsiteX300" fmla="*/ 153129 w 555350"/>
              <a:gd name="connsiteY300" fmla="*/ 74 h 606342"/>
              <a:gd name="connsiteX301" fmla="*/ 157880 w 555350"/>
              <a:gd name="connsiteY301" fmla="*/ 548 h 606342"/>
              <a:gd name="connsiteX302" fmla="*/ 331199 w 555350"/>
              <a:gd name="connsiteY302" fmla="*/ 64579 h 606342"/>
              <a:gd name="connsiteX303" fmla="*/ 337612 w 555350"/>
              <a:gd name="connsiteY303" fmla="*/ 73749 h 606342"/>
              <a:gd name="connsiteX304" fmla="*/ 337612 w 555350"/>
              <a:gd name="connsiteY304" fmla="*/ 98650 h 606342"/>
              <a:gd name="connsiteX305" fmla="*/ 355348 w 555350"/>
              <a:gd name="connsiteY305" fmla="*/ 104421 h 606342"/>
              <a:gd name="connsiteX306" fmla="*/ 362078 w 555350"/>
              <a:gd name="connsiteY306" fmla="*/ 113749 h 606342"/>
              <a:gd name="connsiteX307" fmla="*/ 362078 w 555350"/>
              <a:gd name="connsiteY307" fmla="*/ 161021 h 606342"/>
              <a:gd name="connsiteX308" fmla="*/ 432783 w 555350"/>
              <a:gd name="connsiteY308" fmla="*/ 132326 h 606342"/>
              <a:gd name="connsiteX309" fmla="*/ 436188 w 555350"/>
              <a:gd name="connsiteY309" fmla="*/ 131535 h 606342"/>
              <a:gd name="connsiteX310" fmla="*/ 439514 w 555350"/>
              <a:gd name="connsiteY310" fmla="*/ 132088 h 606342"/>
              <a:gd name="connsiteX311" fmla="*/ 548620 w 555350"/>
              <a:gd name="connsiteY311" fmla="*/ 167819 h 606342"/>
              <a:gd name="connsiteX312" fmla="*/ 555350 w 555350"/>
              <a:gd name="connsiteY312" fmla="*/ 177147 h 606342"/>
              <a:gd name="connsiteX313" fmla="*/ 555350 w 555350"/>
              <a:gd name="connsiteY313" fmla="*/ 498014 h 606342"/>
              <a:gd name="connsiteX314" fmla="*/ 547907 w 555350"/>
              <a:gd name="connsiteY314" fmla="*/ 507421 h 606342"/>
              <a:gd name="connsiteX315" fmla="*/ 438801 w 555350"/>
              <a:gd name="connsiteY315" fmla="*/ 534930 h 606342"/>
              <a:gd name="connsiteX316" fmla="*/ 354715 w 555350"/>
              <a:gd name="connsiteY316" fmla="*/ 556195 h 606342"/>
              <a:gd name="connsiteX317" fmla="*/ 156850 w 555350"/>
              <a:gd name="connsiteY317" fmla="*/ 606076 h 606342"/>
              <a:gd name="connsiteX318" fmla="*/ 153367 w 555350"/>
              <a:gd name="connsiteY318" fmla="*/ 606234 h 606342"/>
              <a:gd name="connsiteX319" fmla="*/ 149804 w 555350"/>
              <a:gd name="connsiteY319" fmla="*/ 605127 h 606342"/>
              <a:gd name="connsiteX320" fmla="*/ 5147 w 555350"/>
              <a:gd name="connsiteY320" fmla="*/ 525998 h 606342"/>
              <a:gd name="connsiteX321" fmla="*/ 0 w 555350"/>
              <a:gd name="connsiteY321" fmla="*/ 517381 h 606342"/>
              <a:gd name="connsiteX322" fmla="*/ 0 w 555350"/>
              <a:gd name="connsiteY322" fmla="*/ 151851 h 606342"/>
              <a:gd name="connsiteX323" fmla="*/ 4117 w 555350"/>
              <a:gd name="connsiteY323" fmla="*/ 143946 h 606342"/>
              <a:gd name="connsiteX324" fmla="*/ 16469 w 555350"/>
              <a:gd name="connsiteY324" fmla="*/ 135092 h 606342"/>
              <a:gd name="connsiteX325" fmla="*/ 16469 w 555350"/>
              <a:gd name="connsiteY325" fmla="*/ 112563 h 606342"/>
              <a:gd name="connsiteX326" fmla="*/ 20111 w 555350"/>
              <a:gd name="connsiteY326" fmla="*/ 104974 h 606342"/>
              <a:gd name="connsiteX327" fmla="*/ 148299 w 555350"/>
              <a:gd name="connsiteY327" fmla="*/ 2129 h 606342"/>
              <a:gd name="connsiteX328" fmla="*/ 153129 w 555350"/>
              <a:gd name="connsiteY328" fmla="*/ 74 h 606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Lst>
            <a:rect l="l" t="t" r="r" b="b"/>
            <a:pathLst>
              <a:path w="555350" h="606342">
                <a:moveTo>
                  <a:pt x="243391" y="429161"/>
                </a:moveTo>
                <a:lnTo>
                  <a:pt x="176249" y="434931"/>
                </a:lnTo>
                <a:cubicBezTo>
                  <a:pt x="174586" y="435090"/>
                  <a:pt x="173319" y="436433"/>
                  <a:pt x="173319" y="438173"/>
                </a:cubicBezTo>
                <a:lnTo>
                  <a:pt x="173319" y="514535"/>
                </a:lnTo>
                <a:cubicBezTo>
                  <a:pt x="173319" y="515563"/>
                  <a:pt x="173715" y="516433"/>
                  <a:pt x="174428" y="517065"/>
                </a:cubicBezTo>
                <a:cubicBezTo>
                  <a:pt x="175061" y="517539"/>
                  <a:pt x="175774" y="517856"/>
                  <a:pt x="176566" y="517856"/>
                </a:cubicBezTo>
                <a:cubicBezTo>
                  <a:pt x="176724" y="517856"/>
                  <a:pt x="176961" y="517856"/>
                  <a:pt x="177120" y="517776"/>
                </a:cubicBezTo>
                <a:lnTo>
                  <a:pt x="244183" y="506393"/>
                </a:lnTo>
                <a:cubicBezTo>
                  <a:pt x="245767" y="506156"/>
                  <a:pt x="246954" y="504812"/>
                  <a:pt x="246954" y="503231"/>
                </a:cubicBezTo>
                <a:lnTo>
                  <a:pt x="246954" y="432402"/>
                </a:lnTo>
                <a:cubicBezTo>
                  <a:pt x="246954" y="431453"/>
                  <a:pt x="246558" y="430584"/>
                  <a:pt x="245846" y="429951"/>
                </a:cubicBezTo>
                <a:cubicBezTo>
                  <a:pt x="245212" y="429398"/>
                  <a:pt x="244341" y="429003"/>
                  <a:pt x="243391" y="429161"/>
                </a:cubicBezTo>
                <a:close/>
                <a:moveTo>
                  <a:pt x="89708" y="424576"/>
                </a:moveTo>
                <a:cubicBezTo>
                  <a:pt x="88758" y="424418"/>
                  <a:pt x="87808" y="424655"/>
                  <a:pt x="87016" y="425287"/>
                </a:cubicBezTo>
                <a:cubicBezTo>
                  <a:pt x="86303" y="425920"/>
                  <a:pt x="85828" y="426868"/>
                  <a:pt x="85828" y="427817"/>
                </a:cubicBezTo>
                <a:lnTo>
                  <a:pt x="85828" y="560780"/>
                </a:lnTo>
                <a:cubicBezTo>
                  <a:pt x="85828" y="561966"/>
                  <a:pt x="86462" y="563072"/>
                  <a:pt x="87491" y="563626"/>
                </a:cubicBezTo>
                <a:lnTo>
                  <a:pt x="129693" y="586709"/>
                </a:lnTo>
                <a:cubicBezTo>
                  <a:pt x="130168" y="586946"/>
                  <a:pt x="130722" y="587104"/>
                  <a:pt x="131276" y="587104"/>
                </a:cubicBezTo>
                <a:cubicBezTo>
                  <a:pt x="131830" y="587104"/>
                  <a:pt x="132385" y="586946"/>
                  <a:pt x="132939" y="586629"/>
                </a:cubicBezTo>
                <a:cubicBezTo>
                  <a:pt x="133889" y="586076"/>
                  <a:pt x="134522" y="584969"/>
                  <a:pt x="134522" y="583863"/>
                </a:cubicBezTo>
                <a:lnTo>
                  <a:pt x="134522" y="435722"/>
                </a:lnTo>
                <a:cubicBezTo>
                  <a:pt x="134522" y="434141"/>
                  <a:pt x="133414" y="432797"/>
                  <a:pt x="131830" y="432481"/>
                </a:cubicBezTo>
                <a:close/>
                <a:moveTo>
                  <a:pt x="327557" y="421888"/>
                </a:moveTo>
                <a:lnTo>
                  <a:pt x="273399" y="426552"/>
                </a:lnTo>
                <a:cubicBezTo>
                  <a:pt x="271737" y="426710"/>
                  <a:pt x="270391" y="428054"/>
                  <a:pt x="270391" y="429793"/>
                </a:cubicBezTo>
                <a:lnTo>
                  <a:pt x="270391" y="498172"/>
                </a:lnTo>
                <a:cubicBezTo>
                  <a:pt x="270391" y="499121"/>
                  <a:pt x="270866" y="499990"/>
                  <a:pt x="271578" y="500623"/>
                </a:cubicBezTo>
                <a:cubicBezTo>
                  <a:pt x="272212" y="501097"/>
                  <a:pt x="272924" y="501413"/>
                  <a:pt x="273716" y="501413"/>
                </a:cubicBezTo>
                <a:cubicBezTo>
                  <a:pt x="273875" y="501413"/>
                  <a:pt x="274033" y="501413"/>
                  <a:pt x="274270" y="501334"/>
                </a:cubicBezTo>
                <a:lnTo>
                  <a:pt x="328349" y="492164"/>
                </a:lnTo>
                <a:cubicBezTo>
                  <a:pt x="329932" y="491927"/>
                  <a:pt x="331041" y="490583"/>
                  <a:pt x="331041" y="489002"/>
                </a:cubicBezTo>
                <a:lnTo>
                  <a:pt x="331041" y="425129"/>
                </a:lnTo>
                <a:cubicBezTo>
                  <a:pt x="331041" y="424181"/>
                  <a:pt x="330724" y="423311"/>
                  <a:pt x="330011" y="422679"/>
                </a:cubicBezTo>
                <a:cubicBezTo>
                  <a:pt x="329378" y="422125"/>
                  <a:pt x="328428" y="421730"/>
                  <a:pt x="327557" y="421888"/>
                </a:cubicBezTo>
                <a:close/>
                <a:moveTo>
                  <a:pt x="26920" y="412797"/>
                </a:moveTo>
                <a:cubicBezTo>
                  <a:pt x="25891" y="412639"/>
                  <a:pt x="24941" y="412955"/>
                  <a:pt x="24228" y="413509"/>
                </a:cubicBezTo>
                <a:cubicBezTo>
                  <a:pt x="23436" y="414141"/>
                  <a:pt x="23041" y="415090"/>
                  <a:pt x="23041" y="416038"/>
                </a:cubicBezTo>
                <a:lnTo>
                  <a:pt x="23041" y="526393"/>
                </a:lnTo>
                <a:cubicBezTo>
                  <a:pt x="23041" y="527579"/>
                  <a:pt x="23674" y="528685"/>
                  <a:pt x="24703" y="529239"/>
                </a:cubicBezTo>
                <a:lnTo>
                  <a:pt x="53207" y="544812"/>
                </a:lnTo>
                <a:cubicBezTo>
                  <a:pt x="53682" y="545128"/>
                  <a:pt x="54236" y="545286"/>
                  <a:pt x="54791" y="545286"/>
                </a:cubicBezTo>
                <a:cubicBezTo>
                  <a:pt x="55345" y="545286"/>
                  <a:pt x="55899" y="545128"/>
                  <a:pt x="56453" y="544812"/>
                </a:cubicBezTo>
                <a:cubicBezTo>
                  <a:pt x="57404" y="544179"/>
                  <a:pt x="58037" y="543152"/>
                  <a:pt x="58037" y="541966"/>
                </a:cubicBezTo>
                <a:lnTo>
                  <a:pt x="58037" y="421414"/>
                </a:lnTo>
                <a:cubicBezTo>
                  <a:pt x="58037" y="419833"/>
                  <a:pt x="56929" y="418489"/>
                  <a:pt x="55345" y="418173"/>
                </a:cubicBezTo>
                <a:close/>
                <a:moveTo>
                  <a:pt x="487812" y="408054"/>
                </a:moveTo>
                <a:lnTo>
                  <a:pt x="454320" y="410900"/>
                </a:lnTo>
                <a:cubicBezTo>
                  <a:pt x="452578" y="411058"/>
                  <a:pt x="451311" y="412481"/>
                  <a:pt x="451311" y="414141"/>
                </a:cubicBezTo>
                <a:lnTo>
                  <a:pt x="451311" y="467500"/>
                </a:lnTo>
                <a:cubicBezTo>
                  <a:pt x="451311" y="468449"/>
                  <a:pt x="451786" y="469398"/>
                  <a:pt x="452499" y="470030"/>
                </a:cubicBezTo>
                <a:cubicBezTo>
                  <a:pt x="453053" y="470504"/>
                  <a:pt x="453845" y="470820"/>
                  <a:pt x="454557" y="470820"/>
                </a:cubicBezTo>
                <a:cubicBezTo>
                  <a:pt x="454795" y="470820"/>
                  <a:pt x="454953" y="470820"/>
                  <a:pt x="455111" y="470741"/>
                </a:cubicBezTo>
                <a:lnTo>
                  <a:pt x="488603" y="465129"/>
                </a:lnTo>
                <a:cubicBezTo>
                  <a:pt x="490187" y="464813"/>
                  <a:pt x="491375" y="463469"/>
                  <a:pt x="491375" y="461888"/>
                </a:cubicBezTo>
                <a:lnTo>
                  <a:pt x="491296" y="461888"/>
                </a:lnTo>
                <a:lnTo>
                  <a:pt x="491296" y="411295"/>
                </a:lnTo>
                <a:cubicBezTo>
                  <a:pt x="491296" y="410347"/>
                  <a:pt x="490979" y="409477"/>
                  <a:pt x="490266" y="408845"/>
                </a:cubicBezTo>
                <a:cubicBezTo>
                  <a:pt x="489633" y="408212"/>
                  <a:pt x="488683" y="407896"/>
                  <a:pt x="487812" y="408054"/>
                </a:cubicBezTo>
                <a:close/>
                <a:moveTo>
                  <a:pt x="531913" y="404260"/>
                </a:moveTo>
                <a:lnTo>
                  <a:pt x="503251" y="406710"/>
                </a:lnTo>
                <a:cubicBezTo>
                  <a:pt x="501589" y="406869"/>
                  <a:pt x="500243" y="408212"/>
                  <a:pt x="500243" y="409952"/>
                </a:cubicBezTo>
                <a:lnTo>
                  <a:pt x="500243" y="459279"/>
                </a:lnTo>
                <a:cubicBezTo>
                  <a:pt x="500243" y="460228"/>
                  <a:pt x="500638" y="461097"/>
                  <a:pt x="501430" y="461730"/>
                </a:cubicBezTo>
                <a:cubicBezTo>
                  <a:pt x="501984" y="462283"/>
                  <a:pt x="502776" y="462520"/>
                  <a:pt x="503489" y="462520"/>
                </a:cubicBezTo>
                <a:cubicBezTo>
                  <a:pt x="503726" y="462520"/>
                  <a:pt x="503885" y="462520"/>
                  <a:pt x="504043" y="462441"/>
                </a:cubicBezTo>
                <a:lnTo>
                  <a:pt x="532784" y="457619"/>
                </a:lnTo>
                <a:cubicBezTo>
                  <a:pt x="534368" y="457382"/>
                  <a:pt x="535477" y="455959"/>
                  <a:pt x="535477" y="454378"/>
                </a:cubicBezTo>
                <a:lnTo>
                  <a:pt x="535477" y="407501"/>
                </a:lnTo>
                <a:cubicBezTo>
                  <a:pt x="535477" y="406552"/>
                  <a:pt x="535081" y="405683"/>
                  <a:pt x="534447" y="405050"/>
                </a:cubicBezTo>
                <a:cubicBezTo>
                  <a:pt x="533735" y="404497"/>
                  <a:pt x="532864" y="404102"/>
                  <a:pt x="531913" y="404260"/>
                </a:cubicBezTo>
                <a:close/>
                <a:moveTo>
                  <a:pt x="365553" y="339962"/>
                </a:moveTo>
                <a:lnTo>
                  <a:pt x="426093" y="343203"/>
                </a:lnTo>
                <a:cubicBezTo>
                  <a:pt x="427834" y="343282"/>
                  <a:pt x="429179" y="344705"/>
                  <a:pt x="429179" y="346444"/>
                </a:cubicBezTo>
                <a:lnTo>
                  <a:pt x="429179" y="525475"/>
                </a:lnTo>
                <a:cubicBezTo>
                  <a:pt x="429179" y="526424"/>
                  <a:pt x="428783" y="527373"/>
                  <a:pt x="427992" y="528005"/>
                </a:cubicBezTo>
                <a:cubicBezTo>
                  <a:pt x="427359" y="528479"/>
                  <a:pt x="426647" y="528716"/>
                  <a:pt x="425934" y="528716"/>
                </a:cubicBezTo>
                <a:cubicBezTo>
                  <a:pt x="425697" y="528716"/>
                  <a:pt x="425460" y="528637"/>
                  <a:pt x="425222" y="528637"/>
                </a:cubicBezTo>
                <a:lnTo>
                  <a:pt x="364603" y="514963"/>
                </a:lnTo>
                <a:cubicBezTo>
                  <a:pt x="363100" y="514647"/>
                  <a:pt x="362071" y="513303"/>
                  <a:pt x="362071" y="511801"/>
                </a:cubicBezTo>
                <a:lnTo>
                  <a:pt x="362071" y="343203"/>
                </a:lnTo>
                <a:cubicBezTo>
                  <a:pt x="362071" y="342334"/>
                  <a:pt x="362467" y="341464"/>
                  <a:pt x="363100" y="340832"/>
                </a:cubicBezTo>
                <a:cubicBezTo>
                  <a:pt x="363733" y="340278"/>
                  <a:pt x="364603" y="339883"/>
                  <a:pt x="365553" y="339962"/>
                </a:cubicBezTo>
                <a:close/>
                <a:moveTo>
                  <a:pt x="503647" y="332719"/>
                </a:moveTo>
                <a:cubicBezTo>
                  <a:pt x="502776" y="332640"/>
                  <a:pt x="501905" y="333035"/>
                  <a:pt x="501272" y="333588"/>
                </a:cubicBezTo>
                <a:cubicBezTo>
                  <a:pt x="500638" y="334221"/>
                  <a:pt x="500243" y="335090"/>
                  <a:pt x="500243" y="335960"/>
                </a:cubicBezTo>
                <a:lnTo>
                  <a:pt x="500243" y="385288"/>
                </a:lnTo>
                <a:cubicBezTo>
                  <a:pt x="500243" y="386157"/>
                  <a:pt x="500638" y="387027"/>
                  <a:pt x="501272" y="387659"/>
                </a:cubicBezTo>
                <a:cubicBezTo>
                  <a:pt x="501905" y="388213"/>
                  <a:pt x="502697" y="388529"/>
                  <a:pt x="503489" y="388529"/>
                </a:cubicBezTo>
                <a:lnTo>
                  <a:pt x="503647" y="388529"/>
                </a:lnTo>
                <a:lnTo>
                  <a:pt x="532389" y="387264"/>
                </a:lnTo>
                <a:cubicBezTo>
                  <a:pt x="534130" y="387185"/>
                  <a:pt x="535477" y="385762"/>
                  <a:pt x="535477" y="384023"/>
                </a:cubicBezTo>
                <a:lnTo>
                  <a:pt x="535477" y="337066"/>
                </a:lnTo>
                <a:cubicBezTo>
                  <a:pt x="535477" y="335327"/>
                  <a:pt x="534130" y="333904"/>
                  <a:pt x="532389" y="333825"/>
                </a:cubicBezTo>
                <a:close/>
                <a:moveTo>
                  <a:pt x="454716" y="330821"/>
                </a:moveTo>
                <a:cubicBezTo>
                  <a:pt x="453845" y="330821"/>
                  <a:pt x="452974" y="331138"/>
                  <a:pt x="452340" y="331770"/>
                </a:cubicBezTo>
                <a:cubicBezTo>
                  <a:pt x="451707" y="332323"/>
                  <a:pt x="451311" y="333193"/>
                  <a:pt x="451311" y="334063"/>
                </a:cubicBezTo>
                <a:lnTo>
                  <a:pt x="451311" y="387501"/>
                </a:lnTo>
                <a:cubicBezTo>
                  <a:pt x="451311" y="388371"/>
                  <a:pt x="451707" y="389240"/>
                  <a:pt x="452340" y="389794"/>
                </a:cubicBezTo>
                <a:cubicBezTo>
                  <a:pt x="452974" y="390426"/>
                  <a:pt x="453765" y="390742"/>
                  <a:pt x="454636" y="390742"/>
                </a:cubicBezTo>
                <a:lnTo>
                  <a:pt x="454716" y="390742"/>
                </a:lnTo>
                <a:lnTo>
                  <a:pt x="488208" y="389240"/>
                </a:lnTo>
                <a:cubicBezTo>
                  <a:pt x="489949" y="389161"/>
                  <a:pt x="491375" y="387738"/>
                  <a:pt x="491375" y="385999"/>
                </a:cubicBezTo>
                <a:lnTo>
                  <a:pt x="491375" y="335406"/>
                </a:lnTo>
                <a:cubicBezTo>
                  <a:pt x="491375" y="333588"/>
                  <a:pt x="489949" y="332165"/>
                  <a:pt x="488208" y="332086"/>
                </a:cubicBezTo>
                <a:close/>
                <a:moveTo>
                  <a:pt x="54474" y="327659"/>
                </a:moveTo>
                <a:lnTo>
                  <a:pt x="25970" y="330031"/>
                </a:lnTo>
                <a:cubicBezTo>
                  <a:pt x="24307" y="330189"/>
                  <a:pt x="23041" y="331612"/>
                  <a:pt x="23041" y="333272"/>
                </a:cubicBezTo>
                <a:lnTo>
                  <a:pt x="23041" y="388450"/>
                </a:lnTo>
                <a:cubicBezTo>
                  <a:pt x="23041" y="390110"/>
                  <a:pt x="24307" y="391533"/>
                  <a:pt x="25970" y="391691"/>
                </a:cubicBezTo>
                <a:lnTo>
                  <a:pt x="54474" y="394458"/>
                </a:lnTo>
                <a:cubicBezTo>
                  <a:pt x="54553" y="394458"/>
                  <a:pt x="54632" y="394458"/>
                  <a:pt x="54791" y="394458"/>
                </a:cubicBezTo>
                <a:cubicBezTo>
                  <a:pt x="55583" y="394458"/>
                  <a:pt x="56374" y="394220"/>
                  <a:pt x="56929" y="393667"/>
                </a:cubicBezTo>
                <a:cubicBezTo>
                  <a:pt x="57641" y="393035"/>
                  <a:pt x="58037" y="392165"/>
                  <a:pt x="58037" y="391217"/>
                </a:cubicBezTo>
                <a:lnTo>
                  <a:pt x="58037" y="330901"/>
                </a:lnTo>
                <a:cubicBezTo>
                  <a:pt x="58037" y="330031"/>
                  <a:pt x="57641" y="329161"/>
                  <a:pt x="57008" y="328529"/>
                </a:cubicBezTo>
                <a:cubicBezTo>
                  <a:pt x="56295" y="327897"/>
                  <a:pt x="55424" y="327580"/>
                  <a:pt x="54474" y="327659"/>
                </a:cubicBezTo>
                <a:close/>
                <a:moveTo>
                  <a:pt x="352418" y="326948"/>
                </a:moveTo>
                <a:cubicBezTo>
                  <a:pt x="351547" y="326948"/>
                  <a:pt x="350677" y="327264"/>
                  <a:pt x="350043" y="327897"/>
                </a:cubicBezTo>
                <a:cubicBezTo>
                  <a:pt x="349410" y="328450"/>
                  <a:pt x="349014" y="329319"/>
                  <a:pt x="349014" y="330189"/>
                </a:cubicBezTo>
                <a:lnTo>
                  <a:pt x="349014" y="546709"/>
                </a:lnTo>
                <a:cubicBezTo>
                  <a:pt x="349014" y="547737"/>
                  <a:pt x="349489" y="548606"/>
                  <a:pt x="350281" y="549239"/>
                </a:cubicBezTo>
                <a:cubicBezTo>
                  <a:pt x="350835" y="549713"/>
                  <a:pt x="351547" y="549950"/>
                  <a:pt x="352260" y="549950"/>
                </a:cubicBezTo>
                <a:cubicBezTo>
                  <a:pt x="352577" y="549950"/>
                  <a:pt x="352814" y="549950"/>
                  <a:pt x="353131" y="549871"/>
                </a:cubicBezTo>
                <a:lnTo>
                  <a:pt x="437217" y="528606"/>
                </a:lnTo>
                <a:cubicBezTo>
                  <a:pt x="438722" y="528290"/>
                  <a:pt x="439672" y="526946"/>
                  <a:pt x="439672" y="525444"/>
                </a:cubicBezTo>
                <a:lnTo>
                  <a:pt x="439672" y="333430"/>
                </a:lnTo>
                <a:cubicBezTo>
                  <a:pt x="439672" y="331691"/>
                  <a:pt x="438326" y="330189"/>
                  <a:pt x="436584" y="330189"/>
                </a:cubicBezTo>
                <a:close/>
                <a:moveTo>
                  <a:pt x="273795" y="323944"/>
                </a:moveTo>
                <a:cubicBezTo>
                  <a:pt x="272924" y="323944"/>
                  <a:pt x="272053" y="324260"/>
                  <a:pt x="271420" y="324893"/>
                </a:cubicBezTo>
                <a:cubicBezTo>
                  <a:pt x="270787" y="325525"/>
                  <a:pt x="270391" y="326395"/>
                  <a:pt x="270391" y="327264"/>
                </a:cubicBezTo>
                <a:lnTo>
                  <a:pt x="270391" y="395643"/>
                </a:lnTo>
                <a:cubicBezTo>
                  <a:pt x="270391" y="396513"/>
                  <a:pt x="270787" y="397382"/>
                  <a:pt x="271420" y="397936"/>
                </a:cubicBezTo>
                <a:cubicBezTo>
                  <a:pt x="272053" y="398568"/>
                  <a:pt x="272845" y="398884"/>
                  <a:pt x="273716" y="398884"/>
                </a:cubicBezTo>
                <a:cubicBezTo>
                  <a:pt x="273716" y="398884"/>
                  <a:pt x="273795" y="398884"/>
                  <a:pt x="273795" y="398884"/>
                </a:cubicBezTo>
                <a:lnTo>
                  <a:pt x="327953" y="396434"/>
                </a:lnTo>
                <a:cubicBezTo>
                  <a:pt x="329695" y="396355"/>
                  <a:pt x="331041" y="394932"/>
                  <a:pt x="331041" y="393193"/>
                </a:cubicBezTo>
                <a:lnTo>
                  <a:pt x="331120" y="393193"/>
                </a:lnTo>
                <a:lnTo>
                  <a:pt x="331120" y="329319"/>
                </a:lnTo>
                <a:cubicBezTo>
                  <a:pt x="331120" y="327580"/>
                  <a:pt x="329695" y="326078"/>
                  <a:pt x="327953" y="325999"/>
                </a:cubicBezTo>
                <a:close/>
                <a:moveTo>
                  <a:pt x="130959" y="321414"/>
                </a:moveTo>
                <a:lnTo>
                  <a:pt x="88837" y="324893"/>
                </a:lnTo>
                <a:cubicBezTo>
                  <a:pt x="87095" y="324972"/>
                  <a:pt x="85828" y="326395"/>
                  <a:pt x="85828" y="328134"/>
                </a:cubicBezTo>
                <a:lnTo>
                  <a:pt x="85828" y="394616"/>
                </a:lnTo>
                <a:cubicBezTo>
                  <a:pt x="85828" y="396276"/>
                  <a:pt x="87095" y="397699"/>
                  <a:pt x="88758" y="397778"/>
                </a:cubicBezTo>
                <a:lnTo>
                  <a:pt x="130959" y="401967"/>
                </a:lnTo>
                <a:cubicBezTo>
                  <a:pt x="131039" y="401967"/>
                  <a:pt x="131118" y="401967"/>
                  <a:pt x="131276" y="401967"/>
                </a:cubicBezTo>
                <a:cubicBezTo>
                  <a:pt x="132068" y="401967"/>
                  <a:pt x="132860" y="401651"/>
                  <a:pt x="133414" y="401098"/>
                </a:cubicBezTo>
                <a:cubicBezTo>
                  <a:pt x="134126" y="400465"/>
                  <a:pt x="134522" y="399596"/>
                  <a:pt x="134522" y="398647"/>
                </a:cubicBezTo>
                <a:lnTo>
                  <a:pt x="134522" y="324576"/>
                </a:lnTo>
                <a:cubicBezTo>
                  <a:pt x="134522" y="323707"/>
                  <a:pt x="134126" y="322837"/>
                  <a:pt x="133493" y="322205"/>
                </a:cubicBezTo>
                <a:cubicBezTo>
                  <a:pt x="132780" y="321573"/>
                  <a:pt x="131909" y="321256"/>
                  <a:pt x="130959" y="321414"/>
                </a:cubicBezTo>
                <a:close/>
                <a:moveTo>
                  <a:pt x="176724" y="320308"/>
                </a:moveTo>
                <a:cubicBezTo>
                  <a:pt x="175774" y="320229"/>
                  <a:pt x="174903" y="320545"/>
                  <a:pt x="174269" y="321177"/>
                </a:cubicBezTo>
                <a:cubicBezTo>
                  <a:pt x="173636" y="321810"/>
                  <a:pt x="173319" y="322679"/>
                  <a:pt x="173319" y="323549"/>
                </a:cubicBezTo>
                <a:lnTo>
                  <a:pt x="173319" y="399991"/>
                </a:lnTo>
                <a:cubicBezTo>
                  <a:pt x="173319" y="400861"/>
                  <a:pt x="173636" y="401730"/>
                  <a:pt x="174269" y="402284"/>
                </a:cubicBezTo>
                <a:cubicBezTo>
                  <a:pt x="174903" y="402916"/>
                  <a:pt x="175695" y="403232"/>
                  <a:pt x="176566" y="403232"/>
                </a:cubicBezTo>
                <a:cubicBezTo>
                  <a:pt x="176645" y="403232"/>
                  <a:pt x="176645" y="403232"/>
                  <a:pt x="176724" y="403232"/>
                </a:cubicBezTo>
                <a:lnTo>
                  <a:pt x="243787" y="400228"/>
                </a:lnTo>
                <a:cubicBezTo>
                  <a:pt x="245608" y="400149"/>
                  <a:pt x="246954" y="398726"/>
                  <a:pt x="246954" y="396987"/>
                </a:cubicBezTo>
                <a:lnTo>
                  <a:pt x="246954" y="326078"/>
                </a:lnTo>
                <a:cubicBezTo>
                  <a:pt x="246954" y="324339"/>
                  <a:pt x="245529" y="322916"/>
                  <a:pt x="243787" y="322837"/>
                </a:cubicBezTo>
                <a:close/>
                <a:moveTo>
                  <a:pt x="504043" y="258806"/>
                </a:moveTo>
                <a:cubicBezTo>
                  <a:pt x="503093" y="258648"/>
                  <a:pt x="502143" y="258885"/>
                  <a:pt x="501430" y="259518"/>
                </a:cubicBezTo>
                <a:cubicBezTo>
                  <a:pt x="500718" y="260150"/>
                  <a:pt x="500243" y="261020"/>
                  <a:pt x="500243" y="261968"/>
                </a:cubicBezTo>
                <a:lnTo>
                  <a:pt x="500243" y="311296"/>
                </a:lnTo>
                <a:cubicBezTo>
                  <a:pt x="500243" y="313035"/>
                  <a:pt x="501589" y="314379"/>
                  <a:pt x="503251" y="314537"/>
                </a:cubicBezTo>
                <a:lnTo>
                  <a:pt x="531993" y="316830"/>
                </a:lnTo>
                <a:cubicBezTo>
                  <a:pt x="532072" y="316830"/>
                  <a:pt x="532151" y="316830"/>
                  <a:pt x="532230" y="316830"/>
                </a:cubicBezTo>
                <a:cubicBezTo>
                  <a:pt x="533022" y="316830"/>
                  <a:pt x="533814" y="316513"/>
                  <a:pt x="534447" y="315960"/>
                </a:cubicBezTo>
                <a:cubicBezTo>
                  <a:pt x="535160" y="315328"/>
                  <a:pt x="535477" y="314458"/>
                  <a:pt x="535477" y="313588"/>
                </a:cubicBezTo>
                <a:lnTo>
                  <a:pt x="535477" y="266632"/>
                </a:lnTo>
                <a:cubicBezTo>
                  <a:pt x="535477" y="265051"/>
                  <a:pt x="534368" y="263708"/>
                  <a:pt x="532784" y="263391"/>
                </a:cubicBezTo>
                <a:close/>
                <a:moveTo>
                  <a:pt x="455111" y="250822"/>
                </a:moveTo>
                <a:cubicBezTo>
                  <a:pt x="454161" y="250664"/>
                  <a:pt x="453211" y="250980"/>
                  <a:pt x="452499" y="251613"/>
                </a:cubicBezTo>
                <a:cubicBezTo>
                  <a:pt x="451786" y="252166"/>
                  <a:pt x="451311" y="253115"/>
                  <a:pt x="451311" y="254063"/>
                </a:cubicBezTo>
                <a:lnTo>
                  <a:pt x="451311" y="307422"/>
                </a:lnTo>
                <a:cubicBezTo>
                  <a:pt x="451311" y="309162"/>
                  <a:pt x="452657" y="310505"/>
                  <a:pt x="454320" y="310664"/>
                </a:cubicBezTo>
                <a:lnTo>
                  <a:pt x="487812" y="313351"/>
                </a:lnTo>
                <a:cubicBezTo>
                  <a:pt x="487891" y="313351"/>
                  <a:pt x="487970" y="313351"/>
                  <a:pt x="488049" y="313351"/>
                </a:cubicBezTo>
                <a:cubicBezTo>
                  <a:pt x="488920" y="313351"/>
                  <a:pt x="489712" y="313035"/>
                  <a:pt x="490266" y="312482"/>
                </a:cubicBezTo>
                <a:cubicBezTo>
                  <a:pt x="490979" y="311849"/>
                  <a:pt x="491375" y="310980"/>
                  <a:pt x="491375" y="310110"/>
                </a:cubicBezTo>
                <a:lnTo>
                  <a:pt x="491375" y="259518"/>
                </a:lnTo>
                <a:cubicBezTo>
                  <a:pt x="491375" y="257937"/>
                  <a:pt x="490187" y="256514"/>
                  <a:pt x="488603" y="256277"/>
                </a:cubicBezTo>
                <a:close/>
                <a:moveTo>
                  <a:pt x="53682" y="237384"/>
                </a:moveTo>
                <a:lnTo>
                  <a:pt x="25178" y="247423"/>
                </a:lnTo>
                <a:cubicBezTo>
                  <a:pt x="23912" y="247897"/>
                  <a:pt x="23041" y="249162"/>
                  <a:pt x="23041" y="250506"/>
                </a:cubicBezTo>
                <a:lnTo>
                  <a:pt x="23041" y="305683"/>
                </a:lnTo>
                <a:cubicBezTo>
                  <a:pt x="23041" y="306632"/>
                  <a:pt x="23436" y="307581"/>
                  <a:pt x="24149" y="308213"/>
                </a:cubicBezTo>
                <a:cubicBezTo>
                  <a:pt x="24783" y="308687"/>
                  <a:pt x="25495" y="308924"/>
                  <a:pt x="26287" y="308924"/>
                </a:cubicBezTo>
                <a:cubicBezTo>
                  <a:pt x="26445" y="308924"/>
                  <a:pt x="26683" y="308924"/>
                  <a:pt x="26841" y="308924"/>
                </a:cubicBezTo>
                <a:lnTo>
                  <a:pt x="55345" y="304023"/>
                </a:lnTo>
                <a:cubicBezTo>
                  <a:pt x="56849" y="303707"/>
                  <a:pt x="58037" y="302363"/>
                  <a:pt x="58037" y="300782"/>
                </a:cubicBezTo>
                <a:lnTo>
                  <a:pt x="58037" y="240467"/>
                </a:lnTo>
                <a:cubicBezTo>
                  <a:pt x="58037" y="239439"/>
                  <a:pt x="57483" y="238411"/>
                  <a:pt x="56691" y="237858"/>
                </a:cubicBezTo>
                <a:cubicBezTo>
                  <a:pt x="55820" y="237226"/>
                  <a:pt x="54712" y="237068"/>
                  <a:pt x="53682" y="237384"/>
                </a:cubicBezTo>
                <a:close/>
                <a:moveTo>
                  <a:pt x="274191" y="221495"/>
                </a:moveTo>
                <a:cubicBezTo>
                  <a:pt x="273241" y="221336"/>
                  <a:pt x="272291" y="221574"/>
                  <a:pt x="271578" y="222206"/>
                </a:cubicBezTo>
                <a:cubicBezTo>
                  <a:pt x="270866" y="222838"/>
                  <a:pt x="270391" y="223708"/>
                  <a:pt x="270391" y="224657"/>
                </a:cubicBezTo>
                <a:lnTo>
                  <a:pt x="270391" y="293035"/>
                </a:lnTo>
                <a:cubicBezTo>
                  <a:pt x="270391" y="294774"/>
                  <a:pt x="271737" y="296197"/>
                  <a:pt x="273399" y="296276"/>
                </a:cubicBezTo>
                <a:lnTo>
                  <a:pt x="327557" y="300624"/>
                </a:lnTo>
                <a:cubicBezTo>
                  <a:pt x="327636" y="300624"/>
                  <a:pt x="327715" y="300624"/>
                  <a:pt x="327794" y="300624"/>
                </a:cubicBezTo>
                <a:cubicBezTo>
                  <a:pt x="328665" y="300624"/>
                  <a:pt x="329457" y="300308"/>
                  <a:pt x="330011" y="299755"/>
                </a:cubicBezTo>
                <a:cubicBezTo>
                  <a:pt x="330724" y="299122"/>
                  <a:pt x="331041" y="298253"/>
                  <a:pt x="331041" y="297383"/>
                </a:cubicBezTo>
                <a:lnTo>
                  <a:pt x="331120" y="297383"/>
                </a:lnTo>
                <a:lnTo>
                  <a:pt x="331120" y="233510"/>
                </a:lnTo>
                <a:cubicBezTo>
                  <a:pt x="331120" y="231850"/>
                  <a:pt x="329932" y="230506"/>
                  <a:pt x="328349" y="230269"/>
                </a:cubicBezTo>
                <a:close/>
                <a:moveTo>
                  <a:pt x="130168" y="210427"/>
                </a:moveTo>
                <a:lnTo>
                  <a:pt x="87966" y="225289"/>
                </a:lnTo>
                <a:cubicBezTo>
                  <a:pt x="86699" y="225763"/>
                  <a:pt x="85828" y="227028"/>
                  <a:pt x="85828" y="228372"/>
                </a:cubicBezTo>
                <a:lnTo>
                  <a:pt x="85828" y="294853"/>
                </a:lnTo>
                <a:cubicBezTo>
                  <a:pt x="85828" y="295802"/>
                  <a:pt x="86224" y="296751"/>
                  <a:pt x="87016" y="297304"/>
                </a:cubicBezTo>
                <a:cubicBezTo>
                  <a:pt x="87570" y="297857"/>
                  <a:pt x="88362" y="298095"/>
                  <a:pt x="89075" y="298095"/>
                </a:cubicBezTo>
                <a:cubicBezTo>
                  <a:pt x="89233" y="298095"/>
                  <a:pt x="89470" y="298095"/>
                  <a:pt x="89629" y="298095"/>
                </a:cubicBezTo>
                <a:lnTo>
                  <a:pt x="131830" y="290822"/>
                </a:lnTo>
                <a:cubicBezTo>
                  <a:pt x="133414" y="290506"/>
                  <a:pt x="134522" y="289162"/>
                  <a:pt x="134522" y="287581"/>
                </a:cubicBezTo>
                <a:lnTo>
                  <a:pt x="134522" y="213510"/>
                </a:lnTo>
                <a:cubicBezTo>
                  <a:pt x="134522" y="212483"/>
                  <a:pt x="133968" y="211455"/>
                  <a:pt x="133176" y="210902"/>
                </a:cubicBezTo>
                <a:cubicBezTo>
                  <a:pt x="132305" y="210269"/>
                  <a:pt x="131197" y="210111"/>
                  <a:pt x="130168" y="210427"/>
                </a:cubicBezTo>
                <a:close/>
                <a:moveTo>
                  <a:pt x="177120" y="205684"/>
                </a:moveTo>
                <a:cubicBezTo>
                  <a:pt x="176170" y="205605"/>
                  <a:pt x="175140" y="205843"/>
                  <a:pt x="174428" y="206475"/>
                </a:cubicBezTo>
                <a:cubicBezTo>
                  <a:pt x="173715" y="207107"/>
                  <a:pt x="173319" y="207977"/>
                  <a:pt x="173319" y="208926"/>
                </a:cubicBezTo>
                <a:lnTo>
                  <a:pt x="173319" y="285367"/>
                </a:lnTo>
                <a:cubicBezTo>
                  <a:pt x="173319" y="287027"/>
                  <a:pt x="174586" y="288450"/>
                  <a:pt x="176328" y="288608"/>
                </a:cubicBezTo>
                <a:lnTo>
                  <a:pt x="243391" y="293905"/>
                </a:lnTo>
                <a:lnTo>
                  <a:pt x="243708" y="293905"/>
                </a:lnTo>
                <a:cubicBezTo>
                  <a:pt x="244500" y="293905"/>
                  <a:pt x="245291" y="293668"/>
                  <a:pt x="245846" y="293114"/>
                </a:cubicBezTo>
                <a:cubicBezTo>
                  <a:pt x="246558" y="292482"/>
                  <a:pt x="246954" y="291612"/>
                  <a:pt x="246954" y="290664"/>
                </a:cubicBezTo>
                <a:lnTo>
                  <a:pt x="246954" y="219834"/>
                </a:lnTo>
                <a:cubicBezTo>
                  <a:pt x="246954" y="218253"/>
                  <a:pt x="245767" y="216910"/>
                  <a:pt x="244183" y="216593"/>
                </a:cubicBezTo>
                <a:close/>
                <a:moveTo>
                  <a:pt x="504439" y="184894"/>
                </a:moveTo>
                <a:cubicBezTo>
                  <a:pt x="503489" y="184578"/>
                  <a:pt x="502380" y="184815"/>
                  <a:pt x="501589" y="185447"/>
                </a:cubicBezTo>
                <a:cubicBezTo>
                  <a:pt x="500718" y="186001"/>
                  <a:pt x="500243" y="187029"/>
                  <a:pt x="500243" y="187977"/>
                </a:cubicBezTo>
                <a:lnTo>
                  <a:pt x="500243" y="237305"/>
                </a:lnTo>
                <a:cubicBezTo>
                  <a:pt x="500243" y="238886"/>
                  <a:pt x="501351" y="240230"/>
                  <a:pt x="502855" y="240546"/>
                </a:cubicBezTo>
                <a:lnTo>
                  <a:pt x="531597" y="246395"/>
                </a:lnTo>
                <a:cubicBezTo>
                  <a:pt x="531755" y="246395"/>
                  <a:pt x="531993" y="246395"/>
                  <a:pt x="532230" y="246395"/>
                </a:cubicBezTo>
                <a:cubicBezTo>
                  <a:pt x="532943" y="246395"/>
                  <a:pt x="533735" y="246158"/>
                  <a:pt x="534289" y="245684"/>
                </a:cubicBezTo>
                <a:cubicBezTo>
                  <a:pt x="535081" y="245052"/>
                  <a:pt x="535477" y="244182"/>
                  <a:pt x="535477" y="243154"/>
                </a:cubicBezTo>
                <a:lnTo>
                  <a:pt x="535477" y="196277"/>
                </a:lnTo>
                <a:cubicBezTo>
                  <a:pt x="535477" y="194775"/>
                  <a:pt x="534526" y="193511"/>
                  <a:pt x="533180" y="193115"/>
                </a:cubicBezTo>
                <a:close/>
                <a:moveTo>
                  <a:pt x="455507" y="170823"/>
                </a:moveTo>
                <a:cubicBezTo>
                  <a:pt x="454557" y="170586"/>
                  <a:pt x="453449" y="170744"/>
                  <a:pt x="452657" y="171376"/>
                </a:cubicBezTo>
                <a:cubicBezTo>
                  <a:pt x="451786" y="172009"/>
                  <a:pt x="451311" y="172958"/>
                  <a:pt x="451311" y="173985"/>
                </a:cubicBezTo>
                <a:lnTo>
                  <a:pt x="451311" y="227344"/>
                </a:lnTo>
                <a:cubicBezTo>
                  <a:pt x="451311" y="228925"/>
                  <a:pt x="452419" y="230269"/>
                  <a:pt x="453924" y="230585"/>
                </a:cubicBezTo>
                <a:lnTo>
                  <a:pt x="487416" y="237384"/>
                </a:lnTo>
                <a:cubicBezTo>
                  <a:pt x="487653" y="237384"/>
                  <a:pt x="487891" y="237463"/>
                  <a:pt x="488049" y="237463"/>
                </a:cubicBezTo>
                <a:cubicBezTo>
                  <a:pt x="488841" y="237463"/>
                  <a:pt x="489554" y="237147"/>
                  <a:pt x="490108" y="236672"/>
                </a:cubicBezTo>
                <a:cubicBezTo>
                  <a:pt x="490900" y="236119"/>
                  <a:pt x="491375" y="235170"/>
                  <a:pt x="491375" y="234143"/>
                </a:cubicBezTo>
                <a:lnTo>
                  <a:pt x="491375" y="183550"/>
                </a:lnTo>
                <a:cubicBezTo>
                  <a:pt x="491375" y="182127"/>
                  <a:pt x="490425" y="180863"/>
                  <a:pt x="488999" y="180467"/>
                </a:cubicBezTo>
                <a:close/>
                <a:moveTo>
                  <a:pt x="56374" y="147187"/>
                </a:moveTo>
                <a:cubicBezTo>
                  <a:pt x="55345" y="146634"/>
                  <a:pt x="54078" y="146634"/>
                  <a:pt x="53049" y="147266"/>
                </a:cubicBezTo>
                <a:lnTo>
                  <a:pt x="24545" y="164973"/>
                </a:lnTo>
                <a:cubicBezTo>
                  <a:pt x="23595" y="165606"/>
                  <a:pt x="23041" y="166633"/>
                  <a:pt x="23041" y="167740"/>
                </a:cubicBezTo>
                <a:lnTo>
                  <a:pt x="23041" y="222917"/>
                </a:lnTo>
                <a:cubicBezTo>
                  <a:pt x="23041" y="224024"/>
                  <a:pt x="23595" y="225052"/>
                  <a:pt x="24466" y="225684"/>
                </a:cubicBezTo>
                <a:cubicBezTo>
                  <a:pt x="25020" y="226000"/>
                  <a:pt x="25653" y="226159"/>
                  <a:pt x="26287" y="226159"/>
                </a:cubicBezTo>
                <a:cubicBezTo>
                  <a:pt x="26683" y="226159"/>
                  <a:pt x="27158" y="226079"/>
                  <a:pt x="27633" y="225921"/>
                </a:cubicBezTo>
                <a:lnTo>
                  <a:pt x="56058" y="213352"/>
                </a:lnTo>
                <a:cubicBezTo>
                  <a:pt x="57245" y="212799"/>
                  <a:pt x="58037" y="211613"/>
                  <a:pt x="58037" y="210348"/>
                </a:cubicBezTo>
                <a:lnTo>
                  <a:pt x="58037" y="150033"/>
                </a:lnTo>
                <a:cubicBezTo>
                  <a:pt x="58037" y="148847"/>
                  <a:pt x="57404" y="147740"/>
                  <a:pt x="56374" y="147187"/>
                </a:cubicBezTo>
                <a:close/>
                <a:moveTo>
                  <a:pt x="274587" y="119045"/>
                </a:moveTo>
                <a:cubicBezTo>
                  <a:pt x="273558" y="118729"/>
                  <a:pt x="272528" y="118966"/>
                  <a:pt x="271737" y="119598"/>
                </a:cubicBezTo>
                <a:cubicBezTo>
                  <a:pt x="270866" y="120152"/>
                  <a:pt x="270391" y="121100"/>
                  <a:pt x="270391" y="122128"/>
                </a:cubicBezTo>
                <a:lnTo>
                  <a:pt x="270391" y="190507"/>
                </a:lnTo>
                <a:cubicBezTo>
                  <a:pt x="270391" y="192088"/>
                  <a:pt x="271499" y="193432"/>
                  <a:pt x="273004" y="193748"/>
                </a:cubicBezTo>
                <a:lnTo>
                  <a:pt x="327161" y="204736"/>
                </a:lnTo>
                <a:cubicBezTo>
                  <a:pt x="327398" y="204815"/>
                  <a:pt x="327557" y="204815"/>
                  <a:pt x="327794" y="204815"/>
                </a:cubicBezTo>
                <a:cubicBezTo>
                  <a:pt x="328586" y="204815"/>
                  <a:pt x="329299" y="204578"/>
                  <a:pt x="329853" y="204103"/>
                </a:cubicBezTo>
                <a:cubicBezTo>
                  <a:pt x="330645" y="203471"/>
                  <a:pt x="331041" y="202522"/>
                  <a:pt x="331041" y="201574"/>
                </a:cubicBezTo>
                <a:lnTo>
                  <a:pt x="331041" y="137701"/>
                </a:lnTo>
                <a:cubicBezTo>
                  <a:pt x="331041" y="136199"/>
                  <a:pt x="330090" y="134934"/>
                  <a:pt x="328744" y="134539"/>
                </a:cubicBezTo>
                <a:close/>
                <a:moveTo>
                  <a:pt x="132860" y="99599"/>
                </a:moveTo>
                <a:cubicBezTo>
                  <a:pt x="131830" y="98966"/>
                  <a:pt x="130563" y="99045"/>
                  <a:pt x="129534" y="99678"/>
                </a:cubicBezTo>
                <a:lnTo>
                  <a:pt x="87333" y="125922"/>
                </a:lnTo>
                <a:cubicBezTo>
                  <a:pt x="86383" y="126476"/>
                  <a:pt x="85828" y="127503"/>
                  <a:pt x="85828" y="128689"/>
                </a:cubicBezTo>
                <a:lnTo>
                  <a:pt x="85828" y="195092"/>
                </a:lnTo>
                <a:cubicBezTo>
                  <a:pt x="85828" y="196198"/>
                  <a:pt x="86383" y="197226"/>
                  <a:pt x="87333" y="197858"/>
                </a:cubicBezTo>
                <a:cubicBezTo>
                  <a:pt x="87887" y="198175"/>
                  <a:pt x="88520" y="198412"/>
                  <a:pt x="89075" y="198412"/>
                </a:cubicBezTo>
                <a:cubicBezTo>
                  <a:pt x="89550" y="198412"/>
                  <a:pt x="90025" y="198333"/>
                  <a:pt x="90421" y="198096"/>
                </a:cubicBezTo>
                <a:lnTo>
                  <a:pt x="132622" y="179440"/>
                </a:lnTo>
                <a:cubicBezTo>
                  <a:pt x="133731" y="178965"/>
                  <a:pt x="134522" y="177780"/>
                  <a:pt x="134522" y="176515"/>
                </a:cubicBezTo>
                <a:lnTo>
                  <a:pt x="134522" y="102444"/>
                </a:lnTo>
                <a:cubicBezTo>
                  <a:pt x="134522" y="101259"/>
                  <a:pt x="133889" y="100152"/>
                  <a:pt x="132860" y="99599"/>
                </a:cubicBezTo>
                <a:close/>
                <a:moveTo>
                  <a:pt x="177516" y="91219"/>
                </a:moveTo>
                <a:cubicBezTo>
                  <a:pt x="176486" y="90903"/>
                  <a:pt x="175457" y="91061"/>
                  <a:pt x="174586" y="91694"/>
                </a:cubicBezTo>
                <a:cubicBezTo>
                  <a:pt x="173794" y="92326"/>
                  <a:pt x="173319" y="93275"/>
                  <a:pt x="173319" y="94302"/>
                </a:cubicBezTo>
                <a:lnTo>
                  <a:pt x="173319" y="170744"/>
                </a:lnTo>
                <a:cubicBezTo>
                  <a:pt x="173319" y="172246"/>
                  <a:pt x="174428" y="173590"/>
                  <a:pt x="175932" y="173906"/>
                </a:cubicBezTo>
                <a:lnTo>
                  <a:pt x="242995" y="187582"/>
                </a:lnTo>
                <a:cubicBezTo>
                  <a:pt x="243233" y="187661"/>
                  <a:pt x="243470" y="187661"/>
                  <a:pt x="243708" y="187661"/>
                </a:cubicBezTo>
                <a:cubicBezTo>
                  <a:pt x="244421" y="187661"/>
                  <a:pt x="245133" y="187424"/>
                  <a:pt x="245767" y="186949"/>
                </a:cubicBezTo>
                <a:cubicBezTo>
                  <a:pt x="246479" y="186317"/>
                  <a:pt x="246954" y="185368"/>
                  <a:pt x="246954" y="184420"/>
                </a:cubicBezTo>
                <a:lnTo>
                  <a:pt x="246954" y="113511"/>
                </a:lnTo>
                <a:cubicBezTo>
                  <a:pt x="246954" y="112089"/>
                  <a:pt x="246004" y="110824"/>
                  <a:pt x="244579" y="110429"/>
                </a:cubicBezTo>
                <a:close/>
                <a:moveTo>
                  <a:pt x="153129" y="74"/>
                </a:moveTo>
                <a:cubicBezTo>
                  <a:pt x="155821" y="-242"/>
                  <a:pt x="157880" y="548"/>
                  <a:pt x="157880" y="548"/>
                </a:cubicBezTo>
                <a:lnTo>
                  <a:pt x="331199" y="64579"/>
                </a:lnTo>
                <a:cubicBezTo>
                  <a:pt x="335079" y="66002"/>
                  <a:pt x="337612" y="69717"/>
                  <a:pt x="337612" y="73749"/>
                </a:cubicBezTo>
                <a:lnTo>
                  <a:pt x="337612" y="98650"/>
                </a:lnTo>
                <a:lnTo>
                  <a:pt x="355348" y="104421"/>
                </a:lnTo>
                <a:cubicBezTo>
                  <a:pt x="359386" y="105765"/>
                  <a:pt x="362078" y="109559"/>
                  <a:pt x="362078" y="113749"/>
                </a:cubicBezTo>
                <a:lnTo>
                  <a:pt x="362078" y="161021"/>
                </a:lnTo>
                <a:lnTo>
                  <a:pt x="432783" y="132326"/>
                </a:lnTo>
                <a:cubicBezTo>
                  <a:pt x="432942" y="132246"/>
                  <a:pt x="434446" y="131614"/>
                  <a:pt x="436188" y="131535"/>
                </a:cubicBezTo>
                <a:cubicBezTo>
                  <a:pt x="438009" y="131535"/>
                  <a:pt x="439514" y="132088"/>
                  <a:pt x="439514" y="132088"/>
                </a:cubicBezTo>
                <a:lnTo>
                  <a:pt x="548620" y="167819"/>
                </a:lnTo>
                <a:cubicBezTo>
                  <a:pt x="552658" y="169163"/>
                  <a:pt x="555350" y="172878"/>
                  <a:pt x="555350" y="177147"/>
                </a:cubicBezTo>
                <a:lnTo>
                  <a:pt x="555350" y="498014"/>
                </a:lnTo>
                <a:cubicBezTo>
                  <a:pt x="555350" y="502441"/>
                  <a:pt x="552262" y="506393"/>
                  <a:pt x="547907" y="507421"/>
                </a:cubicBezTo>
                <a:lnTo>
                  <a:pt x="438801" y="534930"/>
                </a:lnTo>
                <a:lnTo>
                  <a:pt x="354715" y="556195"/>
                </a:lnTo>
                <a:lnTo>
                  <a:pt x="156850" y="606076"/>
                </a:lnTo>
                <a:cubicBezTo>
                  <a:pt x="156850" y="606076"/>
                  <a:pt x="155425" y="606550"/>
                  <a:pt x="153367" y="606234"/>
                </a:cubicBezTo>
                <a:cubicBezTo>
                  <a:pt x="151308" y="605997"/>
                  <a:pt x="149804" y="605127"/>
                  <a:pt x="149804" y="605127"/>
                </a:cubicBezTo>
                <a:lnTo>
                  <a:pt x="5147" y="525998"/>
                </a:lnTo>
                <a:cubicBezTo>
                  <a:pt x="1979" y="524259"/>
                  <a:pt x="0" y="520938"/>
                  <a:pt x="0" y="517381"/>
                </a:cubicBezTo>
                <a:lnTo>
                  <a:pt x="0" y="151851"/>
                </a:lnTo>
                <a:cubicBezTo>
                  <a:pt x="0" y="148689"/>
                  <a:pt x="1584" y="145764"/>
                  <a:pt x="4117" y="143946"/>
                </a:cubicBezTo>
                <a:lnTo>
                  <a:pt x="16469" y="135092"/>
                </a:lnTo>
                <a:lnTo>
                  <a:pt x="16469" y="112563"/>
                </a:lnTo>
                <a:cubicBezTo>
                  <a:pt x="16469" y="109638"/>
                  <a:pt x="17815" y="106792"/>
                  <a:pt x="20111" y="104974"/>
                </a:cubicBezTo>
                <a:lnTo>
                  <a:pt x="148299" y="2129"/>
                </a:lnTo>
                <a:cubicBezTo>
                  <a:pt x="148299" y="2129"/>
                  <a:pt x="150437" y="390"/>
                  <a:pt x="153129" y="74"/>
                </a:cubicBezTo>
                <a:close/>
              </a:path>
            </a:pathLst>
          </a:custGeom>
          <a:solidFill>
            <a:schemeClr val="bg1"/>
          </a:solidFill>
          <a:ln>
            <a:noFill/>
          </a:ln>
        </p:spPr>
      </p:sp>
      <p:sp>
        <p:nvSpPr>
          <p:cNvPr id="29" name="矩形 28"/>
          <p:cNvSpPr/>
          <p:nvPr/>
        </p:nvSpPr>
        <p:spPr>
          <a:xfrm>
            <a:off x="1936141" y="2565169"/>
            <a:ext cx="6440557" cy="783590"/>
          </a:xfrm>
          <a:prstGeom prst="rect">
            <a:avLst/>
          </a:prstGeom>
        </p:spPr>
        <p:txBody>
          <a:bodyPr wrap="square">
            <a:spAutoFit/>
          </a:bodyPr>
          <a:p>
            <a:pPr>
              <a:lnSpc>
                <a:spcPts val="1800"/>
              </a:lnSpc>
            </a:pPr>
            <a:r>
              <a:rPr lang="en-US" altLang="zh-CN" sz="1600" dirty="0">
                <a:cs typeface="Arial Unicode MS" panose="020B0604020202020204" pitchFamily="34" charset="-122"/>
                <a:sym typeface="+mn-ea"/>
              </a:rPr>
              <a:t>Nothing we can do will change it. The future is before us and dynamic. Nothing we can do will change it. The future is before us and dynamic. </a:t>
            </a:r>
            <a:endParaRPr lang="en-US" altLang="zh-CN" sz="1600" dirty="0">
              <a:solidFill>
                <a:schemeClr val="tx1">
                  <a:lumMod val="75000"/>
                  <a:lumOff val="25000"/>
                </a:schemeClr>
              </a:solidFill>
              <a:cs typeface="微软雅黑" panose="020B0503020204020204" pitchFamily="34" charset="-122"/>
              <a:sym typeface="思源黑体" panose="020B0400000000000000" pitchFamily="34" charset="-122"/>
            </a:endParaRPr>
          </a:p>
          <a:p>
            <a:pPr>
              <a:lnSpc>
                <a:spcPts val="1800"/>
              </a:lnSpc>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0" name="矩形 29"/>
          <p:cNvSpPr/>
          <p:nvPr/>
        </p:nvSpPr>
        <p:spPr>
          <a:xfrm>
            <a:off x="1936142" y="1991145"/>
            <a:ext cx="1554480" cy="368300"/>
          </a:xfrm>
          <a:prstGeom prst="rect">
            <a:avLst/>
          </a:prstGeom>
        </p:spPr>
        <p:txBody>
          <a:bodyPr wrap="none">
            <a:spAutoFit/>
          </a:bodyPr>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1936141" y="3963055"/>
            <a:ext cx="6440557" cy="568325"/>
          </a:xfrm>
          <a:prstGeom prst="rect">
            <a:avLst/>
          </a:prstGeom>
        </p:spPr>
        <p:txBody>
          <a:bodyPr wrap="square">
            <a:spAutoFit/>
          </a:bodyPr>
          <a:p>
            <a:r>
              <a:rPr lang="en-US" altLang="zh-CN" sz="1600" dirty="0">
                <a:cs typeface="Arial Unicode MS" panose="020B0604020202020204" pitchFamily="34" charset="-122"/>
                <a:sym typeface="+mn-ea"/>
              </a:rPr>
              <a:t>Nothing we can do will change it. The future is before us and dynamic. </a:t>
            </a:r>
            <a:endParaRPr lang="en-US" altLang="zh-CN" sz="1600" dirty="0">
              <a:solidFill>
                <a:schemeClr val="tx1">
                  <a:lumMod val="75000"/>
                  <a:lumOff val="25000"/>
                </a:schemeClr>
              </a:solidFill>
              <a:cs typeface="微软雅黑" panose="020B0503020204020204" pitchFamily="34" charset="-122"/>
              <a:sym typeface="思源黑体" panose="020B0400000000000000" pitchFamily="34" charset="-122"/>
            </a:endParaRPr>
          </a:p>
          <a:p>
            <a:pPr>
              <a:lnSpc>
                <a:spcPts val="1800"/>
              </a:lnSpc>
            </a:pPr>
            <a:r>
              <a:rPr lang="en-US" altLang="zh-CN" sz="1600" dirty="0">
                <a:cs typeface="Arial Unicode MS" panose="020B0604020202020204" pitchFamily="34" charset="-122"/>
                <a:sym typeface="+mn-ea"/>
              </a:rPr>
              <a:t>Nothing we can do will change it. The future is before us and dynamic. </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矩形 31"/>
          <p:cNvSpPr/>
          <p:nvPr/>
        </p:nvSpPr>
        <p:spPr>
          <a:xfrm>
            <a:off x="1936142" y="3390995"/>
            <a:ext cx="1554480" cy="368300"/>
          </a:xfrm>
          <a:prstGeom prst="rect">
            <a:avLst/>
          </a:prstGeom>
        </p:spPr>
        <p:txBody>
          <a:bodyPr wrap="none">
            <a:spAutoFit/>
          </a:bodyPr>
          <a:p>
            <a:pPr algn="l"/>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输入标题内容</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1936141" y="5584603"/>
            <a:ext cx="6440557" cy="783590"/>
          </a:xfrm>
          <a:prstGeom prst="rect">
            <a:avLst/>
          </a:prstGeom>
        </p:spPr>
        <p:txBody>
          <a:bodyPr wrap="square">
            <a:spAutoFit/>
          </a:bodyPr>
          <a:p>
            <a:pPr>
              <a:lnSpc>
                <a:spcPts val="1800"/>
              </a:lnSpc>
            </a:pPr>
            <a:r>
              <a:rPr lang="en-US" altLang="zh-CN" sz="1600" dirty="0">
                <a:cs typeface="Arial Unicode MS" panose="020B0604020202020204" pitchFamily="34" charset="-122"/>
                <a:sym typeface="+mn-ea"/>
              </a:rPr>
              <a:t>Nothing we can do will change it. The future is before us and dynamic. Nothing we can do will change it. The future is before us and dynamic. </a:t>
            </a:r>
            <a:endParaRPr lang="en-US" altLang="zh-CN" sz="1600" dirty="0">
              <a:solidFill>
                <a:schemeClr val="tx1">
                  <a:lumMod val="75000"/>
                  <a:lumOff val="25000"/>
                </a:schemeClr>
              </a:solidFill>
              <a:cs typeface="微软雅黑" panose="020B0503020204020204" pitchFamily="34" charset="-122"/>
              <a:sym typeface="思源黑体" panose="020B0400000000000000" pitchFamily="34" charset="-122"/>
            </a:endParaRPr>
          </a:p>
          <a:p>
            <a:pPr>
              <a:lnSpc>
                <a:spcPts val="1800"/>
              </a:lnSpc>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1936142" y="4979938"/>
            <a:ext cx="1622425" cy="368300"/>
          </a:xfrm>
          <a:prstGeom prst="rect">
            <a:avLst/>
          </a:prstGeom>
        </p:spPr>
        <p:txBody>
          <a:bodyPr wrap="none">
            <a:spAutoFit/>
          </a:bodyPr>
          <a:p>
            <a:pPr algn="l"/>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mn-ea"/>
              </a:rPr>
              <a:t>输入标题内容</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7" name="图片 26"/>
          <p:cNvPicPr>
            <a:picLocks noChangeAspect="1"/>
          </p:cNvPicPr>
          <p:nvPr/>
        </p:nvPicPr>
        <p:blipFill>
          <a:blip r:embed="rId2"/>
          <a:srcRect r="58222"/>
          <a:stretch>
            <a:fillRect/>
          </a:stretch>
        </p:blipFill>
        <p:spPr>
          <a:xfrm>
            <a:off x="8931275" y="1444625"/>
            <a:ext cx="2816860" cy="4962525"/>
          </a:xfrm>
          <a:prstGeom prst="rect">
            <a:avLst/>
          </a:prstGeom>
        </p:spPr>
      </p:pic>
    </p:spTree>
    <p:custDataLst>
      <p:tags r:id="rId3"/>
    </p:custDataLst>
  </p:cSld>
  <p:clrMapOvr>
    <a:masterClrMapping/>
  </p:clrMapOvr>
  <p:transition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3" name="组合 22"/>
          <p:cNvGrpSpPr/>
          <p:nvPr/>
        </p:nvGrpSpPr>
        <p:grpSpPr>
          <a:xfrm>
            <a:off x="1560830" y="1952625"/>
            <a:ext cx="8923020" cy="2268855"/>
            <a:chOff x="2458" y="3075"/>
            <a:chExt cx="14052" cy="3573"/>
          </a:xfrm>
        </p:grpSpPr>
        <p:sp>
          <p:nvSpPr>
            <p:cNvPr id="10" name="六边形 9"/>
            <p:cNvSpPr>
              <a:spLocks noChangeArrowheads="1"/>
            </p:cNvSpPr>
            <p:nvPr/>
          </p:nvSpPr>
          <p:spPr bwMode="auto">
            <a:xfrm>
              <a:off x="4715" y="3075"/>
              <a:ext cx="2763" cy="2382"/>
            </a:xfrm>
            <a:prstGeom prst="hexagon">
              <a:avLst>
                <a:gd name="adj" fmla="val 24999"/>
                <a:gd name="vf" fmla="val 115470"/>
              </a:avLst>
            </a:prstGeom>
            <a:solidFill>
              <a:srgbClr val="FCDCA3"/>
            </a:solidFill>
            <a:ln>
              <a:noFill/>
            </a:ln>
          </p:spPr>
          <p:txBody>
            <a:bodyPr anchor="ctr"/>
            <a:p>
              <a:pPr algn="ctr"/>
              <a:endParaRPr lang="zh-CN" altLang="zh-CN">
                <a:solidFill>
                  <a:schemeClr val="tx1">
                    <a:lumMod val="75000"/>
                    <a:lumOff val="2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六边形 41"/>
            <p:cNvSpPr>
              <a:spLocks noChangeArrowheads="1"/>
            </p:cNvSpPr>
            <p:nvPr/>
          </p:nvSpPr>
          <p:spPr bwMode="auto">
            <a:xfrm>
              <a:off x="6973" y="4266"/>
              <a:ext cx="2763" cy="2382"/>
            </a:xfrm>
            <a:prstGeom prst="hexagon">
              <a:avLst>
                <a:gd name="adj" fmla="val 24999"/>
                <a:gd name="vf" fmla="val 115470"/>
              </a:avLst>
            </a:prstGeom>
            <a:solidFill>
              <a:schemeClr val="bg1">
                <a:lumMod val="75000"/>
              </a:schemeClr>
            </a:solidFill>
            <a:ln>
              <a:noFill/>
            </a:ln>
          </p:spPr>
          <p:txBody>
            <a:bodyPr anchor="ctr"/>
            <a:p>
              <a:pPr algn="ctr"/>
              <a:endParaRPr lang="zh-CN" altLang="zh-CN">
                <a:solidFill>
                  <a:schemeClr val="tx1">
                    <a:lumMod val="75000"/>
                    <a:lumOff val="2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六边形 42"/>
            <p:cNvSpPr>
              <a:spLocks noChangeArrowheads="1"/>
            </p:cNvSpPr>
            <p:nvPr/>
          </p:nvSpPr>
          <p:spPr bwMode="auto">
            <a:xfrm>
              <a:off x="9231" y="3075"/>
              <a:ext cx="2763" cy="2382"/>
            </a:xfrm>
            <a:prstGeom prst="hexagon">
              <a:avLst>
                <a:gd name="adj" fmla="val 24999"/>
                <a:gd name="vf" fmla="val 115470"/>
              </a:avLst>
            </a:prstGeom>
            <a:solidFill>
              <a:srgbClr val="FCDCA3"/>
            </a:solidFill>
            <a:ln>
              <a:noFill/>
            </a:ln>
          </p:spPr>
          <p:txBody>
            <a:bodyPr anchor="ctr"/>
            <a:p>
              <a:pPr algn="ctr"/>
              <a:endParaRPr lang="zh-CN" altLang="zh-CN">
                <a:solidFill>
                  <a:schemeClr val="tx1">
                    <a:lumMod val="75000"/>
                    <a:lumOff val="2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六边形 43"/>
            <p:cNvSpPr>
              <a:spLocks noChangeArrowheads="1"/>
            </p:cNvSpPr>
            <p:nvPr/>
          </p:nvSpPr>
          <p:spPr bwMode="auto">
            <a:xfrm>
              <a:off x="11489" y="4266"/>
              <a:ext cx="2763" cy="2382"/>
            </a:xfrm>
            <a:prstGeom prst="hexagon">
              <a:avLst>
                <a:gd name="adj" fmla="val 24999"/>
                <a:gd name="vf" fmla="val 115470"/>
              </a:avLst>
            </a:prstGeom>
            <a:solidFill>
              <a:schemeClr val="bg1">
                <a:lumMod val="75000"/>
              </a:schemeClr>
            </a:solidFill>
            <a:ln>
              <a:noFill/>
            </a:ln>
          </p:spPr>
          <p:txBody>
            <a:bodyPr anchor="ctr"/>
            <a:p>
              <a:pPr algn="ctr"/>
              <a:endParaRPr lang="zh-CN" altLang="zh-CN">
                <a:solidFill>
                  <a:schemeClr val="tx1">
                    <a:lumMod val="75000"/>
                    <a:lumOff val="2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六边形 101"/>
            <p:cNvSpPr>
              <a:spLocks noChangeArrowheads="1"/>
            </p:cNvSpPr>
            <p:nvPr/>
          </p:nvSpPr>
          <p:spPr bwMode="auto">
            <a:xfrm>
              <a:off x="2458" y="4266"/>
              <a:ext cx="2763" cy="2382"/>
            </a:xfrm>
            <a:prstGeom prst="hexagon">
              <a:avLst>
                <a:gd name="adj" fmla="val 24995"/>
                <a:gd name="vf" fmla="val 115470"/>
              </a:avLst>
            </a:prstGeom>
            <a:noFill/>
            <a:ln w="12700" cap="flat" cmpd="sng">
              <a:solidFill>
                <a:schemeClr val="bg1">
                  <a:lumMod val="75000"/>
                </a:schemeClr>
              </a:solidFill>
              <a:bevel/>
            </a:ln>
            <a:extLst>
              <a:ext uri="{909E8E84-426E-40DD-AFC4-6F175D3DCCD1}">
                <a14:hiddenFill xmlns:a14="http://schemas.microsoft.com/office/drawing/2010/main">
                  <a:solidFill>
                    <a:srgbClr val="FFFFFF"/>
                  </a:solidFill>
                </a14:hiddenFill>
              </a:ext>
            </a:extLst>
          </p:spPr>
          <p:txBody>
            <a:bodyPr anchor="ctr"/>
            <a:p>
              <a:pPr algn="ctr"/>
              <a:endParaRPr lang="zh-CN" altLang="zh-CN">
                <a:solidFill>
                  <a:schemeClr val="tx1">
                    <a:lumMod val="75000"/>
                    <a:lumOff val="2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六边形 102"/>
            <p:cNvSpPr>
              <a:spLocks noChangeArrowheads="1"/>
            </p:cNvSpPr>
            <p:nvPr/>
          </p:nvSpPr>
          <p:spPr bwMode="auto">
            <a:xfrm>
              <a:off x="13747" y="3109"/>
              <a:ext cx="2763" cy="2382"/>
            </a:xfrm>
            <a:prstGeom prst="hexagon">
              <a:avLst>
                <a:gd name="adj" fmla="val 24995"/>
                <a:gd name="vf" fmla="val 115470"/>
              </a:avLst>
            </a:prstGeom>
            <a:noFill/>
            <a:ln w="12700" cap="flat" cmpd="sng">
              <a:solidFill>
                <a:schemeClr val="bg1">
                  <a:lumMod val="75000"/>
                </a:schemeClr>
              </a:solidFill>
              <a:bevel/>
            </a:ln>
            <a:extLst>
              <a:ext uri="{909E8E84-426E-40DD-AFC4-6F175D3DCCD1}">
                <a14:hiddenFill xmlns:a14="http://schemas.microsoft.com/office/drawing/2010/main">
                  <a:solidFill>
                    <a:srgbClr val="FFFFFF"/>
                  </a:solidFill>
                </a14:hiddenFill>
              </a:ext>
            </a:extLst>
          </p:spPr>
          <p:txBody>
            <a:bodyPr anchor="ctr"/>
            <a:p>
              <a:pPr algn="ctr"/>
              <a:endParaRPr lang="zh-CN" altLang="zh-CN">
                <a:solidFill>
                  <a:schemeClr val="tx1">
                    <a:lumMod val="75000"/>
                    <a:lumOff val="2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Freeform 2345"/>
            <p:cNvSpPr>
              <a:spLocks noEditPoints="1" noChangeArrowheads="1"/>
            </p:cNvSpPr>
            <p:nvPr/>
          </p:nvSpPr>
          <p:spPr bwMode="auto">
            <a:xfrm>
              <a:off x="3453" y="4838"/>
              <a:ext cx="790" cy="1463"/>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FCDCA3"/>
            </a:solidFill>
            <a:ln>
              <a:noFill/>
            </a:ln>
          </p:spPr>
          <p:txBody>
            <a:bodyPr/>
            <a:p>
              <a:endParaRPr lang="zh-CN" altLang="zh-CN">
                <a:solidFill>
                  <a:schemeClr val="tx1">
                    <a:lumMod val="75000"/>
                    <a:lumOff val="2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7" name="Freeform 2345"/>
            <p:cNvSpPr>
              <a:spLocks noEditPoints="1" noChangeArrowheads="1"/>
            </p:cNvSpPr>
            <p:nvPr/>
          </p:nvSpPr>
          <p:spPr bwMode="auto">
            <a:xfrm>
              <a:off x="14711" y="3630"/>
              <a:ext cx="790" cy="1463"/>
            </a:xfrm>
            <a:custGeom>
              <a:avLst/>
              <a:gdLst>
                <a:gd name="T0" fmla="*/ 43 w 86"/>
                <a:gd name="T1" fmla="*/ 0 h 164"/>
                <a:gd name="T2" fmla="*/ 29 w 86"/>
                <a:gd name="T3" fmla="*/ 11 h 164"/>
                <a:gd name="T4" fmla="*/ 12 w 86"/>
                <a:gd name="T5" fmla="*/ 13 h 164"/>
                <a:gd name="T6" fmla="*/ 10 w 86"/>
                <a:gd name="T7" fmla="*/ 30 h 164"/>
                <a:gd name="T8" fmla="*/ 0 w 86"/>
                <a:gd name="T9" fmla="*/ 44 h 164"/>
                <a:gd name="T10" fmla="*/ 10 w 86"/>
                <a:gd name="T11" fmla="*/ 57 h 164"/>
                <a:gd name="T12" fmla="*/ 12 w 86"/>
                <a:gd name="T13" fmla="*/ 74 h 164"/>
                <a:gd name="T14" fmla="*/ 29 w 86"/>
                <a:gd name="T15" fmla="*/ 77 h 164"/>
                <a:gd name="T16" fmla="*/ 43 w 86"/>
                <a:gd name="T17" fmla="*/ 87 h 164"/>
                <a:gd name="T18" fmla="*/ 57 w 86"/>
                <a:gd name="T19" fmla="*/ 77 h 164"/>
                <a:gd name="T20" fmla="*/ 74 w 86"/>
                <a:gd name="T21" fmla="*/ 74 h 164"/>
                <a:gd name="T22" fmla="*/ 76 w 86"/>
                <a:gd name="T23" fmla="*/ 57 h 164"/>
                <a:gd name="T24" fmla="*/ 86 w 86"/>
                <a:gd name="T25" fmla="*/ 44 h 164"/>
                <a:gd name="T26" fmla="*/ 76 w 86"/>
                <a:gd name="T27" fmla="*/ 30 h 164"/>
                <a:gd name="T28" fmla="*/ 74 w 86"/>
                <a:gd name="T29" fmla="*/ 13 h 164"/>
                <a:gd name="T30" fmla="*/ 57 w 86"/>
                <a:gd name="T31" fmla="*/ 11 h 164"/>
                <a:gd name="T32" fmla="*/ 43 w 86"/>
                <a:gd name="T33" fmla="*/ 0 h 164"/>
                <a:gd name="T34" fmla="*/ 43 w 86"/>
                <a:gd name="T35" fmla="*/ 24 h 164"/>
                <a:gd name="T36" fmla="*/ 62 w 86"/>
                <a:gd name="T37" fmla="*/ 44 h 164"/>
                <a:gd name="T38" fmla="*/ 43 w 86"/>
                <a:gd name="T39" fmla="*/ 63 h 164"/>
                <a:gd name="T40" fmla="*/ 24 w 86"/>
                <a:gd name="T41" fmla="*/ 44 h 164"/>
                <a:gd name="T42" fmla="*/ 43 w 86"/>
                <a:gd name="T43" fmla="*/ 24 h 164"/>
                <a:gd name="T44" fmla="*/ 29 w 86"/>
                <a:gd name="T45" fmla="*/ 91 h 164"/>
                <a:gd name="T46" fmla="*/ 19 w 86"/>
                <a:gd name="T47" fmla="*/ 92 h 164"/>
                <a:gd name="T48" fmla="*/ 19 w 86"/>
                <a:gd name="T49" fmla="*/ 164 h 164"/>
                <a:gd name="T50" fmla="*/ 67 w 86"/>
                <a:gd name="T51" fmla="*/ 164 h 164"/>
                <a:gd name="T52" fmla="*/ 67 w 86"/>
                <a:gd name="T53" fmla="*/ 92 h 164"/>
                <a:gd name="T54" fmla="*/ 57 w 86"/>
                <a:gd name="T55" fmla="*/ 91 h 164"/>
                <a:gd name="T56" fmla="*/ 43 w 86"/>
                <a:gd name="T57" fmla="*/ 101 h 164"/>
                <a:gd name="T58" fmla="*/ 29 w 86"/>
                <a:gd name="T59" fmla="*/ 91 h 1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6"/>
                <a:gd name="T91" fmla="*/ 0 h 164"/>
                <a:gd name="T92" fmla="*/ 86 w 86"/>
                <a:gd name="T93" fmla="*/ 164 h 16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rgbClr val="FCDCA3"/>
            </a:solidFill>
            <a:ln>
              <a:noFill/>
            </a:ln>
          </p:spPr>
          <p:txBody>
            <a:bodyPr/>
            <a:p>
              <a:endParaRPr lang="zh-CN" altLang="zh-CN">
                <a:solidFill>
                  <a:schemeClr val="tx1">
                    <a:lumMod val="75000"/>
                    <a:lumOff val="25000"/>
                  </a:schemeClr>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8" name="文本框 17"/>
            <p:cNvSpPr txBox="1"/>
            <p:nvPr/>
          </p:nvSpPr>
          <p:spPr>
            <a:xfrm>
              <a:off x="5434" y="3630"/>
              <a:ext cx="1326" cy="1307"/>
            </a:xfrm>
            <a:prstGeom prst="rect">
              <a:avLst/>
            </a:prstGeom>
            <a:noFill/>
          </p:spPr>
          <p:txBody>
            <a:bodyPr wrap="square" rtlCol="0">
              <a:spAutoFit/>
            </a:bodyPr>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提出</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问题</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7691" y="4803"/>
              <a:ext cx="1326" cy="1307"/>
            </a:xfrm>
            <a:prstGeom prst="rect">
              <a:avLst/>
            </a:prstGeom>
            <a:noFill/>
          </p:spPr>
          <p:txBody>
            <a:bodyPr wrap="square" rtlCol="0">
              <a:spAutoFit/>
            </a:bodyPr>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分解问题</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9950" y="3531"/>
              <a:ext cx="1326" cy="1307"/>
            </a:xfrm>
            <a:prstGeom prst="rect">
              <a:avLst/>
            </a:prstGeom>
            <a:noFill/>
          </p:spPr>
          <p:txBody>
            <a:bodyPr wrap="square" rtlCol="0">
              <a:spAutoFit/>
            </a:bodyPr>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分析问题</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12208" y="4803"/>
              <a:ext cx="1326" cy="1307"/>
            </a:xfrm>
            <a:prstGeom prst="rect">
              <a:avLst/>
            </a:prstGeom>
            <a:noFill/>
          </p:spPr>
          <p:txBody>
            <a:bodyPr wrap="square" rtlCol="0">
              <a:spAutoFit/>
            </a:bodyPr>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解决问题</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2" name="文本框 21"/>
          <p:cNvSpPr txBox="1"/>
          <p:nvPr/>
        </p:nvSpPr>
        <p:spPr>
          <a:xfrm>
            <a:off x="1666875" y="5141595"/>
            <a:ext cx="9076055" cy="922020"/>
          </a:xfrm>
          <a:prstGeom prst="rect">
            <a:avLst/>
          </a:prstGeom>
          <a:noFill/>
        </p:spPr>
        <p:txBody>
          <a:bodyPr wrap="square" rtlCol="0">
            <a:spAutoFit/>
          </a:bodyPr>
          <a:p>
            <a:pPr algn="l">
              <a:lnSpc>
                <a:spcPct val="150000"/>
              </a:lnSpc>
            </a:pPr>
            <a:r>
              <a:rPr lang="en-US" altLang="zh-CN" dirty="0">
                <a:cs typeface="Arial Unicode MS" panose="020B0604020202020204" pitchFamily="34" charset="-122"/>
                <a:sym typeface="+mn-ea"/>
              </a:rPr>
              <a:t>Nothing we can do will change it. The future is before us and dynamic.Nothing we can do will change it. The future is before us and dynamic.</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19" name="组合 18"/>
          <p:cNvGrpSpPr/>
          <p:nvPr/>
        </p:nvGrpSpPr>
        <p:grpSpPr>
          <a:xfrm>
            <a:off x="0" y="-17145"/>
            <a:ext cx="12192000" cy="885825"/>
            <a:chOff x="0" y="-27"/>
            <a:chExt cx="19200" cy="1395"/>
          </a:xfrm>
        </p:grpSpPr>
        <p:pic>
          <p:nvPicPr>
            <p:cNvPr id="20" name="图片 19" descr="2105"/>
            <p:cNvPicPr>
              <a:picLocks noChangeAspect="1"/>
            </p:cNvPicPr>
            <p:nvPr/>
          </p:nvPicPr>
          <p:blipFill>
            <a:blip r:embed="rId1"/>
            <a:srcRect t="26043" b="69220"/>
            <a:stretch>
              <a:fillRect/>
            </a:stretch>
          </p:blipFill>
          <p:spPr>
            <a:xfrm>
              <a:off x="0" y="4"/>
              <a:ext cx="19200" cy="1364"/>
            </a:xfrm>
            <a:prstGeom prst="rect">
              <a:avLst/>
            </a:prstGeom>
          </p:spPr>
        </p:pic>
        <p:cxnSp>
          <p:nvCxnSpPr>
            <p:cNvPr id="21" name="直接连接符 20"/>
            <p:cNvCxnSpPr/>
            <p:nvPr/>
          </p:nvCxnSpPr>
          <p:spPr>
            <a:xfrm>
              <a:off x="143" y="-27"/>
              <a:ext cx="0" cy="136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706" y="206"/>
              <a:ext cx="2035" cy="1016"/>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TWO</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2554" y="226"/>
              <a:ext cx="4128" cy="919"/>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ransition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descr="D:\2105.jpg2105"/>
          <p:cNvPicPr>
            <a:picLocks noChangeAspect="1"/>
          </p:cNvPicPr>
          <p:nvPr/>
        </p:nvPicPr>
        <p:blipFill>
          <a:blip r:embed="rId1"/>
          <a:srcRect t="20408" b="46265"/>
          <a:stretch>
            <a:fillRect/>
          </a:stretch>
        </p:blipFill>
        <p:spPr>
          <a:xfrm>
            <a:off x="4465320" y="1951990"/>
            <a:ext cx="7726680" cy="3181350"/>
          </a:xfrm>
          <a:prstGeom prst="rect">
            <a:avLst/>
          </a:prstGeom>
        </p:spPr>
      </p:pic>
      <p:sp>
        <p:nvSpPr>
          <p:cNvPr id="8" name="文本框 7"/>
          <p:cNvSpPr txBox="1"/>
          <p:nvPr/>
        </p:nvSpPr>
        <p:spPr>
          <a:xfrm>
            <a:off x="101600" y="2512491"/>
            <a:ext cx="4085029" cy="1862048"/>
          </a:xfrm>
          <a:prstGeom prst="rect">
            <a:avLst/>
          </a:prstGeom>
          <a:noFill/>
        </p:spPr>
        <p:txBody>
          <a:bodyPr wrap="none" rtlCol="0">
            <a:spAutoFit/>
          </a:bodyPr>
          <a:p>
            <a:r>
              <a:rPr lang="en-US" altLang="zh-CN" sz="11500" b="1" dirty="0">
                <a:solidFill>
                  <a:srgbClr val="FCDCA3"/>
                </a:solidFill>
                <a:latin typeface="微软雅黑" panose="020B0503020204020204" pitchFamily="34" charset="-122"/>
                <a:ea typeface="微软雅黑" panose="020B0503020204020204" pitchFamily="34" charset="-122"/>
              </a:rPr>
              <a:t>PART</a:t>
            </a:r>
            <a:endParaRPr lang="en-US" altLang="zh-CN" sz="11500" b="1" dirty="0">
              <a:solidFill>
                <a:srgbClr val="FCDCA3"/>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6648450" y="2411095"/>
            <a:ext cx="4986020" cy="2108835"/>
            <a:chOff x="10470" y="3797"/>
            <a:chExt cx="7852" cy="3321"/>
          </a:xfrm>
        </p:grpSpPr>
        <p:sp>
          <p:nvSpPr>
            <p:cNvPr id="9" name="文本框 8"/>
            <p:cNvSpPr txBox="1"/>
            <p:nvPr/>
          </p:nvSpPr>
          <p:spPr>
            <a:xfrm>
              <a:off x="10470" y="3797"/>
              <a:ext cx="7852" cy="2931"/>
            </a:xfrm>
            <a:prstGeom prst="rect">
              <a:avLst/>
            </a:prstGeom>
            <a:noFill/>
          </p:spPr>
          <p:txBody>
            <a:bodyPr wrap="none" rtlCol="0">
              <a:spAutoFit/>
            </a:bodyPr>
            <a:p>
              <a:r>
                <a:rPr lang="en-US" altLang="zh-CN" sz="11500" b="1" dirty="0">
                  <a:solidFill>
                    <a:schemeClr val="tx1">
                      <a:lumMod val="75000"/>
                      <a:lumOff val="25000"/>
                    </a:schemeClr>
                  </a:solidFill>
                  <a:latin typeface="微软雅黑" panose="020B0503020204020204" pitchFamily="34" charset="-122"/>
                  <a:ea typeface="微软雅黑" panose="020B0503020204020204" pitchFamily="34" charset="-122"/>
                </a:rPr>
                <a:t>THREE</a:t>
              </a:r>
              <a:endParaRPr lang="en-US" altLang="zh-CN" sz="1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14257" y="6393"/>
              <a:ext cx="3168" cy="725"/>
            </a:xfrm>
            <a:prstGeom prst="rect">
              <a:avLst/>
            </a:prstGeom>
          </p:spPr>
          <p:txBody>
            <a:bodyPr wrap="none">
              <a:spAutoFit/>
            </a:bodyPr>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ransition advClick="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Oval 5"/>
          <p:cNvSpPr>
            <a:spLocks noChangeArrowheads="1"/>
          </p:cNvSpPr>
          <p:nvPr/>
        </p:nvSpPr>
        <p:spPr bwMode="auto">
          <a:xfrm>
            <a:off x="2138998" y="1381126"/>
            <a:ext cx="2857500" cy="2862263"/>
          </a:xfrm>
          <a:prstGeom prst="ellipse">
            <a:avLst/>
          </a:prstGeom>
          <a:blipFill dpi="0" rotWithShape="1">
            <a:blip r:embed="rId1"/>
            <a:srcRect/>
            <a:stretch>
              <a:fillRect/>
            </a:stretch>
          </a:blipFill>
          <a:ln>
            <a:noFill/>
          </a:ln>
        </p:spPr>
        <p:txBody>
          <a:bodyPr vert="horz" wrap="square" lIns="91440" tIns="45720" rIns="91440" bIns="45720" numCol="1" anchor="t" anchorCtr="0" compatLnSpc="1"/>
          <a:lstStyle/>
          <a:p>
            <a:endParaRPr lang="zh-CN" altLang="en-US"/>
          </a:p>
        </p:txBody>
      </p:sp>
      <p:grpSp>
        <p:nvGrpSpPr>
          <p:cNvPr id="12" name="组合 11"/>
          <p:cNvGrpSpPr/>
          <p:nvPr/>
        </p:nvGrpSpPr>
        <p:grpSpPr>
          <a:xfrm>
            <a:off x="334645" y="3352800"/>
            <a:ext cx="3089275" cy="3046487"/>
            <a:chOff x="1344" y="5280"/>
            <a:chExt cx="4048" cy="4140"/>
          </a:xfrm>
          <a:solidFill>
            <a:srgbClr val="FCDCA3"/>
          </a:solidFill>
        </p:grpSpPr>
        <p:sp>
          <p:nvSpPr>
            <p:cNvPr id="3" name="Freeform 6"/>
            <p:cNvSpPr/>
            <p:nvPr/>
          </p:nvSpPr>
          <p:spPr bwMode="auto">
            <a:xfrm>
              <a:off x="1344" y="5280"/>
              <a:ext cx="4048" cy="4140"/>
            </a:xfrm>
            <a:custGeom>
              <a:avLst/>
              <a:gdLst>
                <a:gd name="T0" fmla="*/ 477 w 518"/>
                <a:gd name="T1" fmla="*/ 129 h 529"/>
                <a:gd name="T2" fmla="*/ 471 w 518"/>
                <a:gd name="T3" fmla="*/ 0 h 529"/>
                <a:gd name="T4" fmla="*/ 355 w 518"/>
                <a:gd name="T5" fmla="*/ 29 h 529"/>
                <a:gd name="T6" fmla="*/ 259 w 518"/>
                <a:gd name="T7" fmla="*/ 11 h 529"/>
                <a:gd name="T8" fmla="*/ 0 w 518"/>
                <a:gd name="T9" fmla="*/ 270 h 529"/>
                <a:gd name="T10" fmla="*/ 259 w 518"/>
                <a:gd name="T11" fmla="*/ 529 h 529"/>
                <a:gd name="T12" fmla="*/ 518 w 518"/>
                <a:gd name="T13" fmla="*/ 270 h 529"/>
                <a:gd name="T14" fmla="*/ 477 w 518"/>
                <a:gd name="T15" fmla="*/ 129 h 5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8" h="529">
                  <a:moveTo>
                    <a:pt x="477" y="129"/>
                  </a:moveTo>
                  <a:cubicBezTo>
                    <a:pt x="471" y="0"/>
                    <a:pt x="471" y="0"/>
                    <a:pt x="471" y="0"/>
                  </a:cubicBezTo>
                  <a:cubicBezTo>
                    <a:pt x="355" y="29"/>
                    <a:pt x="355" y="29"/>
                    <a:pt x="355" y="29"/>
                  </a:cubicBezTo>
                  <a:cubicBezTo>
                    <a:pt x="326" y="17"/>
                    <a:pt x="293" y="11"/>
                    <a:pt x="259" y="11"/>
                  </a:cubicBezTo>
                  <a:cubicBezTo>
                    <a:pt x="116" y="11"/>
                    <a:pt x="0" y="127"/>
                    <a:pt x="0" y="270"/>
                  </a:cubicBezTo>
                  <a:cubicBezTo>
                    <a:pt x="0" y="413"/>
                    <a:pt x="116" y="529"/>
                    <a:pt x="259" y="529"/>
                  </a:cubicBezTo>
                  <a:cubicBezTo>
                    <a:pt x="402" y="529"/>
                    <a:pt x="518" y="413"/>
                    <a:pt x="518" y="270"/>
                  </a:cubicBezTo>
                  <a:cubicBezTo>
                    <a:pt x="518" y="218"/>
                    <a:pt x="503" y="170"/>
                    <a:pt x="477" y="129"/>
                  </a:cubicBezTo>
                  <a:close/>
                </a:path>
              </a:pathLst>
            </a:custGeom>
            <a:grpFill/>
            <a:ln>
              <a:noFill/>
            </a:ln>
          </p:spPr>
          <p:txBody>
            <a:bodyPr vert="horz" wrap="square" lIns="91440" tIns="45720" rIns="91440" bIns="45720" numCol="1" anchor="t" anchorCtr="0" compatLnSpc="1"/>
            <a:lstStyle/>
            <a:p>
              <a:endParaRPr lang="zh-CN" altLang="en-US"/>
            </a:p>
          </p:txBody>
        </p:sp>
        <p:sp>
          <p:nvSpPr>
            <p:cNvPr id="9" name="矩形 8"/>
            <p:cNvSpPr/>
            <p:nvPr/>
          </p:nvSpPr>
          <p:spPr>
            <a:xfrm>
              <a:off x="1831" y="6006"/>
              <a:ext cx="3321" cy="2759"/>
            </a:xfrm>
            <a:prstGeom prst="rect">
              <a:avLst/>
            </a:prstGeom>
            <a:noFill/>
            <a:extLst>
              <a:ext uri="{909E8E84-426E-40DD-AFC4-6F175D3DCCD1}">
                <a14:hiddenFill xmlns:a14="http://schemas.microsoft.com/office/drawing/2010/main">
                  <a:grpFill/>
                </a14:hiddenFill>
              </a:ext>
            </a:extLst>
          </p:spPr>
          <p:txBody>
            <a:bodyPr wrap="square">
              <a:spAutoFit/>
            </a:bodyPr>
            <a:lstStyle/>
            <a:p>
              <a:pPr algn="l">
                <a:lnSpc>
                  <a:spcPct val="150000"/>
                </a:lnSpc>
              </a:pPr>
              <a:r>
                <a:rPr lang="en-US" altLang="zh-CN" sz="1400" dirty="0">
                  <a:cs typeface="Arial Unicode MS" panose="020B0604020202020204" pitchFamily="34" charset="-122"/>
                  <a:sym typeface="+mn-ea"/>
                </a:rPr>
                <a:t>Nothing we can do will change it. The future is before us and dynamic.Nothing we can do will change it. The future is before us and dynamic.</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0" name="等腰三角形 9"/>
          <p:cNvSpPr/>
          <p:nvPr/>
        </p:nvSpPr>
        <p:spPr>
          <a:xfrm flipV="1">
            <a:off x="5537200" y="1736090"/>
            <a:ext cx="466090" cy="323215"/>
          </a:xfrm>
          <a:prstGeom prst="triangle">
            <a:avLst/>
          </a:prstGeom>
          <a:solidFill>
            <a:srgbClr val="FCDC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矩形 10"/>
          <p:cNvSpPr/>
          <p:nvPr/>
        </p:nvSpPr>
        <p:spPr>
          <a:xfrm>
            <a:off x="5485765" y="2199640"/>
            <a:ext cx="5646420" cy="4246245"/>
          </a:xfrm>
          <a:prstGeom prst="rect">
            <a:avLst/>
          </a:prstGeom>
        </p:spPr>
        <p:txBody>
          <a:bodyPr wrap="square">
            <a:spAutoFit/>
          </a:bodyPr>
          <a:p>
            <a:pPr algn="l">
              <a:lnSpc>
                <a:spcPct val="150000"/>
              </a:lnSpc>
            </a:pPr>
            <a:r>
              <a:rPr lang="en-US" altLang="zh-CN" dirty="0">
                <a:cs typeface="Arial Unicode MS" panose="020B0604020202020204" pitchFamily="34" charset="-122"/>
                <a:sym typeface="+mn-ea"/>
              </a:rPr>
              <a:t>Nothing we can do will change it. The future is before us and dynamic.Nothing we can do will change it. The future is before us and dynamic.Nothing we can do will change it. The future is before us and dynamic.Nothing we can do will change it. The future is before us and dynamic.</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ct val="150000"/>
              </a:lnSpc>
            </a:pPr>
            <a:r>
              <a:rPr lang="en-US" altLang="zh-CN" dirty="0">
                <a:cs typeface="Arial Unicode MS" panose="020B0604020202020204" pitchFamily="34" charset="-122"/>
                <a:sym typeface="+mn-ea"/>
              </a:rPr>
              <a:t>Nothing we can do will change it. The future is before us and dynamic.Nothing we can do will change it. The future is before us and dynamic.</a:t>
            </a:r>
            <a:endParaRPr lang="zh-CN" altLang="en-US">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a:p>
            <a:pPr algn="l">
              <a:lnSpc>
                <a:spcPct val="150000"/>
              </a:lnSpc>
            </a:pPr>
            <a:endParaRPr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0" y="-17145"/>
            <a:ext cx="12192000" cy="885825"/>
            <a:chOff x="0" y="-27"/>
            <a:chExt cx="19200" cy="1395"/>
          </a:xfrm>
        </p:grpSpPr>
        <p:pic>
          <p:nvPicPr>
            <p:cNvPr id="20" name="图片 19" descr="2105"/>
            <p:cNvPicPr>
              <a:picLocks noChangeAspect="1"/>
            </p:cNvPicPr>
            <p:nvPr/>
          </p:nvPicPr>
          <p:blipFill>
            <a:blip r:embed="rId2"/>
            <a:srcRect t="26043" b="69220"/>
            <a:stretch>
              <a:fillRect/>
            </a:stretch>
          </p:blipFill>
          <p:spPr>
            <a:xfrm>
              <a:off x="0" y="4"/>
              <a:ext cx="19200" cy="1364"/>
            </a:xfrm>
            <a:prstGeom prst="rect">
              <a:avLst/>
            </a:prstGeom>
          </p:spPr>
        </p:pic>
        <p:cxnSp>
          <p:nvCxnSpPr>
            <p:cNvPr id="21" name="直接连接符 20"/>
            <p:cNvCxnSpPr/>
            <p:nvPr/>
          </p:nvCxnSpPr>
          <p:spPr>
            <a:xfrm>
              <a:off x="143" y="-27"/>
              <a:ext cx="0" cy="136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706" y="206"/>
              <a:ext cx="2520" cy="1016"/>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THREE</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3226" y="227"/>
              <a:ext cx="4128" cy="919"/>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ustDataLst>
      <p:tags r:id="rId3"/>
    </p:custDataLst>
  </p:cSld>
  <p:clrMapOvr>
    <a:masterClrMapping/>
  </p:clrMapOvr>
  <p:transition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9" name="组合 18"/>
          <p:cNvGrpSpPr/>
          <p:nvPr/>
        </p:nvGrpSpPr>
        <p:grpSpPr>
          <a:xfrm>
            <a:off x="0" y="-17145"/>
            <a:ext cx="12192000" cy="885825"/>
            <a:chOff x="0" y="-27"/>
            <a:chExt cx="19200" cy="1395"/>
          </a:xfrm>
        </p:grpSpPr>
        <p:pic>
          <p:nvPicPr>
            <p:cNvPr id="20" name="图片 19" descr="2105"/>
            <p:cNvPicPr>
              <a:picLocks noChangeAspect="1"/>
            </p:cNvPicPr>
            <p:nvPr/>
          </p:nvPicPr>
          <p:blipFill>
            <a:blip r:embed="rId1"/>
            <a:srcRect t="26043" b="69220"/>
            <a:stretch>
              <a:fillRect/>
            </a:stretch>
          </p:blipFill>
          <p:spPr>
            <a:xfrm>
              <a:off x="0" y="4"/>
              <a:ext cx="19200" cy="1364"/>
            </a:xfrm>
            <a:prstGeom prst="rect">
              <a:avLst/>
            </a:prstGeom>
          </p:spPr>
        </p:pic>
        <p:cxnSp>
          <p:nvCxnSpPr>
            <p:cNvPr id="21" name="直接连接符 20"/>
            <p:cNvCxnSpPr/>
            <p:nvPr/>
          </p:nvCxnSpPr>
          <p:spPr>
            <a:xfrm>
              <a:off x="143" y="-27"/>
              <a:ext cx="0" cy="136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706" y="206"/>
              <a:ext cx="2520" cy="1016"/>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THREE</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3226" y="227"/>
              <a:ext cx="4128" cy="919"/>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6" name="Freeform 21"/>
          <p:cNvSpPr/>
          <p:nvPr/>
        </p:nvSpPr>
        <p:spPr bwMode="auto">
          <a:xfrm>
            <a:off x="-7143" y="2646364"/>
            <a:ext cx="9793601" cy="3582987"/>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chemeClr val="accent2"/>
            </a:solidFill>
            <a:prstDash val="dash"/>
            <a:miter lim="800000"/>
          </a:ln>
        </p:spPr>
        <p:txBody>
          <a:bodyPr/>
          <a:lstStyle/>
          <a:p>
            <a:pPr>
              <a:defRPr/>
            </a:pPr>
            <a:endParaRPr lang="en-US">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grpSp>
        <p:nvGrpSpPr>
          <p:cNvPr id="3" name="组合 2"/>
          <p:cNvGrpSpPr/>
          <p:nvPr/>
        </p:nvGrpSpPr>
        <p:grpSpPr>
          <a:xfrm>
            <a:off x="9730903" y="2063749"/>
            <a:ext cx="1315867" cy="790576"/>
            <a:chOff x="9730108" y="2063749"/>
            <a:chExt cx="1315867" cy="790576"/>
          </a:xfrm>
        </p:grpSpPr>
        <p:sp>
          <p:nvSpPr>
            <p:cNvPr id="4" name="Freeform 22"/>
            <p:cNvSpPr/>
            <p:nvPr/>
          </p:nvSpPr>
          <p:spPr bwMode="auto">
            <a:xfrm>
              <a:off x="10084075" y="2498724"/>
              <a:ext cx="406347" cy="355600"/>
            </a:xfrm>
            <a:custGeom>
              <a:avLst/>
              <a:gdLst>
                <a:gd name="T0" fmla="*/ 71 w 71"/>
                <a:gd name="T1" fmla="*/ 3 h 62"/>
                <a:gd name="T2" fmla="*/ 0 w 71"/>
                <a:gd name="T3" fmla="*/ 62 h 62"/>
                <a:gd name="T4" fmla="*/ 14 w 71"/>
                <a:gd name="T5" fmla="*/ 0 h 62"/>
                <a:gd name="T6" fmla="*/ 71 w 71"/>
                <a:gd name="T7" fmla="*/ 3 h 62"/>
              </a:gdLst>
              <a:ahLst/>
              <a:cxnLst>
                <a:cxn ang="0">
                  <a:pos x="T0" y="T1"/>
                </a:cxn>
                <a:cxn ang="0">
                  <a:pos x="T2" y="T3"/>
                </a:cxn>
                <a:cxn ang="0">
                  <a:pos x="T4" y="T5"/>
                </a:cxn>
                <a:cxn ang="0">
                  <a:pos x="T6" y="T7"/>
                </a:cxn>
              </a:cxnLst>
              <a:rect l="0" t="0" r="r" b="b"/>
              <a:pathLst>
                <a:path w="71" h="62">
                  <a:moveTo>
                    <a:pt x="71" y="3"/>
                  </a:moveTo>
                  <a:lnTo>
                    <a:pt x="0" y="62"/>
                  </a:lnTo>
                  <a:lnTo>
                    <a:pt x="14" y="0"/>
                  </a:lnTo>
                  <a:lnTo>
                    <a:pt x="71" y="3"/>
                  </a:lnTo>
                  <a:close/>
                </a:path>
              </a:pathLst>
            </a:custGeom>
            <a:solidFill>
              <a:schemeClr val="accent4"/>
            </a:solidFill>
            <a:ln>
              <a:noFill/>
            </a:ln>
          </p:spPr>
          <p:txBody>
            <a:bodyPr/>
            <a:lstStyle/>
            <a:p>
              <a:pPr>
                <a:defRPr/>
              </a:pPr>
              <a:endParaRPr lang="en-US">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sp>
          <p:nvSpPr>
            <p:cNvPr id="22" name="Freeform 23"/>
            <p:cNvSpPr/>
            <p:nvPr/>
          </p:nvSpPr>
          <p:spPr bwMode="auto">
            <a:xfrm>
              <a:off x="9730108" y="2063749"/>
              <a:ext cx="1315867" cy="681038"/>
            </a:xfrm>
            <a:custGeom>
              <a:avLst/>
              <a:gdLst>
                <a:gd name="T0" fmla="*/ 230 w 230"/>
                <a:gd name="T1" fmla="*/ 0 h 119"/>
                <a:gd name="T2" fmla="*/ 0 w 230"/>
                <a:gd name="T3" fmla="*/ 26 h 119"/>
                <a:gd name="T4" fmla="*/ 140 w 230"/>
                <a:gd name="T5" fmla="*/ 119 h 119"/>
                <a:gd name="T6" fmla="*/ 230 w 230"/>
                <a:gd name="T7" fmla="*/ 0 h 119"/>
              </a:gdLst>
              <a:ahLst/>
              <a:cxnLst>
                <a:cxn ang="0">
                  <a:pos x="T0" y="T1"/>
                </a:cxn>
                <a:cxn ang="0">
                  <a:pos x="T2" y="T3"/>
                </a:cxn>
                <a:cxn ang="0">
                  <a:pos x="T4" y="T5"/>
                </a:cxn>
                <a:cxn ang="0">
                  <a:pos x="T6" y="T7"/>
                </a:cxn>
              </a:cxnLst>
              <a:rect l="0" t="0" r="r" b="b"/>
              <a:pathLst>
                <a:path w="230" h="119">
                  <a:moveTo>
                    <a:pt x="230" y="0"/>
                  </a:moveTo>
                  <a:lnTo>
                    <a:pt x="0" y="26"/>
                  </a:lnTo>
                  <a:lnTo>
                    <a:pt x="140" y="119"/>
                  </a:lnTo>
                  <a:lnTo>
                    <a:pt x="230" y="0"/>
                  </a:lnTo>
                  <a:close/>
                </a:path>
              </a:pathLst>
            </a:custGeom>
            <a:solidFill>
              <a:srgbClr val="FCDCA3"/>
            </a:solidFill>
            <a:ln>
              <a:noFill/>
            </a:ln>
          </p:spPr>
          <p:txBody>
            <a:bodyPr/>
            <a:lstStyle/>
            <a:p>
              <a:pPr>
                <a:defRPr/>
              </a:pPr>
              <a:endParaRPr lang="en-US">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sp>
          <p:nvSpPr>
            <p:cNvPr id="23" name="Freeform 24"/>
            <p:cNvSpPr/>
            <p:nvPr/>
          </p:nvSpPr>
          <p:spPr bwMode="auto">
            <a:xfrm>
              <a:off x="10015821" y="2109788"/>
              <a:ext cx="933328" cy="744537"/>
            </a:xfrm>
            <a:custGeom>
              <a:avLst/>
              <a:gdLst>
                <a:gd name="T0" fmla="*/ 163 w 163"/>
                <a:gd name="T1" fmla="*/ 0 h 130"/>
                <a:gd name="T2" fmla="*/ 0 w 163"/>
                <a:gd name="T3" fmla="*/ 52 h 130"/>
                <a:gd name="T4" fmla="*/ 12 w 163"/>
                <a:gd name="T5" fmla="*/ 130 h 130"/>
                <a:gd name="T6" fmla="*/ 26 w 163"/>
                <a:gd name="T7" fmla="*/ 68 h 130"/>
                <a:gd name="T8" fmla="*/ 163 w 163"/>
                <a:gd name="T9" fmla="*/ 0 h 130"/>
              </a:gdLst>
              <a:ahLst/>
              <a:cxnLst>
                <a:cxn ang="0">
                  <a:pos x="T0" y="T1"/>
                </a:cxn>
                <a:cxn ang="0">
                  <a:pos x="T2" y="T3"/>
                </a:cxn>
                <a:cxn ang="0">
                  <a:pos x="T4" y="T5"/>
                </a:cxn>
                <a:cxn ang="0">
                  <a:pos x="T6" y="T7"/>
                </a:cxn>
                <a:cxn ang="0">
                  <a:pos x="T8" y="T9"/>
                </a:cxn>
              </a:cxnLst>
              <a:rect l="0" t="0" r="r" b="b"/>
              <a:pathLst>
                <a:path w="163" h="130">
                  <a:moveTo>
                    <a:pt x="163" y="0"/>
                  </a:moveTo>
                  <a:lnTo>
                    <a:pt x="0" y="52"/>
                  </a:lnTo>
                  <a:lnTo>
                    <a:pt x="12" y="130"/>
                  </a:lnTo>
                  <a:lnTo>
                    <a:pt x="26" y="68"/>
                  </a:lnTo>
                  <a:lnTo>
                    <a:pt x="163" y="0"/>
                  </a:lnTo>
                  <a:close/>
                </a:path>
              </a:pathLst>
            </a:custGeom>
            <a:solidFill>
              <a:srgbClr val="FCDCA3"/>
            </a:solidFill>
            <a:ln>
              <a:noFill/>
            </a:ln>
          </p:spPr>
          <p:txBody>
            <a:bodyPr/>
            <a:lstStyle/>
            <a:p>
              <a:pPr>
                <a:defRPr/>
              </a:pPr>
              <a:endParaRPr lang="en-US">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grpSp>
      <p:sp>
        <p:nvSpPr>
          <p:cNvPr id="7" name="TextBox 73"/>
          <p:cNvSpPr txBox="1"/>
          <p:nvPr/>
        </p:nvSpPr>
        <p:spPr>
          <a:xfrm flipH="1">
            <a:off x="806346" y="2247174"/>
            <a:ext cx="2693636" cy="307340"/>
          </a:xfrm>
          <a:prstGeom prst="rect">
            <a:avLst/>
          </a:prstGeom>
          <a:noFill/>
        </p:spPr>
        <p:txBody>
          <a:bodyPr wrap="square" lIns="0" tIns="0" rIns="0" bIns="0" anchor="ctr">
            <a:spAutoFit/>
          </a:bodyPr>
          <a:lstStyle>
            <a:defPPr>
              <a:defRPr lang="zh-CN"/>
            </a:defPPr>
            <a:lvl1pPr algn="ctr" eaLnBrk="1" fontAlgn="auto" hangingPunct="1">
              <a:spcBef>
                <a:spcPts val="0"/>
              </a:spcBef>
              <a:spcAft>
                <a:spcPts val="0"/>
              </a:spcAft>
              <a:defRPr sz="3200" b="1">
                <a:solidFill>
                  <a:srgbClr val="445469"/>
                </a:solidFill>
                <a:latin typeface="Arial" panose="020B0604020202020204" pitchFamily="34" charset="0"/>
                <a:ea typeface="微软雅黑" panose="020B0503020204020204" pitchFamily="34" charset="-122"/>
                <a:cs typeface="+mn-ea"/>
              </a:defRPr>
            </a:lvl1pPr>
          </a:lstStyle>
          <a:p>
            <a:r>
              <a:rPr lang="zh-CN" altLang="en-US" sz="2000" dirty="0">
                <a:solidFill>
                  <a:schemeClr val="tx1">
                    <a:lumMod val="75000"/>
                    <a:lumOff val="25000"/>
                  </a:schemeClr>
                </a:solidFill>
                <a:latin typeface="微软雅黑" panose="020B0503020204020204" pitchFamily="34" charset="-122"/>
                <a:sym typeface="思源黑体" panose="020B0400000000000000" pitchFamily="34" charset="-122"/>
              </a:rPr>
              <a:t>输入标题</a:t>
            </a:r>
            <a:endParaRPr lang="zh-CN" altLang="en-US" sz="2000" dirty="0">
              <a:solidFill>
                <a:schemeClr val="tx1">
                  <a:lumMod val="75000"/>
                  <a:lumOff val="25000"/>
                </a:schemeClr>
              </a:solidFill>
              <a:latin typeface="微软雅黑" panose="020B0503020204020204" pitchFamily="34" charset="-122"/>
              <a:sym typeface="思源黑体" panose="020B0400000000000000" pitchFamily="34" charset="-122"/>
            </a:endParaRPr>
          </a:p>
        </p:txBody>
      </p:sp>
      <p:grpSp>
        <p:nvGrpSpPr>
          <p:cNvPr id="10" name="组合 9"/>
          <p:cNvGrpSpPr/>
          <p:nvPr/>
        </p:nvGrpSpPr>
        <p:grpSpPr>
          <a:xfrm>
            <a:off x="1837293" y="3732213"/>
            <a:ext cx="995232" cy="1301751"/>
            <a:chOff x="1836499" y="3732212"/>
            <a:chExt cx="995232" cy="1301751"/>
          </a:xfrm>
        </p:grpSpPr>
        <p:cxnSp>
          <p:nvCxnSpPr>
            <p:cNvPr id="15" name="Straight Connector 60"/>
            <p:cNvCxnSpPr/>
            <p:nvPr/>
          </p:nvCxnSpPr>
          <p:spPr>
            <a:xfrm flipV="1">
              <a:off x="2338084" y="3732212"/>
              <a:ext cx="0" cy="860425"/>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
          <p:nvSpPr>
            <p:cNvPr id="11" name="Oval 19"/>
            <p:cNvSpPr>
              <a:spLocks noChangeArrowheads="1"/>
            </p:cNvSpPr>
            <p:nvPr/>
          </p:nvSpPr>
          <p:spPr bwMode="auto">
            <a:xfrm>
              <a:off x="1836499" y="4040188"/>
              <a:ext cx="995232" cy="993775"/>
            </a:xfrm>
            <a:prstGeom prst="ellipse">
              <a:avLst/>
            </a:prstGeom>
            <a:solidFill>
              <a:srgbClr val="FCDCA3"/>
            </a:solidFill>
            <a:ln>
              <a:noFill/>
            </a:ln>
          </p:spPr>
          <p:txBody>
            <a:bodyPr anchor="ctr"/>
            <a:lstStyle/>
            <a:p>
              <a:pPr algn="ctr">
                <a:defRPr/>
              </a:pP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sp>
          <p:nvSpPr>
            <p:cNvPr id="36" name="Freeform 170"/>
            <p:cNvSpPr>
              <a:spLocks noEditPoints="1"/>
            </p:cNvSpPr>
            <p:nvPr/>
          </p:nvSpPr>
          <p:spPr bwMode="auto">
            <a:xfrm>
              <a:off x="2152370" y="4279900"/>
              <a:ext cx="419045" cy="354013"/>
            </a:xfrm>
            <a:custGeom>
              <a:avLst/>
              <a:gdLst/>
              <a:ahLst/>
              <a:cxnLst>
                <a:cxn ang="0">
                  <a:pos x="244" y="216"/>
                </a:cxn>
                <a:cxn ang="0">
                  <a:pos x="12" y="216"/>
                </a:cxn>
                <a:cxn ang="0">
                  <a:pos x="0" y="204"/>
                </a:cxn>
                <a:cxn ang="0">
                  <a:pos x="0" y="12"/>
                </a:cxn>
                <a:cxn ang="0">
                  <a:pos x="12" y="0"/>
                </a:cxn>
                <a:cxn ang="0">
                  <a:pos x="24" y="12"/>
                </a:cxn>
                <a:cxn ang="0">
                  <a:pos x="24" y="164"/>
                </a:cxn>
                <a:cxn ang="0">
                  <a:pos x="24" y="192"/>
                </a:cxn>
                <a:cxn ang="0">
                  <a:pos x="244" y="192"/>
                </a:cxn>
                <a:cxn ang="0">
                  <a:pos x="256" y="204"/>
                </a:cxn>
                <a:cxn ang="0">
                  <a:pos x="244" y="216"/>
                </a:cxn>
                <a:cxn ang="0">
                  <a:pos x="216" y="180"/>
                </a:cxn>
                <a:cxn ang="0">
                  <a:pos x="192" y="180"/>
                </a:cxn>
                <a:cxn ang="0">
                  <a:pos x="180" y="168"/>
                </a:cxn>
                <a:cxn ang="0">
                  <a:pos x="180" y="84"/>
                </a:cxn>
                <a:cxn ang="0">
                  <a:pos x="192" y="72"/>
                </a:cxn>
                <a:cxn ang="0">
                  <a:pos x="216" y="72"/>
                </a:cxn>
                <a:cxn ang="0">
                  <a:pos x="228" y="84"/>
                </a:cxn>
                <a:cxn ang="0">
                  <a:pos x="228" y="168"/>
                </a:cxn>
                <a:cxn ang="0">
                  <a:pos x="216" y="180"/>
                </a:cxn>
                <a:cxn ang="0">
                  <a:pos x="148" y="180"/>
                </a:cxn>
                <a:cxn ang="0">
                  <a:pos x="124" y="180"/>
                </a:cxn>
                <a:cxn ang="0">
                  <a:pos x="112" y="168"/>
                </a:cxn>
                <a:cxn ang="0">
                  <a:pos x="112" y="36"/>
                </a:cxn>
                <a:cxn ang="0">
                  <a:pos x="124" y="24"/>
                </a:cxn>
                <a:cxn ang="0">
                  <a:pos x="148" y="24"/>
                </a:cxn>
                <a:cxn ang="0">
                  <a:pos x="160" y="36"/>
                </a:cxn>
                <a:cxn ang="0">
                  <a:pos x="160" y="168"/>
                </a:cxn>
                <a:cxn ang="0">
                  <a:pos x="148" y="180"/>
                </a:cxn>
                <a:cxn ang="0">
                  <a:pos x="80" y="180"/>
                </a:cxn>
                <a:cxn ang="0">
                  <a:pos x="56" y="180"/>
                </a:cxn>
                <a:cxn ang="0">
                  <a:pos x="44" y="168"/>
                </a:cxn>
                <a:cxn ang="0">
                  <a:pos x="44" y="144"/>
                </a:cxn>
                <a:cxn ang="0">
                  <a:pos x="56" y="132"/>
                </a:cxn>
                <a:cxn ang="0">
                  <a:pos x="80" y="132"/>
                </a:cxn>
                <a:cxn ang="0">
                  <a:pos x="92" y="144"/>
                </a:cxn>
                <a:cxn ang="0">
                  <a:pos x="92" y="168"/>
                </a:cxn>
                <a:cxn ang="0">
                  <a:pos x="80" y="180"/>
                </a:cxn>
              </a:cxnLst>
              <a:rect l="0" t="0" r="r" b="b"/>
              <a:pathLst>
                <a:path w="256" h="216">
                  <a:moveTo>
                    <a:pt x="244" y="216"/>
                  </a:moveTo>
                  <a:cubicBezTo>
                    <a:pt x="12" y="216"/>
                    <a:pt x="12" y="216"/>
                    <a:pt x="12" y="216"/>
                  </a:cubicBezTo>
                  <a:cubicBezTo>
                    <a:pt x="5" y="216"/>
                    <a:pt x="0" y="211"/>
                    <a:pt x="0" y="204"/>
                  </a:cubicBezTo>
                  <a:cubicBezTo>
                    <a:pt x="0" y="12"/>
                    <a:pt x="0" y="12"/>
                    <a:pt x="0" y="12"/>
                  </a:cubicBezTo>
                  <a:cubicBezTo>
                    <a:pt x="0" y="5"/>
                    <a:pt x="5" y="0"/>
                    <a:pt x="12" y="0"/>
                  </a:cubicBezTo>
                  <a:cubicBezTo>
                    <a:pt x="19" y="0"/>
                    <a:pt x="24" y="5"/>
                    <a:pt x="24" y="12"/>
                  </a:cubicBezTo>
                  <a:cubicBezTo>
                    <a:pt x="24" y="164"/>
                    <a:pt x="24" y="164"/>
                    <a:pt x="24" y="164"/>
                  </a:cubicBezTo>
                  <a:cubicBezTo>
                    <a:pt x="24" y="192"/>
                    <a:pt x="24" y="192"/>
                    <a:pt x="24" y="192"/>
                  </a:cubicBezTo>
                  <a:cubicBezTo>
                    <a:pt x="244" y="192"/>
                    <a:pt x="244" y="192"/>
                    <a:pt x="244" y="192"/>
                  </a:cubicBezTo>
                  <a:cubicBezTo>
                    <a:pt x="251" y="192"/>
                    <a:pt x="256" y="197"/>
                    <a:pt x="256" y="204"/>
                  </a:cubicBezTo>
                  <a:cubicBezTo>
                    <a:pt x="256" y="211"/>
                    <a:pt x="251" y="216"/>
                    <a:pt x="244" y="216"/>
                  </a:cubicBezTo>
                  <a:moveTo>
                    <a:pt x="216" y="180"/>
                  </a:moveTo>
                  <a:cubicBezTo>
                    <a:pt x="192" y="180"/>
                    <a:pt x="192" y="180"/>
                    <a:pt x="192" y="180"/>
                  </a:cubicBezTo>
                  <a:cubicBezTo>
                    <a:pt x="185" y="180"/>
                    <a:pt x="180" y="175"/>
                    <a:pt x="180" y="168"/>
                  </a:cubicBezTo>
                  <a:cubicBezTo>
                    <a:pt x="180" y="84"/>
                    <a:pt x="180" y="84"/>
                    <a:pt x="180" y="84"/>
                  </a:cubicBezTo>
                  <a:cubicBezTo>
                    <a:pt x="180" y="77"/>
                    <a:pt x="185" y="72"/>
                    <a:pt x="192" y="72"/>
                  </a:cubicBezTo>
                  <a:cubicBezTo>
                    <a:pt x="216" y="72"/>
                    <a:pt x="216" y="72"/>
                    <a:pt x="216" y="72"/>
                  </a:cubicBezTo>
                  <a:cubicBezTo>
                    <a:pt x="223" y="72"/>
                    <a:pt x="228" y="77"/>
                    <a:pt x="228" y="84"/>
                  </a:cubicBezTo>
                  <a:cubicBezTo>
                    <a:pt x="228" y="168"/>
                    <a:pt x="228" y="168"/>
                    <a:pt x="228" y="168"/>
                  </a:cubicBezTo>
                  <a:cubicBezTo>
                    <a:pt x="228" y="175"/>
                    <a:pt x="223" y="180"/>
                    <a:pt x="216" y="180"/>
                  </a:cubicBezTo>
                  <a:moveTo>
                    <a:pt x="148" y="180"/>
                  </a:moveTo>
                  <a:cubicBezTo>
                    <a:pt x="124" y="180"/>
                    <a:pt x="124" y="180"/>
                    <a:pt x="124" y="180"/>
                  </a:cubicBezTo>
                  <a:cubicBezTo>
                    <a:pt x="117" y="180"/>
                    <a:pt x="112" y="175"/>
                    <a:pt x="112" y="168"/>
                  </a:cubicBezTo>
                  <a:cubicBezTo>
                    <a:pt x="112" y="36"/>
                    <a:pt x="112" y="36"/>
                    <a:pt x="112" y="36"/>
                  </a:cubicBezTo>
                  <a:cubicBezTo>
                    <a:pt x="112" y="29"/>
                    <a:pt x="117" y="24"/>
                    <a:pt x="124" y="24"/>
                  </a:cubicBezTo>
                  <a:cubicBezTo>
                    <a:pt x="148" y="24"/>
                    <a:pt x="148" y="24"/>
                    <a:pt x="148" y="24"/>
                  </a:cubicBezTo>
                  <a:cubicBezTo>
                    <a:pt x="155" y="24"/>
                    <a:pt x="160" y="29"/>
                    <a:pt x="160" y="36"/>
                  </a:cubicBezTo>
                  <a:cubicBezTo>
                    <a:pt x="160" y="168"/>
                    <a:pt x="160" y="168"/>
                    <a:pt x="160" y="168"/>
                  </a:cubicBezTo>
                  <a:cubicBezTo>
                    <a:pt x="160" y="175"/>
                    <a:pt x="155" y="180"/>
                    <a:pt x="148" y="180"/>
                  </a:cubicBezTo>
                  <a:moveTo>
                    <a:pt x="80" y="180"/>
                  </a:moveTo>
                  <a:cubicBezTo>
                    <a:pt x="56" y="180"/>
                    <a:pt x="56" y="180"/>
                    <a:pt x="56" y="180"/>
                  </a:cubicBezTo>
                  <a:cubicBezTo>
                    <a:pt x="49" y="180"/>
                    <a:pt x="44" y="175"/>
                    <a:pt x="44" y="168"/>
                  </a:cubicBezTo>
                  <a:cubicBezTo>
                    <a:pt x="44" y="144"/>
                    <a:pt x="44" y="144"/>
                    <a:pt x="44" y="144"/>
                  </a:cubicBezTo>
                  <a:cubicBezTo>
                    <a:pt x="44" y="137"/>
                    <a:pt x="49" y="132"/>
                    <a:pt x="56" y="132"/>
                  </a:cubicBezTo>
                  <a:cubicBezTo>
                    <a:pt x="80" y="132"/>
                    <a:pt x="80" y="132"/>
                    <a:pt x="80" y="132"/>
                  </a:cubicBezTo>
                  <a:cubicBezTo>
                    <a:pt x="87" y="132"/>
                    <a:pt x="92" y="137"/>
                    <a:pt x="92" y="144"/>
                  </a:cubicBezTo>
                  <a:cubicBezTo>
                    <a:pt x="92" y="168"/>
                    <a:pt x="92" y="168"/>
                    <a:pt x="92" y="168"/>
                  </a:cubicBezTo>
                  <a:cubicBezTo>
                    <a:pt x="92" y="175"/>
                    <a:pt x="87" y="180"/>
                    <a:pt x="80" y="180"/>
                  </a:cubicBezTo>
                </a:path>
              </a:pathLst>
            </a:custGeom>
            <a:solidFill>
              <a:sysClr val="window" lastClr="FFFFFF"/>
            </a:solidFill>
            <a:ln w="9525">
              <a:noFill/>
              <a:round/>
            </a:ln>
          </p:spPr>
          <p:txBody>
            <a:bodyPr lIns="121682" tIns="60841" rIns="121682" bIns="60841"/>
            <a:lstStyle/>
            <a:p>
              <a:pPr defTabSz="1217295">
                <a:defRPr/>
              </a:pPr>
              <a:endParaRPr lang="en-US" sz="3190" kern="0">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grpSp>
      <p:grpSp>
        <p:nvGrpSpPr>
          <p:cNvPr id="12" name="组合 11"/>
          <p:cNvGrpSpPr/>
          <p:nvPr/>
        </p:nvGrpSpPr>
        <p:grpSpPr>
          <a:xfrm>
            <a:off x="5632511" y="3305176"/>
            <a:ext cx="996820" cy="1355725"/>
            <a:chOff x="5631717" y="3305175"/>
            <a:chExt cx="996820" cy="1355725"/>
          </a:xfrm>
        </p:grpSpPr>
        <p:cxnSp>
          <p:nvCxnSpPr>
            <p:cNvPr id="13" name="Straight Connector 56"/>
            <p:cNvCxnSpPr/>
            <p:nvPr/>
          </p:nvCxnSpPr>
          <p:spPr>
            <a:xfrm>
              <a:off x="6130127" y="3802063"/>
              <a:ext cx="0" cy="858837"/>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
          <p:nvSpPr>
            <p:cNvPr id="18" name="Oval 19"/>
            <p:cNvSpPr>
              <a:spLocks noChangeArrowheads="1"/>
            </p:cNvSpPr>
            <p:nvPr/>
          </p:nvSpPr>
          <p:spPr bwMode="auto">
            <a:xfrm>
              <a:off x="5631717" y="3305175"/>
              <a:ext cx="996820" cy="993775"/>
            </a:xfrm>
            <a:prstGeom prst="ellipse">
              <a:avLst/>
            </a:prstGeom>
            <a:solidFill>
              <a:srgbClr val="FCDCA3"/>
            </a:solidFill>
            <a:ln>
              <a:noFill/>
            </a:ln>
          </p:spPr>
          <p:txBody>
            <a:bodyPr anchor="ctr"/>
            <a:lstStyle/>
            <a:p>
              <a:pPr algn="ctr">
                <a:defRPr/>
              </a:pP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sp>
          <p:nvSpPr>
            <p:cNvPr id="37" name="Freeform 5"/>
            <p:cNvSpPr>
              <a:spLocks noEditPoints="1"/>
            </p:cNvSpPr>
            <p:nvPr/>
          </p:nvSpPr>
          <p:spPr bwMode="auto">
            <a:xfrm>
              <a:off x="5925367" y="3649662"/>
              <a:ext cx="436505" cy="423862"/>
            </a:xfrm>
            <a:custGeom>
              <a:avLst/>
              <a:gdLst/>
              <a:ahLst/>
              <a:cxnLst>
                <a:cxn ang="0">
                  <a:pos x="671" y="73"/>
                </a:cxn>
                <a:cxn ang="0">
                  <a:pos x="569" y="25"/>
                </a:cxn>
                <a:cxn ang="0">
                  <a:pos x="576" y="4"/>
                </a:cxn>
                <a:cxn ang="0">
                  <a:pos x="567" y="0"/>
                </a:cxn>
                <a:cxn ang="0">
                  <a:pos x="111" y="1"/>
                </a:cxn>
                <a:cxn ang="0">
                  <a:pos x="107" y="18"/>
                </a:cxn>
                <a:cxn ang="0">
                  <a:pos x="103" y="73"/>
                </a:cxn>
                <a:cxn ang="0">
                  <a:pos x="4" y="77"/>
                </a:cxn>
                <a:cxn ang="0">
                  <a:pos x="67" y="254"/>
                </a:cxn>
                <a:cxn ang="0">
                  <a:pos x="241" y="392"/>
                </a:cxn>
                <a:cxn ang="0">
                  <a:pos x="271" y="444"/>
                </a:cxn>
                <a:cxn ang="0">
                  <a:pos x="292" y="590"/>
                </a:cxn>
                <a:cxn ang="0">
                  <a:pos x="254" y="594"/>
                </a:cxn>
                <a:cxn ang="0">
                  <a:pos x="204" y="629"/>
                </a:cxn>
                <a:cxn ang="0">
                  <a:pos x="213" y="662"/>
                </a:cxn>
                <a:cxn ang="0">
                  <a:pos x="479" y="654"/>
                </a:cxn>
                <a:cxn ang="0">
                  <a:pos x="472" y="617"/>
                </a:cxn>
                <a:cxn ang="0">
                  <a:pos x="414" y="590"/>
                </a:cxn>
                <a:cxn ang="0">
                  <a:pos x="416" y="455"/>
                </a:cxn>
                <a:cxn ang="0">
                  <a:pos x="406" y="437"/>
                </a:cxn>
                <a:cxn ang="0">
                  <a:pos x="431" y="397"/>
                </a:cxn>
                <a:cxn ang="0">
                  <a:pos x="455" y="357"/>
                </a:cxn>
                <a:cxn ang="0">
                  <a:pos x="683" y="85"/>
                </a:cxn>
                <a:cxn ang="0">
                  <a:pos x="146" y="288"/>
                </a:cxn>
                <a:cxn ang="0">
                  <a:pos x="95" y="244"/>
                </a:cxn>
                <a:cxn ang="0">
                  <a:pos x="81" y="229"/>
                </a:cxn>
                <a:cxn ang="0">
                  <a:pos x="78" y="224"/>
                </a:cxn>
                <a:cxn ang="0">
                  <a:pos x="43" y="166"/>
                </a:cxn>
                <a:cxn ang="0">
                  <a:pos x="41" y="161"/>
                </a:cxn>
                <a:cxn ang="0">
                  <a:pos x="30" y="130"/>
                </a:cxn>
                <a:cxn ang="0">
                  <a:pos x="23" y="97"/>
                </a:cxn>
                <a:cxn ang="0">
                  <a:pos x="180" y="307"/>
                </a:cxn>
                <a:cxn ang="0">
                  <a:pos x="453" y="141"/>
                </a:cxn>
                <a:cxn ang="0">
                  <a:pos x="413" y="266"/>
                </a:cxn>
                <a:cxn ang="0">
                  <a:pos x="342" y="222"/>
                </a:cxn>
                <a:cxn ang="0">
                  <a:pos x="271" y="266"/>
                </a:cxn>
                <a:cxn ang="0">
                  <a:pos x="230" y="141"/>
                </a:cxn>
                <a:cxn ang="0">
                  <a:pos x="314" y="135"/>
                </a:cxn>
                <a:cxn ang="0">
                  <a:pos x="345" y="57"/>
                </a:cxn>
                <a:cxn ang="0">
                  <a:pos x="452" y="135"/>
                </a:cxn>
                <a:cxn ang="0">
                  <a:pos x="653" y="103"/>
                </a:cxn>
                <a:cxn ang="0">
                  <a:pos x="638" y="156"/>
                </a:cxn>
                <a:cxn ang="0">
                  <a:pos x="635" y="163"/>
                </a:cxn>
                <a:cxn ang="0">
                  <a:pos x="627" y="179"/>
                </a:cxn>
                <a:cxn ang="0">
                  <a:pos x="598" y="226"/>
                </a:cxn>
                <a:cxn ang="0">
                  <a:pos x="591" y="234"/>
                </a:cxn>
                <a:cxn ang="0">
                  <a:pos x="563" y="263"/>
                </a:cxn>
                <a:cxn ang="0">
                  <a:pos x="497" y="307"/>
                </a:cxn>
                <a:cxn ang="0">
                  <a:pos x="654" y="97"/>
                </a:cxn>
                <a:cxn ang="0">
                  <a:pos x="653" y="103"/>
                </a:cxn>
              </a:cxnLst>
              <a:rect l="0" t="0" r="r" b="b"/>
              <a:pathLst>
                <a:path w="683" h="662">
                  <a:moveTo>
                    <a:pt x="680" y="78"/>
                  </a:moveTo>
                  <a:cubicBezTo>
                    <a:pt x="678" y="75"/>
                    <a:pt x="675" y="73"/>
                    <a:pt x="671" y="73"/>
                  </a:cubicBezTo>
                  <a:cubicBezTo>
                    <a:pt x="580" y="73"/>
                    <a:pt x="580" y="73"/>
                    <a:pt x="580" y="73"/>
                  </a:cubicBezTo>
                  <a:cubicBezTo>
                    <a:pt x="577" y="49"/>
                    <a:pt x="571" y="32"/>
                    <a:pt x="569" y="25"/>
                  </a:cubicBezTo>
                  <a:cubicBezTo>
                    <a:pt x="572" y="23"/>
                    <a:pt x="574" y="20"/>
                    <a:pt x="576" y="18"/>
                  </a:cubicBezTo>
                  <a:cubicBezTo>
                    <a:pt x="580" y="14"/>
                    <a:pt x="580" y="8"/>
                    <a:pt x="576" y="4"/>
                  </a:cubicBezTo>
                  <a:cubicBezTo>
                    <a:pt x="575" y="3"/>
                    <a:pt x="574" y="2"/>
                    <a:pt x="572" y="1"/>
                  </a:cubicBezTo>
                  <a:cubicBezTo>
                    <a:pt x="571" y="1"/>
                    <a:pt x="569" y="0"/>
                    <a:pt x="567" y="0"/>
                  </a:cubicBezTo>
                  <a:cubicBezTo>
                    <a:pt x="116" y="0"/>
                    <a:pt x="116" y="0"/>
                    <a:pt x="116" y="0"/>
                  </a:cubicBezTo>
                  <a:cubicBezTo>
                    <a:pt x="114" y="0"/>
                    <a:pt x="112" y="1"/>
                    <a:pt x="111" y="1"/>
                  </a:cubicBezTo>
                  <a:cubicBezTo>
                    <a:pt x="109" y="2"/>
                    <a:pt x="108" y="3"/>
                    <a:pt x="107" y="4"/>
                  </a:cubicBezTo>
                  <a:cubicBezTo>
                    <a:pt x="103" y="8"/>
                    <a:pt x="103" y="14"/>
                    <a:pt x="107" y="18"/>
                  </a:cubicBezTo>
                  <a:cubicBezTo>
                    <a:pt x="109" y="20"/>
                    <a:pt x="111" y="23"/>
                    <a:pt x="114" y="25"/>
                  </a:cubicBezTo>
                  <a:cubicBezTo>
                    <a:pt x="112" y="32"/>
                    <a:pt x="107" y="49"/>
                    <a:pt x="103" y="73"/>
                  </a:cubicBezTo>
                  <a:cubicBezTo>
                    <a:pt x="13" y="73"/>
                    <a:pt x="13" y="73"/>
                    <a:pt x="13" y="73"/>
                  </a:cubicBezTo>
                  <a:cubicBezTo>
                    <a:pt x="8" y="73"/>
                    <a:pt x="6" y="75"/>
                    <a:pt x="4" y="77"/>
                  </a:cubicBezTo>
                  <a:cubicBezTo>
                    <a:pt x="1" y="79"/>
                    <a:pt x="0" y="82"/>
                    <a:pt x="0" y="85"/>
                  </a:cubicBezTo>
                  <a:cubicBezTo>
                    <a:pt x="5" y="147"/>
                    <a:pt x="28" y="206"/>
                    <a:pt x="67" y="254"/>
                  </a:cubicBezTo>
                  <a:cubicBezTo>
                    <a:pt x="108" y="304"/>
                    <a:pt x="165" y="341"/>
                    <a:pt x="228" y="357"/>
                  </a:cubicBezTo>
                  <a:cubicBezTo>
                    <a:pt x="225" y="368"/>
                    <a:pt x="224" y="385"/>
                    <a:pt x="241" y="392"/>
                  </a:cubicBezTo>
                  <a:cubicBezTo>
                    <a:pt x="253" y="397"/>
                    <a:pt x="266" y="403"/>
                    <a:pt x="275" y="413"/>
                  </a:cubicBezTo>
                  <a:cubicBezTo>
                    <a:pt x="284" y="423"/>
                    <a:pt x="281" y="435"/>
                    <a:pt x="271" y="444"/>
                  </a:cubicBezTo>
                  <a:cubicBezTo>
                    <a:pt x="268" y="447"/>
                    <a:pt x="267" y="450"/>
                    <a:pt x="268" y="455"/>
                  </a:cubicBezTo>
                  <a:cubicBezTo>
                    <a:pt x="292" y="590"/>
                    <a:pt x="292" y="590"/>
                    <a:pt x="292" y="590"/>
                  </a:cubicBezTo>
                  <a:cubicBezTo>
                    <a:pt x="269" y="590"/>
                    <a:pt x="269" y="590"/>
                    <a:pt x="269" y="590"/>
                  </a:cubicBezTo>
                  <a:cubicBezTo>
                    <a:pt x="264" y="590"/>
                    <a:pt x="258" y="591"/>
                    <a:pt x="254" y="594"/>
                  </a:cubicBezTo>
                  <a:cubicBezTo>
                    <a:pt x="212" y="617"/>
                    <a:pt x="212" y="617"/>
                    <a:pt x="212" y="617"/>
                  </a:cubicBezTo>
                  <a:cubicBezTo>
                    <a:pt x="208" y="619"/>
                    <a:pt x="204" y="624"/>
                    <a:pt x="204" y="629"/>
                  </a:cubicBezTo>
                  <a:cubicBezTo>
                    <a:pt x="204" y="654"/>
                    <a:pt x="204" y="654"/>
                    <a:pt x="204" y="654"/>
                  </a:cubicBezTo>
                  <a:cubicBezTo>
                    <a:pt x="204" y="659"/>
                    <a:pt x="208" y="662"/>
                    <a:pt x="213" y="662"/>
                  </a:cubicBezTo>
                  <a:cubicBezTo>
                    <a:pt x="471" y="662"/>
                    <a:pt x="471" y="662"/>
                    <a:pt x="471" y="662"/>
                  </a:cubicBezTo>
                  <a:cubicBezTo>
                    <a:pt x="475" y="662"/>
                    <a:pt x="479" y="659"/>
                    <a:pt x="479" y="654"/>
                  </a:cubicBezTo>
                  <a:cubicBezTo>
                    <a:pt x="479" y="628"/>
                    <a:pt x="479" y="628"/>
                    <a:pt x="479" y="628"/>
                  </a:cubicBezTo>
                  <a:cubicBezTo>
                    <a:pt x="479" y="624"/>
                    <a:pt x="476" y="619"/>
                    <a:pt x="472" y="617"/>
                  </a:cubicBezTo>
                  <a:cubicBezTo>
                    <a:pt x="461" y="611"/>
                    <a:pt x="440" y="600"/>
                    <a:pt x="429" y="594"/>
                  </a:cubicBezTo>
                  <a:cubicBezTo>
                    <a:pt x="426" y="591"/>
                    <a:pt x="419" y="590"/>
                    <a:pt x="414" y="590"/>
                  </a:cubicBezTo>
                  <a:cubicBezTo>
                    <a:pt x="392" y="590"/>
                    <a:pt x="392" y="590"/>
                    <a:pt x="392" y="590"/>
                  </a:cubicBezTo>
                  <a:cubicBezTo>
                    <a:pt x="392" y="590"/>
                    <a:pt x="415" y="456"/>
                    <a:pt x="416" y="455"/>
                  </a:cubicBezTo>
                  <a:cubicBezTo>
                    <a:pt x="416" y="452"/>
                    <a:pt x="416" y="448"/>
                    <a:pt x="414" y="446"/>
                  </a:cubicBezTo>
                  <a:cubicBezTo>
                    <a:pt x="411" y="443"/>
                    <a:pt x="408" y="440"/>
                    <a:pt x="406" y="437"/>
                  </a:cubicBezTo>
                  <a:cubicBezTo>
                    <a:pt x="403" y="432"/>
                    <a:pt x="402" y="427"/>
                    <a:pt x="403" y="421"/>
                  </a:cubicBezTo>
                  <a:cubicBezTo>
                    <a:pt x="407" y="409"/>
                    <a:pt x="421" y="402"/>
                    <a:pt x="431" y="397"/>
                  </a:cubicBezTo>
                  <a:cubicBezTo>
                    <a:pt x="435" y="395"/>
                    <a:pt x="438" y="394"/>
                    <a:pt x="442" y="392"/>
                  </a:cubicBezTo>
                  <a:cubicBezTo>
                    <a:pt x="460" y="385"/>
                    <a:pt x="458" y="368"/>
                    <a:pt x="455" y="357"/>
                  </a:cubicBezTo>
                  <a:cubicBezTo>
                    <a:pt x="518" y="340"/>
                    <a:pt x="575" y="304"/>
                    <a:pt x="616" y="254"/>
                  </a:cubicBezTo>
                  <a:cubicBezTo>
                    <a:pt x="655" y="206"/>
                    <a:pt x="679" y="147"/>
                    <a:pt x="683" y="85"/>
                  </a:cubicBezTo>
                  <a:cubicBezTo>
                    <a:pt x="683" y="83"/>
                    <a:pt x="682" y="80"/>
                    <a:pt x="680" y="78"/>
                  </a:cubicBezTo>
                  <a:close/>
                  <a:moveTo>
                    <a:pt x="146" y="288"/>
                  </a:moveTo>
                  <a:cubicBezTo>
                    <a:pt x="133" y="279"/>
                    <a:pt x="125" y="273"/>
                    <a:pt x="114" y="263"/>
                  </a:cubicBezTo>
                  <a:cubicBezTo>
                    <a:pt x="108" y="257"/>
                    <a:pt x="101" y="251"/>
                    <a:pt x="95" y="244"/>
                  </a:cubicBezTo>
                  <a:cubicBezTo>
                    <a:pt x="91" y="241"/>
                    <a:pt x="88" y="237"/>
                    <a:pt x="85" y="234"/>
                  </a:cubicBezTo>
                  <a:cubicBezTo>
                    <a:pt x="84" y="232"/>
                    <a:pt x="82" y="230"/>
                    <a:pt x="81" y="229"/>
                  </a:cubicBezTo>
                  <a:cubicBezTo>
                    <a:pt x="80" y="228"/>
                    <a:pt x="80" y="227"/>
                    <a:pt x="79" y="226"/>
                  </a:cubicBezTo>
                  <a:cubicBezTo>
                    <a:pt x="79" y="226"/>
                    <a:pt x="78" y="225"/>
                    <a:pt x="78" y="224"/>
                  </a:cubicBezTo>
                  <a:cubicBezTo>
                    <a:pt x="67" y="210"/>
                    <a:pt x="57" y="195"/>
                    <a:pt x="49" y="179"/>
                  </a:cubicBezTo>
                  <a:cubicBezTo>
                    <a:pt x="47" y="175"/>
                    <a:pt x="45" y="171"/>
                    <a:pt x="43" y="166"/>
                  </a:cubicBezTo>
                  <a:cubicBezTo>
                    <a:pt x="42" y="163"/>
                    <a:pt x="42" y="163"/>
                    <a:pt x="42" y="163"/>
                  </a:cubicBezTo>
                  <a:cubicBezTo>
                    <a:pt x="42" y="163"/>
                    <a:pt x="41" y="161"/>
                    <a:pt x="41" y="161"/>
                  </a:cubicBezTo>
                  <a:cubicBezTo>
                    <a:pt x="40" y="159"/>
                    <a:pt x="40" y="158"/>
                    <a:pt x="39" y="156"/>
                  </a:cubicBezTo>
                  <a:cubicBezTo>
                    <a:pt x="36" y="147"/>
                    <a:pt x="33" y="139"/>
                    <a:pt x="30" y="130"/>
                  </a:cubicBezTo>
                  <a:cubicBezTo>
                    <a:pt x="28" y="121"/>
                    <a:pt x="26" y="112"/>
                    <a:pt x="24" y="103"/>
                  </a:cubicBezTo>
                  <a:cubicBezTo>
                    <a:pt x="24" y="101"/>
                    <a:pt x="23" y="99"/>
                    <a:pt x="23" y="97"/>
                  </a:cubicBezTo>
                  <a:cubicBezTo>
                    <a:pt x="97" y="97"/>
                    <a:pt x="97" y="97"/>
                    <a:pt x="97" y="97"/>
                  </a:cubicBezTo>
                  <a:cubicBezTo>
                    <a:pt x="93" y="159"/>
                    <a:pt x="105" y="244"/>
                    <a:pt x="180" y="307"/>
                  </a:cubicBezTo>
                  <a:cubicBezTo>
                    <a:pt x="168" y="301"/>
                    <a:pt x="156" y="295"/>
                    <a:pt x="146" y="288"/>
                  </a:cubicBezTo>
                  <a:close/>
                  <a:moveTo>
                    <a:pt x="453" y="141"/>
                  </a:moveTo>
                  <a:cubicBezTo>
                    <a:pt x="388" y="188"/>
                    <a:pt x="388" y="188"/>
                    <a:pt x="388" y="188"/>
                  </a:cubicBezTo>
                  <a:cubicBezTo>
                    <a:pt x="413" y="266"/>
                    <a:pt x="413" y="266"/>
                    <a:pt x="413" y="266"/>
                  </a:cubicBezTo>
                  <a:cubicBezTo>
                    <a:pt x="415" y="271"/>
                    <a:pt x="412" y="273"/>
                    <a:pt x="408" y="270"/>
                  </a:cubicBezTo>
                  <a:cubicBezTo>
                    <a:pt x="342" y="222"/>
                    <a:pt x="342" y="222"/>
                    <a:pt x="342" y="222"/>
                  </a:cubicBezTo>
                  <a:cubicBezTo>
                    <a:pt x="276" y="270"/>
                    <a:pt x="276" y="270"/>
                    <a:pt x="276" y="270"/>
                  </a:cubicBezTo>
                  <a:cubicBezTo>
                    <a:pt x="271" y="273"/>
                    <a:pt x="269" y="271"/>
                    <a:pt x="271" y="266"/>
                  </a:cubicBezTo>
                  <a:cubicBezTo>
                    <a:pt x="296" y="188"/>
                    <a:pt x="296" y="188"/>
                    <a:pt x="296" y="188"/>
                  </a:cubicBezTo>
                  <a:cubicBezTo>
                    <a:pt x="230" y="141"/>
                    <a:pt x="230" y="141"/>
                    <a:pt x="230" y="141"/>
                  </a:cubicBezTo>
                  <a:cubicBezTo>
                    <a:pt x="225" y="137"/>
                    <a:pt x="226" y="135"/>
                    <a:pt x="232" y="135"/>
                  </a:cubicBezTo>
                  <a:cubicBezTo>
                    <a:pt x="314" y="135"/>
                    <a:pt x="314" y="135"/>
                    <a:pt x="314" y="135"/>
                  </a:cubicBezTo>
                  <a:cubicBezTo>
                    <a:pt x="339" y="57"/>
                    <a:pt x="339" y="57"/>
                    <a:pt x="339" y="57"/>
                  </a:cubicBezTo>
                  <a:cubicBezTo>
                    <a:pt x="340" y="52"/>
                    <a:pt x="343" y="52"/>
                    <a:pt x="345" y="57"/>
                  </a:cubicBezTo>
                  <a:cubicBezTo>
                    <a:pt x="370" y="135"/>
                    <a:pt x="370" y="135"/>
                    <a:pt x="370" y="135"/>
                  </a:cubicBezTo>
                  <a:cubicBezTo>
                    <a:pt x="452" y="135"/>
                    <a:pt x="452" y="135"/>
                    <a:pt x="452" y="135"/>
                  </a:cubicBezTo>
                  <a:cubicBezTo>
                    <a:pt x="457" y="134"/>
                    <a:pt x="458" y="137"/>
                    <a:pt x="453" y="141"/>
                  </a:cubicBezTo>
                  <a:close/>
                  <a:moveTo>
                    <a:pt x="653" y="103"/>
                  </a:moveTo>
                  <a:cubicBezTo>
                    <a:pt x="651" y="112"/>
                    <a:pt x="649" y="121"/>
                    <a:pt x="647" y="130"/>
                  </a:cubicBezTo>
                  <a:cubicBezTo>
                    <a:pt x="644" y="139"/>
                    <a:pt x="641" y="147"/>
                    <a:pt x="638" y="156"/>
                  </a:cubicBezTo>
                  <a:cubicBezTo>
                    <a:pt x="637" y="158"/>
                    <a:pt x="636" y="159"/>
                    <a:pt x="636" y="161"/>
                  </a:cubicBezTo>
                  <a:cubicBezTo>
                    <a:pt x="636" y="161"/>
                    <a:pt x="635" y="163"/>
                    <a:pt x="635" y="163"/>
                  </a:cubicBezTo>
                  <a:cubicBezTo>
                    <a:pt x="634" y="166"/>
                    <a:pt x="634" y="166"/>
                    <a:pt x="634" y="166"/>
                  </a:cubicBezTo>
                  <a:cubicBezTo>
                    <a:pt x="632" y="171"/>
                    <a:pt x="630" y="175"/>
                    <a:pt x="627" y="179"/>
                  </a:cubicBezTo>
                  <a:cubicBezTo>
                    <a:pt x="619" y="195"/>
                    <a:pt x="610" y="210"/>
                    <a:pt x="599" y="224"/>
                  </a:cubicBezTo>
                  <a:cubicBezTo>
                    <a:pt x="599" y="225"/>
                    <a:pt x="598" y="226"/>
                    <a:pt x="598" y="226"/>
                  </a:cubicBezTo>
                  <a:cubicBezTo>
                    <a:pt x="597" y="227"/>
                    <a:pt x="596" y="228"/>
                    <a:pt x="596" y="229"/>
                  </a:cubicBezTo>
                  <a:cubicBezTo>
                    <a:pt x="594" y="230"/>
                    <a:pt x="593" y="232"/>
                    <a:pt x="591" y="234"/>
                  </a:cubicBezTo>
                  <a:cubicBezTo>
                    <a:pt x="588" y="237"/>
                    <a:pt x="585" y="241"/>
                    <a:pt x="582" y="244"/>
                  </a:cubicBezTo>
                  <a:cubicBezTo>
                    <a:pt x="576" y="251"/>
                    <a:pt x="569" y="257"/>
                    <a:pt x="563" y="263"/>
                  </a:cubicBezTo>
                  <a:cubicBezTo>
                    <a:pt x="551" y="273"/>
                    <a:pt x="544" y="279"/>
                    <a:pt x="531" y="288"/>
                  </a:cubicBezTo>
                  <a:cubicBezTo>
                    <a:pt x="520" y="295"/>
                    <a:pt x="509" y="301"/>
                    <a:pt x="497" y="307"/>
                  </a:cubicBezTo>
                  <a:cubicBezTo>
                    <a:pt x="571" y="244"/>
                    <a:pt x="584" y="159"/>
                    <a:pt x="580" y="97"/>
                  </a:cubicBezTo>
                  <a:cubicBezTo>
                    <a:pt x="654" y="97"/>
                    <a:pt x="654" y="97"/>
                    <a:pt x="654" y="97"/>
                  </a:cubicBezTo>
                  <a:cubicBezTo>
                    <a:pt x="653" y="99"/>
                    <a:pt x="653" y="101"/>
                    <a:pt x="653" y="103"/>
                  </a:cubicBezTo>
                  <a:close/>
                  <a:moveTo>
                    <a:pt x="653" y="103"/>
                  </a:moveTo>
                  <a:cubicBezTo>
                    <a:pt x="653" y="103"/>
                    <a:pt x="653" y="103"/>
                    <a:pt x="653" y="103"/>
                  </a:cubicBezTo>
                </a:path>
              </a:pathLst>
            </a:custGeom>
            <a:solidFill>
              <a:sysClr val="window" lastClr="FFFFFF"/>
            </a:solidFill>
            <a:ln w="9525">
              <a:noFill/>
              <a:round/>
            </a:ln>
          </p:spPr>
          <p:txBody>
            <a:bodyPr lIns="121682" tIns="60841" rIns="121682" bIns="60841"/>
            <a:lstStyle/>
            <a:p>
              <a:pPr defTabSz="1217295">
                <a:defRPr/>
              </a:pPr>
              <a:endParaRPr lang="en-US" sz="3190" kern="0">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grpSp>
      <p:grpSp>
        <p:nvGrpSpPr>
          <p:cNvPr id="14" name="组合 13"/>
          <p:cNvGrpSpPr/>
          <p:nvPr/>
        </p:nvGrpSpPr>
        <p:grpSpPr>
          <a:xfrm>
            <a:off x="3734108" y="4232275"/>
            <a:ext cx="996820" cy="1422401"/>
            <a:chOff x="3733314" y="4232274"/>
            <a:chExt cx="996820" cy="1422401"/>
          </a:xfrm>
        </p:grpSpPr>
        <p:cxnSp>
          <p:nvCxnSpPr>
            <p:cNvPr id="17" name="Straight Connector 55"/>
            <p:cNvCxnSpPr/>
            <p:nvPr/>
          </p:nvCxnSpPr>
          <p:spPr>
            <a:xfrm flipV="1">
              <a:off x="4246010" y="4232274"/>
              <a:ext cx="0" cy="858838"/>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
          <p:nvSpPr>
            <p:cNvPr id="26" name="Oval 19"/>
            <p:cNvSpPr>
              <a:spLocks noChangeArrowheads="1"/>
            </p:cNvSpPr>
            <p:nvPr/>
          </p:nvSpPr>
          <p:spPr bwMode="auto">
            <a:xfrm>
              <a:off x="3733314" y="4660900"/>
              <a:ext cx="996820" cy="993775"/>
            </a:xfrm>
            <a:prstGeom prst="ellipse">
              <a:avLst/>
            </a:prstGeom>
            <a:solidFill>
              <a:schemeClr val="accent3"/>
            </a:solidFill>
            <a:ln>
              <a:noFill/>
            </a:ln>
          </p:spPr>
          <p:txBody>
            <a:bodyPr anchor="ctr"/>
            <a:lstStyle/>
            <a:p>
              <a:pPr algn="ctr">
                <a:defRPr/>
              </a:pP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sp>
          <p:nvSpPr>
            <p:cNvPr id="38" name="Freeform 45"/>
            <p:cNvSpPr>
              <a:spLocks noEditPoints="1"/>
            </p:cNvSpPr>
            <p:nvPr/>
          </p:nvSpPr>
          <p:spPr bwMode="auto">
            <a:xfrm>
              <a:off x="4014266" y="4808537"/>
              <a:ext cx="490473" cy="531812"/>
            </a:xfrm>
            <a:custGeom>
              <a:avLst/>
              <a:gdLst/>
              <a:ahLst/>
              <a:cxnLst>
                <a:cxn ang="0">
                  <a:pos x="783" y="812"/>
                </a:cxn>
                <a:cxn ang="0">
                  <a:pos x="684" y="703"/>
                </a:cxn>
                <a:cxn ang="0">
                  <a:pos x="698" y="592"/>
                </a:cxn>
                <a:cxn ang="0">
                  <a:pos x="674" y="483"/>
                </a:cxn>
                <a:cxn ang="0">
                  <a:pos x="617" y="387"/>
                </a:cxn>
                <a:cxn ang="0">
                  <a:pos x="532" y="315"/>
                </a:cxn>
                <a:cxn ang="0">
                  <a:pos x="428" y="275"/>
                </a:cxn>
                <a:cxn ang="0">
                  <a:pos x="316" y="270"/>
                </a:cxn>
                <a:cxn ang="0">
                  <a:pos x="209" y="303"/>
                </a:cxn>
                <a:cxn ang="0">
                  <a:pos x="119" y="367"/>
                </a:cxn>
                <a:cxn ang="0">
                  <a:pos x="54" y="458"/>
                </a:cxn>
                <a:cxn ang="0">
                  <a:pos x="22" y="565"/>
                </a:cxn>
                <a:cxn ang="0">
                  <a:pos x="27" y="677"/>
                </a:cxn>
                <a:cxn ang="0">
                  <a:pos x="68" y="781"/>
                </a:cxn>
                <a:cxn ang="0">
                  <a:pos x="140" y="866"/>
                </a:cxn>
                <a:cxn ang="0">
                  <a:pos x="236" y="923"/>
                </a:cxn>
                <a:cxn ang="0">
                  <a:pos x="345" y="945"/>
                </a:cxn>
                <a:cxn ang="0">
                  <a:pos x="456" y="931"/>
                </a:cxn>
                <a:cxn ang="0">
                  <a:pos x="556" y="882"/>
                </a:cxn>
                <a:cxn ang="0">
                  <a:pos x="605" y="817"/>
                </a:cxn>
                <a:cxn ang="0">
                  <a:pos x="769" y="943"/>
                </a:cxn>
                <a:cxn ang="0">
                  <a:pos x="843" y="818"/>
                </a:cxn>
                <a:cxn ang="0">
                  <a:pos x="456" y="618"/>
                </a:cxn>
                <a:cxn ang="0">
                  <a:pos x="317" y="545"/>
                </a:cxn>
                <a:cxn ang="0">
                  <a:pos x="381" y="630"/>
                </a:cxn>
                <a:cxn ang="0">
                  <a:pos x="276" y="614"/>
                </a:cxn>
                <a:cxn ang="0">
                  <a:pos x="407" y="700"/>
                </a:cxn>
                <a:cxn ang="0">
                  <a:pos x="408" y="804"/>
                </a:cxn>
                <a:cxn ang="0">
                  <a:pos x="307" y="409"/>
                </a:cxn>
                <a:cxn ang="0">
                  <a:pos x="550" y="674"/>
                </a:cxn>
                <a:cxn ang="0">
                  <a:pos x="576" y="689"/>
                </a:cxn>
                <a:cxn ang="0">
                  <a:pos x="299" y="379"/>
                </a:cxn>
                <a:cxn ang="0">
                  <a:pos x="415" y="833"/>
                </a:cxn>
                <a:cxn ang="0">
                  <a:pos x="544" y="781"/>
                </a:cxn>
                <a:cxn ang="0">
                  <a:pos x="109" y="670"/>
                </a:cxn>
                <a:cxn ang="0">
                  <a:pos x="605" y="543"/>
                </a:cxn>
                <a:cxn ang="0">
                  <a:pos x="839" y="900"/>
                </a:cxn>
                <a:cxn ang="0">
                  <a:pos x="773" y="900"/>
                </a:cxn>
                <a:cxn ang="0">
                  <a:pos x="807" y="842"/>
                </a:cxn>
                <a:cxn ang="0">
                  <a:pos x="839" y="900"/>
                </a:cxn>
                <a:cxn ang="0">
                  <a:pos x="543" y="226"/>
                </a:cxn>
                <a:cxn ang="0">
                  <a:pos x="570" y="293"/>
                </a:cxn>
                <a:cxn ang="0">
                  <a:pos x="620" y="312"/>
                </a:cxn>
                <a:cxn ang="0">
                  <a:pos x="687" y="340"/>
                </a:cxn>
                <a:cxn ang="0">
                  <a:pos x="736" y="318"/>
                </a:cxn>
                <a:cxn ang="0">
                  <a:pos x="802" y="290"/>
                </a:cxn>
                <a:cxn ang="0">
                  <a:pos x="821" y="240"/>
                </a:cxn>
                <a:cxn ang="0">
                  <a:pos x="849" y="173"/>
                </a:cxn>
                <a:cxn ang="0">
                  <a:pos x="827" y="124"/>
                </a:cxn>
                <a:cxn ang="0">
                  <a:pos x="800" y="58"/>
                </a:cxn>
                <a:cxn ang="0">
                  <a:pos x="749" y="39"/>
                </a:cxn>
                <a:cxn ang="0">
                  <a:pos x="683" y="11"/>
                </a:cxn>
                <a:cxn ang="0">
                  <a:pos x="634" y="33"/>
                </a:cxn>
                <a:cxn ang="0">
                  <a:pos x="567" y="60"/>
                </a:cxn>
                <a:cxn ang="0">
                  <a:pos x="548" y="111"/>
                </a:cxn>
                <a:cxn ang="0">
                  <a:pos x="521" y="177"/>
                </a:cxn>
                <a:cxn ang="0">
                  <a:pos x="685" y="93"/>
                </a:cxn>
                <a:cxn ang="0">
                  <a:pos x="685" y="258"/>
                </a:cxn>
                <a:cxn ang="0">
                  <a:pos x="685" y="93"/>
                </a:cxn>
                <a:cxn ang="0">
                  <a:pos x="685" y="93"/>
                </a:cxn>
              </a:cxnLst>
              <a:rect l="0" t="0" r="r" b="b"/>
              <a:pathLst>
                <a:path w="889" h="965">
                  <a:moveTo>
                    <a:pt x="843" y="818"/>
                  </a:moveTo>
                  <a:cubicBezTo>
                    <a:pt x="824" y="807"/>
                    <a:pt x="803" y="806"/>
                    <a:pt x="783" y="812"/>
                  </a:cubicBezTo>
                  <a:cubicBezTo>
                    <a:pt x="657" y="737"/>
                    <a:pt x="657" y="737"/>
                    <a:pt x="657" y="737"/>
                  </a:cubicBezTo>
                  <a:cubicBezTo>
                    <a:pt x="659" y="722"/>
                    <a:pt x="669" y="709"/>
                    <a:pt x="684" y="703"/>
                  </a:cubicBezTo>
                  <a:cubicBezTo>
                    <a:pt x="707" y="694"/>
                    <a:pt x="712" y="672"/>
                    <a:pt x="694" y="654"/>
                  </a:cubicBezTo>
                  <a:cubicBezTo>
                    <a:pt x="677" y="636"/>
                    <a:pt x="679" y="608"/>
                    <a:pt x="698" y="592"/>
                  </a:cubicBezTo>
                  <a:cubicBezTo>
                    <a:pt x="716" y="576"/>
                    <a:pt x="714" y="554"/>
                    <a:pt x="691" y="542"/>
                  </a:cubicBezTo>
                  <a:cubicBezTo>
                    <a:pt x="670" y="531"/>
                    <a:pt x="662" y="504"/>
                    <a:pt x="674" y="483"/>
                  </a:cubicBezTo>
                  <a:cubicBezTo>
                    <a:pt x="687" y="462"/>
                    <a:pt x="677" y="441"/>
                    <a:pt x="653" y="438"/>
                  </a:cubicBezTo>
                  <a:cubicBezTo>
                    <a:pt x="628" y="434"/>
                    <a:pt x="612" y="412"/>
                    <a:pt x="617" y="387"/>
                  </a:cubicBezTo>
                  <a:cubicBezTo>
                    <a:pt x="622" y="363"/>
                    <a:pt x="606" y="347"/>
                    <a:pt x="582" y="352"/>
                  </a:cubicBezTo>
                  <a:cubicBezTo>
                    <a:pt x="557" y="356"/>
                    <a:pt x="535" y="340"/>
                    <a:pt x="532" y="315"/>
                  </a:cubicBezTo>
                  <a:cubicBezTo>
                    <a:pt x="529" y="291"/>
                    <a:pt x="508" y="281"/>
                    <a:pt x="487" y="293"/>
                  </a:cubicBezTo>
                  <a:cubicBezTo>
                    <a:pt x="465" y="305"/>
                    <a:pt x="439" y="297"/>
                    <a:pt x="428" y="275"/>
                  </a:cubicBezTo>
                  <a:cubicBezTo>
                    <a:pt x="417" y="253"/>
                    <a:pt x="395" y="250"/>
                    <a:pt x="378" y="268"/>
                  </a:cubicBezTo>
                  <a:cubicBezTo>
                    <a:pt x="362" y="287"/>
                    <a:pt x="334" y="288"/>
                    <a:pt x="316" y="270"/>
                  </a:cubicBezTo>
                  <a:cubicBezTo>
                    <a:pt x="299" y="253"/>
                    <a:pt x="277" y="258"/>
                    <a:pt x="267" y="280"/>
                  </a:cubicBezTo>
                  <a:cubicBezTo>
                    <a:pt x="258" y="303"/>
                    <a:pt x="232" y="313"/>
                    <a:pt x="209" y="303"/>
                  </a:cubicBezTo>
                  <a:cubicBezTo>
                    <a:pt x="187" y="292"/>
                    <a:pt x="168" y="303"/>
                    <a:pt x="166" y="328"/>
                  </a:cubicBezTo>
                  <a:cubicBezTo>
                    <a:pt x="165" y="353"/>
                    <a:pt x="143" y="370"/>
                    <a:pt x="119" y="367"/>
                  </a:cubicBezTo>
                  <a:cubicBezTo>
                    <a:pt x="94" y="365"/>
                    <a:pt x="80" y="382"/>
                    <a:pt x="86" y="405"/>
                  </a:cubicBezTo>
                  <a:cubicBezTo>
                    <a:pt x="93" y="429"/>
                    <a:pt x="78" y="453"/>
                    <a:pt x="54" y="458"/>
                  </a:cubicBezTo>
                  <a:cubicBezTo>
                    <a:pt x="30" y="464"/>
                    <a:pt x="21" y="485"/>
                    <a:pt x="35" y="505"/>
                  </a:cubicBezTo>
                  <a:cubicBezTo>
                    <a:pt x="50" y="525"/>
                    <a:pt x="44" y="553"/>
                    <a:pt x="22" y="565"/>
                  </a:cubicBezTo>
                  <a:cubicBezTo>
                    <a:pt x="1" y="578"/>
                    <a:pt x="0" y="601"/>
                    <a:pt x="20" y="616"/>
                  </a:cubicBezTo>
                  <a:cubicBezTo>
                    <a:pt x="40" y="630"/>
                    <a:pt x="43" y="658"/>
                    <a:pt x="27" y="677"/>
                  </a:cubicBezTo>
                  <a:cubicBezTo>
                    <a:pt x="11" y="696"/>
                    <a:pt x="18" y="718"/>
                    <a:pt x="41" y="725"/>
                  </a:cubicBezTo>
                  <a:cubicBezTo>
                    <a:pt x="65" y="733"/>
                    <a:pt x="77" y="758"/>
                    <a:pt x="68" y="781"/>
                  </a:cubicBezTo>
                  <a:cubicBezTo>
                    <a:pt x="59" y="804"/>
                    <a:pt x="72" y="822"/>
                    <a:pt x="97" y="822"/>
                  </a:cubicBezTo>
                  <a:cubicBezTo>
                    <a:pt x="122" y="821"/>
                    <a:pt x="141" y="841"/>
                    <a:pt x="140" y="866"/>
                  </a:cubicBezTo>
                  <a:cubicBezTo>
                    <a:pt x="139" y="891"/>
                    <a:pt x="158" y="904"/>
                    <a:pt x="181" y="895"/>
                  </a:cubicBezTo>
                  <a:cubicBezTo>
                    <a:pt x="204" y="887"/>
                    <a:pt x="229" y="899"/>
                    <a:pt x="236" y="923"/>
                  </a:cubicBezTo>
                  <a:cubicBezTo>
                    <a:pt x="243" y="946"/>
                    <a:pt x="265" y="953"/>
                    <a:pt x="284" y="937"/>
                  </a:cubicBezTo>
                  <a:cubicBezTo>
                    <a:pt x="303" y="922"/>
                    <a:pt x="331" y="925"/>
                    <a:pt x="345" y="945"/>
                  </a:cubicBezTo>
                  <a:cubicBezTo>
                    <a:pt x="360" y="965"/>
                    <a:pt x="383" y="965"/>
                    <a:pt x="395" y="944"/>
                  </a:cubicBezTo>
                  <a:cubicBezTo>
                    <a:pt x="409" y="923"/>
                    <a:pt x="436" y="917"/>
                    <a:pt x="456" y="931"/>
                  </a:cubicBezTo>
                  <a:cubicBezTo>
                    <a:pt x="476" y="946"/>
                    <a:pt x="497" y="938"/>
                    <a:pt x="503" y="914"/>
                  </a:cubicBezTo>
                  <a:cubicBezTo>
                    <a:pt x="509" y="889"/>
                    <a:pt x="533" y="875"/>
                    <a:pt x="556" y="882"/>
                  </a:cubicBezTo>
                  <a:cubicBezTo>
                    <a:pt x="580" y="889"/>
                    <a:pt x="597" y="875"/>
                    <a:pt x="595" y="850"/>
                  </a:cubicBezTo>
                  <a:cubicBezTo>
                    <a:pt x="593" y="838"/>
                    <a:pt x="598" y="826"/>
                    <a:pt x="605" y="817"/>
                  </a:cubicBezTo>
                  <a:cubicBezTo>
                    <a:pt x="735" y="894"/>
                    <a:pt x="735" y="894"/>
                    <a:pt x="735" y="894"/>
                  </a:cubicBezTo>
                  <a:cubicBezTo>
                    <a:pt x="739" y="914"/>
                    <a:pt x="750" y="932"/>
                    <a:pt x="769" y="943"/>
                  </a:cubicBezTo>
                  <a:cubicBezTo>
                    <a:pt x="804" y="964"/>
                    <a:pt x="848" y="952"/>
                    <a:pt x="869" y="918"/>
                  </a:cubicBezTo>
                  <a:cubicBezTo>
                    <a:pt x="889" y="883"/>
                    <a:pt x="878" y="839"/>
                    <a:pt x="843" y="818"/>
                  </a:cubicBezTo>
                  <a:close/>
                  <a:moveTo>
                    <a:pt x="550" y="674"/>
                  </a:moveTo>
                  <a:cubicBezTo>
                    <a:pt x="456" y="618"/>
                    <a:pt x="456" y="618"/>
                    <a:pt x="456" y="618"/>
                  </a:cubicBezTo>
                  <a:cubicBezTo>
                    <a:pt x="455" y="588"/>
                    <a:pt x="440" y="559"/>
                    <a:pt x="412" y="543"/>
                  </a:cubicBezTo>
                  <a:cubicBezTo>
                    <a:pt x="381" y="525"/>
                    <a:pt x="345" y="527"/>
                    <a:pt x="317" y="545"/>
                  </a:cubicBezTo>
                  <a:cubicBezTo>
                    <a:pt x="368" y="575"/>
                    <a:pt x="368" y="575"/>
                    <a:pt x="368" y="575"/>
                  </a:cubicBezTo>
                  <a:cubicBezTo>
                    <a:pt x="387" y="586"/>
                    <a:pt x="392" y="610"/>
                    <a:pt x="381" y="630"/>
                  </a:cubicBezTo>
                  <a:cubicBezTo>
                    <a:pt x="370" y="649"/>
                    <a:pt x="346" y="655"/>
                    <a:pt x="328" y="644"/>
                  </a:cubicBezTo>
                  <a:cubicBezTo>
                    <a:pt x="276" y="614"/>
                    <a:pt x="276" y="614"/>
                    <a:pt x="276" y="614"/>
                  </a:cubicBezTo>
                  <a:cubicBezTo>
                    <a:pt x="273" y="647"/>
                    <a:pt x="289" y="680"/>
                    <a:pt x="320" y="698"/>
                  </a:cubicBezTo>
                  <a:cubicBezTo>
                    <a:pt x="348" y="715"/>
                    <a:pt x="380" y="714"/>
                    <a:pt x="407" y="700"/>
                  </a:cubicBezTo>
                  <a:cubicBezTo>
                    <a:pt x="498" y="754"/>
                    <a:pt x="498" y="754"/>
                    <a:pt x="498" y="754"/>
                  </a:cubicBezTo>
                  <a:cubicBezTo>
                    <a:pt x="473" y="777"/>
                    <a:pt x="443" y="795"/>
                    <a:pt x="408" y="804"/>
                  </a:cubicBezTo>
                  <a:cubicBezTo>
                    <a:pt x="299" y="832"/>
                    <a:pt x="188" y="766"/>
                    <a:pt x="160" y="657"/>
                  </a:cubicBezTo>
                  <a:cubicBezTo>
                    <a:pt x="132" y="548"/>
                    <a:pt x="198" y="437"/>
                    <a:pt x="307" y="409"/>
                  </a:cubicBezTo>
                  <a:cubicBezTo>
                    <a:pt x="415" y="381"/>
                    <a:pt x="527" y="447"/>
                    <a:pt x="555" y="556"/>
                  </a:cubicBezTo>
                  <a:cubicBezTo>
                    <a:pt x="565" y="596"/>
                    <a:pt x="562" y="637"/>
                    <a:pt x="550" y="674"/>
                  </a:cubicBezTo>
                  <a:close/>
                  <a:moveTo>
                    <a:pt x="595" y="700"/>
                  </a:moveTo>
                  <a:cubicBezTo>
                    <a:pt x="576" y="689"/>
                    <a:pt x="576" y="689"/>
                    <a:pt x="576" y="689"/>
                  </a:cubicBezTo>
                  <a:cubicBezTo>
                    <a:pt x="592" y="646"/>
                    <a:pt x="597" y="597"/>
                    <a:pt x="584" y="548"/>
                  </a:cubicBezTo>
                  <a:cubicBezTo>
                    <a:pt x="552" y="423"/>
                    <a:pt x="424" y="347"/>
                    <a:pt x="299" y="379"/>
                  </a:cubicBezTo>
                  <a:cubicBezTo>
                    <a:pt x="174" y="412"/>
                    <a:pt x="98" y="539"/>
                    <a:pt x="130" y="665"/>
                  </a:cubicBezTo>
                  <a:cubicBezTo>
                    <a:pt x="163" y="790"/>
                    <a:pt x="290" y="865"/>
                    <a:pt x="415" y="833"/>
                  </a:cubicBezTo>
                  <a:cubicBezTo>
                    <a:pt x="459" y="822"/>
                    <a:pt x="496" y="799"/>
                    <a:pt x="524" y="770"/>
                  </a:cubicBezTo>
                  <a:cubicBezTo>
                    <a:pt x="544" y="781"/>
                    <a:pt x="544" y="781"/>
                    <a:pt x="544" y="781"/>
                  </a:cubicBezTo>
                  <a:cubicBezTo>
                    <a:pt x="512" y="815"/>
                    <a:pt x="470" y="841"/>
                    <a:pt x="421" y="854"/>
                  </a:cubicBezTo>
                  <a:cubicBezTo>
                    <a:pt x="284" y="889"/>
                    <a:pt x="145" y="807"/>
                    <a:pt x="109" y="670"/>
                  </a:cubicBezTo>
                  <a:cubicBezTo>
                    <a:pt x="74" y="533"/>
                    <a:pt x="157" y="394"/>
                    <a:pt x="294" y="359"/>
                  </a:cubicBezTo>
                  <a:cubicBezTo>
                    <a:pt x="430" y="323"/>
                    <a:pt x="570" y="406"/>
                    <a:pt x="605" y="543"/>
                  </a:cubicBezTo>
                  <a:cubicBezTo>
                    <a:pt x="619" y="597"/>
                    <a:pt x="614" y="652"/>
                    <a:pt x="595" y="700"/>
                  </a:cubicBezTo>
                  <a:close/>
                  <a:moveTo>
                    <a:pt x="839" y="900"/>
                  </a:moveTo>
                  <a:cubicBezTo>
                    <a:pt x="806" y="919"/>
                    <a:pt x="806" y="919"/>
                    <a:pt x="806" y="919"/>
                  </a:cubicBezTo>
                  <a:cubicBezTo>
                    <a:pt x="773" y="900"/>
                    <a:pt x="773" y="900"/>
                    <a:pt x="773" y="900"/>
                  </a:cubicBezTo>
                  <a:cubicBezTo>
                    <a:pt x="773" y="861"/>
                    <a:pt x="773" y="861"/>
                    <a:pt x="773" y="861"/>
                  </a:cubicBezTo>
                  <a:cubicBezTo>
                    <a:pt x="807" y="842"/>
                    <a:pt x="807" y="842"/>
                    <a:pt x="807" y="842"/>
                  </a:cubicBezTo>
                  <a:cubicBezTo>
                    <a:pt x="840" y="862"/>
                    <a:pt x="840" y="862"/>
                    <a:pt x="840" y="862"/>
                  </a:cubicBezTo>
                  <a:lnTo>
                    <a:pt x="839" y="900"/>
                  </a:lnTo>
                  <a:close/>
                  <a:moveTo>
                    <a:pt x="526" y="216"/>
                  </a:moveTo>
                  <a:cubicBezTo>
                    <a:pt x="543" y="226"/>
                    <a:pt x="543" y="226"/>
                    <a:pt x="543" y="226"/>
                  </a:cubicBezTo>
                  <a:cubicBezTo>
                    <a:pt x="557" y="235"/>
                    <a:pt x="569" y="256"/>
                    <a:pt x="569" y="273"/>
                  </a:cubicBezTo>
                  <a:cubicBezTo>
                    <a:pt x="570" y="293"/>
                    <a:pt x="570" y="293"/>
                    <a:pt x="570" y="293"/>
                  </a:cubicBezTo>
                  <a:cubicBezTo>
                    <a:pt x="571" y="309"/>
                    <a:pt x="585" y="320"/>
                    <a:pt x="601" y="316"/>
                  </a:cubicBezTo>
                  <a:cubicBezTo>
                    <a:pt x="620" y="312"/>
                    <a:pt x="620" y="312"/>
                    <a:pt x="620" y="312"/>
                  </a:cubicBezTo>
                  <a:cubicBezTo>
                    <a:pt x="637" y="308"/>
                    <a:pt x="660" y="315"/>
                    <a:pt x="672" y="326"/>
                  </a:cubicBezTo>
                  <a:cubicBezTo>
                    <a:pt x="687" y="340"/>
                    <a:pt x="687" y="340"/>
                    <a:pt x="687" y="340"/>
                  </a:cubicBezTo>
                  <a:cubicBezTo>
                    <a:pt x="699" y="351"/>
                    <a:pt x="716" y="349"/>
                    <a:pt x="725" y="335"/>
                  </a:cubicBezTo>
                  <a:cubicBezTo>
                    <a:pt x="736" y="318"/>
                    <a:pt x="736" y="318"/>
                    <a:pt x="736" y="318"/>
                  </a:cubicBezTo>
                  <a:cubicBezTo>
                    <a:pt x="745" y="304"/>
                    <a:pt x="766" y="291"/>
                    <a:pt x="782" y="291"/>
                  </a:cubicBezTo>
                  <a:cubicBezTo>
                    <a:pt x="802" y="290"/>
                    <a:pt x="802" y="290"/>
                    <a:pt x="802" y="290"/>
                  </a:cubicBezTo>
                  <a:cubicBezTo>
                    <a:pt x="819" y="290"/>
                    <a:pt x="830" y="276"/>
                    <a:pt x="826" y="259"/>
                  </a:cubicBezTo>
                  <a:cubicBezTo>
                    <a:pt x="821" y="240"/>
                    <a:pt x="821" y="240"/>
                    <a:pt x="821" y="240"/>
                  </a:cubicBezTo>
                  <a:cubicBezTo>
                    <a:pt x="818" y="224"/>
                    <a:pt x="824" y="200"/>
                    <a:pt x="835" y="188"/>
                  </a:cubicBezTo>
                  <a:cubicBezTo>
                    <a:pt x="849" y="173"/>
                    <a:pt x="849" y="173"/>
                    <a:pt x="849" y="173"/>
                  </a:cubicBezTo>
                  <a:cubicBezTo>
                    <a:pt x="860" y="161"/>
                    <a:pt x="858" y="144"/>
                    <a:pt x="844" y="135"/>
                  </a:cubicBezTo>
                  <a:cubicBezTo>
                    <a:pt x="827" y="124"/>
                    <a:pt x="827" y="124"/>
                    <a:pt x="827" y="124"/>
                  </a:cubicBezTo>
                  <a:cubicBezTo>
                    <a:pt x="813" y="115"/>
                    <a:pt x="801" y="95"/>
                    <a:pt x="800" y="78"/>
                  </a:cubicBezTo>
                  <a:cubicBezTo>
                    <a:pt x="800" y="58"/>
                    <a:pt x="800" y="58"/>
                    <a:pt x="800" y="58"/>
                  </a:cubicBezTo>
                  <a:cubicBezTo>
                    <a:pt x="799" y="41"/>
                    <a:pt x="785" y="31"/>
                    <a:pt x="769" y="34"/>
                  </a:cubicBezTo>
                  <a:cubicBezTo>
                    <a:pt x="749" y="39"/>
                    <a:pt x="749" y="39"/>
                    <a:pt x="749" y="39"/>
                  </a:cubicBezTo>
                  <a:cubicBezTo>
                    <a:pt x="733" y="42"/>
                    <a:pt x="710" y="36"/>
                    <a:pt x="698" y="25"/>
                  </a:cubicBezTo>
                  <a:cubicBezTo>
                    <a:pt x="683" y="11"/>
                    <a:pt x="683" y="11"/>
                    <a:pt x="683" y="11"/>
                  </a:cubicBezTo>
                  <a:cubicBezTo>
                    <a:pt x="671" y="0"/>
                    <a:pt x="653" y="2"/>
                    <a:pt x="645" y="16"/>
                  </a:cubicBezTo>
                  <a:cubicBezTo>
                    <a:pt x="634" y="33"/>
                    <a:pt x="634" y="33"/>
                    <a:pt x="634" y="33"/>
                  </a:cubicBezTo>
                  <a:cubicBezTo>
                    <a:pt x="625" y="47"/>
                    <a:pt x="604" y="59"/>
                    <a:pt x="587" y="60"/>
                  </a:cubicBezTo>
                  <a:cubicBezTo>
                    <a:pt x="567" y="60"/>
                    <a:pt x="567" y="60"/>
                    <a:pt x="567" y="60"/>
                  </a:cubicBezTo>
                  <a:cubicBezTo>
                    <a:pt x="551" y="61"/>
                    <a:pt x="540" y="75"/>
                    <a:pt x="544" y="91"/>
                  </a:cubicBezTo>
                  <a:cubicBezTo>
                    <a:pt x="548" y="111"/>
                    <a:pt x="548" y="111"/>
                    <a:pt x="548" y="111"/>
                  </a:cubicBezTo>
                  <a:cubicBezTo>
                    <a:pt x="552" y="127"/>
                    <a:pt x="546" y="150"/>
                    <a:pt x="534" y="163"/>
                  </a:cubicBezTo>
                  <a:cubicBezTo>
                    <a:pt x="521" y="177"/>
                    <a:pt x="521" y="177"/>
                    <a:pt x="521" y="177"/>
                  </a:cubicBezTo>
                  <a:cubicBezTo>
                    <a:pt x="509" y="189"/>
                    <a:pt x="512" y="207"/>
                    <a:pt x="526" y="216"/>
                  </a:cubicBezTo>
                  <a:close/>
                  <a:moveTo>
                    <a:pt x="685" y="93"/>
                  </a:moveTo>
                  <a:cubicBezTo>
                    <a:pt x="730" y="93"/>
                    <a:pt x="767" y="130"/>
                    <a:pt x="767" y="175"/>
                  </a:cubicBezTo>
                  <a:cubicBezTo>
                    <a:pt x="767" y="221"/>
                    <a:pt x="730" y="258"/>
                    <a:pt x="685" y="258"/>
                  </a:cubicBezTo>
                  <a:cubicBezTo>
                    <a:pt x="639" y="258"/>
                    <a:pt x="603" y="221"/>
                    <a:pt x="603" y="175"/>
                  </a:cubicBezTo>
                  <a:cubicBezTo>
                    <a:pt x="603" y="130"/>
                    <a:pt x="639" y="93"/>
                    <a:pt x="685" y="93"/>
                  </a:cubicBezTo>
                  <a:close/>
                  <a:moveTo>
                    <a:pt x="685" y="93"/>
                  </a:moveTo>
                  <a:cubicBezTo>
                    <a:pt x="685" y="93"/>
                    <a:pt x="685" y="93"/>
                    <a:pt x="685" y="93"/>
                  </a:cubicBezTo>
                </a:path>
              </a:pathLst>
            </a:custGeom>
            <a:solidFill>
              <a:sysClr val="window" lastClr="FFFFFF"/>
            </a:solidFill>
            <a:ln w="9525">
              <a:noFill/>
              <a:round/>
            </a:ln>
          </p:spPr>
          <p:txBody>
            <a:bodyPr lIns="121682" tIns="60841" rIns="121682" bIns="60841"/>
            <a:lstStyle/>
            <a:p>
              <a:pPr defTabSz="1217295">
                <a:defRPr/>
              </a:pPr>
              <a:endParaRPr lang="en-US" sz="3190" kern="0">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grpSp>
      <p:grpSp>
        <p:nvGrpSpPr>
          <p:cNvPr id="27" name="组合 26"/>
          <p:cNvGrpSpPr/>
          <p:nvPr/>
        </p:nvGrpSpPr>
        <p:grpSpPr>
          <a:xfrm>
            <a:off x="7530915" y="3519488"/>
            <a:ext cx="995233" cy="1304924"/>
            <a:chOff x="7530120" y="3519488"/>
            <a:chExt cx="995233" cy="1304924"/>
          </a:xfrm>
        </p:grpSpPr>
        <p:cxnSp>
          <p:nvCxnSpPr>
            <p:cNvPr id="28" name="Straight Connector 57"/>
            <p:cNvCxnSpPr/>
            <p:nvPr/>
          </p:nvCxnSpPr>
          <p:spPr>
            <a:xfrm flipV="1">
              <a:off x="8014245" y="3519488"/>
              <a:ext cx="0" cy="858837"/>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
          <p:nvSpPr>
            <p:cNvPr id="29" name="Oval 19"/>
            <p:cNvSpPr>
              <a:spLocks noChangeArrowheads="1"/>
            </p:cNvSpPr>
            <p:nvPr/>
          </p:nvSpPr>
          <p:spPr bwMode="auto">
            <a:xfrm>
              <a:off x="7530120" y="3832224"/>
              <a:ext cx="995233" cy="992188"/>
            </a:xfrm>
            <a:prstGeom prst="ellipse">
              <a:avLst/>
            </a:prstGeom>
            <a:solidFill>
              <a:srgbClr val="FCDCA3"/>
            </a:solidFill>
            <a:ln>
              <a:noFill/>
            </a:ln>
          </p:spPr>
          <p:txBody>
            <a:bodyPr anchor="ctr"/>
            <a:lstStyle/>
            <a:p>
              <a:pPr algn="ctr">
                <a:defRPr/>
              </a:pPr>
              <a:endParaRPr lang="en-US"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sp>
          <p:nvSpPr>
            <p:cNvPr id="39" name="Freeform 177"/>
            <p:cNvSpPr>
              <a:spLocks noEditPoints="1"/>
            </p:cNvSpPr>
            <p:nvPr/>
          </p:nvSpPr>
          <p:spPr bwMode="auto">
            <a:xfrm>
              <a:off x="7787261" y="4049712"/>
              <a:ext cx="439681" cy="463550"/>
            </a:xfrm>
            <a:custGeom>
              <a:avLst/>
              <a:gdLst/>
              <a:ahLst/>
              <a:cxnLst>
                <a:cxn ang="0">
                  <a:pos x="350" y="180"/>
                </a:cxn>
                <a:cxn ang="0">
                  <a:pos x="10" y="180"/>
                </a:cxn>
                <a:cxn ang="0">
                  <a:pos x="5" y="171"/>
                </a:cxn>
                <a:cxn ang="0">
                  <a:pos x="170" y="8"/>
                </a:cxn>
                <a:cxn ang="0">
                  <a:pos x="189" y="9"/>
                </a:cxn>
                <a:cxn ang="0">
                  <a:pos x="250" y="69"/>
                </a:cxn>
                <a:cxn ang="0">
                  <a:pos x="250" y="45"/>
                </a:cxn>
                <a:cxn ang="0">
                  <a:pos x="281" y="45"/>
                </a:cxn>
                <a:cxn ang="0">
                  <a:pos x="281" y="100"/>
                </a:cxn>
                <a:cxn ang="0">
                  <a:pos x="353" y="171"/>
                </a:cxn>
                <a:cxn ang="0">
                  <a:pos x="350" y="180"/>
                </a:cxn>
                <a:cxn ang="0">
                  <a:pos x="314" y="367"/>
                </a:cxn>
                <a:cxn ang="0">
                  <a:pos x="300" y="380"/>
                </a:cxn>
                <a:cxn ang="0">
                  <a:pos x="194" y="380"/>
                </a:cxn>
                <a:cxn ang="0">
                  <a:pos x="194" y="302"/>
                </a:cxn>
                <a:cxn ang="0">
                  <a:pos x="146" y="302"/>
                </a:cxn>
                <a:cxn ang="0">
                  <a:pos x="146" y="380"/>
                </a:cxn>
                <a:cxn ang="0">
                  <a:pos x="58" y="380"/>
                </a:cxn>
                <a:cxn ang="0">
                  <a:pos x="44" y="366"/>
                </a:cxn>
                <a:cxn ang="0">
                  <a:pos x="44" y="188"/>
                </a:cxn>
                <a:cxn ang="0">
                  <a:pos x="314" y="188"/>
                </a:cxn>
                <a:cxn ang="0">
                  <a:pos x="314" y="367"/>
                </a:cxn>
                <a:cxn ang="0">
                  <a:pos x="273" y="242"/>
                </a:cxn>
                <a:cxn ang="0">
                  <a:pos x="225" y="242"/>
                </a:cxn>
                <a:cxn ang="0">
                  <a:pos x="225" y="282"/>
                </a:cxn>
                <a:cxn ang="0">
                  <a:pos x="273" y="282"/>
                </a:cxn>
                <a:cxn ang="0">
                  <a:pos x="273" y="242"/>
                </a:cxn>
              </a:cxnLst>
              <a:rect l="0" t="0" r="r" b="b"/>
              <a:pathLst>
                <a:path w="360" h="380">
                  <a:moveTo>
                    <a:pt x="350" y="180"/>
                  </a:moveTo>
                  <a:cubicBezTo>
                    <a:pt x="295" y="180"/>
                    <a:pt x="68" y="180"/>
                    <a:pt x="10" y="180"/>
                  </a:cubicBezTo>
                  <a:cubicBezTo>
                    <a:pt x="0" y="180"/>
                    <a:pt x="0" y="176"/>
                    <a:pt x="5" y="171"/>
                  </a:cubicBezTo>
                  <a:cubicBezTo>
                    <a:pt x="36" y="140"/>
                    <a:pt x="138" y="40"/>
                    <a:pt x="170" y="8"/>
                  </a:cubicBezTo>
                  <a:cubicBezTo>
                    <a:pt x="178" y="0"/>
                    <a:pt x="180" y="0"/>
                    <a:pt x="189" y="9"/>
                  </a:cubicBezTo>
                  <a:cubicBezTo>
                    <a:pt x="201" y="21"/>
                    <a:pt x="225" y="44"/>
                    <a:pt x="250" y="69"/>
                  </a:cubicBezTo>
                  <a:cubicBezTo>
                    <a:pt x="250" y="45"/>
                    <a:pt x="250" y="45"/>
                    <a:pt x="250" y="45"/>
                  </a:cubicBezTo>
                  <a:cubicBezTo>
                    <a:pt x="281" y="45"/>
                    <a:pt x="281" y="45"/>
                    <a:pt x="281" y="45"/>
                  </a:cubicBezTo>
                  <a:cubicBezTo>
                    <a:pt x="281" y="100"/>
                    <a:pt x="281" y="100"/>
                    <a:pt x="281" y="100"/>
                  </a:cubicBezTo>
                  <a:cubicBezTo>
                    <a:pt x="311" y="129"/>
                    <a:pt x="339" y="158"/>
                    <a:pt x="353" y="171"/>
                  </a:cubicBezTo>
                  <a:cubicBezTo>
                    <a:pt x="358" y="176"/>
                    <a:pt x="360" y="180"/>
                    <a:pt x="350" y="180"/>
                  </a:cubicBezTo>
                  <a:close/>
                  <a:moveTo>
                    <a:pt x="314" y="367"/>
                  </a:moveTo>
                  <a:cubicBezTo>
                    <a:pt x="314" y="376"/>
                    <a:pt x="310" y="380"/>
                    <a:pt x="300" y="380"/>
                  </a:cubicBezTo>
                  <a:cubicBezTo>
                    <a:pt x="269" y="380"/>
                    <a:pt x="194" y="380"/>
                    <a:pt x="194" y="380"/>
                  </a:cubicBezTo>
                  <a:cubicBezTo>
                    <a:pt x="194" y="302"/>
                    <a:pt x="194" y="302"/>
                    <a:pt x="194" y="302"/>
                  </a:cubicBezTo>
                  <a:cubicBezTo>
                    <a:pt x="146" y="302"/>
                    <a:pt x="146" y="302"/>
                    <a:pt x="146" y="302"/>
                  </a:cubicBezTo>
                  <a:cubicBezTo>
                    <a:pt x="146" y="380"/>
                    <a:pt x="146" y="380"/>
                    <a:pt x="146" y="380"/>
                  </a:cubicBezTo>
                  <a:cubicBezTo>
                    <a:pt x="146" y="380"/>
                    <a:pt x="86" y="380"/>
                    <a:pt x="58" y="380"/>
                  </a:cubicBezTo>
                  <a:cubicBezTo>
                    <a:pt x="49" y="380"/>
                    <a:pt x="44" y="375"/>
                    <a:pt x="44" y="366"/>
                  </a:cubicBezTo>
                  <a:cubicBezTo>
                    <a:pt x="44" y="322"/>
                    <a:pt x="44" y="188"/>
                    <a:pt x="44" y="188"/>
                  </a:cubicBezTo>
                  <a:cubicBezTo>
                    <a:pt x="314" y="188"/>
                    <a:pt x="314" y="188"/>
                    <a:pt x="314" y="188"/>
                  </a:cubicBezTo>
                  <a:cubicBezTo>
                    <a:pt x="314" y="188"/>
                    <a:pt x="314" y="323"/>
                    <a:pt x="314" y="367"/>
                  </a:cubicBezTo>
                  <a:close/>
                  <a:moveTo>
                    <a:pt x="273" y="242"/>
                  </a:moveTo>
                  <a:cubicBezTo>
                    <a:pt x="225" y="242"/>
                    <a:pt x="225" y="242"/>
                    <a:pt x="225" y="242"/>
                  </a:cubicBezTo>
                  <a:cubicBezTo>
                    <a:pt x="225" y="282"/>
                    <a:pt x="225" y="282"/>
                    <a:pt x="225" y="282"/>
                  </a:cubicBezTo>
                  <a:cubicBezTo>
                    <a:pt x="273" y="282"/>
                    <a:pt x="273" y="282"/>
                    <a:pt x="273" y="282"/>
                  </a:cubicBezTo>
                  <a:cubicBezTo>
                    <a:pt x="273" y="242"/>
                    <a:pt x="273" y="242"/>
                    <a:pt x="273" y="242"/>
                  </a:cubicBezTo>
                  <a:close/>
                </a:path>
              </a:pathLst>
            </a:custGeom>
            <a:solidFill>
              <a:sysClr val="window" lastClr="FFFFFF"/>
            </a:solidFill>
            <a:ln w="9525">
              <a:noFill/>
              <a:round/>
            </a:ln>
          </p:spPr>
          <p:txBody>
            <a:bodyPr lIns="121682" tIns="60841" rIns="121682" bIns="60841"/>
            <a:lstStyle/>
            <a:p>
              <a:pPr defTabSz="1217295">
                <a:defRPr/>
              </a:pPr>
              <a:endParaRPr lang="en-US" sz="3190" kern="0">
                <a:solidFill>
                  <a:schemeClr val="tx1">
                    <a:lumMod val="75000"/>
                    <a:lumOff val="25000"/>
                  </a:schemeClr>
                </a:solidFill>
                <a:latin typeface="微软雅黑" panose="020B0503020204020204" pitchFamily="34" charset="-122"/>
                <a:ea typeface="微软雅黑" panose="020B0503020204020204" pitchFamily="34" charset="-122"/>
                <a:cs typeface="+mn-ea"/>
                <a:sym typeface="思源黑体" panose="020B0400000000000000" pitchFamily="34" charset="-122"/>
              </a:endParaRPr>
            </a:p>
          </p:txBody>
        </p:sp>
      </p:grpSp>
      <p:sp>
        <p:nvSpPr>
          <p:cNvPr id="42" name="矩形 41"/>
          <p:cNvSpPr/>
          <p:nvPr/>
        </p:nvSpPr>
        <p:spPr>
          <a:xfrm>
            <a:off x="1160385" y="2599053"/>
            <a:ext cx="2073402" cy="783590"/>
          </a:xfrm>
          <a:prstGeom prst="rect">
            <a:avLst/>
          </a:prstGeom>
        </p:spPr>
        <p:txBody>
          <a:bodyPr wrap="square">
            <a:spAutoFit/>
          </a:bodyPr>
          <a:lstStyle/>
          <a:p>
            <a:pPr>
              <a:lnSpc>
                <a:spcPts val="1800"/>
              </a:lnSpc>
            </a:pPr>
            <a:r>
              <a:rPr lang="en-US" altLang="zh-CN" sz="1200" dirty="0">
                <a:cs typeface="Arial Unicode MS" panose="020B0604020202020204" pitchFamily="34" charset="-122"/>
                <a:sym typeface="+mn-ea"/>
              </a:rPr>
              <a:t>Nothing we can do will change it. The future is before us and dynamic. </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3" name="TextBox 73"/>
          <p:cNvSpPr txBox="1"/>
          <p:nvPr/>
        </p:nvSpPr>
        <p:spPr>
          <a:xfrm flipH="1">
            <a:off x="2871413" y="2983078"/>
            <a:ext cx="2693636" cy="307340"/>
          </a:xfrm>
          <a:prstGeom prst="rect">
            <a:avLst/>
          </a:prstGeom>
          <a:noFill/>
        </p:spPr>
        <p:txBody>
          <a:bodyPr wrap="square" lIns="0" tIns="0" rIns="0" bIns="0" anchor="ctr">
            <a:spAutoFit/>
          </a:bodyPr>
          <a:lstStyle>
            <a:defPPr>
              <a:defRPr lang="zh-CN"/>
            </a:defPPr>
            <a:lvl1pPr algn="ctr" eaLnBrk="1" fontAlgn="auto" hangingPunct="1">
              <a:spcBef>
                <a:spcPts val="0"/>
              </a:spcBef>
              <a:spcAft>
                <a:spcPts val="0"/>
              </a:spcAft>
              <a:defRPr sz="3200" b="1">
                <a:solidFill>
                  <a:srgbClr val="445469"/>
                </a:solidFill>
                <a:latin typeface="Arial" panose="020B0604020202020204" pitchFamily="34" charset="0"/>
                <a:ea typeface="微软雅黑" panose="020B0503020204020204" pitchFamily="34" charset="-122"/>
                <a:cs typeface="+mn-ea"/>
              </a:defRPr>
            </a:lvl1pPr>
          </a:lstStyle>
          <a:p>
            <a:r>
              <a:rPr lang="zh-CN" altLang="en-US" sz="2000" dirty="0">
                <a:solidFill>
                  <a:schemeClr val="tx1">
                    <a:lumMod val="75000"/>
                    <a:lumOff val="25000"/>
                  </a:schemeClr>
                </a:solidFill>
                <a:latin typeface="微软雅黑" panose="020B0503020204020204" pitchFamily="34" charset="-122"/>
                <a:sym typeface="思源黑体" panose="020B0400000000000000" pitchFamily="34" charset="-122"/>
              </a:rPr>
              <a:t>输入标题</a:t>
            </a:r>
            <a:endParaRPr lang="zh-CN" altLang="en-US" sz="2000" dirty="0">
              <a:solidFill>
                <a:schemeClr val="tx1">
                  <a:lumMod val="75000"/>
                  <a:lumOff val="25000"/>
                </a:schemeClr>
              </a:solidFill>
              <a:latin typeface="微软雅黑" panose="020B0503020204020204" pitchFamily="34" charset="-122"/>
              <a:sym typeface="思源黑体" panose="020B0400000000000000" pitchFamily="34" charset="-122"/>
            </a:endParaRPr>
          </a:p>
        </p:txBody>
      </p:sp>
      <p:sp>
        <p:nvSpPr>
          <p:cNvPr id="44" name="矩形 43"/>
          <p:cNvSpPr/>
          <p:nvPr/>
        </p:nvSpPr>
        <p:spPr>
          <a:xfrm>
            <a:off x="3225452" y="3334958"/>
            <a:ext cx="2073402" cy="783590"/>
          </a:xfrm>
          <a:prstGeom prst="rect">
            <a:avLst/>
          </a:prstGeom>
        </p:spPr>
        <p:txBody>
          <a:bodyPr wrap="square">
            <a:spAutoFit/>
          </a:bodyPr>
          <a:lstStyle/>
          <a:p>
            <a:pPr>
              <a:lnSpc>
                <a:spcPts val="1800"/>
              </a:lnSpc>
            </a:pPr>
            <a:r>
              <a:rPr lang="en-US" altLang="zh-CN" sz="1200" dirty="0">
                <a:cs typeface="Arial Unicode MS" panose="020B0604020202020204" pitchFamily="34" charset="-122"/>
                <a:sym typeface="+mn-ea"/>
              </a:rPr>
              <a:t>Nothing we can do will change it. The future is before us and dynamic. </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5" name="TextBox 73"/>
          <p:cNvSpPr txBox="1"/>
          <p:nvPr/>
        </p:nvSpPr>
        <p:spPr>
          <a:xfrm flipH="1">
            <a:off x="4748929" y="4921472"/>
            <a:ext cx="2693636" cy="307340"/>
          </a:xfrm>
          <a:prstGeom prst="rect">
            <a:avLst/>
          </a:prstGeom>
          <a:noFill/>
        </p:spPr>
        <p:txBody>
          <a:bodyPr wrap="square" lIns="0" tIns="0" rIns="0" bIns="0" anchor="ctr">
            <a:spAutoFit/>
          </a:bodyPr>
          <a:lstStyle>
            <a:defPPr>
              <a:defRPr lang="zh-CN"/>
            </a:defPPr>
            <a:lvl1pPr algn="ctr" eaLnBrk="1" fontAlgn="auto" hangingPunct="1">
              <a:spcBef>
                <a:spcPts val="0"/>
              </a:spcBef>
              <a:spcAft>
                <a:spcPts val="0"/>
              </a:spcAft>
              <a:defRPr sz="3200" b="1">
                <a:solidFill>
                  <a:srgbClr val="445469"/>
                </a:solidFill>
                <a:latin typeface="Arial" panose="020B0604020202020204" pitchFamily="34" charset="0"/>
                <a:ea typeface="微软雅黑" panose="020B0503020204020204" pitchFamily="34" charset="-122"/>
                <a:cs typeface="+mn-ea"/>
              </a:defRPr>
            </a:lvl1pPr>
          </a:lstStyle>
          <a:p>
            <a:r>
              <a:rPr lang="zh-CN" altLang="en-US" sz="2000" dirty="0">
                <a:solidFill>
                  <a:schemeClr val="tx1">
                    <a:lumMod val="75000"/>
                    <a:lumOff val="25000"/>
                  </a:schemeClr>
                </a:solidFill>
                <a:latin typeface="微软雅黑" panose="020B0503020204020204" pitchFamily="34" charset="-122"/>
                <a:sym typeface="思源黑体" panose="020B0400000000000000" pitchFamily="34" charset="-122"/>
              </a:rPr>
              <a:t>输入标题</a:t>
            </a:r>
            <a:endParaRPr lang="zh-CN" altLang="en-US" sz="2000" dirty="0">
              <a:solidFill>
                <a:schemeClr val="tx1">
                  <a:lumMod val="75000"/>
                  <a:lumOff val="25000"/>
                </a:schemeClr>
              </a:solidFill>
              <a:latin typeface="微软雅黑" panose="020B0503020204020204" pitchFamily="34" charset="-122"/>
              <a:sym typeface="思源黑体" panose="020B0400000000000000" pitchFamily="34" charset="-122"/>
            </a:endParaRPr>
          </a:p>
        </p:txBody>
      </p:sp>
      <p:sp>
        <p:nvSpPr>
          <p:cNvPr id="46" name="矩形 45"/>
          <p:cNvSpPr/>
          <p:nvPr/>
        </p:nvSpPr>
        <p:spPr>
          <a:xfrm>
            <a:off x="5222348" y="5223821"/>
            <a:ext cx="2073402" cy="783590"/>
          </a:xfrm>
          <a:prstGeom prst="rect">
            <a:avLst/>
          </a:prstGeom>
        </p:spPr>
        <p:txBody>
          <a:bodyPr wrap="square">
            <a:spAutoFit/>
          </a:bodyPr>
          <a:lstStyle/>
          <a:p>
            <a:pPr>
              <a:lnSpc>
                <a:spcPts val="1800"/>
              </a:lnSpc>
            </a:pPr>
            <a:r>
              <a:rPr lang="en-US" altLang="zh-CN" sz="1200" dirty="0">
                <a:cs typeface="Arial Unicode MS" panose="020B0604020202020204" pitchFamily="34" charset="-122"/>
                <a:sym typeface="+mn-ea"/>
              </a:rPr>
              <a:t>Nothing we can do will change it. The future is before us and dynamic. </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7" name="TextBox 73"/>
          <p:cNvSpPr txBox="1"/>
          <p:nvPr/>
        </p:nvSpPr>
        <p:spPr>
          <a:xfrm flipH="1">
            <a:off x="6519042" y="2207075"/>
            <a:ext cx="2693636" cy="307340"/>
          </a:xfrm>
          <a:prstGeom prst="rect">
            <a:avLst/>
          </a:prstGeom>
          <a:noFill/>
        </p:spPr>
        <p:txBody>
          <a:bodyPr wrap="square" lIns="0" tIns="0" rIns="0" bIns="0" anchor="ctr">
            <a:spAutoFit/>
          </a:bodyPr>
          <a:lstStyle>
            <a:defPPr>
              <a:defRPr lang="zh-CN"/>
            </a:defPPr>
            <a:lvl1pPr algn="ctr" eaLnBrk="1" fontAlgn="auto" hangingPunct="1">
              <a:spcBef>
                <a:spcPts val="0"/>
              </a:spcBef>
              <a:spcAft>
                <a:spcPts val="0"/>
              </a:spcAft>
              <a:defRPr sz="3200" b="1">
                <a:solidFill>
                  <a:srgbClr val="445469"/>
                </a:solidFill>
                <a:latin typeface="Arial" panose="020B0604020202020204" pitchFamily="34" charset="0"/>
                <a:ea typeface="微软雅黑" panose="020B0503020204020204" pitchFamily="34" charset="-122"/>
                <a:cs typeface="+mn-ea"/>
              </a:defRPr>
            </a:lvl1pPr>
          </a:lstStyle>
          <a:p>
            <a:r>
              <a:rPr lang="zh-CN" altLang="en-US" sz="2000" dirty="0">
                <a:solidFill>
                  <a:schemeClr val="tx1">
                    <a:lumMod val="75000"/>
                    <a:lumOff val="25000"/>
                  </a:schemeClr>
                </a:solidFill>
                <a:latin typeface="微软雅黑" panose="020B0503020204020204" pitchFamily="34" charset="-122"/>
                <a:sym typeface="思源黑体" panose="020B0400000000000000" pitchFamily="34" charset="-122"/>
              </a:rPr>
              <a:t>输入标题</a:t>
            </a:r>
            <a:endParaRPr lang="zh-CN" altLang="en-US" sz="2000" dirty="0">
              <a:solidFill>
                <a:schemeClr val="tx1">
                  <a:lumMod val="75000"/>
                  <a:lumOff val="25000"/>
                </a:schemeClr>
              </a:solidFill>
              <a:latin typeface="微软雅黑" panose="020B0503020204020204" pitchFamily="34" charset="-122"/>
              <a:sym typeface="思源黑体" panose="020B0400000000000000" pitchFamily="34" charset="-122"/>
            </a:endParaRPr>
          </a:p>
        </p:txBody>
      </p:sp>
      <p:sp>
        <p:nvSpPr>
          <p:cNvPr id="48" name="矩形 47"/>
          <p:cNvSpPr/>
          <p:nvPr/>
        </p:nvSpPr>
        <p:spPr>
          <a:xfrm>
            <a:off x="6873080" y="2558954"/>
            <a:ext cx="2339593" cy="783590"/>
          </a:xfrm>
          <a:prstGeom prst="rect">
            <a:avLst/>
          </a:prstGeom>
        </p:spPr>
        <p:txBody>
          <a:bodyPr wrap="square">
            <a:spAutoFit/>
          </a:bodyPr>
          <a:lstStyle/>
          <a:p>
            <a:pPr>
              <a:lnSpc>
                <a:spcPts val="1800"/>
              </a:lnSpc>
            </a:pPr>
            <a:r>
              <a:rPr lang="en-US" altLang="zh-CN" sz="1200" dirty="0">
                <a:cs typeface="Arial Unicode MS" panose="020B0604020202020204" pitchFamily="34" charset="-122"/>
                <a:sym typeface="+mn-ea"/>
              </a:rPr>
              <a:t>Nothing we can do will change it. The future is before us and dynamic. </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ustDataLst>
      <p:tags r:id="rId2"/>
    </p:custDataLst>
  </p:cSld>
  <p:clrMapOvr>
    <a:masterClrMapping/>
  </p:clrMapOvr>
  <p:transition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1"/>
          <p:cNvGrpSpPr/>
          <p:nvPr/>
        </p:nvGrpSpPr>
        <p:grpSpPr>
          <a:xfrm>
            <a:off x="0" y="-17145"/>
            <a:ext cx="12192000" cy="885825"/>
            <a:chOff x="0" y="-27"/>
            <a:chExt cx="19200" cy="1395"/>
          </a:xfrm>
        </p:grpSpPr>
        <p:pic>
          <p:nvPicPr>
            <p:cNvPr id="3" name="图片 2" descr="2105"/>
            <p:cNvPicPr>
              <a:picLocks noChangeAspect="1"/>
            </p:cNvPicPr>
            <p:nvPr/>
          </p:nvPicPr>
          <p:blipFill>
            <a:blip r:embed="rId1"/>
            <a:srcRect t="26043" b="69220"/>
            <a:stretch>
              <a:fillRect/>
            </a:stretch>
          </p:blipFill>
          <p:spPr>
            <a:xfrm>
              <a:off x="0" y="4"/>
              <a:ext cx="19200" cy="1364"/>
            </a:xfrm>
            <a:prstGeom prst="rect">
              <a:avLst/>
            </a:prstGeom>
          </p:spPr>
        </p:pic>
        <p:cxnSp>
          <p:nvCxnSpPr>
            <p:cNvPr id="9" name="直接连接符 8"/>
            <p:cNvCxnSpPr/>
            <p:nvPr/>
          </p:nvCxnSpPr>
          <p:spPr>
            <a:xfrm>
              <a:off x="143" y="-27"/>
              <a:ext cx="0" cy="136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706" y="206"/>
              <a:ext cx="2520" cy="1016"/>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THREE</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3226" y="227"/>
              <a:ext cx="4128" cy="919"/>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1272199" y="2324149"/>
            <a:ext cx="2171365" cy="3593545"/>
            <a:chOff x="1224185" y="2160913"/>
            <a:chExt cx="2171365" cy="3593545"/>
          </a:xfrm>
          <a:solidFill>
            <a:srgbClr val="FCDCA3"/>
          </a:solidFill>
        </p:grpSpPr>
        <p:sp>
          <p:nvSpPr>
            <p:cNvPr id="13" name="Полилиния 134"/>
            <p:cNvSpPr/>
            <p:nvPr/>
          </p:nvSpPr>
          <p:spPr>
            <a:xfrm>
              <a:off x="1224185" y="2160913"/>
              <a:ext cx="2171365" cy="3593545"/>
            </a:xfrm>
            <a:custGeom>
              <a:avLst/>
              <a:gdLst>
                <a:gd name="connsiteX0" fmla="*/ 1628775 w 3257550"/>
                <a:gd name="connsiteY0" fmla="*/ 687734 h 5391150"/>
                <a:gd name="connsiteX1" fmla="*/ 711018 w 3257550"/>
                <a:gd name="connsiteY1" fmla="*/ 1605490 h 5391150"/>
                <a:gd name="connsiteX2" fmla="*/ 1628775 w 3257550"/>
                <a:gd name="connsiteY2" fmla="*/ 2523246 h 5391150"/>
                <a:gd name="connsiteX3" fmla="*/ 2546532 w 3257550"/>
                <a:gd name="connsiteY3" fmla="*/ 1605490 h 5391150"/>
                <a:gd name="connsiteX4" fmla="*/ 1628775 w 3257550"/>
                <a:gd name="connsiteY4" fmla="*/ 687734 h 5391150"/>
                <a:gd name="connsiteX5" fmla="*/ 1628776 w 3257550"/>
                <a:gd name="connsiteY5" fmla="*/ 610480 h 5391150"/>
                <a:gd name="connsiteX6" fmla="*/ 2623788 w 3257550"/>
                <a:gd name="connsiteY6" fmla="*/ 1605491 h 5391150"/>
                <a:gd name="connsiteX7" fmla="*/ 1628776 w 3257550"/>
                <a:gd name="connsiteY7" fmla="*/ 2600503 h 5391150"/>
                <a:gd name="connsiteX8" fmla="*/ 633765 w 3257550"/>
                <a:gd name="connsiteY8" fmla="*/ 1605491 h 5391150"/>
                <a:gd name="connsiteX9" fmla="*/ 1628776 w 3257550"/>
                <a:gd name="connsiteY9" fmla="*/ 610480 h 5391150"/>
                <a:gd name="connsiteX10" fmla="*/ 1628775 w 3257550"/>
                <a:gd name="connsiteY10" fmla="*/ 555125 h 5391150"/>
                <a:gd name="connsiteX11" fmla="*/ 578409 w 3257550"/>
                <a:gd name="connsiteY11" fmla="*/ 1605490 h 5391150"/>
                <a:gd name="connsiteX12" fmla="*/ 1628775 w 3257550"/>
                <a:gd name="connsiteY12" fmla="*/ 2655855 h 5391150"/>
                <a:gd name="connsiteX13" fmla="*/ 2679141 w 3257550"/>
                <a:gd name="connsiteY13" fmla="*/ 1605490 h 5391150"/>
                <a:gd name="connsiteX14" fmla="*/ 1628775 w 3257550"/>
                <a:gd name="connsiteY14" fmla="*/ 555125 h 5391150"/>
                <a:gd name="connsiteX15" fmla="*/ 1628774 w 3257550"/>
                <a:gd name="connsiteY15" fmla="*/ 0 h 5391150"/>
                <a:gd name="connsiteX16" fmla="*/ 3257549 w 3257550"/>
                <a:gd name="connsiteY16" fmla="*/ 1628775 h 5391150"/>
                <a:gd name="connsiteX17" fmla="*/ 3257549 w 3257550"/>
                <a:gd name="connsiteY17" fmla="*/ 0 h 5391150"/>
                <a:gd name="connsiteX18" fmla="*/ 3257550 w 3257550"/>
                <a:gd name="connsiteY18" fmla="*/ 0 h 5391150"/>
                <a:gd name="connsiteX19" fmla="*/ 3257550 w 3257550"/>
                <a:gd name="connsiteY19" fmla="*/ 5391150 h 5391150"/>
                <a:gd name="connsiteX20" fmla="*/ 0 w 3257550"/>
                <a:gd name="connsiteY20" fmla="*/ 5391150 h 5391150"/>
                <a:gd name="connsiteX21" fmla="*/ 0 w 3257550"/>
                <a:gd name="connsiteY21" fmla="*/ 1628756 h 5391150"/>
                <a:gd name="connsiteX22" fmla="*/ 8409 w 3257550"/>
                <a:gd name="connsiteY22" fmla="*/ 1462242 h 5391150"/>
                <a:gd name="connsiteX23" fmla="*/ 1628774 w 3257550"/>
                <a:gd name="connsiteY23" fmla="*/ 0 h 539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257550" h="5391150">
                  <a:moveTo>
                    <a:pt x="1628775" y="687734"/>
                  </a:moveTo>
                  <a:cubicBezTo>
                    <a:pt x="1121912" y="687734"/>
                    <a:pt x="711018" y="1098627"/>
                    <a:pt x="711018" y="1605490"/>
                  </a:cubicBezTo>
                  <a:cubicBezTo>
                    <a:pt x="711018" y="2112353"/>
                    <a:pt x="1121912" y="2523246"/>
                    <a:pt x="1628775" y="2523246"/>
                  </a:cubicBezTo>
                  <a:cubicBezTo>
                    <a:pt x="2135638" y="2523246"/>
                    <a:pt x="2546532" y="2112353"/>
                    <a:pt x="2546532" y="1605490"/>
                  </a:cubicBezTo>
                  <a:cubicBezTo>
                    <a:pt x="2546532" y="1098627"/>
                    <a:pt x="2135638" y="687734"/>
                    <a:pt x="1628775" y="687734"/>
                  </a:cubicBezTo>
                  <a:close/>
                  <a:moveTo>
                    <a:pt x="1628776" y="610480"/>
                  </a:moveTo>
                  <a:cubicBezTo>
                    <a:pt x="2178306" y="610480"/>
                    <a:pt x="2623788" y="1055962"/>
                    <a:pt x="2623788" y="1605491"/>
                  </a:cubicBezTo>
                  <a:cubicBezTo>
                    <a:pt x="2623788" y="2155021"/>
                    <a:pt x="2178306" y="2600503"/>
                    <a:pt x="1628776" y="2600503"/>
                  </a:cubicBezTo>
                  <a:cubicBezTo>
                    <a:pt x="1079247" y="2600503"/>
                    <a:pt x="633765" y="2155021"/>
                    <a:pt x="633765" y="1605491"/>
                  </a:cubicBezTo>
                  <a:cubicBezTo>
                    <a:pt x="633765" y="1055962"/>
                    <a:pt x="1079247" y="610480"/>
                    <a:pt x="1628776" y="610480"/>
                  </a:cubicBezTo>
                  <a:close/>
                  <a:moveTo>
                    <a:pt x="1628775" y="555125"/>
                  </a:moveTo>
                  <a:cubicBezTo>
                    <a:pt x="1048674" y="555125"/>
                    <a:pt x="578409" y="1025389"/>
                    <a:pt x="578409" y="1605490"/>
                  </a:cubicBezTo>
                  <a:cubicBezTo>
                    <a:pt x="578409" y="2185591"/>
                    <a:pt x="1048674" y="2655855"/>
                    <a:pt x="1628775" y="2655855"/>
                  </a:cubicBezTo>
                  <a:cubicBezTo>
                    <a:pt x="2208876" y="2655855"/>
                    <a:pt x="2679141" y="2185591"/>
                    <a:pt x="2679141" y="1605490"/>
                  </a:cubicBezTo>
                  <a:cubicBezTo>
                    <a:pt x="2679141" y="1025389"/>
                    <a:pt x="2208876" y="555125"/>
                    <a:pt x="1628775" y="555125"/>
                  </a:cubicBezTo>
                  <a:close/>
                  <a:moveTo>
                    <a:pt x="1628774" y="0"/>
                  </a:moveTo>
                  <a:cubicBezTo>
                    <a:pt x="2528322" y="0"/>
                    <a:pt x="3257549" y="729227"/>
                    <a:pt x="3257549" y="1628775"/>
                  </a:cubicBezTo>
                  <a:lnTo>
                    <a:pt x="3257549" y="0"/>
                  </a:lnTo>
                  <a:lnTo>
                    <a:pt x="3257550" y="0"/>
                  </a:lnTo>
                  <a:lnTo>
                    <a:pt x="3257550" y="5391150"/>
                  </a:lnTo>
                  <a:lnTo>
                    <a:pt x="0" y="5391150"/>
                  </a:lnTo>
                  <a:lnTo>
                    <a:pt x="0" y="1628756"/>
                  </a:lnTo>
                  <a:lnTo>
                    <a:pt x="8409" y="1462242"/>
                  </a:lnTo>
                  <a:cubicBezTo>
                    <a:pt x="91818" y="640922"/>
                    <a:pt x="785448" y="0"/>
                    <a:pt x="1628774" y="0"/>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14" name="Прямоугольник 78"/>
            <p:cNvSpPr/>
            <p:nvPr/>
          </p:nvSpPr>
          <p:spPr>
            <a:xfrm>
              <a:off x="1224185" y="5650534"/>
              <a:ext cx="2171365" cy="103924"/>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5" name="组合 14"/>
          <p:cNvGrpSpPr/>
          <p:nvPr/>
        </p:nvGrpSpPr>
        <p:grpSpPr>
          <a:xfrm>
            <a:off x="3922488" y="2324148"/>
            <a:ext cx="2171365" cy="3593545"/>
            <a:chOff x="3924635" y="2160913"/>
            <a:chExt cx="2171365" cy="3593545"/>
          </a:xfrm>
          <a:solidFill>
            <a:srgbClr val="FCDCA3"/>
          </a:solidFill>
        </p:grpSpPr>
        <p:sp>
          <p:nvSpPr>
            <p:cNvPr id="16" name="Прямоугольник 139"/>
            <p:cNvSpPr/>
            <p:nvPr/>
          </p:nvSpPr>
          <p:spPr>
            <a:xfrm>
              <a:off x="3924635" y="5650534"/>
              <a:ext cx="2171365" cy="103924"/>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17" name="Полилиния 143"/>
            <p:cNvSpPr/>
            <p:nvPr/>
          </p:nvSpPr>
          <p:spPr>
            <a:xfrm>
              <a:off x="3924635" y="2160913"/>
              <a:ext cx="2171365" cy="3593545"/>
            </a:xfrm>
            <a:custGeom>
              <a:avLst/>
              <a:gdLst>
                <a:gd name="connsiteX0" fmla="*/ 1628775 w 3257550"/>
                <a:gd name="connsiteY0" fmla="*/ 687734 h 5391150"/>
                <a:gd name="connsiteX1" fmla="*/ 711018 w 3257550"/>
                <a:gd name="connsiteY1" fmla="*/ 1605490 h 5391150"/>
                <a:gd name="connsiteX2" fmla="*/ 1628775 w 3257550"/>
                <a:gd name="connsiteY2" fmla="*/ 2523246 h 5391150"/>
                <a:gd name="connsiteX3" fmla="*/ 2546532 w 3257550"/>
                <a:gd name="connsiteY3" fmla="*/ 1605490 h 5391150"/>
                <a:gd name="connsiteX4" fmla="*/ 1628775 w 3257550"/>
                <a:gd name="connsiteY4" fmla="*/ 687734 h 5391150"/>
                <a:gd name="connsiteX5" fmla="*/ 1628776 w 3257550"/>
                <a:gd name="connsiteY5" fmla="*/ 610480 h 5391150"/>
                <a:gd name="connsiteX6" fmla="*/ 2623788 w 3257550"/>
                <a:gd name="connsiteY6" fmla="*/ 1605491 h 5391150"/>
                <a:gd name="connsiteX7" fmla="*/ 1628776 w 3257550"/>
                <a:gd name="connsiteY7" fmla="*/ 2600503 h 5391150"/>
                <a:gd name="connsiteX8" fmla="*/ 633765 w 3257550"/>
                <a:gd name="connsiteY8" fmla="*/ 1605491 h 5391150"/>
                <a:gd name="connsiteX9" fmla="*/ 1628776 w 3257550"/>
                <a:gd name="connsiteY9" fmla="*/ 610480 h 5391150"/>
                <a:gd name="connsiteX10" fmla="*/ 1628775 w 3257550"/>
                <a:gd name="connsiteY10" fmla="*/ 555125 h 5391150"/>
                <a:gd name="connsiteX11" fmla="*/ 578409 w 3257550"/>
                <a:gd name="connsiteY11" fmla="*/ 1605490 h 5391150"/>
                <a:gd name="connsiteX12" fmla="*/ 1628775 w 3257550"/>
                <a:gd name="connsiteY12" fmla="*/ 2655855 h 5391150"/>
                <a:gd name="connsiteX13" fmla="*/ 2679141 w 3257550"/>
                <a:gd name="connsiteY13" fmla="*/ 1605490 h 5391150"/>
                <a:gd name="connsiteX14" fmla="*/ 1628775 w 3257550"/>
                <a:gd name="connsiteY14" fmla="*/ 555125 h 5391150"/>
                <a:gd name="connsiteX15" fmla="*/ 1628774 w 3257550"/>
                <a:gd name="connsiteY15" fmla="*/ 0 h 5391150"/>
                <a:gd name="connsiteX16" fmla="*/ 3257549 w 3257550"/>
                <a:gd name="connsiteY16" fmla="*/ 1628775 h 5391150"/>
                <a:gd name="connsiteX17" fmla="*/ 3257549 w 3257550"/>
                <a:gd name="connsiteY17" fmla="*/ 0 h 5391150"/>
                <a:gd name="connsiteX18" fmla="*/ 3257550 w 3257550"/>
                <a:gd name="connsiteY18" fmla="*/ 0 h 5391150"/>
                <a:gd name="connsiteX19" fmla="*/ 3257550 w 3257550"/>
                <a:gd name="connsiteY19" fmla="*/ 5391150 h 5391150"/>
                <a:gd name="connsiteX20" fmla="*/ 0 w 3257550"/>
                <a:gd name="connsiteY20" fmla="*/ 5391150 h 5391150"/>
                <a:gd name="connsiteX21" fmla="*/ 0 w 3257550"/>
                <a:gd name="connsiteY21" fmla="*/ 1628756 h 5391150"/>
                <a:gd name="connsiteX22" fmla="*/ 8409 w 3257550"/>
                <a:gd name="connsiteY22" fmla="*/ 1462242 h 5391150"/>
                <a:gd name="connsiteX23" fmla="*/ 1628774 w 3257550"/>
                <a:gd name="connsiteY23" fmla="*/ 0 h 539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257550" h="5391150">
                  <a:moveTo>
                    <a:pt x="1628775" y="687734"/>
                  </a:moveTo>
                  <a:cubicBezTo>
                    <a:pt x="1121912" y="687734"/>
                    <a:pt x="711018" y="1098627"/>
                    <a:pt x="711018" y="1605490"/>
                  </a:cubicBezTo>
                  <a:cubicBezTo>
                    <a:pt x="711018" y="2112353"/>
                    <a:pt x="1121912" y="2523246"/>
                    <a:pt x="1628775" y="2523246"/>
                  </a:cubicBezTo>
                  <a:cubicBezTo>
                    <a:pt x="2135638" y="2523246"/>
                    <a:pt x="2546532" y="2112353"/>
                    <a:pt x="2546532" y="1605490"/>
                  </a:cubicBezTo>
                  <a:cubicBezTo>
                    <a:pt x="2546532" y="1098627"/>
                    <a:pt x="2135638" y="687734"/>
                    <a:pt x="1628775" y="687734"/>
                  </a:cubicBezTo>
                  <a:close/>
                  <a:moveTo>
                    <a:pt x="1628776" y="610480"/>
                  </a:moveTo>
                  <a:cubicBezTo>
                    <a:pt x="2178306" y="610480"/>
                    <a:pt x="2623788" y="1055962"/>
                    <a:pt x="2623788" y="1605491"/>
                  </a:cubicBezTo>
                  <a:cubicBezTo>
                    <a:pt x="2623788" y="2155021"/>
                    <a:pt x="2178306" y="2600503"/>
                    <a:pt x="1628776" y="2600503"/>
                  </a:cubicBezTo>
                  <a:cubicBezTo>
                    <a:pt x="1079247" y="2600503"/>
                    <a:pt x="633765" y="2155021"/>
                    <a:pt x="633765" y="1605491"/>
                  </a:cubicBezTo>
                  <a:cubicBezTo>
                    <a:pt x="633765" y="1055962"/>
                    <a:pt x="1079247" y="610480"/>
                    <a:pt x="1628776" y="610480"/>
                  </a:cubicBezTo>
                  <a:close/>
                  <a:moveTo>
                    <a:pt x="1628775" y="555125"/>
                  </a:moveTo>
                  <a:cubicBezTo>
                    <a:pt x="1048674" y="555125"/>
                    <a:pt x="578409" y="1025389"/>
                    <a:pt x="578409" y="1605490"/>
                  </a:cubicBezTo>
                  <a:cubicBezTo>
                    <a:pt x="578409" y="2185591"/>
                    <a:pt x="1048674" y="2655855"/>
                    <a:pt x="1628775" y="2655855"/>
                  </a:cubicBezTo>
                  <a:cubicBezTo>
                    <a:pt x="2208876" y="2655855"/>
                    <a:pt x="2679141" y="2185591"/>
                    <a:pt x="2679141" y="1605490"/>
                  </a:cubicBezTo>
                  <a:cubicBezTo>
                    <a:pt x="2679141" y="1025389"/>
                    <a:pt x="2208876" y="555125"/>
                    <a:pt x="1628775" y="555125"/>
                  </a:cubicBezTo>
                  <a:close/>
                  <a:moveTo>
                    <a:pt x="1628774" y="0"/>
                  </a:moveTo>
                  <a:cubicBezTo>
                    <a:pt x="2528322" y="0"/>
                    <a:pt x="3257549" y="729227"/>
                    <a:pt x="3257549" y="1628775"/>
                  </a:cubicBezTo>
                  <a:lnTo>
                    <a:pt x="3257549" y="0"/>
                  </a:lnTo>
                  <a:lnTo>
                    <a:pt x="3257550" y="0"/>
                  </a:lnTo>
                  <a:lnTo>
                    <a:pt x="3257550" y="5391150"/>
                  </a:lnTo>
                  <a:lnTo>
                    <a:pt x="0" y="5391150"/>
                  </a:lnTo>
                  <a:lnTo>
                    <a:pt x="0" y="1628756"/>
                  </a:lnTo>
                  <a:lnTo>
                    <a:pt x="8409" y="1462242"/>
                  </a:lnTo>
                  <a:cubicBezTo>
                    <a:pt x="91818" y="640922"/>
                    <a:pt x="785448" y="0"/>
                    <a:pt x="1628774" y="0"/>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18" name="Прямоугольник 146"/>
            <p:cNvSpPr/>
            <p:nvPr/>
          </p:nvSpPr>
          <p:spPr>
            <a:xfrm>
              <a:off x="3924635" y="5650534"/>
              <a:ext cx="2171365" cy="103924"/>
            </a:xfrm>
            <a:prstGeom prst="rect">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20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
        <p:nvSpPr>
          <p:cNvPr id="22" name="Shape 2587"/>
          <p:cNvSpPr/>
          <p:nvPr/>
        </p:nvSpPr>
        <p:spPr>
          <a:xfrm>
            <a:off x="2119858" y="3134145"/>
            <a:ext cx="476044" cy="475993"/>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rgbClr val="FCDCA3"/>
          </a:solidFill>
          <a:ln w="12700">
            <a:miter lim="400000"/>
          </a:ln>
        </p:spPr>
        <p:txBody>
          <a:bodyPr lIns="19044" tIns="19044" rIns="19044" bIns="19044" anchor="ctr"/>
          <a:lstStyle/>
          <a:p>
            <a:pPr defTabSz="228600">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46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Shape 2629"/>
          <p:cNvSpPr/>
          <p:nvPr/>
        </p:nvSpPr>
        <p:spPr>
          <a:xfrm>
            <a:off x="4770082" y="3134145"/>
            <a:ext cx="476177" cy="475993"/>
          </a:xfrm>
          <a:custGeom>
            <a:avLst/>
            <a:gdLst/>
            <a:ahLst/>
            <a:cxnLst>
              <a:cxn ang="0">
                <a:pos x="wd2" y="hd2"/>
              </a:cxn>
              <a:cxn ang="5400000">
                <a:pos x="wd2" y="hd2"/>
              </a:cxn>
              <a:cxn ang="10800000">
                <a:pos x="wd2" y="hd2"/>
              </a:cxn>
              <a:cxn ang="16200000">
                <a:pos x="wd2" y="hd2"/>
              </a:cxn>
            </a:cxnLst>
            <a:rect l="0" t="0" r="r" b="b"/>
            <a:pathLst>
              <a:path w="21600" h="21600" extrusionOk="0">
                <a:moveTo>
                  <a:pt x="16441" y="20618"/>
                </a:moveTo>
                <a:cubicBezTo>
                  <a:pt x="15826" y="20618"/>
                  <a:pt x="15226" y="20482"/>
                  <a:pt x="14660" y="20214"/>
                </a:cubicBezTo>
                <a:cubicBezTo>
                  <a:pt x="14607" y="20189"/>
                  <a:pt x="14552" y="20170"/>
                  <a:pt x="14497" y="20155"/>
                </a:cubicBezTo>
                <a:cubicBezTo>
                  <a:pt x="8918" y="17308"/>
                  <a:pt x="4295" y="12685"/>
                  <a:pt x="1448" y="7105"/>
                </a:cubicBezTo>
                <a:cubicBezTo>
                  <a:pt x="1432" y="7048"/>
                  <a:pt x="1412" y="6991"/>
                  <a:pt x="1386" y="6936"/>
                </a:cubicBezTo>
                <a:cubicBezTo>
                  <a:pt x="1117" y="6369"/>
                  <a:pt x="982" y="5770"/>
                  <a:pt x="982" y="5155"/>
                </a:cubicBezTo>
                <a:cubicBezTo>
                  <a:pt x="982" y="2774"/>
                  <a:pt x="3066" y="982"/>
                  <a:pt x="4417" y="982"/>
                </a:cubicBezTo>
                <a:cubicBezTo>
                  <a:pt x="4594" y="982"/>
                  <a:pt x="4711" y="1072"/>
                  <a:pt x="4764" y="1126"/>
                </a:cubicBezTo>
                <a:cubicBezTo>
                  <a:pt x="4776" y="1139"/>
                  <a:pt x="4798" y="1164"/>
                  <a:pt x="4831" y="1216"/>
                </a:cubicBezTo>
                <a:cubicBezTo>
                  <a:pt x="4848" y="1244"/>
                  <a:pt x="4867" y="1271"/>
                  <a:pt x="4887" y="1297"/>
                </a:cubicBezTo>
                <a:lnTo>
                  <a:pt x="8118" y="5453"/>
                </a:lnTo>
                <a:cubicBezTo>
                  <a:pt x="8143" y="5485"/>
                  <a:pt x="8170" y="5515"/>
                  <a:pt x="8199" y="5544"/>
                </a:cubicBezTo>
                <a:cubicBezTo>
                  <a:pt x="8253" y="5598"/>
                  <a:pt x="8343" y="5715"/>
                  <a:pt x="8343" y="5891"/>
                </a:cubicBezTo>
                <a:cubicBezTo>
                  <a:pt x="8343" y="5978"/>
                  <a:pt x="8319" y="6060"/>
                  <a:pt x="8272" y="6135"/>
                </a:cubicBezTo>
                <a:lnTo>
                  <a:pt x="7178" y="7221"/>
                </a:lnTo>
                <a:cubicBezTo>
                  <a:pt x="7173" y="7226"/>
                  <a:pt x="7168" y="7231"/>
                  <a:pt x="7163" y="7236"/>
                </a:cubicBezTo>
                <a:cubicBezTo>
                  <a:pt x="6767" y="7609"/>
                  <a:pt x="6541" y="8126"/>
                  <a:pt x="6541" y="8668"/>
                </a:cubicBezTo>
                <a:cubicBezTo>
                  <a:pt x="6541" y="9175"/>
                  <a:pt x="6738" y="9658"/>
                  <a:pt x="7080" y="10020"/>
                </a:cubicBezTo>
                <a:cubicBezTo>
                  <a:pt x="7092" y="10040"/>
                  <a:pt x="7105" y="10059"/>
                  <a:pt x="7119" y="10078"/>
                </a:cubicBezTo>
                <a:cubicBezTo>
                  <a:pt x="8325" y="11745"/>
                  <a:pt x="9807" y="13222"/>
                  <a:pt x="11525" y="14469"/>
                </a:cubicBezTo>
                <a:cubicBezTo>
                  <a:pt x="11538" y="14478"/>
                  <a:pt x="11551" y="14487"/>
                  <a:pt x="11565" y="14496"/>
                </a:cubicBezTo>
                <a:cubicBezTo>
                  <a:pt x="11928" y="14844"/>
                  <a:pt x="12414" y="15045"/>
                  <a:pt x="12924" y="15045"/>
                </a:cubicBezTo>
                <a:cubicBezTo>
                  <a:pt x="13436" y="15045"/>
                  <a:pt x="13930" y="14840"/>
                  <a:pt x="14297" y="14479"/>
                </a:cubicBezTo>
                <a:cubicBezTo>
                  <a:pt x="14316" y="14463"/>
                  <a:pt x="14335" y="14446"/>
                  <a:pt x="14352" y="14427"/>
                </a:cubicBezTo>
                <a:lnTo>
                  <a:pt x="15451" y="13320"/>
                </a:lnTo>
                <a:cubicBezTo>
                  <a:pt x="15529" y="13271"/>
                  <a:pt x="15611" y="13247"/>
                  <a:pt x="15697" y="13247"/>
                </a:cubicBezTo>
                <a:cubicBezTo>
                  <a:pt x="15874" y="13247"/>
                  <a:pt x="15990" y="13337"/>
                  <a:pt x="16044" y="13391"/>
                </a:cubicBezTo>
                <a:cubicBezTo>
                  <a:pt x="16073" y="13420"/>
                  <a:pt x="16103" y="13447"/>
                  <a:pt x="16135" y="13472"/>
                </a:cubicBezTo>
                <a:lnTo>
                  <a:pt x="20291" y="16704"/>
                </a:lnTo>
                <a:cubicBezTo>
                  <a:pt x="20317" y="16725"/>
                  <a:pt x="20345" y="16744"/>
                  <a:pt x="20374" y="16762"/>
                </a:cubicBezTo>
                <a:cubicBezTo>
                  <a:pt x="20426" y="16795"/>
                  <a:pt x="20449" y="16816"/>
                  <a:pt x="20461" y="16827"/>
                </a:cubicBezTo>
                <a:cubicBezTo>
                  <a:pt x="20515" y="16881"/>
                  <a:pt x="20605" y="16997"/>
                  <a:pt x="20605" y="17174"/>
                </a:cubicBezTo>
                <a:cubicBezTo>
                  <a:pt x="20605" y="17207"/>
                  <a:pt x="20606" y="17240"/>
                  <a:pt x="20610" y="17273"/>
                </a:cubicBezTo>
                <a:cubicBezTo>
                  <a:pt x="20533" y="18625"/>
                  <a:pt x="18769" y="20618"/>
                  <a:pt x="16441" y="20618"/>
                </a:cubicBezTo>
                <a:moveTo>
                  <a:pt x="21586" y="17174"/>
                </a:moveTo>
                <a:cubicBezTo>
                  <a:pt x="21586" y="16768"/>
                  <a:pt x="21421" y="16399"/>
                  <a:pt x="21155" y="16133"/>
                </a:cubicBezTo>
                <a:cubicBezTo>
                  <a:pt x="21077" y="16054"/>
                  <a:pt x="20988" y="15988"/>
                  <a:pt x="20893" y="15929"/>
                </a:cubicBezTo>
                <a:lnTo>
                  <a:pt x="16738" y="12697"/>
                </a:lnTo>
                <a:cubicBezTo>
                  <a:pt x="16471" y="12430"/>
                  <a:pt x="16104" y="12265"/>
                  <a:pt x="15697" y="12265"/>
                </a:cubicBezTo>
                <a:cubicBezTo>
                  <a:pt x="15364" y="12265"/>
                  <a:pt x="15060" y="12380"/>
                  <a:pt x="14815" y="12567"/>
                </a:cubicBezTo>
                <a:lnTo>
                  <a:pt x="13655" y="13736"/>
                </a:lnTo>
                <a:lnTo>
                  <a:pt x="13652" y="13733"/>
                </a:lnTo>
                <a:cubicBezTo>
                  <a:pt x="13473" y="13934"/>
                  <a:pt x="13214" y="14063"/>
                  <a:pt x="12924" y="14063"/>
                </a:cubicBezTo>
                <a:cubicBezTo>
                  <a:pt x="12592" y="14063"/>
                  <a:pt x="12300" y="13897"/>
                  <a:pt x="12122" y="13645"/>
                </a:cubicBezTo>
                <a:cubicBezTo>
                  <a:pt x="12116" y="13654"/>
                  <a:pt x="12107" y="13663"/>
                  <a:pt x="12101" y="13674"/>
                </a:cubicBezTo>
                <a:cubicBezTo>
                  <a:pt x="10497" y="12510"/>
                  <a:pt x="9076" y="11108"/>
                  <a:pt x="7914" y="9502"/>
                </a:cubicBezTo>
                <a:cubicBezTo>
                  <a:pt x="7925" y="9495"/>
                  <a:pt x="7935" y="9486"/>
                  <a:pt x="7947" y="9479"/>
                </a:cubicBezTo>
                <a:cubicBezTo>
                  <a:pt x="7691" y="9299"/>
                  <a:pt x="7523" y="9004"/>
                  <a:pt x="7523" y="8668"/>
                </a:cubicBezTo>
                <a:cubicBezTo>
                  <a:pt x="7523" y="8367"/>
                  <a:pt x="7659" y="8101"/>
                  <a:pt x="7871" y="7920"/>
                </a:cubicBezTo>
                <a:lnTo>
                  <a:pt x="7870" y="7918"/>
                </a:lnTo>
                <a:lnTo>
                  <a:pt x="9023" y="6773"/>
                </a:lnTo>
                <a:cubicBezTo>
                  <a:pt x="9211" y="6528"/>
                  <a:pt x="9325" y="6224"/>
                  <a:pt x="9325" y="5891"/>
                </a:cubicBezTo>
                <a:cubicBezTo>
                  <a:pt x="9325" y="5485"/>
                  <a:pt x="9160" y="5116"/>
                  <a:pt x="8893" y="4850"/>
                </a:cubicBezTo>
                <a:lnTo>
                  <a:pt x="5662" y="693"/>
                </a:lnTo>
                <a:cubicBezTo>
                  <a:pt x="5603" y="599"/>
                  <a:pt x="5537" y="510"/>
                  <a:pt x="5458" y="432"/>
                </a:cubicBezTo>
                <a:cubicBezTo>
                  <a:pt x="5191" y="165"/>
                  <a:pt x="4823" y="0"/>
                  <a:pt x="4417" y="0"/>
                </a:cubicBezTo>
                <a:cubicBezTo>
                  <a:pt x="2454" y="0"/>
                  <a:pt x="0" y="2308"/>
                  <a:pt x="0" y="5155"/>
                </a:cubicBezTo>
                <a:cubicBezTo>
                  <a:pt x="0" y="5943"/>
                  <a:pt x="183" y="6688"/>
                  <a:pt x="499" y="7356"/>
                </a:cubicBezTo>
                <a:lnTo>
                  <a:pt x="482" y="7373"/>
                </a:lnTo>
                <a:cubicBezTo>
                  <a:pt x="3435" y="13255"/>
                  <a:pt x="8343" y="18164"/>
                  <a:pt x="14224" y="21117"/>
                </a:cubicBezTo>
                <a:lnTo>
                  <a:pt x="14240" y="21101"/>
                </a:lnTo>
                <a:cubicBezTo>
                  <a:pt x="14908" y="21418"/>
                  <a:pt x="15652" y="21600"/>
                  <a:pt x="16441" y="21600"/>
                </a:cubicBezTo>
                <a:cubicBezTo>
                  <a:pt x="19287" y="21600"/>
                  <a:pt x="21594" y="19145"/>
                  <a:pt x="21594" y="17182"/>
                </a:cubicBezTo>
                <a:cubicBezTo>
                  <a:pt x="21594" y="17179"/>
                  <a:pt x="21594" y="17177"/>
                  <a:pt x="21594" y="17174"/>
                </a:cubicBezTo>
                <a:cubicBezTo>
                  <a:pt x="21594" y="17174"/>
                  <a:pt x="21586" y="17174"/>
                  <a:pt x="21586" y="17174"/>
                </a:cubicBezTo>
                <a:close/>
                <a:moveTo>
                  <a:pt x="11785" y="10800"/>
                </a:moveTo>
                <a:cubicBezTo>
                  <a:pt x="12326" y="10800"/>
                  <a:pt x="12766" y="10360"/>
                  <a:pt x="12766" y="9819"/>
                </a:cubicBezTo>
                <a:cubicBezTo>
                  <a:pt x="12766" y="9276"/>
                  <a:pt x="12326" y="8836"/>
                  <a:pt x="11785" y="8836"/>
                </a:cubicBezTo>
                <a:cubicBezTo>
                  <a:pt x="11242" y="8836"/>
                  <a:pt x="10803" y="9276"/>
                  <a:pt x="10803" y="9819"/>
                </a:cubicBezTo>
                <a:cubicBezTo>
                  <a:pt x="10803" y="10360"/>
                  <a:pt x="11242" y="10800"/>
                  <a:pt x="11785" y="10800"/>
                </a:cubicBezTo>
                <a:moveTo>
                  <a:pt x="11785" y="5891"/>
                </a:moveTo>
                <a:cubicBezTo>
                  <a:pt x="13953" y="5891"/>
                  <a:pt x="15711" y="7649"/>
                  <a:pt x="15711" y="9819"/>
                </a:cubicBezTo>
                <a:cubicBezTo>
                  <a:pt x="15711" y="10090"/>
                  <a:pt x="15930" y="10309"/>
                  <a:pt x="16201" y="10309"/>
                </a:cubicBezTo>
                <a:cubicBezTo>
                  <a:pt x="16472" y="10309"/>
                  <a:pt x="16692" y="10090"/>
                  <a:pt x="16692" y="9819"/>
                </a:cubicBezTo>
                <a:cubicBezTo>
                  <a:pt x="16692" y="7107"/>
                  <a:pt x="14495" y="4909"/>
                  <a:pt x="11785" y="4909"/>
                </a:cubicBezTo>
                <a:cubicBezTo>
                  <a:pt x="11513" y="4909"/>
                  <a:pt x="11294" y="5129"/>
                  <a:pt x="11294" y="5400"/>
                </a:cubicBezTo>
                <a:cubicBezTo>
                  <a:pt x="11294" y="5672"/>
                  <a:pt x="11513" y="5891"/>
                  <a:pt x="11785" y="5891"/>
                </a:cubicBezTo>
                <a:moveTo>
                  <a:pt x="11785" y="982"/>
                </a:moveTo>
                <a:cubicBezTo>
                  <a:pt x="16663" y="982"/>
                  <a:pt x="20618" y="4939"/>
                  <a:pt x="20618" y="9819"/>
                </a:cubicBezTo>
                <a:cubicBezTo>
                  <a:pt x="20618" y="10090"/>
                  <a:pt x="20838" y="10309"/>
                  <a:pt x="21109" y="10309"/>
                </a:cubicBezTo>
                <a:cubicBezTo>
                  <a:pt x="21380" y="10309"/>
                  <a:pt x="21600" y="10090"/>
                  <a:pt x="21600" y="9819"/>
                </a:cubicBezTo>
                <a:cubicBezTo>
                  <a:pt x="21600" y="4396"/>
                  <a:pt x="17206" y="0"/>
                  <a:pt x="11785" y="0"/>
                </a:cubicBezTo>
                <a:cubicBezTo>
                  <a:pt x="11513" y="0"/>
                  <a:pt x="11294" y="220"/>
                  <a:pt x="11294" y="491"/>
                </a:cubicBezTo>
                <a:cubicBezTo>
                  <a:pt x="11294" y="762"/>
                  <a:pt x="11513" y="982"/>
                  <a:pt x="11785" y="982"/>
                </a:cubicBezTo>
              </a:path>
            </a:pathLst>
          </a:custGeom>
          <a:solidFill>
            <a:srgbClr val="FCDCA3"/>
          </a:solidFill>
          <a:ln w="12700">
            <a:miter lim="400000"/>
          </a:ln>
        </p:spPr>
        <p:txBody>
          <a:bodyPr lIns="19044" tIns="19044" rIns="19044" bIns="19044" anchor="ctr"/>
          <a:lstStyle/>
          <a:p>
            <a:pPr defTabSz="228600">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46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8" name="TextBox 79"/>
          <p:cNvSpPr txBox="1"/>
          <p:nvPr/>
        </p:nvSpPr>
        <p:spPr>
          <a:xfrm>
            <a:off x="1447460" y="4200715"/>
            <a:ext cx="1715982"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添加您的标题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1447460" y="4568849"/>
            <a:ext cx="1996104" cy="1274260"/>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Lorem Ipsum is simply dummy text of the printing and typesetting industry. Lorem Ipsum has been the industry's standard. </a:t>
            </a: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8" name="TextBox 79"/>
          <p:cNvSpPr txBox="1"/>
          <p:nvPr/>
        </p:nvSpPr>
        <p:spPr>
          <a:xfrm>
            <a:off x="4150179" y="4200715"/>
            <a:ext cx="1715982"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添加您的标题</a:t>
            </a:r>
            <a:endPar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a:off x="4010118" y="4568849"/>
            <a:ext cx="1996104" cy="1274260"/>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Lorem Ipsum is simply dummy text of the printing and typesetting industry. Lorem Ipsum has been the industry's standard. </a:t>
            </a:r>
            <a:endPar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cxnSp>
        <p:nvCxnSpPr>
          <p:cNvPr id="44" name="直接连接符 43"/>
          <p:cNvCxnSpPr/>
          <p:nvPr/>
        </p:nvCxnSpPr>
        <p:spPr>
          <a:xfrm>
            <a:off x="6211840" y="5880950"/>
            <a:ext cx="5000703" cy="51962"/>
          </a:xfrm>
          <a:prstGeom prst="line">
            <a:avLst/>
          </a:prstGeom>
          <a:ln>
            <a:solidFill>
              <a:srgbClr val="F0DA84"/>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713755" y="3926204"/>
            <a:ext cx="4498788" cy="1720151"/>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Lorem Ipsum is simply dummy text of the printing and typesetting industry. Lorem Ipsum has been the industry's standard. Lorem Ipsum is simply dummy text of the printing and typesetting industry. Lorem Ipsum is simply dummy text of the printing and typesetting industry. Lorem Ipsum has been the industry's standard</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custDataLst>
      <p:tags r:id="rId2"/>
    </p:custDataLst>
  </p:cSld>
  <p:clrMapOvr>
    <a:masterClrMapping/>
  </p:clrMapOvr>
  <p:transition advClick="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图片 6" descr="D:\2105.jpg2105"/>
          <p:cNvPicPr>
            <a:picLocks noChangeAspect="1"/>
          </p:cNvPicPr>
          <p:nvPr/>
        </p:nvPicPr>
        <p:blipFill>
          <a:blip r:embed="rId1"/>
          <a:srcRect t="20408" b="46265"/>
          <a:stretch>
            <a:fillRect/>
          </a:stretch>
        </p:blipFill>
        <p:spPr>
          <a:xfrm>
            <a:off x="4465320" y="1951990"/>
            <a:ext cx="7726680" cy="3181350"/>
          </a:xfrm>
          <a:prstGeom prst="rect">
            <a:avLst/>
          </a:prstGeom>
        </p:spPr>
      </p:pic>
      <p:sp>
        <p:nvSpPr>
          <p:cNvPr id="8" name="文本框 7"/>
          <p:cNvSpPr txBox="1"/>
          <p:nvPr/>
        </p:nvSpPr>
        <p:spPr>
          <a:xfrm>
            <a:off x="101600" y="2512491"/>
            <a:ext cx="4085029" cy="1862048"/>
          </a:xfrm>
          <a:prstGeom prst="rect">
            <a:avLst/>
          </a:prstGeom>
          <a:noFill/>
        </p:spPr>
        <p:txBody>
          <a:bodyPr wrap="none" rtlCol="0">
            <a:spAutoFit/>
          </a:bodyPr>
          <a:p>
            <a:r>
              <a:rPr lang="en-US" altLang="zh-CN" sz="11500" b="1" dirty="0">
                <a:solidFill>
                  <a:srgbClr val="FCDCA3"/>
                </a:solidFill>
                <a:latin typeface="微软雅黑" panose="020B0503020204020204" pitchFamily="34" charset="-122"/>
                <a:ea typeface="微软雅黑" panose="020B0503020204020204" pitchFamily="34" charset="-122"/>
              </a:rPr>
              <a:t>PART</a:t>
            </a:r>
            <a:endParaRPr lang="en-US" altLang="zh-CN" sz="11500" b="1" dirty="0">
              <a:solidFill>
                <a:srgbClr val="FCDCA3"/>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6648450" y="2411095"/>
            <a:ext cx="4416425" cy="2108835"/>
            <a:chOff x="10470" y="3797"/>
            <a:chExt cx="6955" cy="3321"/>
          </a:xfrm>
        </p:grpSpPr>
        <p:sp>
          <p:nvSpPr>
            <p:cNvPr id="9" name="文本框 8"/>
            <p:cNvSpPr txBox="1"/>
            <p:nvPr/>
          </p:nvSpPr>
          <p:spPr>
            <a:xfrm>
              <a:off x="10470" y="3797"/>
              <a:ext cx="6846" cy="2931"/>
            </a:xfrm>
            <a:prstGeom prst="rect">
              <a:avLst/>
            </a:prstGeom>
            <a:noFill/>
          </p:spPr>
          <p:txBody>
            <a:bodyPr wrap="none" rtlCol="0">
              <a:spAutoFit/>
            </a:bodyPr>
            <a:p>
              <a:r>
                <a:rPr lang="en-US" altLang="zh-CN" sz="11500" b="1" dirty="0">
                  <a:solidFill>
                    <a:schemeClr val="tx1">
                      <a:lumMod val="75000"/>
                      <a:lumOff val="25000"/>
                    </a:schemeClr>
                  </a:solidFill>
                  <a:latin typeface="微软雅黑" panose="020B0503020204020204" pitchFamily="34" charset="-122"/>
                  <a:ea typeface="微软雅黑" panose="020B0503020204020204" pitchFamily="34" charset="-122"/>
                </a:rPr>
                <a:t>FOUR</a:t>
              </a:r>
              <a:endParaRPr lang="en-US" altLang="zh-CN" sz="1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 name="矩形 3"/>
            <p:cNvSpPr/>
            <p:nvPr/>
          </p:nvSpPr>
          <p:spPr>
            <a:xfrm>
              <a:off x="14257" y="6393"/>
              <a:ext cx="3168" cy="725"/>
            </a:xfrm>
            <a:prstGeom prst="rect">
              <a:avLst/>
            </a:prstGeom>
          </p:spPr>
          <p:txBody>
            <a:bodyPr wrap="none">
              <a:spAutoFit/>
            </a:bodyPr>
            <a:p>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ransition advClick="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Imagen 3"/>
          <p:cNvPicPr>
            <a:picLocks noChangeAspect="1"/>
          </p:cNvPicPr>
          <p:nvPr/>
        </p:nvPicPr>
        <p:blipFill rotWithShape="1">
          <a:blip r:embed="rId1">
            <a:extLst>
              <a:ext uri="{28A0092B-C50C-407E-A947-70E740481C1C}">
                <a14:useLocalDpi xmlns:a14="http://schemas.microsoft.com/office/drawing/2010/main" val="0"/>
              </a:ext>
            </a:extLst>
          </a:blip>
          <a:srcRect l="13885" t="13279" r="13885" b="11577"/>
          <a:stretch>
            <a:fillRect/>
          </a:stretch>
        </p:blipFill>
        <p:spPr>
          <a:xfrm>
            <a:off x="856615" y="2223770"/>
            <a:ext cx="5793740" cy="3508375"/>
          </a:xfrm>
          <a:prstGeom prst="rect">
            <a:avLst/>
          </a:prstGeom>
        </p:spPr>
      </p:pic>
      <p:sp>
        <p:nvSpPr>
          <p:cNvPr id="21" name="矩形 20"/>
          <p:cNvSpPr/>
          <p:nvPr/>
        </p:nvSpPr>
        <p:spPr>
          <a:xfrm>
            <a:off x="6934835" y="2323465"/>
            <a:ext cx="4302760" cy="3046095"/>
          </a:xfrm>
          <a:prstGeom prst="rect">
            <a:avLst/>
          </a:prstGeom>
        </p:spPr>
        <p:txBody>
          <a:bodyPr wrap="square">
            <a:spAutoFit/>
          </a:bodyPr>
          <a:p>
            <a:pPr>
              <a:lnSpc>
                <a:spcPct val="15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Lorem Ipsum is simply dummy text of the printing and typesetting industry. Lorem Ipsum has been the industry's standard. Lorem Ipsum is simply dummy text of the printing and typesetting industry. Lorem Ipsum is simply dummy text of the printing and typesetting industry. Lorem Ipsum has been the industry's standard</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1" name="文本框 3"/>
          <p:cNvSpPr txBox="1">
            <a:spLocks noChangeArrowheads="1"/>
          </p:cNvSpPr>
          <p:nvPr/>
        </p:nvSpPr>
        <p:spPr bwMode="auto">
          <a:xfrm>
            <a:off x="1966595" y="3616960"/>
            <a:ext cx="169481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zh-CN" altLang="en-US" sz="2400" b="1" kern="0" dirty="0">
                <a:solidFill>
                  <a:schemeClr val="bg1"/>
                </a:solidFill>
                <a:latin typeface="+mj-ea"/>
                <a:ea typeface="+mj-ea"/>
              </a:rPr>
              <a:t>第一部分</a:t>
            </a:r>
            <a:endParaRPr lang="zh-CN" altLang="en-US" sz="2400" b="1" kern="0" dirty="0">
              <a:solidFill>
                <a:schemeClr val="bg1"/>
              </a:solidFill>
              <a:latin typeface="+mj-ea"/>
              <a:ea typeface="+mj-ea"/>
            </a:endParaRPr>
          </a:p>
        </p:txBody>
      </p:sp>
      <p:sp>
        <p:nvSpPr>
          <p:cNvPr id="32" name="文本框 46"/>
          <p:cNvSpPr txBox="1">
            <a:spLocks noChangeArrowheads="1"/>
          </p:cNvSpPr>
          <p:nvPr/>
        </p:nvSpPr>
        <p:spPr bwMode="auto">
          <a:xfrm>
            <a:off x="4083050" y="3493770"/>
            <a:ext cx="16948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defTabSz="1218565" fontAlgn="base">
              <a:lnSpc>
                <a:spcPct val="100000"/>
              </a:lnSpc>
              <a:spcBef>
                <a:spcPct val="0"/>
              </a:spcBef>
              <a:spcAft>
                <a:spcPct val="0"/>
              </a:spcAft>
              <a:buNone/>
              <a:defRPr/>
            </a:pPr>
            <a:r>
              <a:rPr lang="zh-CN" altLang="en-US" sz="2000" b="1" kern="0" dirty="0">
                <a:solidFill>
                  <a:schemeClr val="bg1"/>
                </a:solidFill>
                <a:latin typeface="+mj-ea"/>
                <a:ea typeface="+mj-ea"/>
              </a:rPr>
              <a:t>研究背景及研究现状</a:t>
            </a:r>
            <a:endParaRPr lang="zh-CN" altLang="en-US" sz="2000" b="1" kern="0" dirty="0">
              <a:solidFill>
                <a:schemeClr val="bg1"/>
              </a:solidFill>
              <a:latin typeface="+mj-ea"/>
              <a:ea typeface="+mj-ea"/>
            </a:endParaRPr>
          </a:p>
        </p:txBody>
      </p:sp>
      <p:grpSp>
        <p:nvGrpSpPr>
          <p:cNvPr id="10" name="组合 9"/>
          <p:cNvGrpSpPr/>
          <p:nvPr/>
        </p:nvGrpSpPr>
        <p:grpSpPr>
          <a:xfrm>
            <a:off x="0" y="-17145"/>
            <a:ext cx="12192000" cy="885825"/>
            <a:chOff x="0" y="-27"/>
            <a:chExt cx="19200" cy="1395"/>
          </a:xfrm>
        </p:grpSpPr>
        <p:pic>
          <p:nvPicPr>
            <p:cNvPr id="11" name="图片 10" descr="2105"/>
            <p:cNvPicPr>
              <a:picLocks noChangeAspect="1"/>
            </p:cNvPicPr>
            <p:nvPr/>
          </p:nvPicPr>
          <p:blipFill>
            <a:blip r:embed="rId2"/>
            <a:srcRect t="26043" b="69220"/>
            <a:stretch>
              <a:fillRect/>
            </a:stretch>
          </p:blipFill>
          <p:spPr>
            <a:xfrm>
              <a:off x="0" y="4"/>
              <a:ext cx="19200" cy="1364"/>
            </a:xfrm>
            <a:prstGeom prst="rect">
              <a:avLst/>
            </a:prstGeom>
          </p:spPr>
        </p:pic>
        <p:cxnSp>
          <p:nvCxnSpPr>
            <p:cNvPr id="12" name="直接连接符 11"/>
            <p:cNvCxnSpPr/>
            <p:nvPr/>
          </p:nvCxnSpPr>
          <p:spPr>
            <a:xfrm>
              <a:off x="143" y="-27"/>
              <a:ext cx="0" cy="136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706" y="206"/>
              <a:ext cx="2266" cy="1016"/>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FOUR</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2972" y="227"/>
              <a:ext cx="4128" cy="919"/>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pic>
        <p:nvPicPr>
          <p:cNvPr id="15" name="图片 14" descr="D:\2105.jpg2105"/>
          <p:cNvPicPr>
            <a:picLocks noChangeAspect="1"/>
          </p:cNvPicPr>
          <p:nvPr/>
        </p:nvPicPr>
        <p:blipFill>
          <a:blip r:embed="rId2"/>
          <a:srcRect t="20408" b="27472"/>
          <a:stretch>
            <a:fillRect/>
          </a:stretch>
        </p:blipFill>
        <p:spPr>
          <a:xfrm>
            <a:off x="1702435" y="2526030"/>
            <a:ext cx="4102100" cy="2641600"/>
          </a:xfrm>
          <a:prstGeom prst="rect">
            <a:avLst/>
          </a:prstGeom>
        </p:spPr>
      </p:pic>
    </p:spTree>
    <p:custDataLst>
      <p:tags r:id="rId3"/>
    </p:custDataLst>
  </p:cSld>
  <p:clrMapOvr>
    <a:masterClrMapping/>
  </p:clrMapOvr>
  <p:transition advClick="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0" name="组合 9"/>
          <p:cNvGrpSpPr/>
          <p:nvPr/>
        </p:nvGrpSpPr>
        <p:grpSpPr>
          <a:xfrm>
            <a:off x="0" y="-17145"/>
            <a:ext cx="12192000" cy="885825"/>
            <a:chOff x="0" y="-27"/>
            <a:chExt cx="19200" cy="1395"/>
          </a:xfrm>
        </p:grpSpPr>
        <p:pic>
          <p:nvPicPr>
            <p:cNvPr id="11" name="图片 10" descr="2105"/>
            <p:cNvPicPr>
              <a:picLocks noChangeAspect="1"/>
            </p:cNvPicPr>
            <p:nvPr/>
          </p:nvPicPr>
          <p:blipFill>
            <a:blip r:embed="rId1"/>
            <a:srcRect t="26043" b="69220"/>
            <a:stretch>
              <a:fillRect/>
            </a:stretch>
          </p:blipFill>
          <p:spPr>
            <a:xfrm>
              <a:off x="0" y="4"/>
              <a:ext cx="19200" cy="1364"/>
            </a:xfrm>
            <a:prstGeom prst="rect">
              <a:avLst/>
            </a:prstGeom>
          </p:spPr>
        </p:pic>
        <p:cxnSp>
          <p:nvCxnSpPr>
            <p:cNvPr id="12" name="直接连接符 11"/>
            <p:cNvCxnSpPr/>
            <p:nvPr/>
          </p:nvCxnSpPr>
          <p:spPr>
            <a:xfrm>
              <a:off x="143" y="-27"/>
              <a:ext cx="0" cy="136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706" y="206"/>
              <a:ext cx="2266" cy="1016"/>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FOUR</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2972" y="227"/>
              <a:ext cx="4128" cy="919"/>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6" name="流程图: 延期 15"/>
          <p:cNvSpPr/>
          <p:nvPr/>
        </p:nvSpPr>
        <p:spPr>
          <a:xfrm rot="5400000">
            <a:off x="5072539" y="4582636"/>
            <a:ext cx="515938" cy="457200"/>
          </a:xfrm>
          <a:prstGeom prst="flowChartDelay">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7" name="流程图: 延期 16"/>
          <p:cNvSpPr/>
          <p:nvPr/>
        </p:nvSpPr>
        <p:spPr>
          <a:xfrm rot="16200000" flipV="1">
            <a:off x="5072539" y="2102961"/>
            <a:ext cx="515938" cy="457200"/>
          </a:xfrm>
          <a:prstGeom prst="flowChartDelay">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5" name="矩形 14"/>
          <p:cNvSpPr/>
          <p:nvPr/>
        </p:nvSpPr>
        <p:spPr>
          <a:xfrm>
            <a:off x="5101908" y="3248342"/>
            <a:ext cx="457200"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9" name="矩形 15"/>
          <p:cNvSpPr/>
          <p:nvPr/>
        </p:nvSpPr>
        <p:spPr>
          <a:xfrm>
            <a:off x="5338445" y="4823142"/>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D9D5CA"/>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0" name="矩形 19"/>
          <p:cNvSpPr/>
          <p:nvPr/>
        </p:nvSpPr>
        <p:spPr>
          <a:xfrm>
            <a:off x="5101908" y="3900805"/>
            <a:ext cx="457200"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2" name="矩形 21"/>
          <p:cNvSpPr/>
          <p:nvPr/>
        </p:nvSpPr>
        <p:spPr>
          <a:xfrm>
            <a:off x="5101908" y="2595880"/>
            <a:ext cx="457200"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3" name="圆角矩形 22"/>
          <p:cNvSpPr/>
          <p:nvPr/>
        </p:nvSpPr>
        <p:spPr>
          <a:xfrm flipH="1" flipV="1">
            <a:off x="5109845" y="4553267"/>
            <a:ext cx="457200" cy="523875"/>
          </a:xfrm>
          <a:prstGeom prst="roundRect">
            <a:avLst>
              <a:gd name="adj" fmla="val 50000"/>
            </a:avLst>
          </a:prstGeom>
          <a:solidFill>
            <a:srgbClr val="D9D5CA"/>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4" name="TextBox 95"/>
          <p:cNvSpPr txBox="1">
            <a:spLocks noChangeArrowheads="1"/>
          </p:cNvSpPr>
          <p:nvPr/>
        </p:nvSpPr>
        <p:spPr bwMode="auto">
          <a:xfrm>
            <a:off x="5033645" y="4638992"/>
            <a:ext cx="6064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15%</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5" name="流程图: 延期 24"/>
          <p:cNvSpPr/>
          <p:nvPr/>
        </p:nvSpPr>
        <p:spPr>
          <a:xfrm rot="16200000" flipV="1">
            <a:off x="5962333" y="2106929"/>
            <a:ext cx="515938" cy="455613"/>
          </a:xfrm>
          <a:prstGeom prst="flowChartDelay">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6" name="矩形 25"/>
          <p:cNvSpPr/>
          <p:nvPr/>
        </p:nvSpPr>
        <p:spPr>
          <a:xfrm>
            <a:off x="5992495" y="3251517"/>
            <a:ext cx="455613"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7" name="流程图: 延期 26"/>
          <p:cNvSpPr/>
          <p:nvPr/>
        </p:nvSpPr>
        <p:spPr>
          <a:xfrm rot="5400000">
            <a:off x="5962333" y="4583429"/>
            <a:ext cx="515938" cy="455613"/>
          </a:xfrm>
          <a:prstGeom prst="flowChartDelay">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8" name="矩形 15"/>
          <p:cNvSpPr/>
          <p:nvPr/>
        </p:nvSpPr>
        <p:spPr>
          <a:xfrm>
            <a:off x="6213158" y="4823142"/>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BB6CB"/>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29" name="矩形 15"/>
          <p:cNvSpPr/>
          <p:nvPr/>
        </p:nvSpPr>
        <p:spPr>
          <a:xfrm flipH="1">
            <a:off x="5770245" y="4823142"/>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8BB6CB"/>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30" name="矩形 29"/>
          <p:cNvSpPr/>
          <p:nvPr/>
        </p:nvSpPr>
        <p:spPr>
          <a:xfrm>
            <a:off x="5990908" y="3902392"/>
            <a:ext cx="457200"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33" name="矩形 32"/>
          <p:cNvSpPr/>
          <p:nvPr/>
        </p:nvSpPr>
        <p:spPr>
          <a:xfrm>
            <a:off x="5992495" y="2599055"/>
            <a:ext cx="455613"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34" name="圆角矩形 33"/>
          <p:cNvSpPr/>
          <p:nvPr/>
        </p:nvSpPr>
        <p:spPr>
          <a:xfrm flipH="1" flipV="1">
            <a:off x="5990908" y="4362767"/>
            <a:ext cx="457200" cy="706438"/>
          </a:xfrm>
          <a:prstGeom prst="roundRect">
            <a:avLst>
              <a:gd name="adj" fmla="val 50000"/>
            </a:avLst>
          </a:prstGeom>
          <a:solidFill>
            <a:srgbClr val="8BB6CB"/>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40" name="TextBox 104"/>
          <p:cNvSpPr txBox="1">
            <a:spLocks noChangeArrowheads="1"/>
          </p:cNvSpPr>
          <p:nvPr/>
        </p:nvSpPr>
        <p:spPr bwMode="auto">
          <a:xfrm>
            <a:off x="5925820" y="4538980"/>
            <a:ext cx="593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20%</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41" name="流程图: 延期 40"/>
          <p:cNvSpPr/>
          <p:nvPr/>
        </p:nvSpPr>
        <p:spPr>
          <a:xfrm rot="16200000" flipV="1">
            <a:off x="6844189" y="2106136"/>
            <a:ext cx="515938" cy="457200"/>
          </a:xfrm>
          <a:prstGeom prst="flowChartDelay">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42" name="矩形 41"/>
          <p:cNvSpPr/>
          <p:nvPr/>
        </p:nvSpPr>
        <p:spPr>
          <a:xfrm>
            <a:off x="6873558" y="3251517"/>
            <a:ext cx="457200"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1" name="流程图: 延期 60"/>
          <p:cNvSpPr/>
          <p:nvPr/>
        </p:nvSpPr>
        <p:spPr>
          <a:xfrm rot="5400000">
            <a:off x="6844189" y="4582636"/>
            <a:ext cx="515938" cy="457200"/>
          </a:xfrm>
          <a:prstGeom prst="flowChartDelay">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2" name="矩形 15"/>
          <p:cNvSpPr/>
          <p:nvPr/>
        </p:nvSpPr>
        <p:spPr>
          <a:xfrm>
            <a:off x="7094220" y="4823142"/>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C5A086"/>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3" name="矩形 15"/>
          <p:cNvSpPr/>
          <p:nvPr/>
        </p:nvSpPr>
        <p:spPr>
          <a:xfrm flipH="1">
            <a:off x="6651308" y="4823142"/>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C5A086"/>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4" name="矩形 63"/>
          <p:cNvSpPr/>
          <p:nvPr/>
        </p:nvSpPr>
        <p:spPr>
          <a:xfrm>
            <a:off x="6873558" y="3902392"/>
            <a:ext cx="455612"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5" name="矩形 64"/>
          <p:cNvSpPr/>
          <p:nvPr/>
        </p:nvSpPr>
        <p:spPr>
          <a:xfrm>
            <a:off x="6873558" y="2599055"/>
            <a:ext cx="457200"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6" name="圆角矩形 65"/>
          <p:cNvSpPr/>
          <p:nvPr/>
        </p:nvSpPr>
        <p:spPr>
          <a:xfrm flipH="1" flipV="1">
            <a:off x="6873558" y="4137342"/>
            <a:ext cx="455612" cy="931863"/>
          </a:xfrm>
          <a:prstGeom prst="roundRect">
            <a:avLst>
              <a:gd name="adj" fmla="val 50000"/>
            </a:avLst>
          </a:prstGeom>
          <a:solidFill>
            <a:srgbClr val="C5A086"/>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7" name="TextBox 113"/>
          <p:cNvSpPr txBox="1">
            <a:spLocks noChangeArrowheads="1"/>
          </p:cNvSpPr>
          <p:nvPr/>
        </p:nvSpPr>
        <p:spPr bwMode="auto">
          <a:xfrm>
            <a:off x="6770370" y="4323080"/>
            <a:ext cx="6572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25%</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8" name="流程图: 延期 67"/>
          <p:cNvSpPr/>
          <p:nvPr/>
        </p:nvSpPr>
        <p:spPr>
          <a:xfrm rot="16200000" flipV="1">
            <a:off x="7725251" y="2106136"/>
            <a:ext cx="515938" cy="457200"/>
          </a:xfrm>
          <a:prstGeom prst="flowChartDelay">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69" name="矩形 68"/>
          <p:cNvSpPr/>
          <p:nvPr/>
        </p:nvSpPr>
        <p:spPr>
          <a:xfrm>
            <a:off x="7754620" y="3249930"/>
            <a:ext cx="457200" cy="646112"/>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70" name="流程图: 延期 69"/>
          <p:cNvSpPr/>
          <p:nvPr/>
        </p:nvSpPr>
        <p:spPr>
          <a:xfrm rot="5400000">
            <a:off x="7725251" y="4582636"/>
            <a:ext cx="515938" cy="457200"/>
          </a:xfrm>
          <a:prstGeom prst="flowChartDelay">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71" name="矩形 15"/>
          <p:cNvSpPr/>
          <p:nvPr/>
        </p:nvSpPr>
        <p:spPr>
          <a:xfrm>
            <a:off x="7976870" y="4823142"/>
            <a:ext cx="455613"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A764F"/>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72" name="矩形 15"/>
          <p:cNvSpPr/>
          <p:nvPr/>
        </p:nvSpPr>
        <p:spPr>
          <a:xfrm flipH="1">
            <a:off x="7533958" y="4823142"/>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A764F"/>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73" name="矩形 72"/>
          <p:cNvSpPr/>
          <p:nvPr/>
        </p:nvSpPr>
        <p:spPr>
          <a:xfrm>
            <a:off x="7754620" y="3902392"/>
            <a:ext cx="455613" cy="644525"/>
          </a:xfrm>
          <a:prstGeom prst="rect">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74" name="矩形 73"/>
          <p:cNvSpPr/>
          <p:nvPr/>
        </p:nvSpPr>
        <p:spPr>
          <a:xfrm>
            <a:off x="7754620" y="2599055"/>
            <a:ext cx="457200"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75" name="圆角矩形 74"/>
          <p:cNvSpPr/>
          <p:nvPr/>
        </p:nvSpPr>
        <p:spPr>
          <a:xfrm flipH="1" flipV="1">
            <a:off x="7754620" y="3572192"/>
            <a:ext cx="455613" cy="1497013"/>
          </a:xfrm>
          <a:prstGeom prst="roundRect">
            <a:avLst>
              <a:gd name="adj" fmla="val 50000"/>
            </a:avLst>
          </a:prstGeom>
          <a:solidFill>
            <a:srgbClr val="BA764F"/>
          </a:solidFill>
          <a:ln>
            <a:noFill/>
          </a:ln>
        </p:spPr>
        <p:style>
          <a:lnRef idx="2">
            <a:srgbClr val="5B9BD5">
              <a:shade val="50000"/>
            </a:srgbClr>
          </a:lnRef>
          <a:fillRef idx="1">
            <a:srgbClr val="5B9BD5"/>
          </a:fillRef>
          <a:effectRef idx="0">
            <a:srgbClr val="5B9BD5"/>
          </a:effectRef>
          <a:fontRef idx="minor">
            <a:sysClr val="window" lastClr="FFFFFF"/>
          </a:fontRef>
        </p:style>
        <p:txBody>
          <a:bodyPr rtlCol="0" anchor="ctr"/>
          <a:lstStyle/>
          <a:p>
            <a:pPr algn="ctr"/>
            <a:endParaRPr lang="zh-CN" altLang="en-US">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76" name="TextBox 122"/>
          <p:cNvSpPr txBox="1">
            <a:spLocks noChangeArrowheads="1"/>
          </p:cNvSpPr>
          <p:nvPr/>
        </p:nvSpPr>
        <p:spPr bwMode="auto">
          <a:xfrm>
            <a:off x="7687945" y="3784917"/>
            <a:ext cx="5953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45%</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77" name="流程图: 延期 76"/>
          <p:cNvSpPr/>
          <p:nvPr/>
        </p:nvSpPr>
        <p:spPr>
          <a:xfrm rot="16200000" flipV="1">
            <a:off x="8606314" y="2106136"/>
            <a:ext cx="515938" cy="457200"/>
          </a:xfrm>
          <a:prstGeom prst="flowChartDelay">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78" name="矩形 77"/>
          <p:cNvSpPr/>
          <p:nvPr/>
        </p:nvSpPr>
        <p:spPr>
          <a:xfrm>
            <a:off x="8635683" y="3249930"/>
            <a:ext cx="457200" cy="646112"/>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79" name="流程图: 延期 78"/>
          <p:cNvSpPr/>
          <p:nvPr/>
        </p:nvSpPr>
        <p:spPr>
          <a:xfrm rot="5400000">
            <a:off x="8606314" y="4582636"/>
            <a:ext cx="515938" cy="457200"/>
          </a:xfrm>
          <a:prstGeom prst="flowChartDelay">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80" name="矩形 15"/>
          <p:cNvSpPr/>
          <p:nvPr/>
        </p:nvSpPr>
        <p:spPr>
          <a:xfrm>
            <a:off x="8857933" y="4823142"/>
            <a:ext cx="455612"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2E4A4E"/>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81" name="矩形 15"/>
          <p:cNvSpPr/>
          <p:nvPr/>
        </p:nvSpPr>
        <p:spPr>
          <a:xfrm flipH="1">
            <a:off x="8400733" y="4823142"/>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2E4A4E"/>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82" name="矩形 81"/>
          <p:cNvSpPr/>
          <p:nvPr/>
        </p:nvSpPr>
        <p:spPr>
          <a:xfrm>
            <a:off x="8635683" y="3902392"/>
            <a:ext cx="457200" cy="644525"/>
          </a:xfrm>
          <a:prstGeom prst="rect">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83" name="矩形 82"/>
          <p:cNvSpPr/>
          <p:nvPr/>
        </p:nvSpPr>
        <p:spPr>
          <a:xfrm>
            <a:off x="8635683" y="2599055"/>
            <a:ext cx="457200" cy="644525"/>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84" name="圆角矩形 83"/>
          <p:cNvSpPr/>
          <p:nvPr/>
        </p:nvSpPr>
        <p:spPr>
          <a:xfrm flipH="1" flipV="1">
            <a:off x="8635683" y="3245167"/>
            <a:ext cx="457200" cy="1824038"/>
          </a:xfrm>
          <a:prstGeom prst="roundRect">
            <a:avLst>
              <a:gd name="adj" fmla="val 50000"/>
            </a:avLst>
          </a:prstGeom>
          <a:solidFill>
            <a:srgbClr val="FCDCA3"/>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85" name="TextBox 131"/>
          <p:cNvSpPr txBox="1">
            <a:spLocks noChangeArrowheads="1"/>
          </p:cNvSpPr>
          <p:nvPr/>
        </p:nvSpPr>
        <p:spPr bwMode="auto">
          <a:xfrm>
            <a:off x="8527733" y="3507105"/>
            <a:ext cx="6746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60%</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86" name="流程图: 延期 85"/>
          <p:cNvSpPr/>
          <p:nvPr/>
        </p:nvSpPr>
        <p:spPr>
          <a:xfrm rot="16200000" flipV="1">
            <a:off x="9488170" y="2106930"/>
            <a:ext cx="515938" cy="455612"/>
          </a:xfrm>
          <a:prstGeom prst="flowChartDelay">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87" name="矩形 15"/>
          <p:cNvSpPr/>
          <p:nvPr/>
        </p:nvSpPr>
        <p:spPr>
          <a:xfrm>
            <a:off x="9751695" y="4823142"/>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D9D5CA"/>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88" name="矩形 15"/>
          <p:cNvSpPr/>
          <p:nvPr/>
        </p:nvSpPr>
        <p:spPr>
          <a:xfrm flipH="1">
            <a:off x="9308783" y="4823142"/>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D9D5CA"/>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89" name="矩形 88"/>
          <p:cNvSpPr/>
          <p:nvPr/>
        </p:nvSpPr>
        <p:spPr>
          <a:xfrm>
            <a:off x="9518333" y="2599055"/>
            <a:ext cx="455612" cy="646112"/>
          </a:xfrm>
          <a:prstGeom prst="rect">
            <a:avLst/>
          </a:prstGeom>
          <a:solidFill>
            <a:srgbClr val="3E3E3D">
              <a:alpha val="50196"/>
            </a:srgb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90" name="圆角矩形 89"/>
          <p:cNvSpPr/>
          <p:nvPr/>
        </p:nvSpPr>
        <p:spPr>
          <a:xfrm flipH="1" flipV="1">
            <a:off x="9521508" y="2699067"/>
            <a:ext cx="457200" cy="2370138"/>
          </a:xfrm>
          <a:prstGeom prst="roundRect">
            <a:avLst>
              <a:gd name="adj" fmla="val 50000"/>
            </a:avLst>
          </a:prstGeom>
          <a:solidFill>
            <a:srgbClr val="D9D5CA"/>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91" name="TextBox 141"/>
          <p:cNvSpPr txBox="1">
            <a:spLocks noChangeArrowheads="1"/>
          </p:cNvSpPr>
          <p:nvPr/>
        </p:nvSpPr>
        <p:spPr bwMode="auto">
          <a:xfrm>
            <a:off x="9450070" y="3035617"/>
            <a:ext cx="5953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75%</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92" name="流程图: 延期 91"/>
          <p:cNvSpPr/>
          <p:nvPr/>
        </p:nvSpPr>
        <p:spPr>
          <a:xfrm rot="16200000" flipV="1">
            <a:off x="10369233" y="2106929"/>
            <a:ext cx="515938" cy="455613"/>
          </a:xfrm>
          <a:prstGeom prst="flowChartDelay">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93" name="矩形 92"/>
          <p:cNvSpPr/>
          <p:nvPr/>
        </p:nvSpPr>
        <p:spPr>
          <a:xfrm>
            <a:off x="10399395" y="3249930"/>
            <a:ext cx="455613" cy="646112"/>
          </a:xfrm>
          <a:prstGeom prst="rect">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94" name="流程图: 延期 93"/>
          <p:cNvSpPr/>
          <p:nvPr/>
        </p:nvSpPr>
        <p:spPr>
          <a:xfrm rot="5400000">
            <a:off x="10369233" y="4583429"/>
            <a:ext cx="515938" cy="455613"/>
          </a:xfrm>
          <a:prstGeom prst="flowChartDelay">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95" name="矩形 15"/>
          <p:cNvSpPr/>
          <p:nvPr/>
        </p:nvSpPr>
        <p:spPr>
          <a:xfrm flipH="1">
            <a:off x="10177145" y="4823142"/>
            <a:ext cx="457200" cy="255588"/>
          </a:xfrm>
          <a:custGeom>
            <a:avLst/>
            <a:gdLst/>
            <a:ahLst/>
            <a:cxnLst/>
            <a:rect l="l" t="t" r="r" b="b"/>
            <a:pathLst>
              <a:path w="1440160" h="714784">
                <a:moveTo>
                  <a:pt x="10633" y="0"/>
                </a:moveTo>
                <a:lnTo>
                  <a:pt x="719712" y="0"/>
                </a:lnTo>
                <a:lnTo>
                  <a:pt x="720080" y="0"/>
                </a:lnTo>
                <a:lnTo>
                  <a:pt x="720080" y="3422"/>
                </a:lnTo>
                <a:cubicBezTo>
                  <a:pt x="724370" y="396865"/>
                  <a:pt x="1044827" y="714296"/>
                  <a:pt x="1439424" y="714296"/>
                </a:cubicBezTo>
                <a:lnTo>
                  <a:pt x="1440160" y="714222"/>
                </a:lnTo>
                <a:lnTo>
                  <a:pt x="1440160" y="714784"/>
                </a:lnTo>
                <a:lnTo>
                  <a:pt x="720080" y="714784"/>
                </a:lnTo>
                <a:lnTo>
                  <a:pt x="10633" y="714784"/>
                </a:lnTo>
                <a:lnTo>
                  <a:pt x="0" y="714784"/>
                </a:lnTo>
                <a:lnTo>
                  <a:pt x="0" y="714296"/>
                </a:lnTo>
                <a:lnTo>
                  <a:pt x="10633" y="713229"/>
                </a:lnTo>
                <a:close/>
              </a:path>
            </a:pathLst>
          </a:custGeom>
          <a:solidFill>
            <a:srgbClr val="BA764F"/>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96" name="矩形 95"/>
          <p:cNvSpPr/>
          <p:nvPr/>
        </p:nvSpPr>
        <p:spPr>
          <a:xfrm>
            <a:off x="10397808" y="3902392"/>
            <a:ext cx="457200" cy="644525"/>
          </a:xfrm>
          <a:prstGeom prst="rect">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97" name="矩形 96"/>
          <p:cNvSpPr/>
          <p:nvPr/>
        </p:nvSpPr>
        <p:spPr>
          <a:xfrm>
            <a:off x="10399395" y="2599055"/>
            <a:ext cx="455613" cy="646112"/>
          </a:xfrm>
          <a:prstGeom prst="rect">
            <a:avLst/>
          </a:prstGeom>
          <a:solidFill>
            <a:srgbClr val="3E3E3D"/>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98" name="圆角矩形 97"/>
          <p:cNvSpPr/>
          <p:nvPr/>
        </p:nvSpPr>
        <p:spPr>
          <a:xfrm flipH="1" flipV="1">
            <a:off x="10397808" y="2076767"/>
            <a:ext cx="457200" cy="3000375"/>
          </a:xfrm>
          <a:prstGeom prst="roundRect">
            <a:avLst>
              <a:gd name="adj" fmla="val 50000"/>
            </a:avLst>
          </a:prstGeom>
          <a:solidFill>
            <a:srgbClr val="BA764F"/>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99" name="TextBox 150"/>
          <p:cNvSpPr txBox="1">
            <a:spLocks noChangeArrowheads="1"/>
          </p:cNvSpPr>
          <p:nvPr/>
        </p:nvSpPr>
        <p:spPr bwMode="auto">
          <a:xfrm>
            <a:off x="10229533" y="2259330"/>
            <a:ext cx="7985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100%</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cxnSp>
        <p:nvCxnSpPr>
          <p:cNvPr id="100" name="直接连接符 99"/>
          <p:cNvCxnSpPr/>
          <p:nvPr/>
        </p:nvCxnSpPr>
        <p:spPr>
          <a:xfrm>
            <a:off x="5332095" y="5323205"/>
            <a:ext cx="5287963" cy="0"/>
          </a:xfrm>
          <a:prstGeom prst="line">
            <a:avLst/>
          </a:prstGeom>
          <a:ln w="9525">
            <a:solidFill>
              <a:sysClr val="windowText" lastClr="000000"/>
            </a:solidFill>
            <a:prstDash val="dash"/>
          </a:ln>
        </p:spPr>
        <p:style>
          <a:lnRef idx="1">
            <a:srgbClr val="5B9BD5"/>
          </a:lnRef>
          <a:fillRef idx="0">
            <a:srgbClr val="5B9BD5"/>
          </a:fillRef>
          <a:effectRef idx="0">
            <a:srgbClr val="5B9BD5"/>
          </a:effectRef>
          <a:fontRef idx="minor">
            <a:sysClr val="windowText" lastClr="000000"/>
          </a:fontRef>
        </p:style>
      </p:cxnSp>
      <p:sp>
        <p:nvSpPr>
          <p:cNvPr id="101" name="椭圆 100"/>
          <p:cNvSpPr>
            <a:spLocks noChangeAspect="1"/>
          </p:cNvSpPr>
          <p:nvPr/>
        </p:nvSpPr>
        <p:spPr>
          <a:xfrm>
            <a:off x="5292408" y="5256530"/>
            <a:ext cx="131762" cy="133350"/>
          </a:xfrm>
          <a:prstGeom prst="ellipse">
            <a:avLst/>
          </a:prstGeom>
          <a:solidFill>
            <a:sysClr val="window" lastClr="FFFFFF">
              <a:lumMod val="65000"/>
            </a:sys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02" name="椭圆 101"/>
          <p:cNvSpPr>
            <a:spLocks noChangeAspect="1"/>
          </p:cNvSpPr>
          <p:nvPr/>
        </p:nvSpPr>
        <p:spPr>
          <a:xfrm>
            <a:off x="7092633" y="5256530"/>
            <a:ext cx="131762" cy="133350"/>
          </a:xfrm>
          <a:prstGeom prst="ellipse">
            <a:avLst/>
          </a:prstGeom>
          <a:solidFill>
            <a:sysClr val="window" lastClr="FFFFFF">
              <a:lumMod val="65000"/>
            </a:sys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03" name="椭圆 102"/>
          <p:cNvSpPr>
            <a:spLocks noChangeAspect="1"/>
          </p:cNvSpPr>
          <p:nvPr/>
        </p:nvSpPr>
        <p:spPr>
          <a:xfrm>
            <a:off x="6179820" y="5256530"/>
            <a:ext cx="131763" cy="133350"/>
          </a:xfrm>
          <a:prstGeom prst="ellipse">
            <a:avLst/>
          </a:prstGeom>
          <a:solidFill>
            <a:sysClr val="window" lastClr="FFFFFF">
              <a:lumMod val="65000"/>
            </a:sys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04" name="椭圆 103"/>
          <p:cNvSpPr>
            <a:spLocks noChangeAspect="1"/>
          </p:cNvSpPr>
          <p:nvPr/>
        </p:nvSpPr>
        <p:spPr>
          <a:xfrm>
            <a:off x="7943533" y="5256530"/>
            <a:ext cx="131762" cy="133350"/>
          </a:xfrm>
          <a:prstGeom prst="ellipse">
            <a:avLst/>
          </a:prstGeom>
          <a:solidFill>
            <a:sysClr val="window" lastClr="FFFFFF">
              <a:lumMod val="65000"/>
            </a:sys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05" name="椭圆 104"/>
          <p:cNvSpPr>
            <a:spLocks noChangeAspect="1"/>
          </p:cNvSpPr>
          <p:nvPr/>
        </p:nvSpPr>
        <p:spPr>
          <a:xfrm>
            <a:off x="8805545" y="5256530"/>
            <a:ext cx="131763" cy="133350"/>
          </a:xfrm>
          <a:prstGeom prst="ellipse">
            <a:avLst/>
          </a:prstGeom>
          <a:solidFill>
            <a:sysClr val="window" lastClr="FFFFFF">
              <a:lumMod val="65000"/>
            </a:sys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06" name="椭圆 105"/>
          <p:cNvSpPr>
            <a:spLocks noChangeAspect="1"/>
          </p:cNvSpPr>
          <p:nvPr/>
        </p:nvSpPr>
        <p:spPr>
          <a:xfrm>
            <a:off x="9705658" y="5256530"/>
            <a:ext cx="131762" cy="133350"/>
          </a:xfrm>
          <a:prstGeom prst="ellipse">
            <a:avLst/>
          </a:prstGeom>
          <a:solidFill>
            <a:sysClr val="window" lastClr="FFFFFF">
              <a:lumMod val="65000"/>
            </a:sys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07" name="椭圆 106"/>
          <p:cNvSpPr>
            <a:spLocks noChangeAspect="1"/>
          </p:cNvSpPr>
          <p:nvPr/>
        </p:nvSpPr>
        <p:spPr>
          <a:xfrm>
            <a:off x="10526395" y="5256530"/>
            <a:ext cx="131763" cy="133350"/>
          </a:xfrm>
          <a:prstGeom prst="ellipse">
            <a:avLst/>
          </a:prstGeom>
          <a:solidFill>
            <a:sysClr val="window" lastClr="FFFFFF">
              <a:lumMod val="65000"/>
            </a:sysClr>
          </a:solidFill>
          <a:ln>
            <a:noFill/>
          </a:ln>
        </p:spPr>
        <p:style>
          <a:lnRef idx="2">
            <a:srgbClr val="5B9BD5">
              <a:shade val="50000"/>
            </a:srgbClr>
          </a:lnRef>
          <a:fillRef idx="1">
            <a:srgbClr val="5B9BD5"/>
          </a:fillRef>
          <a:effectRef idx="0">
            <a:srgbClr val="5B9BD5"/>
          </a:effectRef>
          <a:fontRef idx="minor">
            <a:sysClr val="window" lastClr="FFFFFF"/>
          </a:fontRef>
        </p:style>
        <p:txBody>
          <a:bodyPr anchor="ctr"/>
          <a:lstStyle/>
          <a:p>
            <a:pPr algn="ctr" eaLnBrk="1" fontAlgn="auto" hangingPunct="1">
              <a:spcBef>
                <a:spcPts val="0"/>
              </a:spcBef>
              <a:spcAft>
                <a:spcPts val="0"/>
              </a:spcAft>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08" name="TextBox 159"/>
          <p:cNvSpPr txBox="1">
            <a:spLocks noChangeArrowheads="1"/>
          </p:cNvSpPr>
          <p:nvPr/>
        </p:nvSpPr>
        <p:spPr bwMode="auto">
          <a:xfrm>
            <a:off x="4968558" y="5420042"/>
            <a:ext cx="766762"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2013</a:t>
            </a:r>
            <a:endPar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09" name="TextBox 160"/>
          <p:cNvSpPr txBox="1">
            <a:spLocks noChangeArrowheads="1"/>
          </p:cNvSpPr>
          <p:nvPr/>
        </p:nvSpPr>
        <p:spPr bwMode="auto">
          <a:xfrm>
            <a:off x="5855970" y="5439092"/>
            <a:ext cx="766763"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2014</a:t>
            </a:r>
            <a:endPar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10" name="TextBox 161"/>
          <p:cNvSpPr txBox="1">
            <a:spLocks noChangeArrowheads="1"/>
          </p:cNvSpPr>
          <p:nvPr/>
        </p:nvSpPr>
        <p:spPr bwMode="auto">
          <a:xfrm>
            <a:off x="6768783" y="5439092"/>
            <a:ext cx="766762"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2015</a:t>
            </a:r>
            <a:endPar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11" name="TextBox 162"/>
          <p:cNvSpPr txBox="1">
            <a:spLocks noChangeArrowheads="1"/>
          </p:cNvSpPr>
          <p:nvPr/>
        </p:nvSpPr>
        <p:spPr bwMode="auto">
          <a:xfrm>
            <a:off x="7618095" y="5439092"/>
            <a:ext cx="766763"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2016</a:t>
            </a:r>
            <a:endPar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12" name="TextBox 163"/>
          <p:cNvSpPr txBox="1">
            <a:spLocks noChangeArrowheads="1"/>
          </p:cNvSpPr>
          <p:nvPr/>
        </p:nvSpPr>
        <p:spPr bwMode="auto">
          <a:xfrm>
            <a:off x="8475345" y="5439092"/>
            <a:ext cx="766763"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2018</a:t>
            </a:r>
            <a:endPar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13" name="TextBox 164"/>
          <p:cNvSpPr txBox="1">
            <a:spLocks noChangeArrowheads="1"/>
          </p:cNvSpPr>
          <p:nvPr/>
        </p:nvSpPr>
        <p:spPr bwMode="auto">
          <a:xfrm>
            <a:off x="9381808" y="5439092"/>
            <a:ext cx="766762"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2020</a:t>
            </a:r>
            <a:endPar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14" name="TextBox 165"/>
          <p:cNvSpPr txBox="1">
            <a:spLocks noChangeArrowheads="1"/>
          </p:cNvSpPr>
          <p:nvPr/>
        </p:nvSpPr>
        <p:spPr bwMode="auto">
          <a:xfrm>
            <a:off x="10202545" y="5439092"/>
            <a:ext cx="766763"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ysClr val="windowText" lastClr="000000"/>
                </a:solidFill>
                <a:latin typeface="Calibri" panose="020F0502020204030204" pitchFamily="34" charset="0"/>
                <a:ea typeface="宋体" panose="02010600030101010101" pitchFamily="2" charset="-122"/>
              </a:defRPr>
            </a:lvl1pPr>
            <a:lvl2pPr marL="742950" indent="-285750">
              <a:defRPr>
                <a:solidFill>
                  <a:sysClr val="windowText" lastClr="000000"/>
                </a:solidFill>
                <a:latin typeface="Calibri" panose="020F0502020204030204" pitchFamily="34" charset="0"/>
                <a:ea typeface="宋体" panose="02010600030101010101" pitchFamily="2" charset="-122"/>
              </a:defRPr>
            </a:lvl2pPr>
            <a:lvl3pPr marL="1143000" indent="-228600">
              <a:defRPr>
                <a:solidFill>
                  <a:sysClr val="windowText" lastClr="000000"/>
                </a:solidFill>
                <a:latin typeface="Calibri" panose="020F0502020204030204" pitchFamily="34" charset="0"/>
                <a:ea typeface="宋体" panose="02010600030101010101" pitchFamily="2" charset="-122"/>
              </a:defRPr>
            </a:lvl3pPr>
            <a:lvl4pPr marL="1600200" indent="-228600">
              <a:defRPr>
                <a:solidFill>
                  <a:sysClr val="windowText" lastClr="000000"/>
                </a:solidFill>
                <a:latin typeface="Calibri" panose="020F0502020204030204" pitchFamily="34" charset="0"/>
                <a:ea typeface="宋体" panose="02010600030101010101" pitchFamily="2" charset="-122"/>
              </a:defRPr>
            </a:lvl4pPr>
            <a:lvl5pPr marL="2057400" indent="-228600">
              <a:defRPr>
                <a:solidFill>
                  <a:sysClr val="windowText" lastClr="000000"/>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ysClr val="windowText" lastClr="000000"/>
                </a:solidFill>
                <a:latin typeface="Calibri" panose="020F0502020204030204" pitchFamily="34" charset="0"/>
                <a:ea typeface="宋体" panose="02010600030101010101" pitchFamily="2" charset="-122"/>
              </a:defRPr>
            </a:lvl9pPr>
          </a:lstStyle>
          <a:p>
            <a:pPr algn="ctr" eaLnBrk="1" hangingPunct="1"/>
            <a:r>
              <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20XX</a:t>
            </a:r>
            <a:endParaRPr lang="en-US" altLang="zh-CN" sz="140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grpSp>
        <p:nvGrpSpPr>
          <p:cNvPr id="115" name="组合 114"/>
          <p:cNvGrpSpPr/>
          <p:nvPr/>
        </p:nvGrpSpPr>
        <p:grpSpPr>
          <a:xfrm>
            <a:off x="1234989" y="2486448"/>
            <a:ext cx="2854804" cy="1192329"/>
            <a:chOff x="1531599" y="3689289"/>
            <a:chExt cx="2854804" cy="1192329"/>
          </a:xfrm>
        </p:grpSpPr>
        <p:sp>
          <p:nvSpPr>
            <p:cNvPr id="116" name="矩形 115"/>
            <p:cNvSpPr/>
            <p:nvPr/>
          </p:nvSpPr>
          <p:spPr>
            <a:xfrm>
              <a:off x="1531599" y="4050621"/>
              <a:ext cx="2854804" cy="830997"/>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The user can demonstrate on a projector or computer, or print the presentation and make it into a film to be used</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17" name="文本框 116"/>
            <p:cNvSpPr txBox="1"/>
            <p:nvPr/>
          </p:nvSpPr>
          <p:spPr>
            <a:xfrm>
              <a:off x="1531599" y="3689289"/>
              <a:ext cx="1762021"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标题文字添加</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grpSp>
      <p:grpSp>
        <p:nvGrpSpPr>
          <p:cNvPr id="118" name="组合 117"/>
          <p:cNvGrpSpPr/>
          <p:nvPr/>
        </p:nvGrpSpPr>
        <p:grpSpPr>
          <a:xfrm>
            <a:off x="1234989" y="4006638"/>
            <a:ext cx="2854804" cy="1192329"/>
            <a:chOff x="1531599" y="3689289"/>
            <a:chExt cx="2854804" cy="1192329"/>
          </a:xfrm>
        </p:grpSpPr>
        <p:sp>
          <p:nvSpPr>
            <p:cNvPr id="119" name="矩形 118"/>
            <p:cNvSpPr/>
            <p:nvPr/>
          </p:nvSpPr>
          <p:spPr>
            <a:xfrm>
              <a:off x="1531599" y="4050621"/>
              <a:ext cx="2854804" cy="830997"/>
            </a:xfrm>
            <a:prstGeom prst="rect">
              <a:avLst/>
            </a:prstGeom>
          </p:spPr>
          <p:txBody>
            <a:bodyPr wrap="square">
              <a:spAutoFit/>
              <a:scene3d>
                <a:camera prst="orthographicFront"/>
                <a:lightRig rig="threePt" dir="t"/>
              </a:scene3d>
              <a:sp3d contourW="12700"/>
            </a:bodyPr>
            <a:lstStyle/>
            <a:p>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The user can demonstrate on a projector or computer, or print the presentation and make it into a film to be used</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sp>
          <p:nvSpPr>
            <p:cNvPr id="120" name="文本框 119"/>
            <p:cNvSpPr txBox="1"/>
            <p:nvPr/>
          </p:nvSpPr>
          <p:spPr>
            <a:xfrm>
              <a:off x="1531599" y="3689289"/>
              <a:ext cx="1762021" cy="400110"/>
            </a:xfrm>
            <a:prstGeom prst="rect">
              <a:avLst/>
            </a:prstGeom>
            <a:noFill/>
          </p:spPr>
          <p:txBody>
            <a:bodyPr wrap="none" rtlCol="0">
              <a:spAutoFit/>
              <a:scene3d>
                <a:camera prst="orthographicFront"/>
                <a:lightRig rig="threePt" dir="t"/>
              </a:scene3d>
              <a:sp3d contourW="12700"/>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标题文字添加</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grpSp>
    </p:spTree>
    <p:custDataLst>
      <p:tags r:id="rId2"/>
    </p:custDataLst>
  </p:cSld>
  <p:clrMapOvr>
    <a:masterClrMapping/>
  </p:clrMapOvr>
  <p:transition advClick="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TextBox 10"/>
          <p:cNvSpPr txBox="1"/>
          <p:nvPr/>
        </p:nvSpPr>
        <p:spPr>
          <a:xfrm>
            <a:off x="3488382" y="4785424"/>
            <a:ext cx="4391024" cy="179536"/>
          </a:xfrm>
          <a:prstGeom prst="rect">
            <a:avLst/>
          </a:prstGeom>
          <a:noFill/>
        </p:spPr>
        <p:txBody>
          <a:bodyPr wrap="square" lIns="0" tIns="0" rIns="0" bIns="0" rtlCol="0">
            <a:spAutoFit/>
          </a:bodyPr>
          <a:lstStyle/>
          <a:p>
            <a:pPr algn="ctr">
              <a:lnSpc>
                <a:spcPts val="1400"/>
              </a:lnSpc>
            </a:pPr>
            <a:r>
              <a:rPr lang="es-ES" sz="1300" i="1">
                <a:solidFill>
                  <a:schemeClr val="bg1"/>
                </a:solidFill>
              </a:rPr>
              <a:t>“Aenean commodo ligula eget dolor.”</a:t>
            </a:r>
            <a:endParaRPr lang="en-US" sz="1300" i="1">
              <a:solidFill>
                <a:schemeClr val="bg1"/>
              </a:solidFill>
            </a:endParaRPr>
          </a:p>
        </p:txBody>
      </p:sp>
      <p:grpSp>
        <p:nvGrpSpPr>
          <p:cNvPr id="10" name="组合 9"/>
          <p:cNvGrpSpPr/>
          <p:nvPr/>
        </p:nvGrpSpPr>
        <p:grpSpPr>
          <a:xfrm>
            <a:off x="1848485" y="2298065"/>
            <a:ext cx="8494395" cy="2971800"/>
            <a:chOff x="3413272" y="1947431"/>
            <a:chExt cx="5254625" cy="1838325"/>
          </a:xfrm>
        </p:grpSpPr>
        <p:sp>
          <p:nvSpPr>
            <p:cNvPr id="11" name="Freeform 1274"/>
            <p:cNvSpPr>
              <a:spLocks noEditPoints="1"/>
            </p:cNvSpPr>
            <p:nvPr/>
          </p:nvSpPr>
          <p:spPr bwMode="auto">
            <a:xfrm>
              <a:off x="3413272" y="1947431"/>
              <a:ext cx="5254625" cy="1838325"/>
            </a:xfrm>
            <a:custGeom>
              <a:avLst/>
              <a:gdLst>
                <a:gd name="T0" fmla="*/ 1593 w 1656"/>
                <a:gd name="T1" fmla="*/ 0 h 579"/>
                <a:gd name="T2" fmla="*/ 63 w 1656"/>
                <a:gd name="T3" fmla="*/ 0 h 579"/>
                <a:gd name="T4" fmla="*/ 0 w 1656"/>
                <a:gd name="T5" fmla="*/ 63 h 579"/>
                <a:gd name="T6" fmla="*/ 0 w 1656"/>
                <a:gd name="T7" fmla="*/ 516 h 579"/>
                <a:gd name="T8" fmla="*/ 63 w 1656"/>
                <a:gd name="T9" fmla="*/ 579 h 579"/>
                <a:gd name="T10" fmla="*/ 1593 w 1656"/>
                <a:gd name="T11" fmla="*/ 579 h 579"/>
                <a:gd name="T12" fmla="*/ 1656 w 1656"/>
                <a:gd name="T13" fmla="*/ 516 h 579"/>
                <a:gd name="T14" fmla="*/ 1656 w 1656"/>
                <a:gd name="T15" fmla="*/ 63 h 579"/>
                <a:gd name="T16" fmla="*/ 1593 w 1656"/>
                <a:gd name="T17" fmla="*/ 0 h 579"/>
                <a:gd name="T18" fmla="*/ 1593 w 1656"/>
                <a:gd name="T19" fmla="*/ 567 h 579"/>
                <a:gd name="T20" fmla="*/ 63 w 1656"/>
                <a:gd name="T21" fmla="*/ 567 h 579"/>
                <a:gd name="T22" fmla="*/ 12 w 1656"/>
                <a:gd name="T23" fmla="*/ 516 h 579"/>
                <a:gd name="T24" fmla="*/ 12 w 1656"/>
                <a:gd name="T25" fmla="*/ 142 h 579"/>
                <a:gd name="T26" fmla="*/ 1644 w 1656"/>
                <a:gd name="T27" fmla="*/ 142 h 579"/>
                <a:gd name="T28" fmla="*/ 1644 w 1656"/>
                <a:gd name="T29" fmla="*/ 516 h 579"/>
                <a:gd name="T30" fmla="*/ 1593 w 1656"/>
                <a:gd name="T31" fmla="*/ 567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56" h="579">
                  <a:moveTo>
                    <a:pt x="1593" y="0"/>
                  </a:moveTo>
                  <a:cubicBezTo>
                    <a:pt x="63" y="0"/>
                    <a:pt x="63" y="0"/>
                    <a:pt x="63" y="0"/>
                  </a:cubicBezTo>
                  <a:cubicBezTo>
                    <a:pt x="28" y="0"/>
                    <a:pt x="0" y="28"/>
                    <a:pt x="0" y="63"/>
                  </a:cubicBezTo>
                  <a:cubicBezTo>
                    <a:pt x="0" y="516"/>
                    <a:pt x="0" y="516"/>
                    <a:pt x="0" y="516"/>
                  </a:cubicBezTo>
                  <a:cubicBezTo>
                    <a:pt x="0" y="551"/>
                    <a:pt x="28" y="579"/>
                    <a:pt x="63" y="579"/>
                  </a:cubicBezTo>
                  <a:cubicBezTo>
                    <a:pt x="1593" y="579"/>
                    <a:pt x="1593" y="579"/>
                    <a:pt x="1593" y="579"/>
                  </a:cubicBezTo>
                  <a:cubicBezTo>
                    <a:pt x="1628" y="579"/>
                    <a:pt x="1656" y="551"/>
                    <a:pt x="1656" y="516"/>
                  </a:cubicBezTo>
                  <a:cubicBezTo>
                    <a:pt x="1656" y="63"/>
                    <a:pt x="1656" y="63"/>
                    <a:pt x="1656" y="63"/>
                  </a:cubicBezTo>
                  <a:cubicBezTo>
                    <a:pt x="1656" y="28"/>
                    <a:pt x="1628" y="0"/>
                    <a:pt x="1593" y="0"/>
                  </a:cubicBezTo>
                  <a:close/>
                  <a:moveTo>
                    <a:pt x="1593" y="567"/>
                  </a:moveTo>
                  <a:cubicBezTo>
                    <a:pt x="63" y="567"/>
                    <a:pt x="63" y="567"/>
                    <a:pt x="63" y="567"/>
                  </a:cubicBezTo>
                  <a:cubicBezTo>
                    <a:pt x="35" y="567"/>
                    <a:pt x="12" y="544"/>
                    <a:pt x="12" y="516"/>
                  </a:cubicBezTo>
                  <a:cubicBezTo>
                    <a:pt x="12" y="142"/>
                    <a:pt x="12" y="142"/>
                    <a:pt x="12" y="142"/>
                  </a:cubicBezTo>
                  <a:cubicBezTo>
                    <a:pt x="1644" y="142"/>
                    <a:pt x="1644" y="142"/>
                    <a:pt x="1644" y="142"/>
                  </a:cubicBezTo>
                  <a:cubicBezTo>
                    <a:pt x="1644" y="516"/>
                    <a:pt x="1644" y="516"/>
                    <a:pt x="1644" y="516"/>
                  </a:cubicBezTo>
                  <a:cubicBezTo>
                    <a:pt x="1644" y="544"/>
                    <a:pt x="1621" y="567"/>
                    <a:pt x="1593" y="567"/>
                  </a:cubicBezTo>
                  <a:close/>
                </a:path>
              </a:pathLst>
            </a:custGeom>
            <a:solidFill>
              <a:srgbClr val="FCDCA3"/>
            </a:solidFill>
            <a:ln>
              <a:solidFill>
                <a:srgbClr val="F0DA84"/>
              </a:solidFill>
            </a:ln>
          </p:spPr>
          <p:txBody>
            <a:bodyPr vert="horz" wrap="square" lIns="91440" tIns="45720" rIns="91440" bIns="45720" numCol="1" anchor="t" anchorCtr="0" compatLnSpc="1"/>
            <a:lstStyle/>
            <a:p>
              <a:endParaRPr lang="en-US"/>
            </a:p>
          </p:txBody>
        </p:sp>
        <p:sp>
          <p:nvSpPr>
            <p:cNvPr id="12" name="矩形 11"/>
            <p:cNvSpPr/>
            <p:nvPr/>
          </p:nvSpPr>
          <p:spPr>
            <a:xfrm>
              <a:off x="3714558" y="2458470"/>
              <a:ext cx="4676015" cy="1255796"/>
            </a:xfrm>
            <a:prstGeom prst="rect">
              <a:avLst/>
            </a:prstGeom>
          </p:spPr>
          <p:txBody>
            <a:bodyPr wrap="square">
              <a:spAutoFit/>
            </a:bodyPr>
            <a:lstStyle/>
            <a:p>
              <a:pPr>
                <a:lnSpc>
                  <a:spcPct val="150000"/>
                </a:lnSpc>
              </a:pP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The user can demonstrate on a projector or computer, or print the presentation and make it into a film to be usedThe user can demonstrate on a projector or computer, or print the presentation and make it into a film to be used</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a:p>
              <a:pPr>
                <a:lnSpc>
                  <a:spcPct val="150000"/>
                </a:lnSpc>
              </a:pP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rPr>
                <a:t>The user can demonstrate on a projector or computer, or print the presentation and make it into a film to be used</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a:p>
              <a:pPr>
                <a:lnSpc>
                  <a:spcPct val="150000"/>
                </a:lnSpc>
              </a:pP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思源黑体 CN Light" panose="020B0300000000000000" pitchFamily="34" charset="-122"/>
              </a:endParaRPr>
            </a:p>
          </p:txBody>
        </p:sp>
      </p:grpSp>
      <p:grpSp>
        <p:nvGrpSpPr>
          <p:cNvPr id="18" name="Group 27"/>
          <p:cNvGrpSpPr/>
          <p:nvPr/>
        </p:nvGrpSpPr>
        <p:grpSpPr>
          <a:xfrm>
            <a:off x="1575762" y="3687873"/>
            <a:ext cx="603250" cy="603250"/>
            <a:chOff x="1662113" y="2578100"/>
            <a:chExt cx="603250" cy="603250"/>
          </a:xfrm>
        </p:grpSpPr>
        <p:sp>
          <p:nvSpPr>
            <p:cNvPr id="19" name="Oval 1276"/>
            <p:cNvSpPr>
              <a:spLocks noChangeArrowheads="1"/>
            </p:cNvSpPr>
            <p:nvPr/>
          </p:nvSpPr>
          <p:spPr bwMode="auto">
            <a:xfrm>
              <a:off x="1674813" y="2590800"/>
              <a:ext cx="577850" cy="577850"/>
            </a:xfrm>
            <a:prstGeom prst="ellipse">
              <a:avLst/>
            </a:prstGeom>
            <a:solidFill>
              <a:schemeClr val="bg1"/>
            </a:solidFill>
            <a:ln>
              <a:noFill/>
            </a:ln>
          </p:spPr>
          <p:txBody>
            <a:bodyPr vert="horz" wrap="square" lIns="91440" tIns="45720" rIns="91440" bIns="45720" numCol="1" anchor="t" anchorCtr="0" compatLnSpc="1"/>
            <a:lstStyle/>
            <a:p>
              <a:endParaRPr lang="en-US"/>
            </a:p>
          </p:txBody>
        </p:sp>
        <p:sp>
          <p:nvSpPr>
            <p:cNvPr id="20" name="Freeform 1277"/>
            <p:cNvSpPr>
              <a:spLocks noEditPoints="1"/>
            </p:cNvSpPr>
            <p:nvPr/>
          </p:nvSpPr>
          <p:spPr bwMode="auto">
            <a:xfrm>
              <a:off x="1662113" y="2578100"/>
              <a:ext cx="603250" cy="603250"/>
            </a:xfrm>
            <a:custGeom>
              <a:avLst/>
              <a:gdLst>
                <a:gd name="T0" fmla="*/ 95 w 190"/>
                <a:gd name="T1" fmla="*/ 190 h 190"/>
                <a:gd name="T2" fmla="*/ 0 w 190"/>
                <a:gd name="T3" fmla="*/ 95 h 190"/>
                <a:gd name="T4" fmla="*/ 95 w 190"/>
                <a:gd name="T5" fmla="*/ 0 h 190"/>
                <a:gd name="T6" fmla="*/ 190 w 190"/>
                <a:gd name="T7" fmla="*/ 95 h 190"/>
                <a:gd name="T8" fmla="*/ 95 w 190"/>
                <a:gd name="T9" fmla="*/ 190 h 190"/>
                <a:gd name="T10" fmla="*/ 95 w 190"/>
                <a:gd name="T11" fmla="*/ 8 h 190"/>
                <a:gd name="T12" fmla="*/ 8 w 190"/>
                <a:gd name="T13" fmla="*/ 95 h 190"/>
                <a:gd name="T14" fmla="*/ 95 w 190"/>
                <a:gd name="T15" fmla="*/ 182 h 190"/>
                <a:gd name="T16" fmla="*/ 182 w 190"/>
                <a:gd name="T17" fmla="*/ 95 h 190"/>
                <a:gd name="T18" fmla="*/ 95 w 190"/>
                <a:gd name="T19" fmla="*/ 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0" h="190">
                  <a:moveTo>
                    <a:pt x="95" y="190"/>
                  </a:moveTo>
                  <a:cubicBezTo>
                    <a:pt x="43" y="190"/>
                    <a:pt x="0" y="147"/>
                    <a:pt x="0" y="95"/>
                  </a:cubicBezTo>
                  <a:cubicBezTo>
                    <a:pt x="0" y="43"/>
                    <a:pt x="43" y="0"/>
                    <a:pt x="95" y="0"/>
                  </a:cubicBezTo>
                  <a:cubicBezTo>
                    <a:pt x="147" y="0"/>
                    <a:pt x="190" y="43"/>
                    <a:pt x="190" y="95"/>
                  </a:cubicBezTo>
                  <a:cubicBezTo>
                    <a:pt x="190" y="147"/>
                    <a:pt x="147" y="190"/>
                    <a:pt x="95" y="190"/>
                  </a:cubicBezTo>
                  <a:close/>
                  <a:moveTo>
                    <a:pt x="95" y="8"/>
                  </a:moveTo>
                  <a:cubicBezTo>
                    <a:pt x="47" y="8"/>
                    <a:pt x="8" y="47"/>
                    <a:pt x="8" y="95"/>
                  </a:cubicBezTo>
                  <a:cubicBezTo>
                    <a:pt x="8" y="143"/>
                    <a:pt x="47" y="182"/>
                    <a:pt x="95" y="182"/>
                  </a:cubicBezTo>
                  <a:cubicBezTo>
                    <a:pt x="143" y="182"/>
                    <a:pt x="182" y="143"/>
                    <a:pt x="182" y="95"/>
                  </a:cubicBezTo>
                  <a:cubicBezTo>
                    <a:pt x="182" y="47"/>
                    <a:pt x="143" y="8"/>
                    <a:pt x="95" y="8"/>
                  </a:cubicBezTo>
                  <a:close/>
                </a:path>
              </a:pathLst>
            </a:custGeom>
            <a:solidFill>
              <a:schemeClr val="accent4">
                <a:lumMod val="60000"/>
                <a:lumOff val="40000"/>
              </a:schemeClr>
            </a:solidFill>
            <a:ln>
              <a:noFill/>
            </a:ln>
          </p:spPr>
          <p:txBody>
            <a:bodyPr vert="horz" wrap="square" lIns="91440" tIns="45720" rIns="91440" bIns="45720" numCol="1" anchor="t" anchorCtr="0" compatLnSpc="1"/>
            <a:lstStyle/>
            <a:p>
              <a:endParaRPr lang="en-US"/>
            </a:p>
          </p:txBody>
        </p:sp>
        <p:sp>
          <p:nvSpPr>
            <p:cNvPr id="21" name="Freeform 1278"/>
            <p:cNvSpPr>
              <a:spLocks noEditPoints="1"/>
            </p:cNvSpPr>
            <p:nvPr/>
          </p:nvSpPr>
          <p:spPr bwMode="auto">
            <a:xfrm>
              <a:off x="1836738" y="2705100"/>
              <a:ext cx="254000" cy="368300"/>
            </a:xfrm>
            <a:custGeom>
              <a:avLst/>
              <a:gdLst>
                <a:gd name="T0" fmla="*/ 23 w 80"/>
                <a:gd name="T1" fmla="*/ 101 h 116"/>
                <a:gd name="T2" fmla="*/ 24 w 80"/>
                <a:gd name="T3" fmla="*/ 107 h 116"/>
                <a:gd name="T4" fmla="*/ 29 w 80"/>
                <a:gd name="T5" fmla="*/ 110 h 116"/>
                <a:gd name="T6" fmla="*/ 30 w 80"/>
                <a:gd name="T7" fmla="*/ 114 h 116"/>
                <a:gd name="T8" fmla="*/ 40 w 80"/>
                <a:gd name="T9" fmla="*/ 116 h 116"/>
                <a:gd name="T10" fmla="*/ 50 w 80"/>
                <a:gd name="T11" fmla="*/ 114 h 116"/>
                <a:gd name="T12" fmla="*/ 50 w 80"/>
                <a:gd name="T13" fmla="*/ 110 h 116"/>
                <a:gd name="T14" fmla="*/ 56 w 80"/>
                <a:gd name="T15" fmla="*/ 107 h 116"/>
                <a:gd name="T16" fmla="*/ 57 w 80"/>
                <a:gd name="T17" fmla="*/ 101 h 116"/>
                <a:gd name="T18" fmla="*/ 40 w 80"/>
                <a:gd name="T19" fmla="*/ 103 h 116"/>
                <a:gd name="T20" fmla="*/ 23 w 80"/>
                <a:gd name="T21" fmla="*/ 101 h 116"/>
                <a:gd name="T22" fmla="*/ 21 w 80"/>
                <a:gd name="T23" fmla="*/ 89 h 116"/>
                <a:gd name="T24" fmla="*/ 22 w 80"/>
                <a:gd name="T25" fmla="*/ 95 h 116"/>
                <a:gd name="T26" fmla="*/ 40 w 80"/>
                <a:gd name="T27" fmla="*/ 99 h 116"/>
                <a:gd name="T28" fmla="*/ 58 w 80"/>
                <a:gd name="T29" fmla="*/ 95 h 116"/>
                <a:gd name="T30" fmla="*/ 58 w 80"/>
                <a:gd name="T31" fmla="*/ 89 h 116"/>
                <a:gd name="T32" fmla="*/ 40 w 80"/>
                <a:gd name="T33" fmla="*/ 93 h 116"/>
                <a:gd name="T34" fmla="*/ 21 w 80"/>
                <a:gd name="T35" fmla="*/ 89 h 116"/>
                <a:gd name="T36" fmla="*/ 40 w 80"/>
                <a:gd name="T37" fmla="*/ 0 h 116"/>
                <a:gd name="T38" fmla="*/ 0 w 80"/>
                <a:gd name="T39" fmla="*/ 40 h 116"/>
                <a:gd name="T40" fmla="*/ 19 w 80"/>
                <a:gd name="T41" fmla="*/ 74 h 116"/>
                <a:gd name="T42" fmla="*/ 21 w 80"/>
                <a:gd name="T43" fmla="*/ 84 h 116"/>
                <a:gd name="T44" fmla="*/ 40 w 80"/>
                <a:gd name="T45" fmla="*/ 88 h 116"/>
                <a:gd name="T46" fmla="*/ 59 w 80"/>
                <a:gd name="T47" fmla="*/ 84 h 116"/>
                <a:gd name="T48" fmla="*/ 61 w 80"/>
                <a:gd name="T49" fmla="*/ 74 h 116"/>
                <a:gd name="T50" fmla="*/ 80 w 80"/>
                <a:gd name="T51" fmla="*/ 40 h 116"/>
                <a:gd name="T52" fmla="*/ 40 w 80"/>
                <a:gd name="T53" fmla="*/ 0 h 116"/>
                <a:gd name="T54" fmla="*/ 55 w 80"/>
                <a:gd name="T55" fmla="*/ 69 h 116"/>
                <a:gd name="T56" fmla="*/ 54 w 80"/>
                <a:gd name="T57" fmla="*/ 79 h 116"/>
                <a:gd name="T58" fmla="*/ 40 w 80"/>
                <a:gd name="T59" fmla="*/ 81 h 116"/>
                <a:gd name="T60" fmla="*/ 26 w 80"/>
                <a:gd name="T61" fmla="*/ 79 h 116"/>
                <a:gd name="T62" fmla="*/ 25 w 80"/>
                <a:gd name="T63" fmla="*/ 69 h 116"/>
                <a:gd name="T64" fmla="*/ 7 w 80"/>
                <a:gd name="T65" fmla="*/ 40 h 116"/>
                <a:gd name="T66" fmla="*/ 40 w 80"/>
                <a:gd name="T67" fmla="*/ 7 h 116"/>
                <a:gd name="T68" fmla="*/ 73 w 80"/>
                <a:gd name="T69" fmla="*/ 40 h 116"/>
                <a:gd name="T70" fmla="*/ 55 w 80"/>
                <a:gd name="T71" fmla="*/ 69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 h="116">
                  <a:moveTo>
                    <a:pt x="23" y="101"/>
                  </a:moveTo>
                  <a:cubicBezTo>
                    <a:pt x="24" y="107"/>
                    <a:pt x="24" y="107"/>
                    <a:pt x="24" y="107"/>
                  </a:cubicBezTo>
                  <a:cubicBezTo>
                    <a:pt x="24" y="107"/>
                    <a:pt x="25" y="109"/>
                    <a:pt x="29" y="110"/>
                  </a:cubicBezTo>
                  <a:cubicBezTo>
                    <a:pt x="30" y="114"/>
                    <a:pt x="30" y="114"/>
                    <a:pt x="30" y="114"/>
                  </a:cubicBezTo>
                  <a:cubicBezTo>
                    <a:pt x="30" y="114"/>
                    <a:pt x="32" y="116"/>
                    <a:pt x="40" y="116"/>
                  </a:cubicBezTo>
                  <a:cubicBezTo>
                    <a:pt x="48" y="116"/>
                    <a:pt x="50" y="114"/>
                    <a:pt x="50" y="114"/>
                  </a:cubicBezTo>
                  <a:cubicBezTo>
                    <a:pt x="50" y="110"/>
                    <a:pt x="50" y="110"/>
                    <a:pt x="50" y="110"/>
                  </a:cubicBezTo>
                  <a:cubicBezTo>
                    <a:pt x="55" y="109"/>
                    <a:pt x="56" y="107"/>
                    <a:pt x="56" y="107"/>
                  </a:cubicBezTo>
                  <a:cubicBezTo>
                    <a:pt x="57" y="101"/>
                    <a:pt x="57" y="101"/>
                    <a:pt x="57" y="101"/>
                  </a:cubicBezTo>
                  <a:cubicBezTo>
                    <a:pt x="52" y="102"/>
                    <a:pt x="46" y="103"/>
                    <a:pt x="40" y="103"/>
                  </a:cubicBezTo>
                  <a:cubicBezTo>
                    <a:pt x="34" y="103"/>
                    <a:pt x="28" y="102"/>
                    <a:pt x="23" y="101"/>
                  </a:cubicBezTo>
                  <a:close/>
                  <a:moveTo>
                    <a:pt x="21" y="89"/>
                  </a:moveTo>
                  <a:cubicBezTo>
                    <a:pt x="22" y="95"/>
                    <a:pt x="22" y="95"/>
                    <a:pt x="22" y="95"/>
                  </a:cubicBezTo>
                  <a:cubicBezTo>
                    <a:pt x="28" y="98"/>
                    <a:pt x="34" y="99"/>
                    <a:pt x="40" y="99"/>
                  </a:cubicBezTo>
                  <a:cubicBezTo>
                    <a:pt x="46" y="99"/>
                    <a:pt x="52" y="98"/>
                    <a:pt x="58" y="95"/>
                  </a:cubicBezTo>
                  <a:cubicBezTo>
                    <a:pt x="58" y="89"/>
                    <a:pt x="58" y="89"/>
                    <a:pt x="58" y="89"/>
                  </a:cubicBezTo>
                  <a:cubicBezTo>
                    <a:pt x="53" y="92"/>
                    <a:pt x="47" y="93"/>
                    <a:pt x="40" y="93"/>
                  </a:cubicBezTo>
                  <a:cubicBezTo>
                    <a:pt x="33" y="93"/>
                    <a:pt x="27" y="92"/>
                    <a:pt x="21" y="89"/>
                  </a:cubicBezTo>
                  <a:close/>
                  <a:moveTo>
                    <a:pt x="40" y="0"/>
                  </a:moveTo>
                  <a:cubicBezTo>
                    <a:pt x="18" y="0"/>
                    <a:pt x="0" y="18"/>
                    <a:pt x="0" y="40"/>
                  </a:cubicBezTo>
                  <a:cubicBezTo>
                    <a:pt x="0" y="54"/>
                    <a:pt x="8" y="67"/>
                    <a:pt x="19" y="74"/>
                  </a:cubicBezTo>
                  <a:cubicBezTo>
                    <a:pt x="21" y="84"/>
                    <a:pt x="21" y="84"/>
                    <a:pt x="21" y="84"/>
                  </a:cubicBezTo>
                  <a:cubicBezTo>
                    <a:pt x="26" y="87"/>
                    <a:pt x="33" y="88"/>
                    <a:pt x="40" y="88"/>
                  </a:cubicBezTo>
                  <a:cubicBezTo>
                    <a:pt x="47" y="88"/>
                    <a:pt x="54" y="87"/>
                    <a:pt x="59" y="84"/>
                  </a:cubicBezTo>
                  <a:cubicBezTo>
                    <a:pt x="61" y="74"/>
                    <a:pt x="61" y="74"/>
                    <a:pt x="61" y="74"/>
                  </a:cubicBezTo>
                  <a:cubicBezTo>
                    <a:pt x="72" y="67"/>
                    <a:pt x="80" y="54"/>
                    <a:pt x="80" y="40"/>
                  </a:cubicBezTo>
                  <a:cubicBezTo>
                    <a:pt x="80" y="18"/>
                    <a:pt x="62" y="0"/>
                    <a:pt x="40" y="0"/>
                  </a:cubicBezTo>
                  <a:close/>
                  <a:moveTo>
                    <a:pt x="55" y="69"/>
                  </a:moveTo>
                  <a:cubicBezTo>
                    <a:pt x="54" y="79"/>
                    <a:pt x="54" y="79"/>
                    <a:pt x="54" y="79"/>
                  </a:cubicBezTo>
                  <a:cubicBezTo>
                    <a:pt x="54" y="79"/>
                    <a:pt x="50" y="81"/>
                    <a:pt x="40" y="81"/>
                  </a:cubicBezTo>
                  <a:cubicBezTo>
                    <a:pt x="30" y="81"/>
                    <a:pt x="26" y="79"/>
                    <a:pt x="26" y="79"/>
                  </a:cubicBezTo>
                  <a:cubicBezTo>
                    <a:pt x="25" y="69"/>
                    <a:pt x="25" y="69"/>
                    <a:pt x="25" y="69"/>
                  </a:cubicBezTo>
                  <a:cubicBezTo>
                    <a:pt x="14" y="64"/>
                    <a:pt x="7" y="53"/>
                    <a:pt x="7" y="40"/>
                  </a:cubicBezTo>
                  <a:cubicBezTo>
                    <a:pt x="7" y="22"/>
                    <a:pt x="22" y="7"/>
                    <a:pt x="40" y="7"/>
                  </a:cubicBezTo>
                  <a:cubicBezTo>
                    <a:pt x="58" y="7"/>
                    <a:pt x="73" y="22"/>
                    <a:pt x="73" y="40"/>
                  </a:cubicBezTo>
                  <a:cubicBezTo>
                    <a:pt x="73" y="53"/>
                    <a:pt x="65" y="64"/>
                    <a:pt x="55" y="69"/>
                  </a:cubicBezTo>
                  <a:close/>
                </a:path>
              </a:pathLst>
            </a:custGeom>
            <a:solidFill>
              <a:schemeClr val="accent4">
                <a:lumMod val="60000"/>
                <a:lumOff val="40000"/>
              </a:schemeClr>
            </a:solidFill>
            <a:ln>
              <a:noFill/>
            </a:ln>
          </p:spPr>
          <p:txBody>
            <a:bodyPr vert="horz" wrap="square" lIns="91440" tIns="45720" rIns="91440" bIns="45720" numCol="1" anchor="t" anchorCtr="0" compatLnSpc="1"/>
            <a:lstStyle/>
            <a:p>
              <a:endParaRPr lang="en-US"/>
            </a:p>
          </p:txBody>
        </p:sp>
        <p:sp>
          <p:nvSpPr>
            <p:cNvPr id="22" name="Freeform 1279"/>
            <p:cNvSpPr>
              <a:spLocks noEditPoints="1"/>
            </p:cNvSpPr>
            <p:nvPr/>
          </p:nvSpPr>
          <p:spPr bwMode="auto">
            <a:xfrm>
              <a:off x="1874838" y="2743200"/>
              <a:ext cx="146050" cy="180975"/>
            </a:xfrm>
            <a:custGeom>
              <a:avLst/>
              <a:gdLst>
                <a:gd name="T0" fmla="*/ 41 w 46"/>
                <a:gd name="T1" fmla="*/ 35 h 57"/>
                <a:gd name="T2" fmla="*/ 37 w 46"/>
                <a:gd name="T3" fmla="*/ 43 h 57"/>
                <a:gd name="T4" fmla="*/ 28 w 46"/>
                <a:gd name="T5" fmla="*/ 27 h 57"/>
                <a:gd name="T6" fmla="*/ 19 w 46"/>
                <a:gd name="T7" fmla="*/ 43 h 57"/>
                <a:gd name="T8" fmla="*/ 15 w 46"/>
                <a:gd name="T9" fmla="*/ 35 h 57"/>
                <a:gd name="T10" fmla="*/ 10 w 46"/>
                <a:gd name="T11" fmla="*/ 38 h 57"/>
                <a:gd name="T12" fmla="*/ 19 w 46"/>
                <a:gd name="T13" fmla="*/ 57 h 57"/>
                <a:gd name="T14" fmla="*/ 28 w 46"/>
                <a:gd name="T15" fmla="*/ 40 h 57"/>
                <a:gd name="T16" fmla="*/ 37 w 46"/>
                <a:gd name="T17" fmla="*/ 57 h 57"/>
                <a:gd name="T18" fmla="*/ 46 w 46"/>
                <a:gd name="T19" fmla="*/ 38 h 57"/>
                <a:gd name="T20" fmla="*/ 41 w 46"/>
                <a:gd name="T21" fmla="*/ 35 h 57"/>
                <a:gd name="T22" fmla="*/ 28 w 46"/>
                <a:gd name="T23" fmla="*/ 4 h 57"/>
                <a:gd name="T24" fmla="*/ 30 w 46"/>
                <a:gd name="T25" fmla="*/ 2 h 57"/>
                <a:gd name="T26" fmla="*/ 28 w 46"/>
                <a:gd name="T27" fmla="*/ 0 h 57"/>
                <a:gd name="T28" fmla="*/ 0 w 46"/>
                <a:gd name="T29" fmla="*/ 28 h 57"/>
                <a:gd name="T30" fmla="*/ 2 w 46"/>
                <a:gd name="T31" fmla="*/ 30 h 57"/>
                <a:gd name="T32" fmla="*/ 4 w 46"/>
                <a:gd name="T33" fmla="*/ 28 h 57"/>
                <a:gd name="T34" fmla="*/ 28 w 46"/>
                <a:gd name="T35" fmla="*/ 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57">
                  <a:moveTo>
                    <a:pt x="41" y="35"/>
                  </a:moveTo>
                  <a:cubicBezTo>
                    <a:pt x="37" y="43"/>
                    <a:pt x="37" y="43"/>
                    <a:pt x="37" y="43"/>
                  </a:cubicBezTo>
                  <a:cubicBezTo>
                    <a:pt x="28" y="27"/>
                    <a:pt x="28" y="27"/>
                    <a:pt x="28" y="27"/>
                  </a:cubicBezTo>
                  <a:cubicBezTo>
                    <a:pt x="19" y="43"/>
                    <a:pt x="19" y="43"/>
                    <a:pt x="19" y="43"/>
                  </a:cubicBezTo>
                  <a:cubicBezTo>
                    <a:pt x="15" y="35"/>
                    <a:pt x="15" y="35"/>
                    <a:pt x="15" y="35"/>
                  </a:cubicBezTo>
                  <a:cubicBezTo>
                    <a:pt x="10" y="38"/>
                    <a:pt x="10" y="38"/>
                    <a:pt x="10" y="38"/>
                  </a:cubicBezTo>
                  <a:cubicBezTo>
                    <a:pt x="19" y="57"/>
                    <a:pt x="19" y="57"/>
                    <a:pt x="19" y="57"/>
                  </a:cubicBezTo>
                  <a:cubicBezTo>
                    <a:pt x="28" y="40"/>
                    <a:pt x="28" y="40"/>
                    <a:pt x="28" y="40"/>
                  </a:cubicBezTo>
                  <a:cubicBezTo>
                    <a:pt x="37" y="57"/>
                    <a:pt x="37" y="57"/>
                    <a:pt x="37" y="57"/>
                  </a:cubicBezTo>
                  <a:cubicBezTo>
                    <a:pt x="46" y="38"/>
                    <a:pt x="46" y="38"/>
                    <a:pt x="46" y="38"/>
                  </a:cubicBezTo>
                  <a:lnTo>
                    <a:pt x="41" y="35"/>
                  </a:lnTo>
                  <a:close/>
                  <a:moveTo>
                    <a:pt x="28" y="4"/>
                  </a:moveTo>
                  <a:cubicBezTo>
                    <a:pt x="29" y="4"/>
                    <a:pt x="30" y="3"/>
                    <a:pt x="30" y="2"/>
                  </a:cubicBezTo>
                  <a:cubicBezTo>
                    <a:pt x="30" y="1"/>
                    <a:pt x="29" y="0"/>
                    <a:pt x="28" y="0"/>
                  </a:cubicBezTo>
                  <a:cubicBezTo>
                    <a:pt x="13" y="0"/>
                    <a:pt x="0" y="13"/>
                    <a:pt x="0" y="28"/>
                  </a:cubicBezTo>
                  <a:cubicBezTo>
                    <a:pt x="0" y="29"/>
                    <a:pt x="1" y="30"/>
                    <a:pt x="2" y="30"/>
                  </a:cubicBezTo>
                  <a:cubicBezTo>
                    <a:pt x="3" y="30"/>
                    <a:pt x="4" y="29"/>
                    <a:pt x="4" y="28"/>
                  </a:cubicBezTo>
                  <a:cubicBezTo>
                    <a:pt x="4" y="15"/>
                    <a:pt x="15" y="4"/>
                    <a:pt x="28" y="4"/>
                  </a:cubicBezTo>
                  <a:close/>
                </a:path>
              </a:pathLst>
            </a:custGeom>
            <a:solidFill>
              <a:schemeClr val="accent4">
                <a:lumMod val="60000"/>
                <a:lumOff val="40000"/>
              </a:schemeClr>
            </a:solidFill>
            <a:ln>
              <a:noFill/>
            </a:ln>
          </p:spPr>
          <p:txBody>
            <a:bodyPr vert="horz" wrap="square" lIns="91440" tIns="45720" rIns="91440" bIns="45720" numCol="1" anchor="t" anchorCtr="0" compatLnSpc="1"/>
            <a:lstStyle/>
            <a:p>
              <a:endParaRPr lang="en-US"/>
            </a:p>
          </p:txBody>
        </p:sp>
      </p:grpSp>
      <p:grpSp>
        <p:nvGrpSpPr>
          <p:cNvPr id="27" name="Group 27"/>
          <p:cNvGrpSpPr/>
          <p:nvPr/>
        </p:nvGrpSpPr>
        <p:grpSpPr>
          <a:xfrm>
            <a:off x="10022532" y="3673268"/>
            <a:ext cx="603250" cy="603250"/>
            <a:chOff x="1662113" y="2578100"/>
            <a:chExt cx="603250" cy="603250"/>
          </a:xfrm>
        </p:grpSpPr>
        <p:sp>
          <p:nvSpPr>
            <p:cNvPr id="28" name="Oval 1276"/>
            <p:cNvSpPr>
              <a:spLocks noChangeArrowheads="1"/>
            </p:cNvSpPr>
            <p:nvPr/>
          </p:nvSpPr>
          <p:spPr bwMode="auto">
            <a:xfrm>
              <a:off x="1674813" y="2590800"/>
              <a:ext cx="577850" cy="577850"/>
            </a:xfrm>
            <a:prstGeom prst="ellipse">
              <a:avLst/>
            </a:prstGeom>
            <a:solidFill>
              <a:schemeClr val="bg1"/>
            </a:solidFill>
            <a:ln>
              <a:noFill/>
            </a:ln>
          </p:spPr>
          <p:txBody>
            <a:bodyPr vert="horz" wrap="square" lIns="91440" tIns="45720" rIns="91440" bIns="45720" numCol="1" anchor="t" anchorCtr="0" compatLnSpc="1"/>
            <a:p>
              <a:endParaRPr lang="en-US"/>
            </a:p>
          </p:txBody>
        </p:sp>
        <p:sp>
          <p:nvSpPr>
            <p:cNvPr id="29" name="Freeform 1277"/>
            <p:cNvSpPr>
              <a:spLocks noEditPoints="1"/>
            </p:cNvSpPr>
            <p:nvPr/>
          </p:nvSpPr>
          <p:spPr bwMode="auto">
            <a:xfrm>
              <a:off x="1662113" y="2578100"/>
              <a:ext cx="603250" cy="603250"/>
            </a:xfrm>
            <a:custGeom>
              <a:avLst/>
              <a:gdLst>
                <a:gd name="T0" fmla="*/ 95 w 190"/>
                <a:gd name="T1" fmla="*/ 190 h 190"/>
                <a:gd name="T2" fmla="*/ 0 w 190"/>
                <a:gd name="T3" fmla="*/ 95 h 190"/>
                <a:gd name="T4" fmla="*/ 95 w 190"/>
                <a:gd name="T5" fmla="*/ 0 h 190"/>
                <a:gd name="T6" fmla="*/ 190 w 190"/>
                <a:gd name="T7" fmla="*/ 95 h 190"/>
                <a:gd name="T8" fmla="*/ 95 w 190"/>
                <a:gd name="T9" fmla="*/ 190 h 190"/>
                <a:gd name="T10" fmla="*/ 95 w 190"/>
                <a:gd name="T11" fmla="*/ 8 h 190"/>
                <a:gd name="T12" fmla="*/ 8 w 190"/>
                <a:gd name="T13" fmla="*/ 95 h 190"/>
                <a:gd name="T14" fmla="*/ 95 w 190"/>
                <a:gd name="T15" fmla="*/ 182 h 190"/>
                <a:gd name="T16" fmla="*/ 182 w 190"/>
                <a:gd name="T17" fmla="*/ 95 h 190"/>
                <a:gd name="T18" fmla="*/ 95 w 190"/>
                <a:gd name="T19" fmla="*/ 8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0" h="190">
                  <a:moveTo>
                    <a:pt x="95" y="190"/>
                  </a:moveTo>
                  <a:cubicBezTo>
                    <a:pt x="43" y="190"/>
                    <a:pt x="0" y="147"/>
                    <a:pt x="0" y="95"/>
                  </a:cubicBezTo>
                  <a:cubicBezTo>
                    <a:pt x="0" y="43"/>
                    <a:pt x="43" y="0"/>
                    <a:pt x="95" y="0"/>
                  </a:cubicBezTo>
                  <a:cubicBezTo>
                    <a:pt x="147" y="0"/>
                    <a:pt x="190" y="43"/>
                    <a:pt x="190" y="95"/>
                  </a:cubicBezTo>
                  <a:cubicBezTo>
                    <a:pt x="190" y="147"/>
                    <a:pt x="147" y="190"/>
                    <a:pt x="95" y="190"/>
                  </a:cubicBezTo>
                  <a:close/>
                  <a:moveTo>
                    <a:pt x="95" y="8"/>
                  </a:moveTo>
                  <a:cubicBezTo>
                    <a:pt x="47" y="8"/>
                    <a:pt x="8" y="47"/>
                    <a:pt x="8" y="95"/>
                  </a:cubicBezTo>
                  <a:cubicBezTo>
                    <a:pt x="8" y="143"/>
                    <a:pt x="47" y="182"/>
                    <a:pt x="95" y="182"/>
                  </a:cubicBezTo>
                  <a:cubicBezTo>
                    <a:pt x="143" y="182"/>
                    <a:pt x="182" y="143"/>
                    <a:pt x="182" y="95"/>
                  </a:cubicBezTo>
                  <a:cubicBezTo>
                    <a:pt x="182" y="47"/>
                    <a:pt x="143" y="8"/>
                    <a:pt x="95" y="8"/>
                  </a:cubicBezTo>
                  <a:close/>
                </a:path>
              </a:pathLst>
            </a:custGeom>
            <a:solidFill>
              <a:schemeClr val="accent4">
                <a:lumMod val="60000"/>
                <a:lumOff val="40000"/>
              </a:schemeClr>
            </a:solidFill>
            <a:ln>
              <a:noFill/>
            </a:ln>
          </p:spPr>
          <p:txBody>
            <a:bodyPr vert="horz" wrap="square" lIns="91440" tIns="45720" rIns="91440" bIns="45720" numCol="1" anchor="t" anchorCtr="0" compatLnSpc="1"/>
            <a:p>
              <a:endParaRPr lang="en-US"/>
            </a:p>
          </p:txBody>
        </p:sp>
        <p:sp>
          <p:nvSpPr>
            <p:cNvPr id="30" name="Freeform 1278"/>
            <p:cNvSpPr>
              <a:spLocks noEditPoints="1"/>
            </p:cNvSpPr>
            <p:nvPr/>
          </p:nvSpPr>
          <p:spPr bwMode="auto">
            <a:xfrm>
              <a:off x="1836738" y="2705100"/>
              <a:ext cx="254000" cy="368300"/>
            </a:xfrm>
            <a:custGeom>
              <a:avLst/>
              <a:gdLst>
                <a:gd name="T0" fmla="*/ 23 w 80"/>
                <a:gd name="T1" fmla="*/ 101 h 116"/>
                <a:gd name="T2" fmla="*/ 24 w 80"/>
                <a:gd name="T3" fmla="*/ 107 h 116"/>
                <a:gd name="T4" fmla="*/ 29 w 80"/>
                <a:gd name="T5" fmla="*/ 110 h 116"/>
                <a:gd name="T6" fmla="*/ 30 w 80"/>
                <a:gd name="T7" fmla="*/ 114 h 116"/>
                <a:gd name="T8" fmla="*/ 40 w 80"/>
                <a:gd name="T9" fmla="*/ 116 h 116"/>
                <a:gd name="T10" fmla="*/ 50 w 80"/>
                <a:gd name="T11" fmla="*/ 114 h 116"/>
                <a:gd name="T12" fmla="*/ 50 w 80"/>
                <a:gd name="T13" fmla="*/ 110 h 116"/>
                <a:gd name="T14" fmla="*/ 56 w 80"/>
                <a:gd name="T15" fmla="*/ 107 h 116"/>
                <a:gd name="T16" fmla="*/ 57 w 80"/>
                <a:gd name="T17" fmla="*/ 101 h 116"/>
                <a:gd name="T18" fmla="*/ 40 w 80"/>
                <a:gd name="T19" fmla="*/ 103 h 116"/>
                <a:gd name="T20" fmla="*/ 23 w 80"/>
                <a:gd name="T21" fmla="*/ 101 h 116"/>
                <a:gd name="T22" fmla="*/ 21 w 80"/>
                <a:gd name="T23" fmla="*/ 89 h 116"/>
                <a:gd name="T24" fmla="*/ 22 w 80"/>
                <a:gd name="T25" fmla="*/ 95 h 116"/>
                <a:gd name="T26" fmla="*/ 40 w 80"/>
                <a:gd name="T27" fmla="*/ 99 h 116"/>
                <a:gd name="T28" fmla="*/ 58 w 80"/>
                <a:gd name="T29" fmla="*/ 95 h 116"/>
                <a:gd name="T30" fmla="*/ 58 w 80"/>
                <a:gd name="T31" fmla="*/ 89 h 116"/>
                <a:gd name="T32" fmla="*/ 40 w 80"/>
                <a:gd name="T33" fmla="*/ 93 h 116"/>
                <a:gd name="T34" fmla="*/ 21 w 80"/>
                <a:gd name="T35" fmla="*/ 89 h 116"/>
                <a:gd name="T36" fmla="*/ 40 w 80"/>
                <a:gd name="T37" fmla="*/ 0 h 116"/>
                <a:gd name="T38" fmla="*/ 0 w 80"/>
                <a:gd name="T39" fmla="*/ 40 h 116"/>
                <a:gd name="T40" fmla="*/ 19 w 80"/>
                <a:gd name="T41" fmla="*/ 74 h 116"/>
                <a:gd name="T42" fmla="*/ 21 w 80"/>
                <a:gd name="T43" fmla="*/ 84 h 116"/>
                <a:gd name="T44" fmla="*/ 40 w 80"/>
                <a:gd name="T45" fmla="*/ 88 h 116"/>
                <a:gd name="T46" fmla="*/ 59 w 80"/>
                <a:gd name="T47" fmla="*/ 84 h 116"/>
                <a:gd name="T48" fmla="*/ 61 w 80"/>
                <a:gd name="T49" fmla="*/ 74 h 116"/>
                <a:gd name="T50" fmla="*/ 80 w 80"/>
                <a:gd name="T51" fmla="*/ 40 h 116"/>
                <a:gd name="T52" fmla="*/ 40 w 80"/>
                <a:gd name="T53" fmla="*/ 0 h 116"/>
                <a:gd name="T54" fmla="*/ 55 w 80"/>
                <a:gd name="T55" fmla="*/ 69 h 116"/>
                <a:gd name="T56" fmla="*/ 54 w 80"/>
                <a:gd name="T57" fmla="*/ 79 h 116"/>
                <a:gd name="T58" fmla="*/ 40 w 80"/>
                <a:gd name="T59" fmla="*/ 81 h 116"/>
                <a:gd name="T60" fmla="*/ 26 w 80"/>
                <a:gd name="T61" fmla="*/ 79 h 116"/>
                <a:gd name="T62" fmla="*/ 25 w 80"/>
                <a:gd name="T63" fmla="*/ 69 h 116"/>
                <a:gd name="T64" fmla="*/ 7 w 80"/>
                <a:gd name="T65" fmla="*/ 40 h 116"/>
                <a:gd name="T66" fmla="*/ 40 w 80"/>
                <a:gd name="T67" fmla="*/ 7 h 116"/>
                <a:gd name="T68" fmla="*/ 73 w 80"/>
                <a:gd name="T69" fmla="*/ 40 h 116"/>
                <a:gd name="T70" fmla="*/ 55 w 80"/>
                <a:gd name="T71" fmla="*/ 69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 h="116">
                  <a:moveTo>
                    <a:pt x="23" y="101"/>
                  </a:moveTo>
                  <a:cubicBezTo>
                    <a:pt x="24" y="107"/>
                    <a:pt x="24" y="107"/>
                    <a:pt x="24" y="107"/>
                  </a:cubicBezTo>
                  <a:cubicBezTo>
                    <a:pt x="24" y="107"/>
                    <a:pt x="25" y="109"/>
                    <a:pt x="29" y="110"/>
                  </a:cubicBezTo>
                  <a:cubicBezTo>
                    <a:pt x="30" y="114"/>
                    <a:pt x="30" y="114"/>
                    <a:pt x="30" y="114"/>
                  </a:cubicBezTo>
                  <a:cubicBezTo>
                    <a:pt x="30" y="114"/>
                    <a:pt x="32" y="116"/>
                    <a:pt x="40" y="116"/>
                  </a:cubicBezTo>
                  <a:cubicBezTo>
                    <a:pt x="48" y="116"/>
                    <a:pt x="50" y="114"/>
                    <a:pt x="50" y="114"/>
                  </a:cubicBezTo>
                  <a:cubicBezTo>
                    <a:pt x="50" y="110"/>
                    <a:pt x="50" y="110"/>
                    <a:pt x="50" y="110"/>
                  </a:cubicBezTo>
                  <a:cubicBezTo>
                    <a:pt x="55" y="109"/>
                    <a:pt x="56" y="107"/>
                    <a:pt x="56" y="107"/>
                  </a:cubicBezTo>
                  <a:cubicBezTo>
                    <a:pt x="57" y="101"/>
                    <a:pt x="57" y="101"/>
                    <a:pt x="57" y="101"/>
                  </a:cubicBezTo>
                  <a:cubicBezTo>
                    <a:pt x="52" y="102"/>
                    <a:pt x="46" y="103"/>
                    <a:pt x="40" y="103"/>
                  </a:cubicBezTo>
                  <a:cubicBezTo>
                    <a:pt x="34" y="103"/>
                    <a:pt x="28" y="102"/>
                    <a:pt x="23" y="101"/>
                  </a:cubicBezTo>
                  <a:close/>
                  <a:moveTo>
                    <a:pt x="21" y="89"/>
                  </a:moveTo>
                  <a:cubicBezTo>
                    <a:pt x="22" y="95"/>
                    <a:pt x="22" y="95"/>
                    <a:pt x="22" y="95"/>
                  </a:cubicBezTo>
                  <a:cubicBezTo>
                    <a:pt x="28" y="98"/>
                    <a:pt x="34" y="99"/>
                    <a:pt x="40" y="99"/>
                  </a:cubicBezTo>
                  <a:cubicBezTo>
                    <a:pt x="46" y="99"/>
                    <a:pt x="52" y="98"/>
                    <a:pt x="58" y="95"/>
                  </a:cubicBezTo>
                  <a:cubicBezTo>
                    <a:pt x="58" y="89"/>
                    <a:pt x="58" y="89"/>
                    <a:pt x="58" y="89"/>
                  </a:cubicBezTo>
                  <a:cubicBezTo>
                    <a:pt x="53" y="92"/>
                    <a:pt x="47" y="93"/>
                    <a:pt x="40" y="93"/>
                  </a:cubicBezTo>
                  <a:cubicBezTo>
                    <a:pt x="33" y="93"/>
                    <a:pt x="27" y="92"/>
                    <a:pt x="21" y="89"/>
                  </a:cubicBezTo>
                  <a:close/>
                  <a:moveTo>
                    <a:pt x="40" y="0"/>
                  </a:moveTo>
                  <a:cubicBezTo>
                    <a:pt x="18" y="0"/>
                    <a:pt x="0" y="18"/>
                    <a:pt x="0" y="40"/>
                  </a:cubicBezTo>
                  <a:cubicBezTo>
                    <a:pt x="0" y="54"/>
                    <a:pt x="8" y="67"/>
                    <a:pt x="19" y="74"/>
                  </a:cubicBezTo>
                  <a:cubicBezTo>
                    <a:pt x="21" y="84"/>
                    <a:pt x="21" y="84"/>
                    <a:pt x="21" y="84"/>
                  </a:cubicBezTo>
                  <a:cubicBezTo>
                    <a:pt x="26" y="87"/>
                    <a:pt x="33" y="88"/>
                    <a:pt x="40" y="88"/>
                  </a:cubicBezTo>
                  <a:cubicBezTo>
                    <a:pt x="47" y="88"/>
                    <a:pt x="54" y="87"/>
                    <a:pt x="59" y="84"/>
                  </a:cubicBezTo>
                  <a:cubicBezTo>
                    <a:pt x="61" y="74"/>
                    <a:pt x="61" y="74"/>
                    <a:pt x="61" y="74"/>
                  </a:cubicBezTo>
                  <a:cubicBezTo>
                    <a:pt x="72" y="67"/>
                    <a:pt x="80" y="54"/>
                    <a:pt x="80" y="40"/>
                  </a:cubicBezTo>
                  <a:cubicBezTo>
                    <a:pt x="80" y="18"/>
                    <a:pt x="62" y="0"/>
                    <a:pt x="40" y="0"/>
                  </a:cubicBezTo>
                  <a:close/>
                  <a:moveTo>
                    <a:pt x="55" y="69"/>
                  </a:moveTo>
                  <a:cubicBezTo>
                    <a:pt x="54" y="79"/>
                    <a:pt x="54" y="79"/>
                    <a:pt x="54" y="79"/>
                  </a:cubicBezTo>
                  <a:cubicBezTo>
                    <a:pt x="54" y="79"/>
                    <a:pt x="50" y="81"/>
                    <a:pt x="40" y="81"/>
                  </a:cubicBezTo>
                  <a:cubicBezTo>
                    <a:pt x="30" y="81"/>
                    <a:pt x="26" y="79"/>
                    <a:pt x="26" y="79"/>
                  </a:cubicBezTo>
                  <a:cubicBezTo>
                    <a:pt x="25" y="69"/>
                    <a:pt x="25" y="69"/>
                    <a:pt x="25" y="69"/>
                  </a:cubicBezTo>
                  <a:cubicBezTo>
                    <a:pt x="14" y="64"/>
                    <a:pt x="7" y="53"/>
                    <a:pt x="7" y="40"/>
                  </a:cubicBezTo>
                  <a:cubicBezTo>
                    <a:pt x="7" y="22"/>
                    <a:pt x="22" y="7"/>
                    <a:pt x="40" y="7"/>
                  </a:cubicBezTo>
                  <a:cubicBezTo>
                    <a:pt x="58" y="7"/>
                    <a:pt x="73" y="22"/>
                    <a:pt x="73" y="40"/>
                  </a:cubicBezTo>
                  <a:cubicBezTo>
                    <a:pt x="73" y="53"/>
                    <a:pt x="65" y="64"/>
                    <a:pt x="55" y="69"/>
                  </a:cubicBezTo>
                  <a:close/>
                </a:path>
              </a:pathLst>
            </a:custGeom>
            <a:solidFill>
              <a:schemeClr val="accent4">
                <a:lumMod val="60000"/>
                <a:lumOff val="40000"/>
              </a:schemeClr>
            </a:solidFill>
            <a:ln>
              <a:noFill/>
            </a:ln>
          </p:spPr>
          <p:txBody>
            <a:bodyPr vert="horz" wrap="square" lIns="91440" tIns="45720" rIns="91440" bIns="45720" numCol="1" anchor="t" anchorCtr="0" compatLnSpc="1"/>
            <a:p>
              <a:endParaRPr lang="en-US"/>
            </a:p>
          </p:txBody>
        </p:sp>
        <p:sp>
          <p:nvSpPr>
            <p:cNvPr id="31" name="Freeform 1279"/>
            <p:cNvSpPr>
              <a:spLocks noEditPoints="1"/>
            </p:cNvSpPr>
            <p:nvPr/>
          </p:nvSpPr>
          <p:spPr bwMode="auto">
            <a:xfrm>
              <a:off x="1874838" y="2743200"/>
              <a:ext cx="146050" cy="180975"/>
            </a:xfrm>
            <a:custGeom>
              <a:avLst/>
              <a:gdLst>
                <a:gd name="T0" fmla="*/ 41 w 46"/>
                <a:gd name="T1" fmla="*/ 35 h 57"/>
                <a:gd name="T2" fmla="*/ 37 w 46"/>
                <a:gd name="T3" fmla="*/ 43 h 57"/>
                <a:gd name="T4" fmla="*/ 28 w 46"/>
                <a:gd name="T5" fmla="*/ 27 h 57"/>
                <a:gd name="T6" fmla="*/ 19 w 46"/>
                <a:gd name="T7" fmla="*/ 43 h 57"/>
                <a:gd name="T8" fmla="*/ 15 w 46"/>
                <a:gd name="T9" fmla="*/ 35 h 57"/>
                <a:gd name="T10" fmla="*/ 10 w 46"/>
                <a:gd name="T11" fmla="*/ 38 h 57"/>
                <a:gd name="T12" fmla="*/ 19 w 46"/>
                <a:gd name="T13" fmla="*/ 57 h 57"/>
                <a:gd name="T14" fmla="*/ 28 w 46"/>
                <a:gd name="T15" fmla="*/ 40 h 57"/>
                <a:gd name="T16" fmla="*/ 37 w 46"/>
                <a:gd name="T17" fmla="*/ 57 h 57"/>
                <a:gd name="T18" fmla="*/ 46 w 46"/>
                <a:gd name="T19" fmla="*/ 38 h 57"/>
                <a:gd name="T20" fmla="*/ 41 w 46"/>
                <a:gd name="T21" fmla="*/ 35 h 57"/>
                <a:gd name="T22" fmla="*/ 28 w 46"/>
                <a:gd name="T23" fmla="*/ 4 h 57"/>
                <a:gd name="T24" fmla="*/ 30 w 46"/>
                <a:gd name="T25" fmla="*/ 2 h 57"/>
                <a:gd name="T26" fmla="*/ 28 w 46"/>
                <a:gd name="T27" fmla="*/ 0 h 57"/>
                <a:gd name="T28" fmla="*/ 0 w 46"/>
                <a:gd name="T29" fmla="*/ 28 h 57"/>
                <a:gd name="T30" fmla="*/ 2 w 46"/>
                <a:gd name="T31" fmla="*/ 30 h 57"/>
                <a:gd name="T32" fmla="*/ 4 w 46"/>
                <a:gd name="T33" fmla="*/ 28 h 57"/>
                <a:gd name="T34" fmla="*/ 28 w 46"/>
                <a:gd name="T35" fmla="*/ 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57">
                  <a:moveTo>
                    <a:pt x="41" y="35"/>
                  </a:moveTo>
                  <a:cubicBezTo>
                    <a:pt x="37" y="43"/>
                    <a:pt x="37" y="43"/>
                    <a:pt x="37" y="43"/>
                  </a:cubicBezTo>
                  <a:cubicBezTo>
                    <a:pt x="28" y="27"/>
                    <a:pt x="28" y="27"/>
                    <a:pt x="28" y="27"/>
                  </a:cubicBezTo>
                  <a:cubicBezTo>
                    <a:pt x="19" y="43"/>
                    <a:pt x="19" y="43"/>
                    <a:pt x="19" y="43"/>
                  </a:cubicBezTo>
                  <a:cubicBezTo>
                    <a:pt x="15" y="35"/>
                    <a:pt x="15" y="35"/>
                    <a:pt x="15" y="35"/>
                  </a:cubicBezTo>
                  <a:cubicBezTo>
                    <a:pt x="10" y="38"/>
                    <a:pt x="10" y="38"/>
                    <a:pt x="10" y="38"/>
                  </a:cubicBezTo>
                  <a:cubicBezTo>
                    <a:pt x="19" y="57"/>
                    <a:pt x="19" y="57"/>
                    <a:pt x="19" y="57"/>
                  </a:cubicBezTo>
                  <a:cubicBezTo>
                    <a:pt x="28" y="40"/>
                    <a:pt x="28" y="40"/>
                    <a:pt x="28" y="40"/>
                  </a:cubicBezTo>
                  <a:cubicBezTo>
                    <a:pt x="37" y="57"/>
                    <a:pt x="37" y="57"/>
                    <a:pt x="37" y="57"/>
                  </a:cubicBezTo>
                  <a:cubicBezTo>
                    <a:pt x="46" y="38"/>
                    <a:pt x="46" y="38"/>
                    <a:pt x="46" y="38"/>
                  </a:cubicBezTo>
                  <a:lnTo>
                    <a:pt x="41" y="35"/>
                  </a:lnTo>
                  <a:close/>
                  <a:moveTo>
                    <a:pt x="28" y="4"/>
                  </a:moveTo>
                  <a:cubicBezTo>
                    <a:pt x="29" y="4"/>
                    <a:pt x="30" y="3"/>
                    <a:pt x="30" y="2"/>
                  </a:cubicBezTo>
                  <a:cubicBezTo>
                    <a:pt x="30" y="1"/>
                    <a:pt x="29" y="0"/>
                    <a:pt x="28" y="0"/>
                  </a:cubicBezTo>
                  <a:cubicBezTo>
                    <a:pt x="13" y="0"/>
                    <a:pt x="0" y="13"/>
                    <a:pt x="0" y="28"/>
                  </a:cubicBezTo>
                  <a:cubicBezTo>
                    <a:pt x="0" y="29"/>
                    <a:pt x="1" y="30"/>
                    <a:pt x="2" y="30"/>
                  </a:cubicBezTo>
                  <a:cubicBezTo>
                    <a:pt x="3" y="30"/>
                    <a:pt x="4" y="29"/>
                    <a:pt x="4" y="28"/>
                  </a:cubicBezTo>
                  <a:cubicBezTo>
                    <a:pt x="4" y="15"/>
                    <a:pt x="15" y="4"/>
                    <a:pt x="28" y="4"/>
                  </a:cubicBezTo>
                  <a:close/>
                </a:path>
              </a:pathLst>
            </a:custGeom>
            <a:solidFill>
              <a:schemeClr val="accent4">
                <a:lumMod val="60000"/>
                <a:lumOff val="40000"/>
              </a:schemeClr>
            </a:solidFill>
            <a:ln>
              <a:noFill/>
            </a:ln>
          </p:spPr>
          <p:txBody>
            <a:bodyPr vert="horz" wrap="square" lIns="91440" tIns="45720" rIns="91440" bIns="45720" numCol="1" anchor="t" anchorCtr="0" compatLnSpc="1"/>
            <a:p>
              <a:endParaRPr lang="en-US"/>
            </a:p>
          </p:txBody>
        </p:sp>
      </p:grpSp>
      <p:grpSp>
        <p:nvGrpSpPr>
          <p:cNvPr id="2" name="组合 1"/>
          <p:cNvGrpSpPr/>
          <p:nvPr/>
        </p:nvGrpSpPr>
        <p:grpSpPr>
          <a:xfrm>
            <a:off x="0" y="-17145"/>
            <a:ext cx="12192000" cy="885825"/>
            <a:chOff x="0" y="-27"/>
            <a:chExt cx="19200" cy="1395"/>
          </a:xfrm>
        </p:grpSpPr>
        <p:pic>
          <p:nvPicPr>
            <p:cNvPr id="3" name="图片 2" descr="2105"/>
            <p:cNvPicPr>
              <a:picLocks noChangeAspect="1"/>
            </p:cNvPicPr>
            <p:nvPr/>
          </p:nvPicPr>
          <p:blipFill>
            <a:blip r:embed="rId1"/>
            <a:srcRect t="26043" b="69220"/>
            <a:stretch>
              <a:fillRect/>
            </a:stretch>
          </p:blipFill>
          <p:spPr>
            <a:xfrm>
              <a:off x="0" y="4"/>
              <a:ext cx="19200" cy="1364"/>
            </a:xfrm>
            <a:prstGeom prst="rect">
              <a:avLst/>
            </a:prstGeom>
          </p:spPr>
        </p:pic>
        <p:cxnSp>
          <p:nvCxnSpPr>
            <p:cNvPr id="13" name="直接连接符 12"/>
            <p:cNvCxnSpPr/>
            <p:nvPr/>
          </p:nvCxnSpPr>
          <p:spPr>
            <a:xfrm>
              <a:off x="143" y="-27"/>
              <a:ext cx="0" cy="1362"/>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706" y="206"/>
              <a:ext cx="2266" cy="1016"/>
            </a:xfrm>
            <a:prstGeom prst="rect">
              <a:avLst/>
            </a:prstGeom>
            <a:noFill/>
          </p:spPr>
          <p:txBody>
            <a:bodyPr wrap="none" rtlCol="0">
              <a:spAutoFit/>
            </a:bodyPr>
            <a:p>
              <a:r>
                <a:rPr lang="en-US" altLang="zh-CN" sz="3600">
                  <a:solidFill>
                    <a:schemeClr val="tx1">
                      <a:lumMod val="75000"/>
                      <a:lumOff val="25000"/>
                    </a:schemeClr>
                  </a:solidFill>
                  <a:latin typeface="微软雅黑" panose="020B0503020204020204" pitchFamily="34" charset="-122"/>
                  <a:ea typeface="微软雅黑" panose="020B0503020204020204" pitchFamily="34" charset="-122"/>
                </a:rPr>
                <a:t>FOUR</a:t>
              </a:r>
              <a:endParaRPr lang="en-US" altLang="zh-CN" sz="3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2972" y="227"/>
              <a:ext cx="4128" cy="919"/>
            </a:xfrm>
            <a:prstGeom prst="rect">
              <a:avLst/>
            </a:prstGeom>
            <a:noFill/>
          </p:spPr>
          <p:txBody>
            <a:bodyPr wrap="none" rtlCol="0">
              <a:spAutoFit/>
            </a:bodyPr>
            <a:p>
              <a:r>
                <a:rPr lang="zh-CN" altLang="en-US" sz="3200">
                  <a:solidFill>
                    <a:schemeClr val="tx1">
                      <a:lumMod val="75000"/>
                      <a:lumOff val="25000"/>
                    </a:schemeClr>
                  </a:solidFill>
                  <a:latin typeface="微软雅黑" panose="020B0503020204020204" pitchFamily="34" charset="-122"/>
                  <a:ea typeface="微软雅黑" panose="020B0503020204020204" pitchFamily="34" charset="-122"/>
                </a:rPr>
                <a:t>输入标题内容</a:t>
              </a:r>
              <a:endParaRPr lang="zh-CN" alt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ransition advClick="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0DA84"/>
        </a:solidFill>
        <a:effectLst/>
      </p:bgPr>
    </p:bg>
    <p:spTree>
      <p:nvGrpSpPr>
        <p:cNvPr id="1" name=""/>
        <p:cNvGrpSpPr/>
        <p:nvPr/>
      </p:nvGrpSpPr>
      <p:grpSpPr>
        <a:xfrm>
          <a:off x="0" y="0"/>
          <a:ext cx="0" cy="0"/>
          <a:chOff x="0" y="0"/>
          <a:chExt cx="0" cy="0"/>
        </a:xfrm>
      </p:grpSpPr>
      <p:pic>
        <p:nvPicPr>
          <p:cNvPr id="2" name="图片 1" descr="2105"/>
          <p:cNvPicPr>
            <a:picLocks noChangeAspect="1"/>
          </p:cNvPicPr>
          <p:nvPr/>
        </p:nvPicPr>
        <p:blipFill>
          <a:blip r:embed="rId1"/>
          <a:srcRect t="26043" b="36465"/>
          <a:stretch>
            <a:fillRect/>
          </a:stretch>
        </p:blipFill>
        <p:spPr>
          <a:xfrm>
            <a:off x="0" y="2540"/>
            <a:ext cx="12192000" cy="6855460"/>
          </a:xfrm>
          <a:prstGeom prst="rect">
            <a:avLst/>
          </a:prstGeom>
        </p:spPr>
      </p:pic>
      <p:grpSp>
        <p:nvGrpSpPr>
          <p:cNvPr id="20" name="组合 19"/>
          <p:cNvGrpSpPr/>
          <p:nvPr/>
        </p:nvGrpSpPr>
        <p:grpSpPr>
          <a:xfrm>
            <a:off x="713105" y="1391920"/>
            <a:ext cx="9216390" cy="3657600"/>
            <a:chOff x="6873" y="2032"/>
            <a:chExt cx="14514" cy="5760"/>
          </a:xfrm>
        </p:grpSpPr>
        <p:sp>
          <p:nvSpPr>
            <p:cNvPr id="17" name="Freeform 13"/>
            <p:cNvSpPr/>
            <p:nvPr/>
          </p:nvSpPr>
          <p:spPr bwMode="auto">
            <a:xfrm rot="16200000" flipH="1">
              <a:off x="15870" y="2156"/>
              <a:ext cx="1045" cy="1088"/>
            </a:xfrm>
            <a:custGeom>
              <a:avLst/>
              <a:gdLst>
                <a:gd name="T0" fmla="*/ 0 w 418"/>
                <a:gd name="T1" fmla="*/ 435 h 435"/>
                <a:gd name="T2" fmla="*/ 418 w 418"/>
                <a:gd name="T3" fmla="*/ 0 h 435"/>
                <a:gd name="T4" fmla="*/ 0 w 418"/>
                <a:gd name="T5" fmla="*/ 435 h 435"/>
              </a:gdLst>
              <a:ahLst/>
              <a:cxnLst>
                <a:cxn ang="0">
                  <a:pos x="T0" y="T1"/>
                </a:cxn>
                <a:cxn ang="0">
                  <a:pos x="T2" y="T3"/>
                </a:cxn>
                <a:cxn ang="0">
                  <a:pos x="T4" y="T5"/>
                </a:cxn>
              </a:cxnLst>
              <a:rect l="0" t="0" r="r" b="b"/>
              <a:pathLst>
                <a:path w="418" h="435">
                  <a:moveTo>
                    <a:pt x="0" y="435"/>
                  </a:moveTo>
                  <a:lnTo>
                    <a:pt x="418" y="0"/>
                  </a:lnTo>
                  <a:lnTo>
                    <a:pt x="0" y="43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Line 14"/>
            <p:cNvSpPr>
              <a:spLocks noChangeShapeType="1"/>
            </p:cNvSpPr>
            <p:nvPr/>
          </p:nvSpPr>
          <p:spPr bwMode="auto">
            <a:xfrm rot="16200000" flipH="1" flipV="1">
              <a:off x="16070" y="2356"/>
              <a:ext cx="1045" cy="10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5"/>
            <p:cNvSpPr/>
            <p:nvPr/>
          </p:nvSpPr>
          <p:spPr bwMode="auto">
            <a:xfrm rot="16200000" flipH="1">
              <a:off x="15931" y="2009"/>
              <a:ext cx="1063" cy="1108"/>
            </a:xfrm>
            <a:custGeom>
              <a:avLst/>
              <a:gdLst>
                <a:gd name="T0" fmla="*/ 7 w 425"/>
                <a:gd name="T1" fmla="*/ 443 h 443"/>
                <a:gd name="T2" fmla="*/ 425 w 425"/>
                <a:gd name="T3" fmla="*/ 7 h 443"/>
                <a:gd name="T4" fmla="*/ 419 w 425"/>
                <a:gd name="T5" fmla="*/ 0 h 443"/>
                <a:gd name="T6" fmla="*/ 0 w 425"/>
                <a:gd name="T7" fmla="*/ 435 h 443"/>
                <a:gd name="T8" fmla="*/ 7 w 425"/>
                <a:gd name="T9" fmla="*/ 443 h 443"/>
              </a:gdLst>
              <a:ahLst/>
              <a:cxnLst>
                <a:cxn ang="0">
                  <a:pos x="T0" y="T1"/>
                </a:cxn>
                <a:cxn ang="0">
                  <a:pos x="T2" y="T3"/>
                </a:cxn>
                <a:cxn ang="0">
                  <a:pos x="T4" y="T5"/>
                </a:cxn>
                <a:cxn ang="0">
                  <a:pos x="T6" y="T7"/>
                </a:cxn>
                <a:cxn ang="0">
                  <a:pos x="T8" y="T9"/>
                </a:cxn>
              </a:cxnLst>
              <a:rect l="0" t="0" r="r" b="b"/>
              <a:pathLst>
                <a:path w="425" h="443">
                  <a:moveTo>
                    <a:pt x="7" y="443"/>
                  </a:moveTo>
                  <a:lnTo>
                    <a:pt x="425" y="7"/>
                  </a:lnTo>
                  <a:lnTo>
                    <a:pt x="419" y="0"/>
                  </a:lnTo>
                  <a:lnTo>
                    <a:pt x="0" y="435"/>
                  </a:lnTo>
                  <a:lnTo>
                    <a:pt x="7" y="44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Freeform 5"/>
            <p:cNvSpPr/>
            <p:nvPr/>
          </p:nvSpPr>
          <p:spPr bwMode="auto">
            <a:xfrm rot="16200000" flipH="1">
              <a:off x="6949" y="6658"/>
              <a:ext cx="542" cy="502"/>
            </a:xfrm>
            <a:custGeom>
              <a:avLst/>
              <a:gdLst>
                <a:gd name="T0" fmla="*/ 181 w 331"/>
                <a:gd name="T1" fmla="*/ 164 h 307"/>
                <a:gd name="T2" fmla="*/ 181 w 331"/>
                <a:gd name="T3" fmla="*/ 163 h 307"/>
                <a:gd name="T4" fmla="*/ 176 w 331"/>
                <a:gd name="T5" fmla="*/ 113 h 307"/>
                <a:gd name="T6" fmla="*/ 175 w 331"/>
                <a:gd name="T7" fmla="*/ 99 h 307"/>
                <a:gd name="T8" fmla="*/ 174 w 331"/>
                <a:gd name="T9" fmla="*/ 98 h 307"/>
                <a:gd name="T10" fmla="*/ 178 w 331"/>
                <a:gd name="T11" fmla="*/ 130 h 307"/>
                <a:gd name="T12" fmla="*/ 181 w 331"/>
                <a:gd name="T13" fmla="*/ 164 h 307"/>
                <a:gd name="T14" fmla="*/ 175 w 331"/>
                <a:gd name="T15" fmla="*/ 165 h 307"/>
                <a:gd name="T16" fmla="*/ 174 w 331"/>
                <a:gd name="T17" fmla="*/ 165 h 307"/>
                <a:gd name="T18" fmla="*/ 163 w 331"/>
                <a:gd name="T19" fmla="*/ 157 h 307"/>
                <a:gd name="T20" fmla="*/ 137 w 331"/>
                <a:gd name="T21" fmla="*/ 133 h 307"/>
                <a:gd name="T22" fmla="*/ 141 w 331"/>
                <a:gd name="T23" fmla="*/ 138 h 307"/>
                <a:gd name="T24" fmla="*/ 173 w 331"/>
                <a:gd name="T25" fmla="*/ 164 h 307"/>
                <a:gd name="T26" fmla="*/ 174 w 331"/>
                <a:gd name="T27" fmla="*/ 165 h 307"/>
                <a:gd name="T28" fmla="*/ 175 w 331"/>
                <a:gd name="T29" fmla="*/ 169 h 307"/>
                <a:gd name="T30" fmla="*/ 168 w 331"/>
                <a:gd name="T31" fmla="*/ 173 h 307"/>
                <a:gd name="T32" fmla="*/ 58 w 331"/>
                <a:gd name="T33" fmla="*/ 135 h 307"/>
                <a:gd name="T34" fmla="*/ 0 w 331"/>
                <a:gd name="T35" fmla="*/ 159 h 307"/>
                <a:gd name="T36" fmla="*/ 14 w 331"/>
                <a:gd name="T37" fmla="*/ 185 h 307"/>
                <a:gd name="T38" fmla="*/ 35 w 331"/>
                <a:gd name="T39" fmla="*/ 203 h 307"/>
                <a:gd name="T40" fmla="*/ 49 w 331"/>
                <a:gd name="T41" fmla="*/ 218 h 307"/>
                <a:gd name="T42" fmla="*/ 77 w 331"/>
                <a:gd name="T43" fmla="*/ 235 h 307"/>
                <a:gd name="T44" fmla="*/ 119 w 331"/>
                <a:gd name="T45" fmla="*/ 215 h 307"/>
                <a:gd name="T46" fmla="*/ 86 w 331"/>
                <a:gd name="T47" fmla="*/ 273 h 307"/>
                <a:gd name="T48" fmla="*/ 98 w 331"/>
                <a:gd name="T49" fmla="*/ 289 h 307"/>
                <a:gd name="T50" fmla="*/ 111 w 331"/>
                <a:gd name="T51" fmla="*/ 297 h 307"/>
                <a:gd name="T52" fmla="*/ 136 w 331"/>
                <a:gd name="T53" fmla="*/ 305 h 307"/>
                <a:gd name="T54" fmla="*/ 161 w 331"/>
                <a:gd name="T55" fmla="*/ 304 h 307"/>
                <a:gd name="T56" fmla="*/ 181 w 331"/>
                <a:gd name="T57" fmla="*/ 292 h 307"/>
                <a:gd name="T58" fmla="*/ 191 w 331"/>
                <a:gd name="T59" fmla="*/ 277 h 307"/>
                <a:gd name="T60" fmla="*/ 197 w 331"/>
                <a:gd name="T61" fmla="*/ 213 h 307"/>
                <a:gd name="T62" fmla="*/ 218 w 331"/>
                <a:gd name="T63" fmla="*/ 257 h 307"/>
                <a:gd name="T64" fmla="*/ 223 w 331"/>
                <a:gd name="T65" fmla="*/ 258 h 307"/>
                <a:gd name="T66" fmla="*/ 204 w 331"/>
                <a:gd name="T67" fmla="*/ 218 h 307"/>
                <a:gd name="T68" fmla="*/ 209 w 331"/>
                <a:gd name="T69" fmla="*/ 210 h 307"/>
                <a:gd name="T70" fmla="*/ 261 w 331"/>
                <a:gd name="T71" fmla="*/ 239 h 307"/>
                <a:gd name="T72" fmla="*/ 289 w 331"/>
                <a:gd name="T73" fmla="*/ 240 h 307"/>
                <a:gd name="T74" fmla="*/ 305 w 331"/>
                <a:gd name="T75" fmla="*/ 229 h 307"/>
                <a:gd name="T76" fmla="*/ 318 w 331"/>
                <a:gd name="T77" fmla="*/ 212 h 307"/>
                <a:gd name="T78" fmla="*/ 327 w 331"/>
                <a:gd name="T79" fmla="*/ 190 h 307"/>
                <a:gd name="T80" fmla="*/ 327 w 331"/>
                <a:gd name="T81" fmla="*/ 178 h 307"/>
                <a:gd name="T82" fmla="*/ 321 w 331"/>
                <a:gd name="T83" fmla="*/ 153 h 307"/>
                <a:gd name="T84" fmla="*/ 313 w 331"/>
                <a:gd name="T85" fmla="*/ 145 h 307"/>
                <a:gd name="T86" fmla="*/ 255 w 331"/>
                <a:gd name="T87" fmla="*/ 146 h 307"/>
                <a:gd name="T88" fmla="*/ 289 w 331"/>
                <a:gd name="T89" fmla="*/ 128 h 307"/>
                <a:gd name="T90" fmla="*/ 295 w 331"/>
                <a:gd name="T91" fmla="*/ 93 h 307"/>
                <a:gd name="T92" fmla="*/ 292 w 331"/>
                <a:gd name="T93" fmla="*/ 83 h 307"/>
                <a:gd name="T94" fmla="*/ 288 w 331"/>
                <a:gd name="T95" fmla="*/ 60 h 307"/>
                <a:gd name="T96" fmla="*/ 288 w 331"/>
                <a:gd name="T97" fmla="*/ 41 h 307"/>
                <a:gd name="T98" fmla="*/ 276 w 331"/>
                <a:gd name="T99" fmla="*/ 17 h 307"/>
                <a:gd name="T100" fmla="*/ 224 w 331"/>
                <a:gd name="T101" fmla="*/ 42 h 307"/>
                <a:gd name="T102" fmla="*/ 189 w 331"/>
                <a:gd name="T103" fmla="*/ 145 h 307"/>
                <a:gd name="T104" fmla="*/ 186 w 331"/>
                <a:gd name="T105" fmla="*/ 167 h 307"/>
                <a:gd name="T106" fmla="*/ 182 w 331"/>
                <a:gd name="T107" fmla="*/ 165 h 307"/>
                <a:gd name="T108" fmla="*/ 181 w 331"/>
                <a:gd name="T109" fmla="*/ 164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31" h="307">
                  <a:moveTo>
                    <a:pt x="181" y="164"/>
                  </a:moveTo>
                  <a:cubicBezTo>
                    <a:pt x="181" y="164"/>
                    <a:pt x="181" y="163"/>
                    <a:pt x="181" y="163"/>
                  </a:cubicBezTo>
                  <a:cubicBezTo>
                    <a:pt x="180" y="146"/>
                    <a:pt x="179" y="130"/>
                    <a:pt x="176" y="113"/>
                  </a:cubicBezTo>
                  <a:cubicBezTo>
                    <a:pt x="176" y="108"/>
                    <a:pt x="176" y="103"/>
                    <a:pt x="175" y="99"/>
                  </a:cubicBezTo>
                  <a:cubicBezTo>
                    <a:pt x="176" y="96"/>
                    <a:pt x="176" y="93"/>
                    <a:pt x="174" y="98"/>
                  </a:cubicBezTo>
                  <a:cubicBezTo>
                    <a:pt x="173" y="109"/>
                    <a:pt x="177" y="119"/>
                    <a:pt x="178" y="130"/>
                  </a:cubicBezTo>
                  <a:cubicBezTo>
                    <a:pt x="179" y="141"/>
                    <a:pt x="179" y="152"/>
                    <a:pt x="181" y="164"/>
                  </a:cubicBezTo>
                  <a:cubicBezTo>
                    <a:pt x="178" y="160"/>
                    <a:pt x="179" y="169"/>
                    <a:pt x="175" y="165"/>
                  </a:cubicBezTo>
                  <a:cubicBezTo>
                    <a:pt x="174" y="165"/>
                    <a:pt x="174" y="165"/>
                    <a:pt x="174" y="165"/>
                  </a:cubicBezTo>
                  <a:cubicBezTo>
                    <a:pt x="171" y="162"/>
                    <a:pt x="166" y="158"/>
                    <a:pt x="163" y="157"/>
                  </a:cubicBezTo>
                  <a:cubicBezTo>
                    <a:pt x="154" y="149"/>
                    <a:pt x="144" y="142"/>
                    <a:pt x="137" y="133"/>
                  </a:cubicBezTo>
                  <a:cubicBezTo>
                    <a:pt x="135" y="133"/>
                    <a:pt x="140" y="138"/>
                    <a:pt x="141" y="138"/>
                  </a:cubicBezTo>
                  <a:cubicBezTo>
                    <a:pt x="150" y="148"/>
                    <a:pt x="162" y="156"/>
                    <a:pt x="173" y="164"/>
                  </a:cubicBezTo>
                  <a:cubicBezTo>
                    <a:pt x="174" y="165"/>
                    <a:pt x="174" y="165"/>
                    <a:pt x="174" y="165"/>
                  </a:cubicBezTo>
                  <a:cubicBezTo>
                    <a:pt x="174" y="166"/>
                    <a:pt x="175" y="168"/>
                    <a:pt x="175" y="169"/>
                  </a:cubicBezTo>
                  <a:cubicBezTo>
                    <a:pt x="171" y="175"/>
                    <a:pt x="186" y="185"/>
                    <a:pt x="168" y="173"/>
                  </a:cubicBezTo>
                  <a:cubicBezTo>
                    <a:pt x="138" y="154"/>
                    <a:pt x="94" y="141"/>
                    <a:pt x="58" y="135"/>
                  </a:cubicBezTo>
                  <a:cubicBezTo>
                    <a:pt x="43" y="134"/>
                    <a:pt x="0" y="136"/>
                    <a:pt x="0" y="159"/>
                  </a:cubicBezTo>
                  <a:cubicBezTo>
                    <a:pt x="1" y="168"/>
                    <a:pt x="7" y="180"/>
                    <a:pt x="14" y="185"/>
                  </a:cubicBezTo>
                  <a:cubicBezTo>
                    <a:pt x="18" y="186"/>
                    <a:pt x="33" y="199"/>
                    <a:pt x="35" y="203"/>
                  </a:cubicBezTo>
                  <a:cubicBezTo>
                    <a:pt x="37" y="210"/>
                    <a:pt x="45" y="212"/>
                    <a:pt x="49" y="218"/>
                  </a:cubicBezTo>
                  <a:cubicBezTo>
                    <a:pt x="50" y="225"/>
                    <a:pt x="69" y="234"/>
                    <a:pt x="77" y="235"/>
                  </a:cubicBezTo>
                  <a:cubicBezTo>
                    <a:pt x="86" y="234"/>
                    <a:pt x="120" y="214"/>
                    <a:pt x="119" y="215"/>
                  </a:cubicBezTo>
                  <a:cubicBezTo>
                    <a:pt x="105" y="227"/>
                    <a:pt x="75" y="251"/>
                    <a:pt x="86" y="273"/>
                  </a:cubicBezTo>
                  <a:cubicBezTo>
                    <a:pt x="93" y="278"/>
                    <a:pt x="94" y="281"/>
                    <a:pt x="98" y="289"/>
                  </a:cubicBezTo>
                  <a:cubicBezTo>
                    <a:pt x="102" y="292"/>
                    <a:pt x="107" y="293"/>
                    <a:pt x="111" y="297"/>
                  </a:cubicBezTo>
                  <a:cubicBezTo>
                    <a:pt x="117" y="306"/>
                    <a:pt x="127" y="299"/>
                    <a:pt x="136" y="305"/>
                  </a:cubicBezTo>
                  <a:cubicBezTo>
                    <a:pt x="143" y="307"/>
                    <a:pt x="155" y="305"/>
                    <a:pt x="161" y="304"/>
                  </a:cubicBezTo>
                  <a:cubicBezTo>
                    <a:pt x="168" y="298"/>
                    <a:pt x="176" y="297"/>
                    <a:pt x="181" y="292"/>
                  </a:cubicBezTo>
                  <a:cubicBezTo>
                    <a:pt x="186" y="287"/>
                    <a:pt x="189" y="283"/>
                    <a:pt x="191" y="277"/>
                  </a:cubicBezTo>
                  <a:cubicBezTo>
                    <a:pt x="191" y="274"/>
                    <a:pt x="196" y="212"/>
                    <a:pt x="197" y="213"/>
                  </a:cubicBezTo>
                  <a:cubicBezTo>
                    <a:pt x="203" y="225"/>
                    <a:pt x="207" y="250"/>
                    <a:pt x="218" y="257"/>
                  </a:cubicBezTo>
                  <a:cubicBezTo>
                    <a:pt x="219" y="259"/>
                    <a:pt x="221" y="261"/>
                    <a:pt x="223" y="258"/>
                  </a:cubicBezTo>
                  <a:cubicBezTo>
                    <a:pt x="226" y="245"/>
                    <a:pt x="209" y="229"/>
                    <a:pt x="204" y="218"/>
                  </a:cubicBezTo>
                  <a:cubicBezTo>
                    <a:pt x="199" y="202"/>
                    <a:pt x="200" y="206"/>
                    <a:pt x="209" y="210"/>
                  </a:cubicBezTo>
                  <a:cubicBezTo>
                    <a:pt x="226" y="221"/>
                    <a:pt x="244" y="228"/>
                    <a:pt x="261" y="239"/>
                  </a:cubicBezTo>
                  <a:cubicBezTo>
                    <a:pt x="270" y="243"/>
                    <a:pt x="280" y="243"/>
                    <a:pt x="289" y="240"/>
                  </a:cubicBezTo>
                  <a:cubicBezTo>
                    <a:pt x="293" y="234"/>
                    <a:pt x="303" y="234"/>
                    <a:pt x="305" y="229"/>
                  </a:cubicBezTo>
                  <a:cubicBezTo>
                    <a:pt x="307" y="222"/>
                    <a:pt x="318" y="219"/>
                    <a:pt x="318" y="212"/>
                  </a:cubicBezTo>
                  <a:cubicBezTo>
                    <a:pt x="320" y="204"/>
                    <a:pt x="328" y="198"/>
                    <a:pt x="327" y="190"/>
                  </a:cubicBezTo>
                  <a:cubicBezTo>
                    <a:pt x="326" y="187"/>
                    <a:pt x="326" y="181"/>
                    <a:pt x="327" y="178"/>
                  </a:cubicBezTo>
                  <a:cubicBezTo>
                    <a:pt x="331" y="171"/>
                    <a:pt x="319" y="162"/>
                    <a:pt x="321" y="153"/>
                  </a:cubicBezTo>
                  <a:cubicBezTo>
                    <a:pt x="321" y="149"/>
                    <a:pt x="316" y="147"/>
                    <a:pt x="313" y="145"/>
                  </a:cubicBezTo>
                  <a:cubicBezTo>
                    <a:pt x="294" y="133"/>
                    <a:pt x="274" y="141"/>
                    <a:pt x="255" y="146"/>
                  </a:cubicBezTo>
                  <a:cubicBezTo>
                    <a:pt x="253" y="146"/>
                    <a:pt x="284" y="132"/>
                    <a:pt x="289" y="128"/>
                  </a:cubicBezTo>
                  <a:cubicBezTo>
                    <a:pt x="297" y="120"/>
                    <a:pt x="297" y="103"/>
                    <a:pt x="295" y="93"/>
                  </a:cubicBezTo>
                  <a:cubicBezTo>
                    <a:pt x="293" y="91"/>
                    <a:pt x="292" y="86"/>
                    <a:pt x="292" y="83"/>
                  </a:cubicBezTo>
                  <a:cubicBezTo>
                    <a:pt x="295" y="75"/>
                    <a:pt x="285" y="68"/>
                    <a:pt x="288" y="60"/>
                  </a:cubicBezTo>
                  <a:cubicBezTo>
                    <a:pt x="288" y="52"/>
                    <a:pt x="286" y="49"/>
                    <a:pt x="288" y="41"/>
                  </a:cubicBezTo>
                  <a:cubicBezTo>
                    <a:pt x="288" y="35"/>
                    <a:pt x="281" y="21"/>
                    <a:pt x="276" y="17"/>
                  </a:cubicBezTo>
                  <a:cubicBezTo>
                    <a:pt x="260" y="0"/>
                    <a:pt x="233" y="30"/>
                    <a:pt x="224" y="42"/>
                  </a:cubicBezTo>
                  <a:cubicBezTo>
                    <a:pt x="206" y="72"/>
                    <a:pt x="194" y="111"/>
                    <a:pt x="189" y="145"/>
                  </a:cubicBezTo>
                  <a:cubicBezTo>
                    <a:pt x="188" y="146"/>
                    <a:pt x="187" y="167"/>
                    <a:pt x="186" y="167"/>
                  </a:cubicBezTo>
                  <a:cubicBezTo>
                    <a:pt x="185" y="166"/>
                    <a:pt x="183" y="166"/>
                    <a:pt x="182" y="165"/>
                  </a:cubicBezTo>
                  <a:cubicBezTo>
                    <a:pt x="181" y="165"/>
                    <a:pt x="181" y="165"/>
                    <a:pt x="181" y="16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Freeform 7"/>
            <p:cNvSpPr/>
            <p:nvPr/>
          </p:nvSpPr>
          <p:spPr bwMode="auto">
            <a:xfrm rot="16200000" flipH="1">
              <a:off x="6860" y="5610"/>
              <a:ext cx="384" cy="358"/>
            </a:xfrm>
            <a:custGeom>
              <a:avLst/>
              <a:gdLst>
                <a:gd name="T0" fmla="*/ 108 w 234"/>
                <a:gd name="T1" fmla="*/ 118 h 219"/>
                <a:gd name="T2" fmla="*/ 108 w 234"/>
                <a:gd name="T3" fmla="*/ 117 h 219"/>
                <a:gd name="T4" fmla="*/ 136 w 234"/>
                <a:gd name="T5" fmla="*/ 96 h 219"/>
                <a:gd name="T6" fmla="*/ 144 w 234"/>
                <a:gd name="T7" fmla="*/ 90 h 219"/>
                <a:gd name="T8" fmla="*/ 144 w 234"/>
                <a:gd name="T9" fmla="*/ 89 h 219"/>
                <a:gd name="T10" fmla="*/ 127 w 234"/>
                <a:gd name="T11" fmla="*/ 104 h 219"/>
                <a:gd name="T12" fmla="*/ 108 w 234"/>
                <a:gd name="T13" fmla="*/ 117 h 219"/>
                <a:gd name="T14" fmla="*/ 105 w 234"/>
                <a:gd name="T15" fmla="*/ 114 h 219"/>
                <a:gd name="T16" fmla="*/ 105 w 234"/>
                <a:gd name="T17" fmla="*/ 114 h 219"/>
                <a:gd name="T18" fmla="*/ 106 w 234"/>
                <a:gd name="T19" fmla="*/ 104 h 219"/>
                <a:gd name="T20" fmla="*/ 110 w 234"/>
                <a:gd name="T21" fmla="*/ 80 h 219"/>
                <a:gd name="T22" fmla="*/ 108 w 234"/>
                <a:gd name="T23" fmla="*/ 84 h 219"/>
                <a:gd name="T24" fmla="*/ 105 w 234"/>
                <a:gd name="T25" fmla="*/ 113 h 219"/>
                <a:gd name="T26" fmla="*/ 104 w 234"/>
                <a:gd name="T27" fmla="*/ 114 h 219"/>
                <a:gd name="T28" fmla="*/ 103 w 234"/>
                <a:gd name="T29" fmla="*/ 116 h 219"/>
                <a:gd name="T30" fmla="*/ 98 w 234"/>
                <a:gd name="T31" fmla="*/ 113 h 219"/>
                <a:gd name="T32" fmla="*/ 80 w 234"/>
                <a:gd name="T33" fmla="*/ 35 h 219"/>
                <a:gd name="T34" fmla="*/ 45 w 234"/>
                <a:gd name="T35" fmla="*/ 9 h 219"/>
                <a:gd name="T36" fmla="*/ 34 w 234"/>
                <a:gd name="T37" fmla="*/ 27 h 219"/>
                <a:gd name="T38" fmla="*/ 31 w 234"/>
                <a:gd name="T39" fmla="*/ 46 h 219"/>
                <a:gd name="T40" fmla="*/ 27 w 234"/>
                <a:gd name="T41" fmla="*/ 59 h 219"/>
                <a:gd name="T42" fmla="*/ 28 w 234"/>
                <a:gd name="T43" fmla="*/ 82 h 219"/>
                <a:gd name="T44" fmla="*/ 55 w 234"/>
                <a:gd name="T45" fmla="*/ 100 h 219"/>
                <a:gd name="T46" fmla="*/ 9 w 234"/>
                <a:gd name="T47" fmla="*/ 101 h 219"/>
                <a:gd name="T48" fmla="*/ 4 w 234"/>
                <a:gd name="T49" fmla="*/ 114 h 219"/>
                <a:gd name="T50" fmla="*/ 4 w 234"/>
                <a:gd name="T51" fmla="*/ 125 h 219"/>
                <a:gd name="T52" fmla="*/ 8 w 234"/>
                <a:gd name="T53" fmla="*/ 142 h 219"/>
                <a:gd name="T54" fmla="*/ 18 w 234"/>
                <a:gd name="T55" fmla="*/ 157 h 219"/>
                <a:gd name="T56" fmla="*/ 32 w 234"/>
                <a:gd name="T57" fmla="*/ 165 h 219"/>
                <a:gd name="T58" fmla="*/ 44 w 234"/>
                <a:gd name="T59" fmla="*/ 165 h 219"/>
                <a:gd name="T60" fmla="*/ 84 w 234"/>
                <a:gd name="T61" fmla="*/ 145 h 219"/>
                <a:gd name="T62" fmla="*/ 67 w 234"/>
                <a:gd name="T63" fmla="*/ 174 h 219"/>
                <a:gd name="T64" fmla="*/ 67 w 234"/>
                <a:gd name="T65" fmla="*/ 177 h 219"/>
                <a:gd name="T66" fmla="*/ 84 w 234"/>
                <a:gd name="T67" fmla="*/ 151 h 219"/>
                <a:gd name="T68" fmla="*/ 91 w 234"/>
                <a:gd name="T69" fmla="*/ 151 h 219"/>
                <a:gd name="T70" fmla="*/ 93 w 234"/>
                <a:gd name="T71" fmla="*/ 192 h 219"/>
                <a:gd name="T72" fmla="*/ 102 w 234"/>
                <a:gd name="T73" fmla="*/ 209 h 219"/>
                <a:gd name="T74" fmla="*/ 115 w 234"/>
                <a:gd name="T75" fmla="*/ 215 h 219"/>
                <a:gd name="T76" fmla="*/ 130 w 234"/>
                <a:gd name="T77" fmla="*/ 216 h 219"/>
                <a:gd name="T78" fmla="*/ 146 w 234"/>
                <a:gd name="T79" fmla="*/ 213 h 219"/>
                <a:gd name="T80" fmla="*/ 153 w 234"/>
                <a:gd name="T81" fmla="*/ 209 h 219"/>
                <a:gd name="T82" fmla="*/ 166 w 234"/>
                <a:gd name="T83" fmla="*/ 197 h 219"/>
                <a:gd name="T84" fmla="*/ 167 w 234"/>
                <a:gd name="T85" fmla="*/ 189 h 219"/>
                <a:gd name="T86" fmla="*/ 145 w 234"/>
                <a:gd name="T87" fmla="*/ 154 h 219"/>
                <a:gd name="T88" fmla="*/ 169 w 234"/>
                <a:gd name="T89" fmla="*/ 168 h 219"/>
                <a:gd name="T90" fmla="*/ 191 w 234"/>
                <a:gd name="T91" fmla="*/ 159 h 219"/>
                <a:gd name="T92" fmla="*/ 196 w 234"/>
                <a:gd name="T93" fmla="*/ 154 h 219"/>
                <a:gd name="T94" fmla="*/ 209 w 234"/>
                <a:gd name="T95" fmla="*/ 143 h 219"/>
                <a:gd name="T96" fmla="*/ 220 w 234"/>
                <a:gd name="T97" fmla="*/ 136 h 219"/>
                <a:gd name="T98" fmla="*/ 229 w 234"/>
                <a:gd name="T99" fmla="*/ 120 h 219"/>
                <a:gd name="T100" fmla="*/ 196 w 234"/>
                <a:gd name="T101" fmla="*/ 99 h 219"/>
                <a:gd name="T102" fmla="*/ 122 w 234"/>
                <a:gd name="T103" fmla="*/ 115 h 219"/>
                <a:gd name="T104" fmla="*/ 108 w 234"/>
                <a:gd name="T105" fmla="*/ 122 h 219"/>
                <a:gd name="T106" fmla="*/ 107 w 234"/>
                <a:gd name="T107" fmla="*/ 119 h 219"/>
                <a:gd name="T108" fmla="*/ 108 w 234"/>
                <a:gd name="T109" fmla="*/ 11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4" h="219">
                  <a:moveTo>
                    <a:pt x="108" y="118"/>
                  </a:moveTo>
                  <a:cubicBezTo>
                    <a:pt x="108" y="117"/>
                    <a:pt x="108" y="117"/>
                    <a:pt x="108" y="117"/>
                  </a:cubicBezTo>
                  <a:cubicBezTo>
                    <a:pt x="118" y="110"/>
                    <a:pt x="127" y="104"/>
                    <a:pt x="136" y="96"/>
                  </a:cubicBezTo>
                  <a:cubicBezTo>
                    <a:pt x="139" y="94"/>
                    <a:pt x="142" y="92"/>
                    <a:pt x="144" y="90"/>
                  </a:cubicBezTo>
                  <a:cubicBezTo>
                    <a:pt x="146" y="90"/>
                    <a:pt x="147" y="89"/>
                    <a:pt x="144" y="89"/>
                  </a:cubicBezTo>
                  <a:cubicBezTo>
                    <a:pt x="138" y="93"/>
                    <a:pt x="133" y="99"/>
                    <a:pt x="127" y="104"/>
                  </a:cubicBezTo>
                  <a:cubicBezTo>
                    <a:pt x="121" y="108"/>
                    <a:pt x="114" y="112"/>
                    <a:pt x="108" y="117"/>
                  </a:cubicBezTo>
                  <a:cubicBezTo>
                    <a:pt x="109" y="114"/>
                    <a:pt x="104" y="118"/>
                    <a:pt x="105" y="114"/>
                  </a:cubicBezTo>
                  <a:cubicBezTo>
                    <a:pt x="105" y="114"/>
                    <a:pt x="105" y="114"/>
                    <a:pt x="105" y="114"/>
                  </a:cubicBezTo>
                  <a:cubicBezTo>
                    <a:pt x="106" y="111"/>
                    <a:pt x="105" y="106"/>
                    <a:pt x="106" y="104"/>
                  </a:cubicBezTo>
                  <a:cubicBezTo>
                    <a:pt x="107" y="96"/>
                    <a:pt x="107" y="88"/>
                    <a:pt x="110" y="80"/>
                  </a:cubicBezTo>
                  <a:cubicBezTo>
                    <a:pt x="109" y="79"/>
                    <a:pt x="108" y="84"/>
                    <a:pt x="108" y="84"/>
                  </a:cubicBezTo>
                  <a:cubicBezTo>
                    <a:pt x="106" y="94"/>
                    <a:pt x="106" y="104"/>
                    <a:pt x="105" y="113"/>
                  </a:cubicBezTo>
                  <a:cubicBezTo>
                    <a:pt x="104" y="114"/>
                    <a:pt x="104" y="114"/>
                    <a:pt x="104" y="114"/>
                  </a:cubicBezTo>
                  <a:cubicBezTo>
                    <a:pt x="104" y="114"/>
                    <a:pt x="103" y="116"/>
                    <a:pt x="103" y="116"/>
                  </a:cubicBezTo>
                  <a:cubicBezTo>
                    <a:pt x="97" y="116"/>
                    <a:pt x="97" y="128"/>
                    <a:pt x="98" y="113"/>
                  </a:cubicBezTo>
                  <a:cubicBezTo>
                    <a:pt x="98" y="88"/>
                    <a:pt x="89" y="57"/>
                    <a:pt x="80" y="35"/>
                  </a:cubicBezTo>
                  <a:cubicBezTo>
                    <a:pt x="75" y="25"/>
                    <a:pt x="58" y="0"/>
                    <a:pt x="45" y="9"/>
                  </a:cubicBezTo>
                  <a:cubicBezTo>
                    <a:pt x="40" y="12"/>
                    <a:pt x="35" y="20"/>
                    <a:pt x="34" y="27"/>
                  </a:cubicBezTo>
                  <a:cubicBezTo>
                    <a:pt x="35" y="30"/>
                    <a:pt x="33" y="43"/>
                    <a:pt x="31" y="46"/>
                  </a:cubicBezTo>
                  <a:cubicBezTo>
                    <a:pt x="28" y="49"/>
                    <a:pt x="30" y="55"/>
                    <a:pt x="27" y="59"/>
                  </a:cubicBezTo>
                  <a:cubicBezTo>
                    <a:pt x="24" y="63"/>
                    <a:pt x="25" y="77"/>
                    <a:pt x="28" y="82"/>
                  </a:cubicBezTo>
                  <a:cubicBezTo>
                    <a:pt x="32" y="87"/>
                    <a:pt x="56" y="100"/>
                    <a:pt x="55" y="100"/>
                  </a:cubicBezTo>
                  <a:cubicBezTo>
                    <a:pt x="43" y="96"/>
                    <a:pt x="17" y="86"/>
                    <a:pt x="9" y="101"/>
                  </a:cubicBezTo>
                  <a:cubicBezTo>
                    <a:pt x="8" y="108"/>
                    <a:pt x="7" y="109"/>
                    <a:pt x="4" y="114"/>
                  </a:cubicBezTo>
                  <a:cubicBezTo>
                    <a:pt x="3" y="118"/>
                    <a:pt x="4" y="121"/>
                    <a:pt x="4" y="125"/>
                  </a:cubicBezTo>
                  <a:cubicBezTo>
                    <a:pt x="0" y="132"/>
                    <a:pt x="8" y="135"/>
                    <a:pt x="8" y="142"/>
                  </a:cubicBezTo>
                  <a:cubicBezTo>
                    <a:pt x="9" y="147"/>
                    <a:pt x="15" y="154"/>
                    <a:pt x="18" y="157"/>
                  </a:cubicBezTo>
                  <a:cubicBezTo>
                    <a:pt x="23" y="159"/>
                    <a:pt x="27" y="163"/>
                    <a:pt x="32" y="165"/>
                  </a:cubicBezTo>
                  <a:cubicBezTo>
                    <a:pt x="37" y="166"/>
                    <a:pt x="40" y="166"/>
                    <a:pt x="44" y="165"/>
                  </a:cubicBezTo>
                  <a:cubicBezTo>
                    <a:pt x="46" y="164"/>
                    <a:pt x="84" y="144"/>
                    <a:pt x="84" y="145"/>
                  </a:cubicBezTo>
                  <a:cubicBezTo>
                    <a:pt x="80" y="153"/>
                    <a:pt x="67" y="164"/>
                    <a:pt x="67" y="174"/>
                  </a:cubicBezTo>
                  <a:cubicBezTo>
                    <a:pt x="66" y="175"/>
                    <a:pt x="65" y="177"/>
                    <a:pt x="67" y="177"/>
                  </a:cubicBezTo>
                  <a:cubicBezTo>
                    <a:pt x="76" y="174"/>
                    <a:pt x="79" y="158"/>
                    <a:pt x="84" y="151"/>
                  </a:cubicBezTo>
                  <a:cubicBezTo>
                    <a:pt x="92" y="142"/>
                    <a:pt x="90" y="144"/>
                    <a:pt x="91" y="151"/>
                  </a:cubicBezTo>
                  <a:cubicBezTo>
                    <a:pt x="90" y="165"/>
                    <a:pt x="93" y="178"/>
                    <a:pt x="93" y="192"/>
                  </a:cubicBezTo>
                  <a:cubicBezTo>
                    <a:pt x="93" y="199"/>
                    <a:pt x="97" y="205"/>
                    <a:pt x="102" y="209"/>
                  </a:cubicBezTo>
                  <a:cubicBezTo>
                    <a:pt x="107" y="209"/>
                    <a:pt x="111" y="215"/>
                    <a:pt x="115" y="215"/>
                  </a:cubicBezTo>
                  <a:cubicBezTo>
                    <a:pt x="119" y="213"/>
                    <a:pt x="125" y="219"/>
                    <a:pt x="130" y="216"/>
                  </a:cubicBezTo>
                  <a:cubicBezTo>
                    <a:pt x="135" y="214"/>
                    <a:pt x="142" y="217"/>
                    <a:pt x="146" y="213"/>
                  </a:cubicBezTo>
                  <a:cubicBezTo>
                    <a:pt x="147" y="212"/>
                    <a:pt x="151" y="209"/>
                    <a:pt x="153" y="209"/>
                  </a:cubicBezTo>
                  <a:cubicBezTo>
                    <a:pt x="159" y="209"/>
                    <a:pt x="159" y="199"/>
                    <a:pt x="166" y="197"/>
                  </a:cubicBezTo>
                  <a:cubicBezTo>
                    <a:pt x="168" y="195"/>
                    <a:pt x="167" y="191"/>
                    <a:pt x="167" y="189"/>
                  </a:cubicBezTo>
                  <a:cubicBezTo>
                    <a:pt x="167" y="173"/>
                    <a:pt x="155" y="164"/>
                    <a:pt x="145" y="154"/>
                  </a:cubicBezTo>
                  <a:cubicBezTo>
                    <a:pt x="145" y="154"/>
                    <a:pt x="165" y="167"/>
                    <a:pt x="169" y="168"/>
                  </a:cubicBezTo>
                  <a:cubicBezTo>
                    <a:pt x="176" y="170"/>
                    <a:pt x="186" y="164"/>
                    <a:pt x="191" y="159"/>
                  </a:cubicBezTo>
                  <a:cubicBezTo>
                    <a:pt x="192" y="157"/>
                    <a:pt x="194" y="155"/>
                    <a:pt x="196" y="154"/>
                  </a:cubicBezTo>
                  <a:cubicBezTo>
                    <a:pt x="202" y="152"/>
                    <a:pt x="203" y="144"/>
                    <a:pt x="209" y="143"/>
                  </a:cubicBezTo>
                  <a:cubicBezTo>
                    <a:pt x="213" y="140"/>
                    <a:pt x="214" y="137"/>
                    <a:pt x="220" y="136"/>
                  </a:cubicBezTo>
                  <a:cubicBezTo>
                    <a:pt x="223" y="133"/>
                    <a:pt x="229" y="124"/>
                    <a:pt x="229" y="120"/>
                  </a:cubicBezTo>
                  <a:cubicBezTo>
                    <a:pt x="234" y="104"/>
                    <a:pt x="206" y="99"/>
                    <a:pt x="196" y="99"/>
                  </a:cubicBezTo>
                  <a:cubicBezTo>
                    <a:pt x="171" y="99"/>
                    <a:pt x="144" y="106"/>
                    <a:pt x="122" y="115"/>
                  </a:cubicBezTo>
                  <a:cubicBezTo>
                    <a:pt x="121" y="116"/>
                    <a:pt x="108" y="122"/>
                    <a:pt x="108" y="122"/>
                  </a:cubicBezTo>
                  <a:cubicBezTo>
                    <a:pt x="108" y="120"/>
                    <a:pt x="107" y="120"/>
                    <a:pt x="107" y="119"/>
                  </a:cubicBezTo>
                  <a:lnTo>
                    <a:pt x="108" y="1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Freeform 8"/>
            <p:cNvSpPr/>
            <p:nvPr/>
          </p:nvSpPr>
          <p:spPr bwMode="auto">
            <a:xfrm rot="16200000" flipH="1">
              <a:off x="13416" y="6796"/>
              <a:ext cx="358" cy="318"/>
            </a:xfrm>
            <a:custGeom>
              <a:avLst/>
              <a:gdLst>
                <a:gd name="T0" fmla="*/ 119 w 218"/>
                <a:gd name="T1" fmla="*/ 103 h 194"/>
                <a:gd name="T2" fmla="*/ 119 w 218"/>
                <a:gd name="T3" fmla="*/ 102 h 194"/>
                <a:gd name="T4" fmla="*/ 120 w 218"/>
                <a:gd name="T5" fmla="*/ 69 h 194"/>
                <a:gd name="T6" fmla="*/ 121 w 218"/>
                <a:gd name="T7" fmla="*/ 59 h 194"/>
                <a:gd name="T8" fmla="*/ 120 w 218"/>
                <a:gd name="T9" fmla="*/ 58 h 194"/>
                <a:gd name="T10" fmla="*/ 120 w 218"/>
                <a:gd name="T11" fmla="*/ 80 h 194"/>
                <a:gd name="T12" fmla="*/ 119 w 218"/>
                <a:gd name="T13" fmla="*/ 102 h 194"/>
                <a:gd name="T14" fmla="*/ 115 w 218"/>
                <a:gd name="T15" fmla="*/ 103 h 194"/>
                <a:gd name="T16" fmla="*/ 115 w 218"/>
                <a:gd name="T17" fmla="*/ 103 h 194"/>
                <a:gd name="T18" fmla="*/ 108 w 218"/>
                <a:gd name="T19" fmla="*/ 96 h 194"/>
                <a:gd name="T20" fmla="*/ 93 w 218"/>
                <a:gd name="T21" fmla="*/ 79 h 194"/>
                <a:gd name="T22" fmla="*/ 95 w 218"/>
                <a:gd name="T23" fmla="*/ 82 h 194"/>
                <a:gd name="T24" fmla="*/ 114 w 218"/>
                <a:gd name="T25" fmla="*/ 102 h 194"/>
                <a:gd name="T26" fmla="*/ 115 w 218"/>
                <a:gd name="T27" fmla="*/ 103 h 194"/>
                <a:gd name="T28" fmla="*/ 115 w 218"/>
                <a:gd name="T29" fmla="*/ 106 h 194"/>
                <a:gd name="T30" fmla="*/ 110 w 218"/>
                <a:gd name="T31" fmla="*/ 108 h 194"/>
                <a:gd name="T32" fmla="*/ 40 w 218"/>
                <a:gd name="T33" fmla="*/ 74 h 194"/>
                <a:gd name="T34" fmla="*/ 0 w 218"/>
                <a:gd name="T35" fmla="*/ 85 h 194"/>
                <a:gd name="T36" fmla="*/ 7 w 218"/>
                <a:gd name="T37" fmla="*/ 104 h 194"/>
                <a:gd name="T38" fmla="*/ 20 w 218"/>
                <a:gd name="T39" fmla="*/ 117 h 194"/>
                <a:gd name="T40" fmla="*/ 27 w 218"/>
                <a:gd name="T41" fmla="*/ 128 h 194"/>
                <a:gd name="T42" fmla="*/ 45 w 218"/>
                <a:gd name="T43" fmla="*/ 141 h 194"/>
                <a:gd name="T44" fmla="*/ 75 w 218"/>
                <a:gd name="T45" fmla="*/ 131 h 194"/>
                <a:gd name="T46" fmla="*/ 48 w 218"/>
                <a:gd name="T47" fmla="*/ 167 h 194"/>
                <a:gd name="T48" fmla="*/ 55 w 218"/>
                <a:gd name="T49" fmla="*/ 179 h 194"/>
                <a:gd name="T50" fmla="*/ 63 w 218"/>
                <a:gd name="T51" fmla="*/ 185 h 194"/>
                <a:gd name="T52" fmla="*/ 78 w 218"/>
                <a:gd name="T53" fmla="*/ 192 h 194"/>
                <a:gd name="T54" fmla="*/ 95 w 218"/>
                <a:gd name="T55" fmla="*/ 194 h 194"/>
                <a:gd name="T56" fmla="*/ 110 w 218"/>
                <a:gd name="T57" fmla="*/ 187 h 194"/>
                <a:gd name="T58" fmla="*/ 117 w 218"/>
                <a:gd name="T59" fmla="*/ 178 h 194"/>
                <a:gd name="T60" fmla="*/ 126 w 218"/>
                <a:gd name="T61" fmla="*/ 137 h 194"/>
                <a:gd name="T62" fmla="*/ 137 w 218"/>
                <a:gd name="T63" fmla="*/ 167 h 194"/>
                <a:gd name="T64" fmla="*/ 140 w 218"/>
                <a:gd name="T65" fmla="*/ 168 h 194"/>
                <a:gd name="T66" fmla="*/ 130 w 218"/>
                <a:gd name="T67" fmla="*/ 140 h 194"/>
                <a:gd name="T68" fmla="*/ 134 w 218"/>
                <a:gd name="T69" fmla="*/ 136 h 194"/>
                <a:gd name="T70" fmla="*/ 166 w 218"/>
                <a:gd name="T71" fmla="*/ 159 h 194"/>
                <a:gd name="T72" fmla="*/ 185 w 218"/>
                <a:gd name="T73" fmla="*/ 161 h 194"/>
                <a:gd name="T74" fmla="*/ 197 w 218"/>
                <a:gd name="T75" fmla="*/ 156 h 194"/>
                <a:gd name="T76" fmla="*/ 206 w 218"/>
                <a:gd name="T77" fmla="*/ 145 h 194"/>
                <a:gd name="T78" fmla="*/ 214 w 218"/>
                <a:gd name="T79" fmla="*/ 131 h 194"/>
                <a:gd name="T80" fmla="*/ 215 w 218"/>
                <a:gd name="T81" fmla="*/ 123 h 194"/>
                <a:gd name="T82" fmla="*/ 213 w 218"/>
                <a:gd name="T83" fmla="*/ 107 h 194"/>
                <a:gd name="T84" fmla="*/ 208 w 218"/>
                <a:gd name="T85" fmla="*/ 101 h 194"/>
                <a:gd name="T86" fmla="*/ 170 w 218"/>
                <a:gd name="T87" fmla="*/ 97 h 194"/>
                <a:gd name="T88" fmla="*/ 194 w 218"/>
                <a:gd name="T89" fmla="*/ 87 h 194"/>
                <a:gd name="T90" fmla="*/ 200 w 218"/>
                <a:gd name="T91" fmla="*/ 65 h 194"/>
                <a:gd name="T92" fmla="*/ 199 w 218"/>
                <a:gd name="T93" fmla="*/ 58 h 194"/>
                <a:gd name="T94" fmla="*/ 199 w 218"/>
                <a:gd name="T95" fmla="*/ 42 h 194"/>
                <a:gd name="T96" fmla="*/ 200 w 218"/>
                <a:gd name="T97" fmla="*/ 30 h 194"/>
                <a:gd name="T98" fmla="*/ 194 w 218"/>
                <a:gd name="T99" fmla="*/ 13 h 194"/>
                <a:gd name="T100" fmla="*/ 158 w 218"/>
                <a:gd name="T101" fmla="*/ 25 h 194"/>
                <a:gd name="T102" fmla="*/ 126 w 218"/>
                <a:gd name="T103" fmla="*/ 91 h 194"/>
                <a:gd name="T104" fmla="*/ 123 w 218"/>
                <a:gd name="T105" fmla="*/ 105 h 194"/>
                <a:gd name="T106" fmla="*/ 120 w 218"/>
                <a:gd name="T107" fmla="*/ 104 h 194"/>
                <a:gd name="T108" fmla="*/ 119 w 218"/>
                <a:gd name="T109" fmla="*/ 103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8" h="194">
                  <a:moveTo>
                    <a:pt x="119" y="103"/>
                  </a:moveTo>
                  <a:cubicBezTo>
                    <a:pt x="119" y="103"/>
                    <a:pt x="119" y="102"/>
                    <a:pt x="119" y="102"/>
                  </a:cubicBezTo>
                  <a:cubicBezTo>
                    <a:pt x="120" y="91"/>
                    <a:pt x="121" y="80"/>
                    <a:pt x="120" y="69"/>
                  </a:cubicBezTo>
                  <a:cubicBezTo>
                    <a:pt x="120" y="65"/>
                    <a:pt x="121" y="62"/>
                    <a:pt x="121" y="59"/>
                  </a:cubicBezTo>
                  <a:cubicBezTo>
                    <a:pt x="121" y="57"/>
                    <a:pt x="121" y="56"/>
                    <a:pt x="120" y="58"/>
                  </a:cubicBezTo>
                  <a:cubicBezTo>
                    <a:pt x="119" y="65"/>
                    <a:pt x="120" y="73"/>
                    <a:pt x="120" y="80"/>
                  </a:cubicBezTo>
                  <a:cubicBezTo>
                    <a:pt x="120" y="87"/>
                    <a:pt x="119" y="95"/>
                    <a:pt x="119" y="102"/>
                  </a:cubicBezTo>
                  <a:cubicBezTo>
                    <a:pt x="118" y="100"/>
                    <a:pt x="118" y="106"/>
                    <a:pt x="115" y="103"/>
                  </a:cubicBezTo>
                  <a:cubicBezTo>
                    <a:pt x="115" y="103"/>
                    <a:pt x="115" y="103"/>
                    <a:pt x="115" y="103"/>
                  </a:cubicBezTo>
                  <a:cubicBezTo>
                    <a:pt x="113" y="100"/>
                    <a:pt x="110" y="98"/>
                    <a:pt x="108" y="96"/>
                  </a:cubicBezTo>
                  <a:cubicBezTo>
                    <a:pt x="103" y="91"/>
                    <a:pt x="97" y="85"/>
                    <a:pt x="93" y="79"/>
                  </a:cubicBezTo>
                  <a:cubicBezTo>
                    <a:pt x="91" y="79"/>
                    <a:pt x="95" y="82"/>
                    <a:pt x="95" y="82"/>
                  </a:cubicBezTo>
                  <a:cubicBezTo>
                    <a:pt x="100" y="90"/>
                    <a:pt x="108" y="96"/>
                    <a:pt x="114" y="102"/>
                  </a:cubicBezTo>
                  <a:cubicBezTo>
                    <a:pt x="115" y="103"/>
                    <a:pt x="115" y="103"/>
                    <a:pt x="115" y="103"/>
                  </a:cubicBezTo>
                  <a:cubicBezTo>
                    <a:pt x="114" y="103"/>
                    <a:pt x="115" y="105"/>
                    <a:pt x="115" y="106"/>
                  </a:cubicBezTo>
                  <a:cubicBezTo>
                    <a:pt x="112" y="110"/>
                    <a:pt x="121" y="117"/>
                    <a:pt x="110" y="108"/>
                  </a:cubicBezTo>
                  <a:cubicBezTo>
                    <a:pt x="92" y="93"/>
                    <a:pt x="63" y="80"/>
                    <a:pt x="40" y="74"/>
                  </a:cubicBezTo>
                  <a:cubicBezTo>
                    <a:pt x="30" y="72"/>
                    <a:pt x="2" y="70"/>
                    <a:pt x="0" y="85"/>
                  </a:cubicBezTo>
                  <a:cubicBezTo>
                    <a:pt x="0" y="91"/>
                    <a:pt x="3" y="99"/>
                    <a:pt x="7" y="104"/>
                  </a:cubicBezTo>
                  <a:cubicBezTo>
                    <a:pt x="10" y="105"/>
                    <a:pt x="19" y="114"/>
                    <a:pt x="20" y="117"/>
                  </a:cubicBezTo>
                  <a:cubicBezTo>
                    <a:pt x="20" y="122"/>
                    <a:pt x="26" y="124"/>
                    <a:pt x="27" y="128"/>
                  </a:cubicBezTo>
                  <a:cubicBezTo>
                    <a:pt x="28" y="133"/>
                    <a:pt x="40" y="141"/>
                    <a:pt x="45" y="141"/>
                  </a:cubicBezTo>
                  <a:cubicBezTo>
                    <a:pt x="51" y="141"/>
                    <a:pt x="75" y="131"/>
                    <a:pt x="75" y="131"/>
                  </a:cubicBezTo>
                  <a:cubicBezTo>
                    <a:pt x="64" y="138"/>
                    <a:pt x="42" y="152"/>
                    <a:pt x="48" y="167"/>
                  </a:cubicBezTo>
                  <a:cubicBezTo>
                    <a:pt x="52" y="171"/>
                    <a:pt x="53" y="173"/>
                    <a:pt x="55" y="179"/>
                  </a:cubicBezTo>
                  <a:cubicBezTo>
                    <a:pt x="57" y="181"/>
                    <a:pt x="60" y="182"/>
                    <a:pt x="63" y="185"/>
                  </a:cubicBezTo>
                  <a:cubicBezTo>
                    <a:pt x="66" y="192"/>
                    <a:pt x="73" y="188"/>
                    <a:pt x="78" y="192"/>
                  </a:cubicBezTo>
                  <a:cubicBezTo>
                    <a:pt x="83" y="194"/>
                    <a:pt x="91" y="194"/>
                    <a:pt x="95" y="194"/>
                  </a:cubicBezTo>
                  <a:cubicBezTo>
                    <a:pt x="100" y="191"/>
                    <a:pt x="105" y="191"/>
                    <a:pt x="110" y="187"/>
                  </a:cubicBezTo>
                  <a:cubicBezTo>
                    <a:pt x="113" y="185"/>
                    <a:pt x="115" y="182"/>
                    <a:pt x="117" y="178"/>
                  </a:cubicBezTo>
                  <a:cubicBezTo>
                    <a:pt x="118" y="176"/>
                    <a:pt x="125" y="136"/>
                    <a:pt x="126" y="137"/>
                  </a:cubicBezTo>
                  <a:cubicBezTo>
                    <a:pt x="129" y="145"/>
                    <a:pt x="130" y="161"/>
                    <a:pt x="137" y="167"/>
                  </a:cubicBezTo>
                  <a:cubicBezTo>
                    <a:pt x="137" y="168"/>
                    <a:pt x="138" y="170"/>
                    <a:pt x="140" y="168"/>
                  </a:cubicBezTo>
                  <a:cubicBezTo>
                    <a:pt x="143" y="160"/>
                    <a:pt x="133" y="148"/>
                    <a:pt x="130" y="140"/>
                  </a:cubicBezTo>
                  <a:cubicBezTo>
                    <a:pt x="129" y="129"/>
                    <a:pt x="129" y="132"/>
                    <a:pt x="134" y="136"/>
                  </a:cubicBezTo>
                  <a:cubicBezTo>
                    <a:pt x="145" y="144"/>
                    <a:pt x="156" y="150"/>
                    <a:pt x="166" y="159"/>
                  </a:cubicBezTo>
                  <a:cubicBezTo>
                    <a:pt x="172" y="162"/>
                    <a:pt x="178" y="163"/>
                    <a:pt x="185" y="161"/>
                  </a:cubicBezTo>
                  <a:cubicBezTo>
                    <a:pt x="188" y="158"/>
                    <a:pt x="194" y="159"/>
                    <a:pt x="197" y="156"/>
                  </a:cubicBezTo>
                  <a:cubicBezTo>
                    <a:pt x="198" y="151"/>
                    <a:pt x="206" y="150"/>
                    <a:pt x="206" y="145"/>
                  </a:cubicBezTo>
                  <a:cubicBezTo>
                    <a:pt x="208" y="140"/>
                    <a:pt x="214" y="137"/>
                    <a:pt x="214" y="131"/>
                  </a:cubicBezTo>
                  <a:cubicBezTo>
                    <a:pt x="214" y="130"/>
                    <a:pt x="214" y="125"/>
                    <a:pt x="215" y="123"/>
                  </a:cubicBezTo>
                  <a:cubicBezTo>
                    <a:pt x="218" y="119"/>
                    <a:pt x="211" y="112"/>
                    <a:pt x="213" y="107"/>
                  </a:cubicBezTo>
                  <a:cubicBezTo>
                    <a:pt x="213" y="104"/>
                    <a:pt x="210" y="102"/>
                    <a:pt x="208" y="101"/>
                  </a:cubicBezTo>
                  <a:cubicBezTo>
                    <a:pt x="197" y="91"/>
                    <a:pt x="183" y="95"/>
                    <a:pt x="170" y="97"/>
                  </a:cubicBezTo>
                  <a:cubicBezTo>
                    <a:pt x="169" y="96"/>
                    <a:pt x="190" y="89"/>
                    <a:pt x="194" y="87"/>
                  </a:cubicBezTo>
                  <a:cubicBezTo>
                    <a:pt x="200" y="83"/>
                    <a:pt x="201" y="72"/>
                    <a:pt x="200" y="65"/>
                  </a:cubicBezTo>
                  <a:cubicBezTo>
                    <a:pt x="200" y="63"/>
                    <a:pt x="199" y="60"/>
                    <a:pt x="199" y="58"/>
                  </a:cubicBezTo>
                  <a:cubicBezTo>
                    <a:pt x="202" y="52"/>
                    <a:pt x="196" y="47"/>
                    <a:pt x="199" y="42"/>
                  </a:cubicBezTo>
                  <a:cubicBezTo>
                    <a:pt x="199" y="37"/>
                    <a:pt x="198" y="35"/>
                    <a:pt x="200" y="30"/>
                  </a:cubicBezTo>
                  <a:cubicBezTo>
                    <a:pt x="200" y="25"/>
                    <a:pt x="197" y="16"/>
                    <a:pt x="194" y="13"/>
                  </a:cubicBezTo>
                  <a:cubicBezTo>
                    <a:pt x="184" y="0"/>
                    <a:pt x="165" y="18"/>
                    <a:pt x="158" y="25"/>
                  </a:cubicBezTo>
                  <a:cubicBezTo>
                    <a:pt x="143" y="44"/>
                    <a:pt x="132" y="68"/>
                    <a:pt x="126" y="91"/>
                  </a:cubicBezTo>
                  <a:cubicBezTo>
                    <a:pt x="126" y="92"/>
                    <a:pt x="123" y="105"/>
                    <a:pt x="123" y="105"/>
                  </a:cubicBezTo>
                  <a:cubicBezTo>
                    <a:pt x="122" y="104"/>
                    <a:pt x="121" y="104"/>
                    <a:pt x="120" y="104"/>
                  </a:cubicBezTo>
                  <a:lnTo>
                    <a:pt x="119" y="10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Freeform 9"/>
            <p:cNvSpPr/>
            <p:nvPr/>
          </p:nvSpPr>
          <p:spPr bwMode="auto">
            <a:xfrm rot="16200000" flipH="1">
              <a:off x="11582" y="6436"/>
              <a:ext cx="550" cy="548"/>
            </a:xfrm>
            <a:custGeom>
              <a:avLst/>
              <a:gdLst>
                <a:gd name="T0" fmla="*/ 0 w 275"/>
                <a:gd name="T1" fmla="*/ 274 h 274"/>
                <a:gd name="T2" fmla="*/ 275 w 275"/>
                <a:gd name="T3" fmla="*/ 0 h 274"/>
                <a:gd name="T4" fmla="*/ 0 w 275"/>
                <a:gd name="T5" fmla="*/ 274 h 274"/>
              </a:gdLst>
              <a:ahLst/>
              <a:cxnLst>
                <a:cxn ang="0">
                  <a:pos x="T0" y="T1"/>
                </a:cxn>
                <a:cxn ang="0">
                  <a:pos x="T2" y="T3"/>
                </a:cxn>
                <a:cxn ang="0">
                  <a:pos x="T4" y="T5"/>
                </a:cxn>
              </a:cxnLst>
              <a:rect l="0" t="0" r="r" b="b"/>
              <a:pathLst>
                <a:path w="275" h="274">
                  <a:moveTo>
                    <a:pt x="0" y="274"/>
                  </a:moveTo>
                  <a:lnTo>
                    <a:pt x="275" y="0"/>
                  </a:lnTo>
                  <a:lnTo>
                    <a:pt x="0" y="27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Line 10"/>
            <p:cNvSpPr>
              <a:spLocks noChangeShapeType="1"/>
            </p:cNvSpPr>
            <p:nvPr/>
          </p:nvSpPr>
          <p:spPr bwMode="auto">
            <a:xfrm rot="16200000" flipH="1" flipV="1">
              <a:off x="11782" y="6636"/>
              <a:ext cx="550" cy="54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1"/>
            <p:cNvSpPr/>
            <p:nvPr/>
          </p:nvSpPr>
          <p:spPr bwMode="auto">
            <a:xfrm rot="16200000" flipH="1">
              <a:off x="11577" y="6459"/>
              <a:ext cx="562" cy="562"/>
            </a:xfrm>
            <a:custGeom>
              <a:avLst/>
              <a:gdLst>
                <a:gd name="T0" fmla="*/ 7 w 281"/>
                <a:gd name="T1" fmla="*/ 281 h 281"/>
                <a:gd name="T2" fmla="*/ 281 w 281"/>
                <a:gd name="T3" fmla="*/ 7 h 281"/>
                <a:gd name="T4" fmla="*/ 275 w 281"/>
                <a:gd name="T5" fmla="*/ 0 h 281"/>
                <a:gd name="T6" fmla="*/ 0 w 281"/>
                <a:gd name="T7" fmla="*/ 274 h 281"/>
                <a:gd name="T8" fmla="*/ 7 w 281"/>
                <a:gd name="T9" fmla="*/ 281 h 281"/>
              </a:gdLst>
              <a:ahLst/>
              <a:cxnLst>
                <a:cxn ang="0">
                  <a:pos x="T0" y="T1"/>
                </a:cxn>
                <a:cxn ang="0">
                  <a:pos x="T2" y="T3"/>
                </a:cxn>
                <a:cxn ang="0">
                  <a:pos x="T4" y="T5"/>
                </a:cxn>
                <a:cxn ang="0">
                  <a:pos x="T6" y="T7"/>
                </a:cxn>
                <a:cxn ang="0">
                  <a:pos x="T8" y="T9"/>
                </a:cxn>
              </a:cxnLst>
              <a:rect l="0" t="0" r="r" b="b"/>
              <a:pathLst>
                <a:path w="281" h="281">
                  <a:moveTo>
                    <a:pt x="7" y="281"/>
                  </a:moveTo>
                  <a:lnTo>
                    <a:pt x="281" y="7"/>
                  </a:lnTo>
                  <a:lnTo>
                    <a:pt x="275" y="0"/>
                  </a:lnTo>
                  <a:lnTo>
                    <a:pt x="0" y="274"/>
                  </a:lnTo>
                  <a:lnTo>
                    <a:pt x="7" y="28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Freeform 12"/>
            <p:cNvSpPr/>
            <p:nvPr/>
          </p:nvSpPr>
          <p:spPr bwMode="auto">
            <a:xfrm rot="16200000" flipH="1">
              <a:off x="11577" y="6429"/>
              <a:ext cx="562" cy="562"/>
            </a:xfrm>
            <a:custGeom>
              <a:avLst/>
              <a:gdLst>
                <a:gd name="T0" fmla="*/ 7 w 281"/>
                <a:gd name="T1" fmla="*/ 281 h 281"/>
                <a:gd name="T2" fmla="*/ 281 w 281"/>
                <a:gd name="T3" fmla="*/ 7 h 281"/>
                <a:gd name="T4" fmla="*/ 275 w 281"/>
                <a:gd name="T5" fmla="*/ 0 h 281"/>
                <a:gd name="T6" fmla="*/ 0 w 281"/>
                <a:gd name="T7" fmla="*/ 274 h 281"/>
              </a:gdLst>
              <a:ahLst/>
              <a:cxnLst>
                <a:cxn ang="0">
                  <a:pos x="T0" y="T1"/>
                </a:cxn>
                <a:cxn ang="0">
                  <a:pos x="T2" y="T3"/>
                </a:cxn>
                <a:cxn ang="0">
                  <a:pos x="T4" y="T5"/>
                </a:cxn>
                <a:cxn ang="0">
                  <a:pos x="T6" y="T7"/>
                </a:cxn>
              </a:cxnLst>
              <a:rect l="0" t="0" r="r" b="b"/>
              <a:pathLst>
                <a:path w="281" h="281">
                  <a:moveTo>
                    <a:pt x="7" y="281"/>
                  </a:moveTo>
                  <a:lnTo>
                    <a:pt x="281" y="7"/>
                  </a:lnTo>
                  <a:lnTo>
                    <a:pt x="275" y="0"/>
                  </a:lnTo>
                  <a:lnTo>
                    <a:pt x="0" y="27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Freeform 17"/>
            <p:cNvSpPr/>
            <p:nvPr/>
          </p:nvSpPr>
          <p:spPr bwMode="auto">
            <a:xfrm rot="16200000" flipH="1">
              <a:off x="12132" y="2583"/>
              <a:ext cx="550" cy="550"/>
            </a:xfrm>
            <a:custGeom>
              <a:avLst/>
              <a:gdLst>
                <a:gd name="T0" fmla="*/ 0 w 275"/>
                <a:gd name="T1" fmla="*/ 275 h 275"/>
                <a:gd name="T2" fmla="*/ 275 w 275"/>
                <a:gd name="T3" fmla="*/ 0 h 275"/>
                <a:gd name="T4" fmla="*/ 0 w 275"/>
                <a:gd name="T5" fmla="*/ 275 h 275"/>
              </a:gdLst>
              <a:ahLst/>
              <a:cxnLst>
                <a:cxn ang="0">
                  <a:pos x="T0" y="T1"/>
                </a:cxn>
                <a:cxn ang="0">
                  <a:pos x="T2" y="T3"/>
                </a:cxn>
                <a:cxn ang="0">
                  <a:pos x="T4" y="T5"/>
                </a:cxn>
              </a:cxnLst>
              <a:rect l="0" t="0" r="r" b="b"/>
              <a:pathLst>
                <a:path w="275" h="275">
                  <a:moveTo>
                    <a:pt x="0" y="275"/>
                  </a:moveTo>
                  <a:lnTo>
                    <a:pt x="275" y="0"/>
                  </a:lnTo>
                  <a:lnTo>
                    <a:pt x="0" y="27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Line 18"/>
            <p:cNvSpPr>
              <a:spLocks noChangeShapeType="1"/>
            </p:cNvSpPr>
            <p:nvPr/>
          </p:nvSpPr>
          <p:spPr bwMode="auto">
            <a:xfrm rot="16200000" flipH="1" flipV="1">
              <a:off x="12332" y="2783"/>
              <a:ext cx="550" cy="5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9"/>
            <p:cNvSpPr/>
            <p:nvPr/>
          </p:nvSpPr>
          <p:spPr bwMode="auto">
            <a:xfrm rot="16200000" flipH="1">
              <a:off x="12127" y="2576"/>
              <a:ext cx="562" cy="564"/>
            </a:xfrm>
            <a:custGeom>
              <a:avLst/>
              <a:gdLst>
                <a:gd name="T0" fmla="*/ 7 w 281"/>
                <a:gd name="T1" fmla="*/ 282 h 282"/>
                <a:gd name="T2" fmla="*/ 281 w 281"/>
                <a:gd name="T3" fmla="*/ 7 h 282"/>
                <a:gd name="T4" fmla="*/ 274 w 281"/>
                <a:gd name="T5" fmla="*/ 0 h 282"/>
                <a:gd name="T6" fmla="*/ 0 w 281"/>
                <a:gd name="T7" fmla="*/ 275 h 282"/>
                <a:gd name="T8" fmla="*/ 7 w 281"/>
                <a:gd name="T9" fmla="*/ 282 h 282"/>
              </a:gdLst>
              <a:ahLst/>
              <a:cxnLst>
                <a:cxn ang="0">
                  <a:pos x="T0" y="T1"/>
                </a:cxn>
                <a:cxn ang="0">
                  <a:pos x="T2" y="T3"/>
                </a:cxn>
                <a:cxn ang="0">
                  <a:pos x="T4" y="T5"/>
                </a:cxn>
                <a:cxn ang="0">
                  <a:pos x="T6" y="T7"/>
                </a:cxn>
                <a:cxn ang="0">
                  <a:pos x="T8" y="T9"/>
                </a:cxn>
              </a:cxnLst>
              <a:rect l="0" t="0" r="r" b="b"/>
              <a:pathLst>
                <a:path w="281" h="282">
                  <a:moveTo>
                    <a:pt x="7" y="282"/>
                  </a:moveTo>
                  <a:lnTo>
                    <a:pt x="281" y="7"/>
                  </a:lnTo>
                  <a:lnTo>
                    <a:pt x="274" y="0"/>
                  </a:lnTo>
                  <a:lnTo>
                    <a:pt x="0" y="275"/>
                  </a:lnTo>
                  <a:lnTo>
                    <a:pt x="7" y="2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Freeform 20"/>
            <p:cNvSpPr/>
            <p:nvPr/>
          </p:nvSpPr>
          <p:spPr bwMode="auto">
            <a:xfrm rot="16200000" flipH="1">
              <a:off x="12327" y="2776"/>
              <a:ext cx="562" cy="564"/>
            </a:xfrm>
            <a:custGeom>
              <a:avLst/>
              <a:gdLst>
                <a:gd name="T0" fmla="*/ 7 w 281"/>
                <a:gd name="T1" fmla="*/ 282 h 282"/>
                <a:gd name="T2" fmla="*/ 281 w 281"/>
                <a:gd name="T3" fmla="*/ 7 h 282"/>
                <a:gd name="T4" fmla="*/ 274 w 281"/>
                <a:gd name="T5" fmla="*/ 0 h 282"/>
                <a:gd name="T6" fmla="*/ 0 w 281"/>
                <a:gd name="T7" fmla="*/ 275 h 282"/>
              </a:gdLst>
              <a:ahLst/>
              <a:cxnLst>
                <a:cxn ang="0">
                  <a:pos x="T0" y="T1"/>
                </a:cxn>
                <a:cxn ang="0">
                  <a:pos x="T2" y="T3"/>
                </a:cxn>
                <a:cxn ang="0">
                  <a:pos x="T4" y="T5"/>
                </a:cxn>
                <a:cxn ang="0">
                  <a:pos x="T6" y="T7"/>
                </a:cxn>
              </a:cxnLst>
              <a:rect l="0" t="0" r="r" b="b"/>
              <a:pathLst>
                <a:path w="281" h="282">
                  <a:moveTo>
                    <a:pt x="7" y="282"/>
                  </a:moveTo>
                  <a:lnTo>
                    <a:pt x="281" y="7"/>
                  </a:lnTo>
                  <a:lnTo>
                    <a:pt x="274" y="0"/>
                  </a:lnTo>
                  <a:lnTo>
                    <a:pt x="0" y="27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5" name="Freeform 162"/>
            <p:cNvSpPr/>
            <p:nvPr/>
          </p:nvSpPr>
          <p:spPr bwMode="auto">
            <a:xfrm rot="16200000" flipH="1">
              <a:off x="7953" y="6636"/>
              <a:ext cx="380" cy="360"/>
            </a:xfrm>
            <a:custGeom>
              <a:avLst/>
              <a:gdLst>
                <a:gd name="T0" fmla="*/ 128 w 232"/>
                <a:gd name="T1" fmla="*/ 118 h 220"/>
                <a:gd name="T2" fmla="*/ 127 w 232"/>
                <a:gd name="T3" fmla="*/ 117 h 220"/>
                <a:gd name="T4" fmla="*/ 121 w 232"/>
                <a:gd name="T5" fmla="*/ 83 h 220"/>
                <a:gd name="T6" fmla="*/ 120 w 232"/>
                <a:gd name="T7" fmla="*/ 73 h 220"/>
                <a:gd name="T8" fmla="*/ 119 w 232"/>
                <a:gd name="T9" fmla="*/ 73 h 220"/>
                <a:gd name="T10" fmla="*/ 124 w 232"/>
                <a:gd name="T11" fmla="*/ 94 h 220"/>
                <a:gd name="T12" fmla="*/ 127 w 232"/>
                <a:gd name="T13" fmla="*/ 118 h 220"/>
                <a:gd name="T14" fmla="*/ 123 w 232"/>
                <a:gd name="T15" fmla="*/ 119 h 220"/>
                <a:gd name="T16" fmla="*/ 123 w 232"/>
                <a:gd name="T17" fmla="*/ 119 h 220"/>
                <a:gd name="T18" fmla="*/ 115 w 232"/>
                <a:gd name="T19" fmla="*/ 114 h 220"/>
                <a:gd name="T20" fmla="*/ 95 w 232"/>
                <a:gd name="T21" fmla="*/ 99 h 220"/>
                <a:gd name="T22" fmla="*/ 98 w 232"/>
                <a:gd name="T23" fmla="*/ 102 h 220"/>
                <a:gd name="T24" fmla="*/ 122 w 232"/>
                <a:gd name="T25" fmla="*/ 119 h 220"/>
                <a:gd name="T26" fmla="*/ 123 w 232"/>
                <a:gd name="T27" fmla="*/ 119 h 220"/>
                <a:gd name="T28" fmla="*/ 124 w 232"/>
                <a:gd name="T29" fmla="*/ 122 h 220"/>
                <a:gd name="T30" fmla="*/ 119 w 232"/>
                <a:gd name="T31" fmla="*/ 125 h 220"/>
                <a:gd name="T32" fmla="*/ 41 w 232"/>
                <a:gd name="T33" fmla="*/ 105 h 220"/>
                <a:gd name="T34" fmla="*/ 2 w 232"/>
                <a:gd name="T35" fmla="*/ 125 h 220"/>
                <a:gd name="T36" fmla="*/ 13 w 232"/>
                <a:gd name="T37" fmla="*/ 142 h 220"/>
                <a:gd name="T38" fmla="*/ 29 w 232"/>
                <a:gd name="T39" fmla="*/ 153 h 220"/>
                <a:gd name="T40" fmla="*/ 39 w 232"/>
                <a:gd name="T41" fmla="*/ 163 h 220"/>
                <a:gd name="T42" fmla="*/ 59 w 232"/>
                <a:gd name="T43" fmla="*/ 173 h 220"/>
                <a:gd name="T44" fmla="*/ 88 w 232"/>
                <a:gd name="T45" fmla="*/ 157 h 220"/>
                <a:gd name="T46" fmla="*/ 68 w 232"/>
                <a:gd name="T47" fmla="*/ 199 h 220"/>
                <a:gd name="T48" fmla="*/ 77 w 232"/>
                <a:gd name="T49" fmla="*/ 209 h 220"/>
                <a:gd name="T50" fmla="*/ 87 w 232"/>
                <a:gd name="T51" fmla="*/ 214 h 220"/>
                <a:gd name="T52" fmla="*/ 104 w 232"/>
                <a:gd name="T53" fmla="*/ 218 h 220"/>
                <a:gd name="T54" fmla="*/ 122 w 232"/>
                <a:gd name="T55" fmla="*/ 216 h 220"/>
                <a:gd name="T56" fmla="*/ 135 w 232"/>
                <a:gd name="T57" fmla="*/ 206 h 220"/>
                <a:gd name="T58" fmla="*/ 141 w 232"/>
                <a:gd name="T59" fmla="*/ 196 h 220"/>
                <a:gd name="T60" fmla="*/ 141 w 232"/>
                <a:gd name="T61" fmla="*/ 151 h 220"/>
                <a:gd name="T62" fmla="*/ 159 w 232"/>
                <a:gd name="T63" fmla="*/ 180 h 220"/>
                <a:gd name="T64" fmla="*/ 162 w 232"/>
                <a:gd name="T65" fmla="*/ 181 h 220"/>
                <a:gd name="T66" fmla="*/ 146 w 232"/>
                <a:gd name="T67" fmla="*/ 154 h 220"/>
                <a:gd name="T68" fmla="*/ 150 w 232"/>
                <a:gd name="T69" fmla="*/ 148 h 220"/>
                <a:gd name="T70" fmla="*/ 187 w 232"/>
                <a:gd name="T71" fmla="*/ 165 h 220"/>
                <a:gd name="T72" fmla="*/ 207 w 232"/>
                <a:gd name="T73" fmla="*/ 164 h 220"/>
                <a:gd name="T74" fmla="*/ 217 w 232"/>
                <a:gd name="T75" fmla="*/ 156 h 220"/>
                <a:gd name="T76" fmla="*/ 225 w 232"/>
                <a:gd name="T77" fmla="*/ 143 h 220"/>
                <a:gd name="T78" fmla="*/ 230 w 232"/>
                <a:gd name="T79" fmla="*/ 127 h 220"/>
                <a:gd name="T80" fmla="*/ 229 w 232"/>
                <a:gd name="T81" fmla="*/ 119 h 220"/>
                <a:gd name="T82" fmla="*/ 224 w 232"/>
                <a:gd name="T83" fmla="*/ 102 h 220"/>
                <a:gd name="T84" fmla="*/ 218 w 232"/>
                <a:gd name="T85" fmla="*/ 97 h 220"/>
                <a:gd name="T86" fmla="*/ 177 w 232"/>
                <a:gd name="T87" fmla="*/ 101 h 220"/>
                <a:gd name="T88" fmla="*/ 200 w 232"/>
                <a:gd name="T89" fmla="*/ 87 h 220"/>
                <a:gd name="T90" fmla="*/ 202 w 232"/>
                <a:gd name="T91" fmla="*/ 62 h 220"/>
                <a:gd name="T92" fmla="*/ 200 w 232"/>
                <a:gd name="T93" fmla="*/ 55 h 220"/>
                <a:gd name="T94" fmla="*/ 196 w 232"/>
                <a:gd name="T95" fmla="*/ 40 h 220"/>
                <a:gd name="T96" fmla="*/ 194 w 232"/>
                <a:gd name="T97" fmla="*/ 26 h 220"/>
                <a:gd name="T98" fmla="*/ 185 w 232"/>
                <a:gd name="T99" fmla="*/ 11 h 220"/>
                <a:gd name="T100" fmla="*/ 150 w 232"/>
                <a:gd name="T101" fmla="*/ 31 h 220"/>
                <a:gd name="T102" fmla="*/ 132 w 232"/>
                <a:gd name="T103" fmla="*/ 104 h 220"/>
                <a:gd name="T104" fmla="*/ 131 w 232"/>
                <a:gd name="T105" fmla="*/ 120 h 220"/>
                <a:gd name="T106" fmla="*/ 128 w 232"/>
                <a:gd name="T107" fmla="*/ 119 h 220"/>
                <a:gd name="T108" fmla="*/ 128 w 232"/>
                <a:gd name="T109" fmla="*/ 1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2" h="220">
                  <a:moveTo>
                    <a:pt x="128" y="118"/>
                  </a:moveTo>
                  <a:cubicBezTo>
                    <a:pt x="127" y="118"/>
                    <a:pt x="127" y="117"/>
                    <a:pt x="127" y="117"/>
                  </a:cubicBezTo>
                  <a:cubicBezTo>
                    <a:pt x="125" y="105"/>
                    <a:pt x="124" y="94"/>
                    <a:pt x="121" y="83"/>
                  </a:cubicBezTo>
                  <a:cubicBezTo>
                    <a:pt x="121" y="80"/>
                    <a:pt x="120" y="76"/>
                    <a:pt x="120" y="73"/>
                  </a:cubicBezTo>
                  <a:cubicBezTo>
                    <a:pt x="120" y="71"/>
                    <a:pt x="120" y="69"/>
                    <a:pt x="119" y="73"/>
                  </a:cubicBezTo>
                  <a:cubicBezTo>
                    <a:pt x="119" y="80"/>
                    <a:pt x="122" y="87"/>
                    <a:pt x="124" y="94"/>
                  </a:cubicBezTo>
                  <a:cubicBezTo>
                    <a:pt x="125" y="102"/>
                    <a:pt x="126" y="110"/>
                    <a:pt x="127" y="118"/>
                  </a:cubicBezTo>
                  <a:cubicBezTo>
                    <a:pt x="125" y="116"/>
                    <a:pt x="126" y="121"/>
                    <a:pt x="123" y="119"/>
                  </a:cubicBezTo>
                  <a:cubicBezTo>
                    <a:pt x="123" y="119"/>
                    <a:pt x="123" y="119"/>
                    <a:pt x="123" y="119"/>
                  </a:cubicBezTo>
                  <a:cubicBezTo>
                    <a:pt x="121" y="117"/>
                    <a:pt x="117" y="115"/>
                    <a:pt x="115" y="114"/>
                  </a:cubicBezTo>
                  <a:cubicBezTo>
                    <a:pt x="108" y="109"/>
                    <a:pt x="101" y="105"/>
                    <a:pt x="95" y="99"/>
                  </a:cubicBezTo>
                  <a:cubicBezTo>
                    <a:pt x="94" y="99"/>
                    <a:pt x="98" y="102"/>
                    <a:pt x="98" y="102"/>
                  </a:cubicBezTo>
                  <a:cubicBezTo>
                    <a:pt x="105" y="109"/>
                    <a:pt x="114" y="113"/>
                    <a:pt x="122" y="119"/>
                  </a:cubicBezTo>
                  <a:cubicBezTo>
                    <a:pt x="123" y="119"/>
                    <a:pt x="123" y="119"/>
                    <a:pt x="123" y="119"/>
                  </a:cubicBezTo>
                  <a:cubicBezTo>
                    <a:pt x="122" y="120"/>
                    <a:pt x="124" y="121"/>
                    <a:pt x="124" y="122"/>
                  </a:cubicBezTo>
                  <a:cubicBezTo>
                    <a:pt x="121" y="126"/>
                    <a:pt x="132" y="132"/>
                    <a:pt x="119" y="125"/>
                  </a:cubicBezTo>
                  <a:cubicBezTo>
                    <a:pt x="97" y="113"/>
                    <a:pt x="66" y="107"/>
                    <a:pt x="41" y="105"/>
                  </a:cubicBezTo>
                  <a:cubicBezTo>
                    <a:pt x="30" y="105"/>
                    <a:pt x="0" y="109"/>
                    <a:pt x="2" y="125"/>
                  </a:cubicBezTo>
                  <a:cubicBezTo>
                    <a:pt x="3" y="131"/>
                    <a:pt x="8" y="139"/>
                    <a:pt x="13" y="142"/>
                  </a:cubicBezTo>
                  <a:cubicBezTo>
                    <a:pt x="16" y="143"/>
                    <a:pt x="27" y="151"/>
                    <a:pt x="29" y="153"/>
                  </a:cubicBezTo>
                  <a:cubicBezTo>
                    <a:pt x="30" y="158"/>
                    <a:pt x="36" y="159"/>
                    <a:pt x="39" y="163"/>
                  </a:cubicBezTo>
                  <a:cubicBezTo>
                    <a:pt x="40" y="168"/>
                    <a:pt x="54" y="173"/>
                    <a:pt x="59" y="173"/>
                  </a:cubicBezTo>
                  <a:cubicBezTo>
                    <a:pt x="66" y="172"/>
                    <a:pt x="88" y="156"/>
                    <a:pt x="88" y="157"/>
                  </a:cubicBezTo>
                  <a:cubicBezTo>
                    <a:pt x="79" y="166"/>
                    <a:pt x="59" y="184"/>
                    <a:pt x="68" y="199"/>
                  </a:cubicBezTo>
                  <a:cubicBezTo>
                    <a:pt x="73" y="202"/>
                    <a:pt x="74" y="204"/>
                    <a:pt x="77" y="209"/>
                  </a:cubicBezTo>
                  <a:cubicBezTo>
                    <a:pt x="80" y="211"/>
                    <a:pt x="84" y="212"/>
                    <a:pt x="87" y="214"/>
                  </a:cubicBezTo>
                  <a:cubicBezTo>
                    <a:pt x="92" y="220"/>
                    <a:pt x="98" y="215"/>
                    <a:pt x="104" y="218"/>
                  </a:cubicBezTo>
                  <a:cubicBezTo>
                    <a:pt x="109" y="219"/>
                    <a:pt x="117" y="217"/>
                    <a:pt x="122" y="216"/>
                  </a:cubicBezTo>
                  <a:cubicBezTo>
                    <a:pt x="126" y="212"/>
                    <a:pt x="132" y="211"/>
                    <a:pt x="135" y="206"/>
                  </a:cubicBezTo>
                  <a:cubicBezTo>
                    <a:pt x="138" y="203"/>
                    <a:pt x="140" y="200"/>
                    <a:pt x="141" y="196"/>
                  </a:cubicBezTo>
                  <a:cubicBezTo>
                    <a:pt x="141" y="194"/>
                    <a:pt x="140" y="151"/>
                    <a:pt x="141" y="151"/>
                  </a:cubicBezTo>
                  <a:cubicBezTo>
                    <a:pt x="146" y="159"/>
                    <a:pt x="150" y="176"/>
                    <a:pt x="159" y="180"/>
                  </a:cubicBezTo>
                  <a:cubicBezTo>
                    <a:pt x="159" y="181"/>
                    <a:pt x="161" y="183"/>
                    <a:pt x="162" y="181"/>
                  </a:cubicBezTo>
                  <a:cubicBezTo>
                    <a:pt x="163" y="171"/>
                    <a:pt x="151" y="162"/>
                    <a:pt x="146" y="154"/>
                  </a:cubicBezTo>
                  <a:cubicBezTo>
                    <a:pt x="142" y="143"/>
                    <a:pt x="143" y="146"/>
                    <a:pt x="150" y="148"/>
                  </a:cubicBezTo>
                  <a:cubicBezTo>
                    <a:pt x="162" y="155"/>
                    <a:pt x="175" y="159"/>
                    <a:pt x="187" y="165"/>
                  </a:cubicBezTo>
                  <a:cubicBezTo>
                    <a:pt x="194" y="168"/>
                    <a:pt x="200" y="167"/>
                    <a:pt x="207" y="164"/>
                  </a:cubicBezTo>
                  <a:cubicBezTo>
                    <a:pt x="209" y="160"/>
                    <a:pt x="216" y="160"/>
                    <a:pt x="217" y="156"/>
                  </a:cubicBezTo>
                  <a:cubicBezTo>
                    <a:pt x="218" y="151"/>
                    <a:pt x="225" y="148"/>
                    <a:pt x="225" y="143"/>
                  </a:cubicBezTo>
                  <a:cubicBezTo>
                    <a:pt x="226" y="137"/>
                    <a:pt x="231" y="133"/>
                    <a:pt x="230" y="127"/>
                  </a:cubicBezTo>
                  <a:cubicBezTo>
                    <a:pt x="229" y="126"/>
                    <a:pt x="229" y="121"/>
                    <a:pt x="229" y="119"/>
                  </a:cubicBezTo>
                  <a:cubicBezTo>
                    <a:pt x="232" y="114"/>
                    <a:pt x="223" y="109"/>
                    <a:pt x="224" y="102"/>
                  </a:cubicBezTo>
                  <a:cubicBezTo>
                    <a:pt x="223" y="99"/>
                    <a:pt x="220" y="98"/>
                    <a:pt x="218" y="97"/>
                  </a:cubicBezTo>
                  <a:cubicBezTo>
                    <a:pt x="204" y="90"/>
                    <a:pt x="190" y="97"/>
                    <a:pt x="177" y="101"/>
                  </a:cubicBezTo>
                  <a:cubicBezTo>
                    <a:pt x="177" y="101"/>
                    <a:pt x="197" y="89"/>
                    <a:pt x="200" y="87"/>
                  </a:cubicBezTo>
                  <a:cubicBezTo>
                    <a:pt x="205" y="81"/>
                    <a:pt x="204" y="69"/>
                    <a:pt x="202" y="62"/>
                  </a:cubicBezTo>
                  <a:cubicBezTo>
                    <a:pt x="201" y="61"/>
                    <a:pt x="200" y="58"/>
                    <a:pt x="200" y="55"/>
                  </a:cubicBezTo>
                  <a:cubicBezTo>
                    <a:pt x="201" y="49"/>
                    <a:pt x="194" y="45"/>
                    <a:pt x="196" y="40"/>
                  </a:cubicBezTo>
                  <a:cubicBezTo>
                    <a:pt x="195" y="34"/>
                    <a:pt x="193" y="32"/>
                    <a:pt x="194" y="26"/>
                  </a:cubicBezTo>
                  <a:cubicBezTo>
                    <a:pt x="194" y="22"/>
                    <a:pt x="188" y="13"/>
                    <a:pt x="185" y="11"/>
                  </a:cubicBezTo>
                  <a:cubicBezTo>
                    <a:pt x="172" y="0"/>
                    <a:pt x="156" y="22"/>
                    <a:pt x="150" y="31"/>
                  </a:cubicBezTo>
                  <a:cubicBezTo>
                    <a:pt x="139" y="53"/>
                    <a:pt x="133" y="80"/>
                    <a:pt x="132" y="104"/>
                  </a:cubicBezTo>
                  <a:cubicBezTo>
                    <a:pt x="132" y="105"/>
                    <a:pt x="132" y="120"/>
                    <a:pt x="131" y="120"/>
                  </a:cubicBezTo>
                  <a:cubicBezTo>
                    <a:pt x="130" y="119"/>
                    <a:pt x="129" y="119"/>
                    <a:pt x="128" y="119"/>
                  </a:cubicBezTo>
                  <a:lnTo>
                    <a:pt x="128" y="1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6" name="Freeform 163"/>
            <p:cNvSpPr/>
            <p:nvPr/>
          </p:nvSpPr>
          <p:spPr bwMode="auto">
            <a:xfrm rot="16200000" flipH="1">
              <a:off x="9497" y="6657"/>
              <a:ext cx="382" cy="358"/>
            </a:xfrm>
            <a:custGeom>
              <a:avLst/>
              <a:gdLst>
                <a:gd name="T0" fmla="*/ 107 w 233"/>
                <a:gd name="T1" fmla="*/ 118 h 219"/>
                <a:gd name="T2" fmla="*/ 108 w 233"/>
                <a:gd name="T3" fmla="*/ 117 h 219"/>
                <a:gd name="T4" fmla="*/ 136 w 233"/>
                <a:gd name="T5" fmla="*/ 97 h 219"/>
                <a:gd name="T6" fmla="*/ 144 w 233"/>
                <a:gd name="T7" fmla="*/ 91 h 219"/>
                <a:gd name="T8" fmla="*/ 144 w 233"/>
                <a:gd name="T9" fmla="*/ 90 h 219"/>
                <a:gd name="T10" fmla="*/ 126 w 233"/>
                <a:gd name="T11" fmla="*/ 104 h 219"/>
                <a:gd name="T12" fmla="*/ 107 w 233"/>
                <a:gd name="T13" fmla="*/ 118 h 219"/>
                <a:gd name="T14" fmla="*/ 104 w 233"/>
                <a:gd name="T15" fmla="*/ 114 h 219"/>
                <a:gd name="T16" fmla="*/ 104 w 233"/>
                <a:gd name="T17" fmla="*/ 114 h 219"/>
                <a:gd name="T18" fmla="*/ 105 w 233"/>
                <a:gd name="T19" fmla="*/ 105 h 219"/>
                <a:gd name="T20" fmla="*/ 109 w 233"/>
                <a:gd name="T21" fmla="*/ 81 h 219"/>
                <a:gd name="T22" fmla="*/ 108 w 233"/>
                <a:gd name="T23" fmla="*/ 85 h 219"/>
                <a:gd name="T24" fmla="*/ 104 w 233"/>
                <a:gd name="T25" fmla="*/ 114 h 219"/>
                <a:gd name="T26" fmla="*/ 104 w 233"/>
                <a:gd name="T27" fmla="*/ 114 h 219"/>
                <a:gd name="T28" fmla="*/ 102 w 233"/>
                <a:gd name="T29" fmla="*/ 116 h 219"/>
                <a:gd name="T30" fmla="*/ 97 w 233"/>
                <a:gd name="T31" fmla="*/ 113 h 219"/>
                <a:gd name="T32" fmla="*/ 80 w 233"/>
                <a:gd name="T33" fmla="*/ 35 h 219"/>
                <a:gd name="T34" fmla="*/ 45 w 233"/>
                <a:gd name="T35" fmla="*/ 9 h 219"/>
                <a:gd name="T36" fmla="*/ 34 w 233"/>
                <a:gd name="T37" fmla="*/ 27 h 219"/>
                <a:gd name="T38" fmla="*/ 31 w 233"/>
                <a:gd name="T39" fmla="*/ 46 h 219"/>
                <a:gd name="T40" fmla="*/ 27 w 233"/>
                <a:gd name="T41" fmla="*/ 59 h 219"/>
                <a:gd name="T42" fmla="*/ 27 w 233"/>
                <a:gd name="T43" fmla="*/ 82 h 219"/>
                <a:gd name="T44" fmla="*/ 55 w 233"/>
                <a:gd name="T45" fmla="*/ 100 h 219"/>
                <a:gd name="T46" fmla="*/ 8 w 233"/>
                <a:gd name="T47" fmla="*/ 101 h 219"/>
                <a:gd name="T48" fmla="*/ 3 w 233"/>
                <a:gd name="T49" fmla="*/ 114 h 219"/>
                <a:gd name="T50" fmla="*/ 3 w 233"/>
                <a:gd name="T51" fmla="*/ 125 h 219"/>
                <a:gd name="T52" fmla="*/ 7 w 233"/>
                <a:gd name="T53" fmla="*/ 142 h 219"/>
                <a:gd name="T54" fmla="*/ 17 w 233"/>
                <a:gd name="T55" fmla="*/ 157 h 219"/>
                <a:gd name="T56" fmla="*/ 32 w 233"/>
                <a:gd name="T57" fmla="*/ 164 h 219"/>
                <a:gd name="T58" fmla="*/ 44 w 233"/>
                <a:gd name="T59" fmla="*/ 165 h 219"/>
                <a:gd name="T60" fmla="*/ 84 w 233"/>
                <a:gd name="T61" fmla="*/ 145 h 219"/>
                <a:gd name="T62" fmla="*/ 66 w 233"/>
                <a:gd name="T63" fmla="*/ 174 h 219"/>
                <a:gd name="T64" fmla="*/ 66 w 233"/>
                <a:gd name="T65" fmla="*/ 177 h 219"/>
                <a:gd name="T66" fmla="*/ 84 w 233"/>
                <a:gd name="T67" fmla="*/ 151 h 219"/>
                <a:gd name="T68" fmla="*/ 90 w 233"/>
                <a:gd name="T69" fmla="*/ 151 h 219"/>
                <a:gd name="T70" fmla="*/ 92 w 233"/>
                <a:gd name="T71" fmla="*/ 192 h 219"/>
                <a:gd name="T72" fmla="*/ 101 w 233"/>
                <a:gd name="T73" fmla="*/ 209 h 219"/>
                <a:gd name="T74" fmla="*/ 114 w 233"/>
                <a:gd name="T75" fmla="*/ 215 h 219"/>
                <a:gd name="T76" fmla="*/ 129 w 233"/>
                <a:gd name="T77" fmla="*/ 217 h 219"/>
                <a:gd name="T78" fmla="*/ 145 w 233"/>
                <a:gd name="T79" fmla="*/ 214 h 219"/>
                <a:gd name="T80" fmla="*/ 152 w 233"/>
                <a:gd name="T81" fmla="*/ 209 h 219"/>
                <a:gd name="T82" fmla="*/ 165 w 233"/>
                <a:gd name="T83" fmla="*/ 197 h 219"/>
                <a:gd name="T84" fmla="*/ 166 w 233"/>
                <a:gd name="T85" fmla="*/ 189 h 219"/>
                <a:gd name="T86" fmla="*/ 145 w 233"/>
                <a:gd name="T87" fmla="*/ 155 h 219"/>
                <a:gd name="T88" fmla="*/ 168 w 233"/>
                <a:gd name="T89" fmla="*/ 169 h 219"/>
                <a:gd name="T90" fmla="*/ 191 w 233"/>
                <a:gd name="T91" fmla="*/ 160 h 219"/>
                <a:gd name="T92" fmla="*/ 196 w 233"/>
                <a:gd name="T93" fmla="*/ 155 h 219"/>
                <a:gd name="T94" fmla="*/ 208 w 233"/>
                <a:gd name="T95" fmla="*/ 144 h 219"/>
                <a:gd name="T96" fmla="*/ 219 w 233"/>
                <a:gd name="T97" fmla="*/ 137 h 219"/>
                <a:gd name="T98" fmla="*/ 229 w 233"/>
                <a:gd name="T99" fmla="*/ 121 h 219"/>
                <a:gd name="T100" fmla="*/ 195 w 233"/>
                <a:gd name="T101" fmla="*/ 99 h 219"/>
                <a:gd name="T102" fmla="*/ 121 w 233"/>
                <a:gd name="T103" fmla="*/ 115 h 219"/>
                <a:gd name="T104" fmla="*/ 107 w 233"/>
                <a:gd name="T105" fmla="*/ 122 h 219"/>
                <a:gd name="T106" fmla="*/ 107 w 233"/>
                <a:gd name="T107" fmla="*/ 119 h 219"/>
                <a:gd name="T108" fmla="*/ 107 w 233"/>
                <a:gd name="T109" fmla="*/ 11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3" h="219">
                  <a:moveTo>
                    <a:pt x="107" y="118"/>
                  </a:moveTo>
                  <a:cubicBezTo>
                    <a:pt x="108" y="117"/>
                    <a:pt x="108" y="117"/>
                    <a:pt x="108" y="117"/>
                  </a:cubicBezTo>
                  <a:cubicBezTo>
                    <a:pt x="118" y="111"/>
                    <a:pt x="127" y="105"/>
                    <a:pt x="136" y="97"/>
                  </a:cubicBezTo>
                  <a:cubicBezTo>
                    <a:pt x="138" y="95"/>
                    <a:pt x="141" y="93"/>
                    <a:pt x="144" y="91"/>
                  </a:cubicBezTo>
                  <a:cubicBezTo>
                    <a:pt x="146" y="90"/>
                    <a:pt x="147" y="89"/>
                    <a:pt x="144" y="90"/>
                  </a:cubicBezTo>
                  <a:cubicBezTo>
                    <a:pt x="137" y="93"/>
                    <a:pt x="132" y="99"/>
                    <a:pt x="126" y="104"/>
                  </a:cubicBezTo>
                  <a:cubicBezTo>
                    <a:pt x="120" y="109"/>
                    <a:pt x="114" y="113"/>
                    <a:pt x="107" y="118"/>
                  </a:cubicBezTo>
                  <a:cubicBezTo>
                    <a:pt x="108" y="115"/>
                    <a:pt x="104" y="118"/>
                    <a:pt x="104" y="114"/>
                  </a:cubicBezTo>
                  <a:cubicBezTo>
                    <a:pt x="104" y="114"/>
                    <a:pt x="104" y="114"/>
                    <a:pt x="104" y="114"/>
                  </a:cubicBezTo>
                  <a:cubicBezTo>
                    <a:pt x="105" y="111"/>
                    <a:pt x="105" y="107"/>
                    <a:pt x="105" y="105"/>
                  </a:cubicBezTo>
                  <a:cubicBezTo>
                    <a:pt x="106" y="97"/>
                    <a:pt x="107" y="88"/>
                    <a:pt x="109" y="81"/>
                  </a:cubicBezTo>
                  <a:cubicBezTo>
                    <a:pt x="109" y="80"/>
                    <a:pt x="108" y="84"/>
                    <a:pt x="108" y="85"/>
                  </a:cubicBezTo>
                  <a:cubicBezTo>
                    <a:pt x="105" y="94"/>
                    <a:pt x="105" y="104"/>
                    <a:pt x="104" y="114"/>
                  </a:cubicBezTo>
                  <a:cubicBezTo>
                    <a:pt x="104" y="114"/>
                    <a:pt x="104" y="114"/>
                    <a:pt x="104" y="114"/>
                  </a:cubicBezTo>
                  <a:cubicBezTo>
                    <a:pt x="103" y="114"/>
                    <a:pt x="103" y="116"/>
                    <a:pt x="102" y="116"/>
                  </a:cubicBezTo>
                  <a:cubicBezTo>
                    <a:pt x="97" y="116"/>
                    <a:pt x="96" y="129"/>
                    <a:pt x="97" y="113"/>
                  </a:cubicBezTo>
                  <a:cubicBezTo>
                    <a:pt x="98" y="89"/>
                    <a:pt x="89" y="58"/>
                    <a:pt x="80" y="35"/>
                  </a:cubicBezTo>
                  <a:cubicBezTo>
                    <a:pt x="75" y="25"/>
                    <a:pt x="58" y="0"/>
                    <a:pt x="45" y="9"/>
                  </a:cubicBezTo>
                  <a:cubicBezTo>
                    <a:pt x="40" y="12"/>
                    <a:pt x="35" y="20"/>
                    <a:pt x="34" y="27"/>
                  </a:cubicBezTo>
                  <a:cubicBezTo>
                    <a:pt x="35" y="30"/>
                    <a:pt x="33" y="43"/>
                    <a:pt x="31" y="46"/>
                  </a:cubicBezTo>
                  <a:cubicBezTo>
                    <a:pt x="28" y="49"/>
                    <a:pt x="30" y="55"/>
                    <a:pt x="27" y="59"/>
                  </a:cubicBezTo>
                  <a:cubicBezTo>
                    <a:pt x="24" y="62"/>
                    <a:pt x="25" y="77"/>
                    <a:pt x="27" y="82"/>
                  </a:cubicBezTo>
                  <a:cubicBezTo>
                    <a:pt x="32" y="87"/>
                    <a:pt x="55" y="100"/>
                    <a:pt x="55" y="100"/>
                  </a:cubicBezTo>
                  <a:cubicBezTo>
                    <a:pt x="43" y="96"/>
                    <a:pt x="17" y="86"/>
                    <a:pt x="8" y="101"/>
                  </a:cubicBezTo>
                  <a:cubicBezTo>
                    <a:pt x="8" y="107"/>
                    <a:pt x="7" y="109"/>
                    <a:pt x="3" y="114"/>
                  </a:cubicBezTo>
                  <a:cubicBezTo>
                    <a:pt x="3" y="117"/>
                    <a:pt x="4" y="121"/>
                    <a:pt x="3" y="125"/>
                  </a:cubicBezTo>
                  <a:cubicBezTo>
                    <a:pt x="0" y="132"/>
                    <a:pt x="7" y="135"/>
                    <a:pt x="7" y="142"/>
                  </a:cubicBezTo>
                  <a:cubicBezTo>
                    <a:pt x="9" y="147"/>
                    <a:pt x="14" y="153"/>
                    <a:pt x="17" y="157"/>
                  </a:cubicBezTo>
                  <a:cubicBezTo>
                    <a:pt x="23" y="159"/>
                    <a:pt x="26" y="163"/>
                    <a:pt x="32" y="164"/>
                  </a:cubicBezTo>
                  <a:cubicBezTo>
                    <a:pt x="36" y="166"/>
                    <a:pt x="39" y="166"/>
                    <a:pt x="44" y="165"/>
                  </a:cubicBezTo>
                  <a:cubicBezTo>
                    <a:pt x="46" y="164"/>
                    <a:pt x="84" y="144"/>
                    <a:pt x="84" y="145"/>
                  </a:cubicBezTo>
                  <a:cubicBezTo>
                    <a:pt x="79" y="153"/>
                    <a:pt x="66" y="164"/>
                    <a:pt x="66" y="174"/>
                  </a:cubicBezTo>
                  <a:cubicBezTo>
                    <a:pt x="65" y="175"/>
                    <a:pt x="64" y="177"/>
                    <a:pt x="66" y="177"/>
                  </a:cubicBezTo>
                  <a:cubicBezTo>
                    <a:pt x="76" y="174"/>
                    <a:pt x="79" y="158"/>
                    <a:pt x="84" y="151"/>
                  </a:cubicBezTo>
                  <a:cubicBezTo>
                    <a:pt x="92" y="143"/>
                    <a:pt x="89" y="144"/>
                    <a:pt x="90" y="151"/>
                  </a:cubicBezTo>
                  <a:cubicBezTo>
                    <a:pt x="90" y="165"/>
                    <a:pt x="92" y="179"/>
                    <a:pt x="92" y="192"/>
                  </a:cubicBezTo>
                  <a:cubicBezTo>
                    <a:pt x="92" y="199"/>
                    <a:pt x="96" y="205"/>
                    <a:pt x="101" y="209"/>
                  </a:cubicBezTo>
                  <a:cubicBezTo>
                    <a:pt x="106" y="210"/>
                    <a:pt x="110" y="216"/>
                    <a:pt x="114" y="215"/>
                  </a:cubicBezTo>
                  <a:cubicBezTo>
                    <a:pt x="118" y="214"/>
                    <a:pt x="124" y="219"/>
                    <a:pt x="129" y="217"/>
                  </a:cubicBezTo>
                  <a:cubicBezTo>
                    <a:pt x="134" y="215"/>
                    <a:pt x="141" y="217"/>
                    <a:pt x="145" y="214"/>
                  </a:cubicBezTo>
                  <a:cubicBezTo>
                    <a:pt x="146" y="212"/>
                    <a:pt x="150" y="210"/>
                    <a:pt x="152" y="209"/>
                  </a:cubicBezTo>
                  <a:cubicBezTo>
                    <a:pt x="158" y="209"/>
                    <a:pt x="158" y="199"/>
                    <a:pt x="165" y="197"/>
                  </a:cubicBezTo>
                  <a:cubicBezTo>
                    <a:pt x="167" y="195"/>
                    <a:pt x="166" y="192"/>
                    <a:pt x="166" y="189"/>
                  </a:cubicBezTo>
                  <a:cubicBezTo>
                    <a:pt x="167" y="174"/>
                    <a:pt x="154" y="165"/>
                    <a:pt x="145" y="155"/>
                  </a:cubicBezTo>
                  <a:cubicBezTo>
                    <a:pt x="144" y="154"/>
                    <a:pt x="164" y="168"/>
                    <a:pt x="168" y="169"/>
                  </a:cubicBezTo>
                  <a:cubicBezTo>
                    <a:pt x="176" y="171"/>
                    <a:pt x="185" y="165"/>
                    <a:pt x="191" y="160"/>
                  </a:cubicBezTo>
                  <a:cubicBezTo>
                    <a:pt x="192" y="158"/>
                    <a:pt x="194" y="155"/>
                    <a:pt x="196" y="155"/>
                  </a:cubicBezTo>
                  <a:cubicBezTo>
                    <a:pt x="202" y="153"/>
                    <a:pt x="202" y="145"/>
                    <a:pt x="208" y="144"/>
                  </a:cubicBezTo>
                  <a:cubicBezTo>
                    <a:pt x="213" y="141"/>
                    <a:pt x="213" y="138"/>
                    <a:pt x="219" y="137"/>
                  </a:cubicBezTo>
                  <a:cubicBezTo>
                    <a:pt x="223" y="134"/>
                    <a:pt x="228" y="125"/>
                    <a:pt x="229" y="121"/>
                  </a:cubicBezTo>
                  <a:cubicBezTo>
                    <a:pt x="233" y="105"/>
                    <a:pt x="206" y="100"/>
                    <a:pt x="195" y="99"/>
                  </a:cubicBezTo>
                  <a:cubicBezTo>
                    <a:pt x="171" y="99"/>
                    <a:pt x="144" y="106"/>
                    <a:pt x="121" y="115"/>
                  </a:cubicBezTo>
                  <a:cubicBezTo>
                    <a:pt x="120" y="116"/>
                    <a:pt x="108" y="123"/>
                    <a:pt x="107" y="122"/>
                  </a:cubicBezTo>
                  <a:cubicBezTo>
                    <a:pt x="107" y="121"/>
                    <a:pt x="107" y="120"/>
                    <a:pt x="107" y="119"/>
                  </a:cubicBezTo>
                  <a:lnTo>
                    <a:pt x="107" y="11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050" name="组合 1049"/>
            <p:cNvGrpSpPr/>
            <p:nvPr/>
          </p:nvGrpSpPr>
          <p:grpSpPr>
            <a:xfrm>
              <a:off x="8448" y="2577"/>
              <a:ext cx="3057" cy="936"/>
              <a:chOff x="5694784" y="1636276"/>
              <a:chExt cx="1941051" cy="594369"/>
            </a:xfrm>
          </p:grpSpPr>
          <p:grpSp>
            <p:nvGrpSpPr>
              <p:cNvPr id="1043" name="组合 1042"/>
              <p:cNvGrpSpPr/>
              <p:nvPr/>
            </p:nvGrpSpPr>
            <p:grpSpPr>
              <a:xfrm>
                <a:off x="5694784" y="1636276"/>
                <a:ext cx="1941051" cy="594369"/>
                <a:chOff x="6060348" y="1753750"/>
                <a:chExt cx="2224088" cy="681038"/>
              </a:xfrm>
              <a:solidFill>
                <a:schemeClr val="bg1"/>
              </a:solidFill>
            </p:grpSpPr>
            <p:sp>
              <p:nvSpPr>
                <p:cNvPr id="1029" name="Oval 156"/>
                <p:cNvSpPr>
                  <a:spLocks noChangeArrowheads="1"/>
                </p:cNvSpPr>
                <p:nvPr/>
              </p:nvSpPr>
              <p:spPr bwMode="auto">
                <a:xfrm rot="16200000" flipH="1">
                  <a:off x="6100035" y="1793437"/>
                  <a:ext cx="600075" cy="6000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0" name="Freeform 157"/>
                <p:cNvSpPr/>
                <p:nvPr/>
              </p:nvSpPr>
              <p:spPr bwMode="auto">
                <a:xfrm rot="16200000" flipH="1">
                  <a:off x="6060348" y="1753750"/>
                  <a:ext cx="681038" cy="681038"/>
                </a:xfrm>
                <a:custGeom>
                  <a:avLst/>
                  <a:gdLst>
                    <a:gd name="T0" fmla="*/ 520 w 524"/>
                    <a:gd name="T1" fmla="*/ 262 h 524"/>
                    <a:gd name="T2" fmla="*/ 516 w 524"/>
                    <a:gd name="T3" fmla="*/ 262 h 524"/>
                    <a:gd name="T4" fmla="*/ 441 w 524"/>
                    <a:gd name="T5" fmla="*/ 442 h 524"/>
                    <a:gd name="T6" fmla="*/ 262 w 524"/>
                    <a:gd name="T7" fmla="*/ 516 h 524"/>
                    <a:gd name="T8" fmla="*/ 82 w 524"/>
                    <a:gd name="T9" fmla="*/ 442 h 524"/>
                    <a:gd name="T10" fmla="*/ 8 w 524"/>
                    <a:gd name="T11" fmla="*/ 262 h 524"/>
                    <a:gd name="T12" fmla="*/ 82 w 524"/>
                    <a:gd name="T13" fmla="*/ 82 h 524"/>
                    <a:gd name="T14" fmla="*/ 262 w 524"/>
                    <a:gd name="T15" fmla="*/ 8 h 524"/>
                    <a:gd name="T16" fmla="*/ 441 w 524"/>
                    <a:gd name="T17" fmla="*/ 82 h 524"/>
                    <a:gd name="T18" fmla="*/ 516 w 524"/>
                    <a:gd name="T19" fmla="*/ 262 h 524"/>
                    <a:gd name="T20" fmla="*/ 520 w 524"/>
                    <a:gd name="T21" fmla="*/ 262 h 524"/>
                    <a:gd name="T22" fmla="*/ 524 w 524"/>
                    <a:gd name="T23" fmla="*/ 262 h 524"/>
                    <a:gd name="T24" fmla="*/ 262 w 524"/>
                    <a:gd name="T25" fmla="*/ 0 h 524"/>
                    <a:gd name="T26" fmla="*/ 0 w 524"/>
                    <a:gd name="T27" fmla="*/ 262 h 524"/>
                    <a:gd name="T28" fmla="*/ 262 w 524"/>
                    <a:gd name="T29" fmla="*/ 524 h 524"/>
                    <a:gd name="T30" fmla="*/ 524 w 524"/>
                    <a:gd name="T31" fmla="*/ 262 h 524"/>
                    <a:gd name="T32" fmla="*/ 520 w 524"/>
                    <a:gd name="T33" fmla="*/ 262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4" h="524">
                      <a:moveTo>
                        <a:pt x="520" y="262"/>
                      </a:moveTo>
                      <a:cubicBezTo>
                        <a:pt x="516" y="262"/>
                        <a:pt x="516" y="262"/>
                        <a:pt x="516" y="262"/>
                      </a:cubicBezTo>
                      <a:cubicBezTo>
                        <a:pt x="516" y="332"/>
                        <a:pt x="487" y="396"/>
                        <a:pt x="441" y="442"/>
                      </a:cubicBezTo>
                      <a:cubicBezTo>
                        <a:pt x="395" y="488"/>
                        <a:pt x="332" y="516"/>
                        <a:pt x="262" y="516"/>
                      </a:cubicBezTo>
                      <a:cubicBezTo>
                        <a:pt x="192" y="516"/>
                        <a:pt x="128" y="488"/>
                        <a:pt x="82" y="442"/>
                      </a:cubicBezTo>
                      <a:cubicBezTo>
                        <a:pt x="36" y="396"/>
                        <a:pt x="8" y="332"/>
                        <a:pt x="8" y="262"/>
                      </a:cubicBezTo>
                      <a:cubicBezTo>
                        <a:pt x="8" y="192"/>
                        <a:pt x="36" y="128"/>
                        <a:pt x="82" y="82"/>
                      </a:cubicBezTo>
                      <a:cubicBezTo>
                        <a:pt x="128" y="36"/>
                        <a:pt x="192" y="8"/>
                        <a:pt x="262" y="8"/>
                      </a:cubicBezTo>
                      <a:cubicBezTo>
                        <a:pt x="332" y="8"/>
                        <a:pt x="395" y="36"/>
                        <a:pt x="441" y="82"/>
                      </a:cubicBezTo>
                      <a:cubicBezTo>
                        <a:pt x="487" y="128"/>
                        <a:pt x="516" y="192"/>
                        <a:pt x="516" y="262"/>
                      </a:cubicBezTo>
                      <a:cubicBezTo>
                        <a:pt x="520" y="262"/>
                        <a:pt x="520" y="262"/>
                        <a:pt x="520" y="262"/>
                      </a:cubicBezTo>
                      <a:cubicBezTo>
                        <a:pt x="524" y="262"/>
                        <a:pt x="524" y="262"/>
                        <a:pt x="524" y="262"/>
                      </a:cubicBezTo>
                      <a:cubicBezTo>
                        <a:pt x="524" y="117"/>
                        <a:pt x="407" y="0"/>
                        <a:pt x="262" y="0"/>
                      </a:cubicBezTo>
                      <a:cubicBezTo>
                        <a:pt x="117" y="0"/>
                        <a:pt x="0" y="117"/>
                        <a:pt x="0" y="262"/>
                      </a:cubicBezTo>
                      <a:cubicBezTo>
                        <a:pt x="0" y="407"/>
                        <a:pt x="117" y="524"/>
                        <a:pt x="262" y="524"/>
                      </a:cubicBezTo>
                      <a:cubicBezTo>
                        <a:pt x="407" y="524"/>
                        <a:pt x="524" y="407"/>
                        <a:pt x="524" y="262"/>
                      </a:cubicBezTo>
                      <a:lnTo>
                        <a:pt x="520" y="2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1" name="Oval 158"/>
                <p:cNvSpPr>
                  <a:spLocks noChangeArrowheads="1"/>
                </p:cNvSpPr>
                <p:nvPr/>
              </p:nvSpPr>
              <p:spPr bwMode="auto">
                <a:xfrm rot="16200000" flipH="1">
                  <a:off x="6871560" y="1793437"/>
                  <a:ext cx="600075" cy="6000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2" name="Freeform 159"/>
                <p:cNvSpPr/>
                <p:nvPr/>
              </p:nvSpPr>
              <p:spPr bwMode="auto">
                <a:xfrm rot="16200000" flipH="1">
                  <a:off x="6831873" y="1753750"/>
                  <a:ext cx="681038" cy="681038"/>
                </a:xfrm>
                <a:custGeom>
                  <a:avLst/>
                  <a:gdLst>
                    <a:gd name="T0" fmla="*/ 520 w 524"/>
                    <a:gd name="T1" fmla="*/ 262 h 524"/>
                    <a:gd name="T2" fmla="*/ 516 w 524"/>
                    <a:gd name="T3" fmla="*/ 262 h 524"/>
                    <a:gd name="T4" fmla="*/ 441 w 524"/>
                    <a:gd name="T5" fmla="*/ 442 h 524"/>
                    <a:gd name="T6" fmla="*/ 262 w 524"/>
                    <a:gd name="T7" fmla="*/ 516 h 524"/>
                    <a:gd name="T8" fmla="*/ 82 w 524"/>
                    <a:gd name="T9" fmla="*/ 442 h 524"/>
                    <a:gd name="T10" fmla="*/ 8 w 524"/>
                    <a:gd name="T11" fmla="*/ 262 h 524"/>
                    <a:gd name="T12" fmla="*/ 82 w 524"/>
                    <a:gd name="T13" fmla="*/ 82 h 524"/>
                    <a:gd name="T14" fmla="*/ 262 w 524"/>
                    <a:gd name="T15" fmla="*/ 8 h 524"/>
                    <a:gd name="T16" fmla="*/ 441 w 524"/>
                    <a:gd name="T17" fmla="*/ 82 h 524"/>
                    <a:gd name="T18" fmla="*/ 516 w 524"/>
                    <a:gd name="T19" fmla="*/ 262 h 524"/>
                    <a:gd name="T20" fmla="*/ 520 w 524"/>
                    <a:gd name="T21" fmla="*/ 262 h 524"/>
                    <a:gd name="T22" fmla="*/ 524 w 524"/>
                    <a:gd name="T23" fmla="*/ 262 h 524"/>
                    <a:gd name="T24" fmla="*/ 262 w 524"/>
                    <a:gd name="T25" fmla="*/ 0 h 524"/>
                    <a:gd name="T26" fmla="*/ 0 w 524"/>
                    <a:gd name="T27" fmla="*/ 262 h 524"/>
                    <a:gd name="T28" fmla="*/ 262 w 524"/>
                    <a:gd name="T29" fmla="*/ 524 h 524"/>
                    <a:gd name="T30" fmla="*/ 524 w 524"/>
                    <a:gd name="T31" fmla="*/ 262 h 524"/>
                    <a:gd name="T32" fmla="*/ 520 w 524"/>
                    <a:gd name="T33" fmla="*/ 262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4" h="524">
                      <a:moveTo>
                        <a:pt x="520" y="262"/>
                      </a:moveTo>
                      <a:cubicBezTo>
                        <a:pt x="516" y="262"/>
                        <a:pt x="516" y="262"/>
                        <a:pt x="516" y="262"/>
                      </a:cubicBezTo>
                      <a:cubicBezTo>
                        <a:pt x="516" y="332"/>
                        <a:pt x="487" y="396"/>
                        <a:pt x="441" y="442"/>
                      </a:cubicBezTo>
                      <a:cubicBezTo>
                        <a:pt x="395" y="488"/>
                        <a:pt x="332" y="516"/>
                        <a:pt x="262" y="516"/>
                      </a:cubicBezTo>
                      <a:cubicBezTo>
                        <a:pt x="192" y="516"/>
                        <a:pt x="128" y="488"/>
                        <a:pt x="82" y="442"/>
                      </a:cubicBezTo>
                      <a:cubicBezTo>
                        <a:pt x="36" y="396"/>
                        <a:pt x="8" y="332"/>
                        <a:pt x="8" y="262"/>
                      </a:cubicBezTo>
                      <a:cubicBezTo>
                        <a:pt x="8" y="192"/>
                        <a:pt x="36" y="128"/>
                        <a:pt x="82" y="82"/>
                      </a:cubicBezTo>
                      <a:cubicBezTo>
                        <a:pt x="128" y="36"/>
                        <a:pt x="192" y="8"/>
                        <a:pt x="262" y="8"/>
                      </a:cubicBezTo>
                      <a:cubicBezTo>
                        <a:pt x="332" y="8"/>
                        <a:pt x="395" y="36"/>
                        <a:pt x="441" y="82"/>
                      </a:cubicBezTo>
                      <a:cubicBezTo>
                        <a:pt x="487" y="128"/>
                        <a:pt x="516" y="192"/>
                        <a:pt x="516" y="262"/>
                      </a:cubicBezTo>
                      <a:cubicBezTo>
                        <a:pt x="520" y="262"/>
                        <a:pt x="520" y="262"/>
                        <a:pt x="520" y="262"/>
                      </a:cubicBezTo>
                      <a:cubicBezTo>
                        <a:pt x="524" y="262"/>
                        <a:pt x="524" y="262"/>
                        <a:pt x="524" y="262"/>
                      </a:cubicBezTo>
                      <a:cubicBezTo>
                        <a:pt x="524" y="117"/>
                        <a:pt x="407" y="0"/>
                        <a:pt x="262" y="0"/>
                      </a:cubicBezTo>
                      <a:cubicBezTo>
                        <a:pt x="117" y="0"/>
                        <a:pt x="0" y="117"/>
                        <a:pt x="0" y="262"/>
                      </a:cubicBezTo>
                      <a:cubicBezTo>
                        <a:pt x="0" y="407"/>
                        <a:pt x="117" y="524"/>
                        <a:pt x="262" y="524"/>
                      </a:cubicBezTo>
                      <a:cubicBezTo>
                        <a:pt x="407" y="524"/>
                        <a:pt x="524" y="407"/>
                        <a:pt x="524" y="262"/>
                      </a:cubicBezTo>
                      <a:lnTo>
                        <a:pt x="520" y="2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3" name="Oval 160"/>
                <p:cNvSpPr>
                  <a:spLocks noChangeArrowheads="1"/>
                </p:cNvSpPr>
                <p:nvPr/>
              </p:nvSpPr>
              <p:spPr bwMode="auto">
                <a:xfrm rot="16200000" flipH="1">
                  <a:off x="7643085" y="1793437"/>
                  <a:ext cx="600075" cy="6000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34" name="Freeform 161"/>
                <p:cNvSpPr/>
                <p:nvPr/>
              </p:nvSpPr>
              <p:spPr bwMode="auto">
                <a:xfrm rot="16200000" flipH="1">
                  <a:off x="7603398" y="1753750"/>
                  <a:ext cx="681038" cy="681038"/>
                </a:xfrm>
                <a:custGeom>
                  <a:avLst/>
                  <a:gdLst>
                    <a:gd name="T0" fmla="*/ 520 w 524"/>
                    <a:gd name="T1" fmla="*/ 262 h 524"/>
                    <a:gd name="T2" fmla="*/ 516 w 524"/>
                    <a:gd name="T3" fmla="*/ 262 h 524"/>
                    <a:gd name="T4" fmla="*/ 441 w 524"/>
                    <a:gd name="T5" fmla="*/ 442 h 524"/>
                    <a:gd name="T6" fmla="*/ 262 w 524"/>
                    <a:gd name="T7" fmla="*/ 516 h 524"/>
                    <a:gd name="T8" fmla="*/ 82 w 524"/>
                    <a:gd name="T9" fmla="*/ 442 h 524"/>
                    <a:gd name="T10" fmla="*/ 8 w 524"/>
                    <a:gd name="T11" fmla="*/ 262 h 524"/>
                    <a:gd name="T12" fmla="*/ 82 w 524"/>
                    <a:gd name="T13" fmla="*/ 82 h 524"/>
                    <a:gd name="T14" fmla="*/ 262 w 524"/>
                    <a:gd name="T15" fmla="*/ 8 h 524"/>
                    <a:gd name="T16" fmla="*/ 441 w 524"/>
                    <a:gd name="T17" fmla="*/ 82 h 524"/>
                    <a:gd name="T18" fmla="*/ 516 w 524"/>
                    <a:gd name="T19" fmla="*/ 262 h 524"/>
                    <a:gd name="T20" fmla="*/ 520 w 524"/>
                    <a:gd name="T21" fmla="*/ 262 h 524"/>
                    <a:gd name="T22" fmla="*/ 524 w 524"/>
                    <a:gd name="T23" fmla="*/ 262 h 524"/>
                    <a:gd name="T24" fmla="*/ 262 w 524"/>
                    <a:gd name="T25" fmla="*/ 0 h 524"/>
                    <a:gd name="T26" fmla="*/ 0 w 524"/>
                    <a:gd name="T27" fmla="*/ 262 h 524"/>
                    <a:gd name="T28" fmla="*/ 262 w 524"/>
                    <a:gd name="T29" fmla="*/ 524 h 524"/>
                    <a:gd name="T30" fmla="*/ 524 w 524"/>
                    <a:gd name="T31" fmla="*/ 262 h 524"/>
                    <a:gd name="T32" fmla="*/ 520 w 524"/>
                    <a:gd name="T33" fmla="*/ 262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4" h="524">
                      <a:moveTo>
                        <a:pt x="520" y="262"/>
                      </a:moveTo>
                      <a:cubicBezTo>
                        <a:pt x="516" y="262"/>
                        <a:pt x="516" y="262"/>
                        <a:pt x="516" y="262"/>
                      </a:cubicBezTo>
                      <a:cubicBezTo>
                        <a:pt x="516" y="332"/>
                        <a:pt x="487" y="396"/>
                        <a:pt x="441" y="442"/>
                      </a:cubicBezTo>
                      <a:cubicBezTo>
                        <a:pt x="395" y="488"/>
                        <a:pt x="332" y="516"/>
                        <a:pt x="262" y="516"/>
                      </a:cubicBezTo>
                      <a:cubicBezTo>
                        <a:pt x="192" y="516"/>
                        <a:pt x="128" y="488"/>
                        <a:pt x="82" y="442"/>
                      </a:cubicBezTo>
                      <a:cubicBezTo>
                        <a:pt x="36" y="396"/>
                        <a:pt x="8" y="332"/>
                        <a:pt x="8" y="262"/>
                      </a:cubicBezTo>
                      <a:cubicBezTo>
                        <a:pt x="8" y="192"/>
                        <a:pt x="36" y="128"/>
                        <a:pt x="82" y="82"/>
                      </a:cubicBezTo>
                      <a:cubicBezTo>
                        <a:pt x="128" y="36"/>
                        <a:pt x="192" y="8"/>
                        <a:pt x="262" y="8"/>
                      </a:cubicBezTo>
                      <a:cubicBezTo>
                        <a:pt x="332" y="8"/>
                        <a:pt x="395" y="36"/>
                        <a:pt x="441" y="82"/>
                      </a:cubicBezTo>
                      <a:cubicBezTo>
                        <a:pt x="487" y="128"/>
                        <a:pt x="516" y="192"/>
                        <a:pt x="516" y="262"/>
                      </a:cubicBezTo>
                      <a:cubicBezTo>
                        <a:pt x="520" y="262"/>
                        <a:pt x="520" y="262"/>
                        <a:pt x="520" y="262"/>
                      </a:cubicBezTo>
                      <a:cubicBezTo>
                        <a:pt x="524" y="262"/>
                        <a:pt x="524" y="262"/>
                        <a:pt x="524" y="262"/>
                      </a:cubicBezTo>
                      <a:cubicBezTo>
                        <a:pt x="524" y="117"/>
                        <a:pt x="407" y="0"/>
                        <a:pt x="262" y="0"/>
                      </a:cubicBezTo>
                      <a:cubicBezTo>
                        <a:pt x="117" y="0"/>
                        <a:pt x="0" y="117"/>
                        <a:pt x="0" y="262"/>
                      </a:cubicBezTo>
                      <a:cubicBezTo>
                        <a:pt x="0" y="407"/>
                        <a:pt x="117" y="524"/>
                        <a:pt x="262" y="524"/>
                      </a:cubicBezTo>
                      <a:cubicBezTo>
                        <a:pt x="407" y="524"/>
                        <a:pt x="524" y="407"/>
                        <a:pt x="524" y="262"/>
                      </a:cubicBezTo>
                      <a:lnTo>
                        <a:pt x="520" y="26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046" name="文本框 1045"/>
              <p:cNvSpPr txBox="1"/>
              <p:nvPr/>
            </p:nvSpPr>
            <p:spPr>
              <a:xfrm>
                <a:off x="5747533" y="1707175"/>
                <a:ext cx="492443" cy="461665"/>
              </a:xfrm>
              <a:prstGeom prst="rect">
                <a:avLst/>
              </a:prstGeom>
              <a:solidFill>
                <a:srgbClr val="FCDCA3"/>
              </a:solidFill>
            </p:spPr>
            <p:txBody>
              <a:bodyPr wrap="none" rtlCol="0">
                <a:spAutoFit/>
              </a:bodyPr>
              <a:lstStyle/>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毕</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2" name="文本框 181"/>
              <p:cNvSpPr txBox="1"/>
              <p:nvPr/>
            </p:nvSpPr>
            <p:spPr>
              <a:xfrm>
                <a:off x="6420874" y="1714062"/>
                <a:ext cx="492443" cy="461665"/>
              </a:xfrm>
              <a:prstGeom prst="rect">
                <a:avLst/>
              </a:prstGeom>
              <a:solidFill>
                <a:srgbClr val="FCDCA3"/>
              </a:solidFill>
            </p:spPr>
            <p:txBody>
              <a:bodyPr wrap="none" rtlCol="0">
                <a:spAutoFit/>
              </a:bodyPr>
              <a:lstStyle/>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业</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3" name="文本框 182"/>
              <p:cNvSpPr txBox="1"/>
              <p:nvPr/>
            </p:nvSpPr>
            <p:spPr>
              <a:xfrm>
                <a:off x="7078909" y="1701934"/>
                <a:ext cx="492443" cy="461665"/>
              </a:xfrm>
              <a:prstGeom prst="rect">
                <a:avLst/>
              </a:prstGeom>
              <a:solidFill>
                <a:srgbClr val="FCDCA3"/>
              </a:solidFill>
            </p:spPr>
            <p:txBody>
              <a:bodyPr wrap="none" rtlCol="0">
                <a:spAutoFit/>
              </a:bodyPr>
              <a:lstStyle/>
              <a:p>
                <a:r>
                  <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rPr>
                  <a:t>季</a:t>
                </a:r>
                <a:endParaRPr lang="zh-CN" altLang="en-US" sz="2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1047" name="文本框 1046"/>
            <p:cNvSpPr txBox="1"/>
            <p:nvPr/>
          </p:nvSpPr>
          <p:spPr>
            <a:xfrm>
              <a:off x="7713" y="4118"/>
              <a:ext cx="13264" cy="1743"/>
            </a:xfrm>
            <a:prstGeom prst="rect">
              <a:avLst/>
            </a:prstGeom>
            <a:noFill/>
          </p:spPr>
          <p:txBody>
            <a:bodyPr wrap="square" rtlCol="0">
              <a:spAutoFit/>
            </a:bodyPr>
            <a:lstStyle/>
            <a:p>
              <a:pPr algn="ctr"/>
              <a:r>
                <a:rPr lang="zh-CN" altLang="en-US" sz="6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rPr>
                <a:t>感谢您的聆听</a:t>
              </a:r>
              <a:endParaRPr lang="zh-CN" altLang="en-US" sz="6600" b="1" dirty="0">
                <a:solidFill>
                  <a:schemeClr val="tx1">
                    <a:lumMod val="75000"/>
                    <a:lumOff val="25000"/>
                  </a:scheme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2" name="TextBox 3"/>
            <p:cNvSpPr txBox="1">
              <a:spLocks noChangeArrowheads="1"/>
            </p:cNvSpPr>
            <p:nvPr/>
          </p:nvSpPr>
          <p:spPr bwMode="auto">
            <a:xfrm>
              <a:off x="17017" y="6776"/>
              <a:ext cx="4370"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algn="r" eaLnBrk="0" fontAlgn="base" hangingPunct="0">
                <a:spcBef>
                  <a:spcPct val="0"/>
                </a:spcBef>
                <a:spcAft>
                  <a:spcPct val="0"/>
                </a:spcAft>
                <a:defRPr>
                  <a:solidFill>
                    <a:schemeClr val="tx1"/>
                  </a:solidFill>
                  <a:latin typeface="Arial" panose="020B0604020202020204" pitchFamily="34" charset="0"/>
                </a:defRPr>
              </a:lvl6pPr>
              <a:lvl7pPr marL="2971800" indent="-228600" algn="r" eaLnBrk="0" fontAlgn="base" hangingPunct="0">
                <a:spcBef>
                  <a:spcPct val="0"/>
                </a:spcBef>
                <a:spcAft>
                  <a:spcPct val="0"/>
                </a:spcAft>
                <a:defRPr>
                  <a:solidFill>
                    <a:schemeClr val="tx1"/>
                  </a:solidFill>
                  <a:latin typeface="Arial" panose="020B0604020202020204" pitchFamily="34" charset="0"/>
                </a:defRPr>
              </a:lvl7pPr>
              <a:lvl8pPr marL="3429000" indent="-228600" algn="r" eaLnBrk="0" fontAlgn="base" hangingPunct="0">
                <a:spcBef>
                  <a:spcPct val="0"/>
                </a:spcBef>
                <a:spcAft>
                  <a:spcPct val="0"/>
                </a:spcAft>
                <a:defRPr>
                  <a:solidFill>
                    <a:schemeClr val="tx1"/>
                  </a:solidFill>
                  <a:latin typeface="Arial" panose="020B0604020202020204" pitchFamily="34" charset="0"/>
                </a:defRPr>
              </a:lvl8pPr>
              <a:lvl9pPr marL="3886200" indent="-228600" algn="r"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eaLnBrk="1" hangingPunct="1"/>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答辩人：</a:t>
              </a:r>
              <a:r>
                <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rPr>
                <a:t>CN</a:t>
              </a:r>
              <a:endParaRPr lang="en-US" altLang="zh-CN" b="1"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ustDataLst>
      <p:tags r:id="rId2"/>
    </p:custDataLst>
  </p:cSld>
  <p:clrMapOvr>
    <a:masterClrMapping/>
  </p:clrMapOvr>
  <p:transition advClick="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图片2"/>
          <p:cNvPicPr>
            <a:picLocks noChangeAspect="1"/>
          </p:cNvPicPr>
          <p:nvPr/>
        </p:nvPicPr>
        <p:blipFill>
          <a:blip r:embed="rId1"/>
          <a:stretch>
            <a:fillRect/>
          </a:stretch>
        </p:blipFill>
        <p:spPr>
          <a:xfrm>
            <a:off x="0" y="0"/>
            <a:ext cx="12192000" cy="6867525"/>
          </a:xfrm>
          <a:prstGeom prst="rect">
            <a:avLst/>
          </a:prstGeom>
        </p:spPr>
      </p:pic>
    </p:spTree>
    <p:custDataLst>
      <p:tags r:id="rId2"/>
    </p:custDataLst>
  </p:cSld>
  <p:clrMapOvr>
    <a:masterClrMapping/>
  </p:clrMapOvr>
  <p:transition advClick="0">
    <p:fade/>
  </p:transition>
  <p:timing>
    <p:tnLst>
      <p:par>
        <p:cTn id="1" dur="indefinite" restart="never" nodeType="tmRoot"/>
      </p:par>
    </p:tnLst>
  </p:timing>
</p:sld>
</file>

<file path=ppt/tags/tag1.xml><?xml version="1.0" encoding="utf-8"?>
<p:tagLst xmlns:p="http://schemas.openxmlformats.org/presentationml/2006/main">
  <p:tag name="KSO_WM_TAG_VERSION" val="1.0"/>
  <p:tag name="KSO_WM_TEMPLATE_CATEGORY" val="custom"/>
  <p:tag name="KSO_WM_TEMPLATE_INDEX" val="20184553"/>
</p:tagLst>
</file>

<file path=ppt/tags/tag2.xml><?xml version="1.0" encoding="utf-8"?>
<p:tagLst xmlns:p="http://schemas.openxmlformats.org/presentationml/2006/main">
  <p:tag name="KSO_WM_TAG_VERSION" val="1.0"/>
  <p:tag name="KSO_WM_TEMPLATE_CATEGORY" val="custom"/>
  <p:tag name="KSO_WM_TEMPLATE_INDEX" val="20184553"/>
</p:tagLst>
</file>

<file path=ppt/tags/tag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4.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 name="KSO_WM_SPECIAL_SOURCE" val="bdnull"/>
</p:tagLst>
</file>

<file path=ppt/tags/tag5.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 name="KSO_WM_SPECIAL_SOURCE" val="bdnull"/>
</p:tagLst>
</file>

<file path=ppt/tags/tag6.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7.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8.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9.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10.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11.xml><?xml version="1.0" encoding="utf-8"?>
<p:tagLst xmlns:p="http://schemas.openxmlformats.org/presentationml/2006/main">
  <p:tag name="MH" val="20161217213141"/>
  <p:tag name="MH_LIBRARY" val="GRAPHIC"/>
  <p:tag name="MH_TYPE" val="SubTitle"/>
  <p:tag name="MH_ORDER" val="2"/>
</p:tagLst>
</file>

<file path=ppt/tags/tag12.xml><?xml version="1.0" encoding="utf-8"?>
<p:tagLst xmlns:p="http://schemas.openxmlformats.org/presentationml/2006/main">
  <p:tag name="MH" val="20161217213141"/>
  <p:tag name="MH_LIBRARY" val="GRAPHIC"/>
  <p:tag name="MH_TYPE" val="SubTitle"/>
  <p:tag name="MH_ORDER" val="2"/>
</p:tagLst>
</file>

<file path=ppt/tags/tag13.xml><?xml version="1.0" encoding="utf-8"?>
<p:tagLst xmlns:p="http://schemas.openxmlformats.org/presentationml/2006/main">
  <p:tag name="MH" val="20161217213141"/>
  <p:tag name="MH_LIBRARY" val="GRAPHIC"/>
  <p:tag name="MH_TYPE" val="SubTitle"/>
  <p:tag name="MH_ORDER" val="2"/>
</p:tagLst>
</file>

<file path=ppt/tags/tag14.xml><?xml version="1.0" encoding="utf-8"?>
<p:tagLst xmlns:p="http://schemas.openxmlformats.org/presentationml/2006/main">
  <p:tag name="MH" val="20161217213141"/>
  <p:tag name="MH_LIBRARY" val="GRAPHIC"/>
  <p:tag name="MH_TYPE" val="SubTitle"/>
  <p:tag name="MH_ORDER" val="2"/>
</p:tagLst>
</file>

<file path=ppt/tags/tag15.xml><?xml version="1.0" encoding="utf-8"?>
<p:tagLst xmlns:p="http://schemas.openxmlformats.org/presentationml/2006/main">
  <p:tag name="MH" val="20161217214347"/>
  <p:tag name="MH_LIBRARY" val="GRAPHIC"/>
  <p:tag name="MH_TYPE" val="Other"/>
  <p:tag name="MH_ORDER" val="13"/>
</p:tagLst>
</file>

<file path=ppt/tags/tag16.xml><?xml version="1.0" encoding="utf-8"?>
<p:tagLst xmlns:p="http://schemas.openxmlformats.org/presentationml/2006/main">
  <p:tag name="MH" val="20161217214347"/>
  <p:tag name="MH_LIBRARY" val="GRAPHIC"/>
  <p:tag name="MH_TYPE" val="Other"/>
  <p:tag name="MH_ORDER" val="14"/>
</p:tagLst>
</file>

<file path=ppt/tags/tag17.xml><?xml version="1.0" encoding="utf-8"?>
<p:tagLst xmlns:p="http://schemas.openxmlformats.org/presentationml/2006/main">
  <p:tag name="MH" val="20161217214347"/>
  <p:tag name="MH_LIBRARY" val="GRAPHIC"/>
  <p:tag name="MH_TYPE" val="Other"/>
  <p:tag name="MH_ORDER" val="15"/>
</p:tagLst>
</file>

<file path=ppt/tags/tag18.xml><?xml version="1.0" encoding="utf-8"?>
<p:tagLst xmlns:p="http://schemas.openxmlformats.org/presentationml/2006/main">
  <p:tag name="MH" val="20161217214347"/>
  <p:tag name="MH_LIBRARY" val="GRAPHIC"/>
  <p:tag name="MH_TYPE" val="Other"/>
  <p:tag name="MH_ORDER" val="16"/>
</p:tagLst>
</file>

<file path=ppt/tags/tag19.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20.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21.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22.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23.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24.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25.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26.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27.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28.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29.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ags/tag30.xml><?xml version="1.0" encoding="utf-8"?>
<p:tagLst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 name="KSO_WM_SPECIAL_SOURCE" val="bdnull"/>
</p:tagLst>
</file>

<file path=ppt/tags/tag31.xml><?xml version="1.0" encoding="utf-8"?>
<p:tagLst xmlns:p="http://schemas.openxmlformats.org/presentationml/2006/main">
  <p:tag name="KSO_WM_BEAUTIFY_FLAG" val="#wm#"/>
  <p:tag name="KSO_WM_TEMPLATE_CATEGORY" val="custom"/>
  <p:tag name="KSO_WM_TEMPLATE_INDEX" val="20184553"/>
  <p:tag name="KSO_WM_SPECIAL_SOURCE" val="bdnull"/>
</p:tagLst>
</file>

<file path=ppt/theme/theme1.xml><?xml version="1.0" encoding="utf-8"?>
<a:theme xmlns:a="http://schemas.openxmlformats.org/drawingml/2006/main" name="Office 主题">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4857</Words>
  <Application>WPS 演示</Application>
  <PresentationFormat>宽屏</PresentationFormat>
  <Paragraphs>270</Paragraphs>
  <Slides>20</Slides>
  <Notes>31</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20</vt:i4>
      </vt:variant>
    </vt:vector>
  </HeadingPairs>
  <TitlesOfParts>
    <vt:vector size="45" baseType="lpstr">
      <vt:lpstr>Arial</vt:lpstr>
      <vt:lpstr>宋体</vt:lpstr>
      <vt:lpstr>Wingdings</vt:lpstr>
      <vt:lpstr>黑体</vt:lpstr>
      <vt:lpstr>微软雅黑</vt:lpstr>
      <vt:lpstr>Calibri</vt:lpstr>
      <vt:lpstr>幼圆</vt:lpstr>
      <vt:lpstr>Meiryo</vt:lpstr>
      <vt:lpstr>Impact</vt:lpstr>
      <vt:lpstr>造字工房尚雅体演示版常规体</vt:lpstr>
      <vt:lpstr>黑体-简</vt:lpstr>
      <vt:lpstr>Segoe UI Light</vt:lpstr>
      <vt:lpstr>Arial Unicode MS</vt:lpstr>
      <vt:lpstr>Alcubierre</vt:lpstr>
      <vt:lpstr>Vrinda</vt:lpstr>
      <vt:lpstr>Microsoft YaHei UI</vt:lpstr>
      <vt:lpstr>Arial Unicode MS</vt:lpstr>
      <vt:lpstr>Open Sans</vt:lpstr>
      <vt:lpstr>思源黑体 CN Light</vt:lpstr>
      <vt:lpstr>思源黑体 CN Normal</vt:lpstr>
      <vt:lpstr>思源黑体</vt:lpstr>
      <vt:lpstr>Gill Sans</vt:lpstr>
      <vt:lpstr>等线</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罗祉璇</cp:lastModifiedBy>
  <cp:revision>35</cp:revision>
  <dcterms:created xsi:type="dcterms:W3CDTF">2018-03-01T02:03:00Z</dcterms:created>
  <dcterms:modified xsi:type="dcterms:W3CDTF">2020-06-17T06:54:01Z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y fmtid="{D5CDD505-2E9C-101B-9397-08002B2CF9AE}" pid="3" name="KSORubyTemplateID">
    <vt:lpwstr>8</vt:lpwstr>
  </property>
</Properties>
</file>