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9" r:id="rId3"/>
    <p:sldId id="262" r:id="rId4"/>
    <p:sldId id="290" r:id="rId5"/>
    <p:sldId id="264" r:id="rId6"/>
    <p:sldId id="265" r:id="rId7"/>
    <p:sldId id="279" r:id="rId8"/>
    <p:sldId id="291" r:id="rId9"/>
    <p:sldId id="280" r:id="rId10"/>
    <p:sldId id="268" r:id="rId11"/>
    <p:sldId id="269" r:id="rId12"/>
    <p:sldId id="270" r:id="rId13"/>
    <p:sldId id="292" r:id="rId14"/>
    <p:sldId id="277" r:id="rId15"/>
    <p:sldId id="273" r:id="rId16"/>
    <p:sldId id="293" r:id="rId17"/>
    <p:sldId id="272" r:id="rId18"/>
    <p:sldId id="274" r:id="rId19"/>
    <p:sldId id="275" r:id="rId20"/>
    <p:sldId id="294" r:id="rId21"/>
    <p:sldId id="278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B4B6"/>
    <a:srgbClr val="599597"/>
    <a:srgbClr val="A8CACC"/>
    <a:srgbClr val="00BAD1"/>
    <a:srgbClr val="A6E7EF"/>
    <a:srgbClr val="1BCB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632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5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3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F2A346"/>
            </a:solidFill>
            <a:ln>
              <a:noFill/>
            </a:ln>
            <a:effectLst/>
            <a:sp3d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sp3d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180000"/>
        <c:axId val="187180560"/>
      </c:barChart>
      <c:catAx>
        <c:axId val="1871800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187180560"/>
        <c:crosses val="autoZero"/>
        <c:auto val="1"/>
        <c:lblAlgn val="ctr"/>
        <c:lblOffset val="100"/>
        <c:noMultiLvlLbl val="1"/>
      </c:catAx>
      <c:valAx>
        <c:axId val="1871805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187180000"/>
        <c:crosses val="autoZero"/>
        <c:crossBetween val="between"/>
      </c:valAx>
      <c:spPr>
        <a:solidFill>
          <a:srgbClr val="599597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汉仪旗黑-50简" panose="00020600040101010101" charset="-122"/>
              <a:ea typeface="汉仪旗黑-50简" panose="0002060004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汉仪旗黑-50简" panose="00020600040101010101" charset="-122"/>
              </a:rPr>
            </a:fld>
            <a:endParaRPr lang="zh-CN" altLang="en-US">
              <a:latin typeface="汉仪旗黑-50简" panose="0002060004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汉仪旗黑-50简" panose="00020600040101010101" charset="-122"/>
              <a:ea typeface="汉仪旗黑-50简" panose="0002060004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汉仪旗黑-50简" panose="00020600040101010101" charset="-122"/>
              </a:rPr>
            </a:fld>
            <a:endParaRPr lang="zh-CN" altLang="en-US">
              <a:latin typeface="汉仪旗黑-50简" panose="00020600040101010101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汉仪旗黑-50简" panose="00020600040101010101" charset="-122"/>
        <a:ea typeface="汉仪旗黑-50简" panose="00020600040101010101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汉仪旗黑-50简" panose="00020600040101010101" charset="-122"/>
        <a:ea typeface="汉仪旗黑-50简" panose="00020600040101010101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汉仪旗黑-50简" panose="00020600040101010101" charset="-122"/>
        <a:ea typeface="汉仪旗黑-50简" panose="00020600040101010101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汉仪旗黑-50简" panose="00020600040101010101" charset="-122"/>
        <a:ea typeface="汉仪旗黑-50简" panose="00020600040101010101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汉仪旗黑-50简" panose="00020600040101010101" charset="-122"/>
        <a:ea typeface="汉仪旗黑-50简" panose="00020600040101010101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/>
          <p:cNvSpPr/>
          <p:nvPr userDrawn="1"/>
        </p:nvSpPr>
        <p:spPr>
          <a:xfrm>
            <a:off x="0" y="0"/>
            <a:ext cx="12192000" cy="546100"/>
          </a:xfrm>
          <a:prstGeom prst="roundRect">
            <a:avLst>
              <a:gd name="adj" fmla="val 0"/>
            </a:avLst>
          </a:prstGeom>
          <a:solidFill>
            <a:srgbClr val="A8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任意多边形: 形状 3"/>
          <p:cNvSpPr/>
          <p:nvPr userDrawn="1"/>
        </p:nvSpPr>
        <p:spPr>
          <a:xfrm rot="5400000">
            <a:off x="142207" y="-53308"/>
            <a:ext cx="317680" cy="602095"/>
          </a:xfrm>
          <a:custGeom>
            <a:avLst/>
            <a:gdLst>
              <a:gd name="connsiteX0" fmla="*/ 0 w 317680"/>
              <a:gd name="connsiteY0" fmla="*/ 602095 h 602095"/>
              <a:gd name="connsiteX1" fmla="*/ 0 w 317680"/>
              <a:gd name="connsiteY1" fmla="*/ 158840 h 602095"/>
              <a:gd name="connsiteX2" fmla="*/ 158840 w 317680"/>
              <a:gd name="connsiteY2" fmla="*/ 0 h 602095"/>
              <a:gd name="connsiteX3" fmla="*/ 317680 w 317680"/>
              <a:gd name="connsiteY3" fmla="*/ 158840 h 602095"/>
              <a:gd name="connsiteX4" fmla="*/ 317680 w 317680"/>
              <a:gd name="connsiteY4" fmla="*/ 602095 h 602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680" h="602095">
                <a:moveTo>
                  <a:pt x="0" y="602095"/>
                </a:moveTo>
                <a:lnTo>
                  <a:pt x="0" y="158840"/>
                </a:lnTo>
                <a:cubicBezTo>
                  <a:pt x="0" y="71115"/>
                  <a:pt x="71115" y="0"/>
                  <a:pt x="158840" y="0"/>
                </a:cubicBezTo>
                <a:cubicBezTo>
                  <a:pt x="246565" y="0"/>
                  <a:pt x="317680" y="71115"/>
                  <a:pt x="317680" y="158840"/>
                </a:cubicBezTo>
                <a:lnTo>
                  <a:pt x="317680" y="602095"/>
                </a:lnTo>
                <a:close/>
              </a:path>
            </a:pathLst>
          </a:custGeom>
          <a:solidFill>
            <a:srgbClr val="5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 userDrawn="1"/>
        </p:nvSpPr>
        <p:spPr>
          <a:xfrm>
            <a:off x="311254" y="127089"/>
            <a:ext cx="241300" cy="241300"/>
          </a:xfrm>
          <a:prstGeom prst="ellipse">
            <a:avLst/>
          </a:prstGeom>
          <a:solidFill>
            <a:srgbClr val="5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fld id="{9FFE6D2F-F40B-411C-9BC9-12CC9800A7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汉仪旗黑-50简" panose="00020600040101010101" charset="-122"/>
                <a:ea typeface="汉仪旗黑-50简" panose="00020600040101010101" charset="-122"/>
              </a:defRPr>
            </a:lvl1pPr>
          </a:lstStyle>
          <a:p>
            <a:fld id="{93B0F918-CAD3-4516-BB90-B3EC903B9A5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汉仪旗黑-50简" panose="00020600040101010101" charset="-122"/>
          <a:ea typeface="汉仪旗黑-50简" panose="00020600040101010101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汉仪旗黑-50简" panose="00020600040101010101" charset="-122"/>
          <a:ea typeface="汉仪旗黑-50简" panose="00020600040101010101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汉仪旗黑-50简" panose="00020600040101010101" charset="-122"/>
          <a:ea typeface="汉仪旗黑-50简" panose="00020600040101010101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汉仪旗黑-50简" panose="00020600040101010101" charset="-122"/>
          <a:ea typeface="汉仪旗黑-50简" panose="00020600040101010101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汉仪旗黑-50简" panose="00020600040101010101" charset="-122"/>
          <a:ea typeface="汉仪旗黑-50简" panose="00020600040101010101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汉仪旗黑-50简" panose="00020600040101010101" charset="-122"/>
          <a:ea typeface="汉仪旗黑-50简" panose="00020600040101010101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6.jpe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"/>
          <p:cNvPicPr>
            <a:picLocks noChangeAspect="1"/>
          </p:cNvPicPr>
          <p:nvPr/>
        </p:nvPicPr>
        <p:blipFill>
          <a:blip r:embed="rId1"/>
          <a:srcRect b="73744"/>
          <a:stretch>
            <a:fillRect/>
          </a:stretch>
        </p:blipFill>
        <p:spPr>
          <a:xfrm>
            <a:off x="0" y="-36830"/>
            <a:ext cx="12192000" cy="6931660"/>
          </a:xfrm>
          <a:prstGeom prst="rect">
            <a:avLst/>
          </a:prstGeom>
        </p:spPr>
      </p:pic>
      <p:sp>
        <p:nvSpPr>
          <p:cNvPr id="34" name="矩形: 圆角 33"/>
          <p:cNvSpPr/>
          <p:nvPr/>
        </p:nvSpPr>
        <p:spPr>
          <a:xfrm>
            <a:off x="3960009" y="4531477"/>
            <a:ext cx="4329133" cy="380301"/>
          </a:xfrm>
          <a:prstGeom prst="roundRect">
            <a:avLst>
              <a:gd name="adj" fmla="val 50000"/>
            </a:avLst>
          </a:prstGeom>
          <a:solidFill>
            <a:srgbClr val="A8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867304" y="4609415"/>
            <a:ext cx="2514542" cy="24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汇报人：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PPTCN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77520" y="2502526"/>
            <a:ext cx="8094110" cy="11988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简约季度工作总结</a:t>
            </a:r>
            <a:endParaRPr kumimoji="0" lang="zh-CN" altLang="en-US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823895" y="2233016"/>
            <a:ext cx="6347735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总结计划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|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商务汇报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|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|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述职报告</a:t>
            </a:r>
            <a:endParaRPr kumimoji="0" lang="zh-CN" altLang="en-US" sz="16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"/>
          <p:cNvPicPr>
            <a:picLocks noChangeAspect="1"/>
          </p:cNvPicPr>
          <p:nvPr/>
        </p:nvPicPr>
        <p:blipFill>
          <a:blip r:embed="rId1"/>
          <a:srcRect t="498" r="66995" b="73744"/>
          <a:stretch>
            <a:fillRect/>
          </a:stretch>
        </p:blipFill>
        <p:spPr>
          <a:xfrm>
            <a:off x="0" y="57785"/>
            <a:ext cx="4023995" cy="6800215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614341" y="3023691"/>
            <a:ext cx="2076359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目录</a:t>
            </a:r>
            <a:endParaRPr kumimoji="0" lang="en-US" altLang="zh-CN" sz="4400" b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CONENTS</a:t>
            </a:r>
            <a:endParaRPr kumimoji="0" lang="en-US" altLang="zh-CN" sz="2800" b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650230" y="2159000"/>
            <a:ext cx="0" cy="267462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>
            <a:off x="6413409" y="1480505"/>
            <a:ext cx="4950094" cy="4701537"/>
            <a:chOff x="11236" y="2693"/>
            <a:chExt cx="5659" cy="5375"/>
          </a:xfrm>
        </p:grpSpPr>
        <p:grpSp>
          <p:nvGrpSpPr>
            <p:cNvPr id="27" name="组合 26"/>
            <p:cNvGrpSpPr/>
            <p:nvPr/>
          </p:nvGrpSpPr>
          <p:grpSpPr>
            <a:xfrm>
              <a:off x="11236" y="2693"/>
              <a:ext cx="5659" cy="1204"/>
              <a:chOff x="6169639" y="2479340"/>
              <a:chExt cx="3593486" cy="764494"/>
            </a:xfrm>
          </p:grpSpPr>
          <p:sp>
            <p:nvSpPr>
              <p:cNvPr id="28" name="TextBox 119"/>
              <p:cNvSpPr txBox="1"/>
              <p:nvPr/>
            </p:nvSpPr>
            <p:spPr>
              <a:xfrm>
                <a:off x="6169640" y="2479340"/>
                <a:ext cx="2468921" cy="2673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defTabSz="914400"/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01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、输入标题内容</a:t>
                </a:r>
                <a:endPara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lt"/>
                </a:endParaRPr>
              </a:p>
            </p:txBody>
          </p:sp>
          <p:sp>
            <p:nvSpPr>
              <p:cNvPr id="29" name="Rectangle 120"/>
              <p:cNvSpPr/>
              <p:nvPr/>
            </p:nvSpPr>
            <p:spPr>
              <a:xfrm>
                <a:off x="6169639" y="2708677"/>
                <a:ext cx="3593486" cy="5351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defTabSz="914400">
                  <a:lnSpc>
                    <a:spcPct val="150000"/>
                  </a:lnSpc>
                </a:pPr>
                <a:r>
                  <a:rPr lang="id-ID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Geplis dipsam volorib vendian debist lignist quantium temab ium exper</a:t>
                </a:r>
                <a:endParaRPr lang="id-ID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1236" y="4083"/>
              <a:ext cx="5659" cy="1204"/>
              <a:chOff x="6169639" y="2479340"/>
              <a:chExt cx="3593486" cy="764494"/>
            </a:xfrm>
          </p:grpSpPr>
          <p:sp>
            <p:nvSpPr>
              <p:cNvPr id="31" name="TextBox 119"/>
              <p:cNvSpPr txBox="1"/>
              <p:nvPr/>
            </p:nvSpPr>
            <p:spPr>
              <a:xfrm>
                <a:off x="6169640" y="2479340"/>
                <a:ext cx="2468921" cy="2673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defTabSz="914400"/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02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、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输入标题内容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lt"/>
                </a:endParaRPr>
              </a:p>
            </p:txBody>
          </p:sp>
          <p:sp>
            <p:nvSpPr>
              <p:cNvPr id="38" name="Rectangle 120"/>
              <p:cNvSpPr/>
              <p:nvPr/>
            </p:nvSpPr>
            <p:spPr>
              <a:xfrm>
                <a:off x="6169639" y="2708677"/>
                <a:ext cx="3593486" cy="5351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defTabSz="914400">
                  <a:lnSpc>
                    <a:spcPct val="150000"/>
                  </a:lnSpc>
                </a:pPr>
                <a:r>
                  <a:rPr lang="id-ID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Geplis dipsam volorib vendian debist lignist quantium temab ium exper</a:t>
                </a:r>
                <a:endParaRPr lang="id-ID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11236" y="5473"/>
              <a:ext cx="5659" cy="1204"/>
              <a:chOff x="6169639" y="2479340"/>
              <a:chExt cx="3593486" cy="764494"/>
            </a:xfrm>
          </p:grpSpPr>
          <p:sp>
            <p:nvSpPr>
              <p:cNvPr id="40" name="TextBox 119"/>
              <p:cNvSpPr txBox="1"/>
              <p:nvPr/>
            </p:nvSpPr>
            <p:spPr>
              <a:xfrm>
                <a:off x="6169640" y="2479340"/>
                <a:ext cx="2468921" cy="2673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defTabSz="914400"/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03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、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输入标题内容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lt"/>
                </a:endParaRPr>
              </a:p>
            </p:txBody>
          </p:sp>
          <p:sp>
            <p:nvSpPr>
              <p:cNvPr id="41" name="Rectangle 120"/>
              <p:cNvSpPr/>
              <p:nvPr/>
            </p:nvSpPr>
            <p:spPr>
              <a:xfrm>
                <a:off x="6169639" y="2708677"/>
                <a:ext cx="3593486" cy="5351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defTabSz="914400">
                  <a:lnSpc>
                    <a:spcPct val="150000"/>
                  </a:lnSpc>
                </a:pPr>
                <a:r>
                  <a:rPr lang="id-ID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Geplis dipsam volorib vendian debist lignist quantium temab ium exper</a:t>
                </a:r>
                <a:endParaRPr lang="id-ID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1236" y="6863"/>
              <a:ext cx="5659" cy="1204"/>
              <a:chOff x="6169639" y="2479340"/>
              <a:chExt cx="3593486" cy="764494"/>
            </a:xfrm>
          </p:grpSpPr>
          <p:sp>
            <p:nvSpPr>
              <p:cNvPr id="43" name="TextBox 119"/>
              <p:cNvSpPr txBox="1"/>
              <p:nvPr/>
            </p:nvSpPr>
            <p:spPr>
              <a:xfrm>
                <a:off x="6169640" y="2479340"/>
                <a:ext cx="2468921" cy="2673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defTabSz="914400"/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04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、</a:t>
                </a: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lt"/>
                  </a:rPr>
                  <a:t>输入标题内容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lt"/>
                </a:endParaRPr>
              </a:p>
            </p:txBody>
          </p:sp>
          <p:sp>
            <p:nvSpPr>
              <p:cNvPr id="44" name="Rectangle 120"/>
              <p:cNvSpPr/>
              <p:nvPr/>
            </p:nvSpPr>
            <p:spPr>
              <a:xfrm>
                <a:off x="6169639" y="2708677"/>
                <a:ext cx="3593486" cy="5351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defTabSz="914400">
                  <a:lnSpc>
                    <a:spcPct val="150000"/>
                  </a:lnSpc>
                </a:pPr>
                <a:r>
                  <a:rPr lang="id-ID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Geplis dipsam volorib vendian debist lignist quantium temab ium exper</a:t>
                </a:r>
                <a:endParaRPr lang="id-ID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rcRect b="73744"/>
          <a:stretch>
            <a:fillRect/>
          </a:stretch>
        </p:blipFill>
        <p:spPr>
          <a:xfrm>
            <a:off x="0" y="-36830"/>
            <a:ext cx="12192000" cy="693166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TextBox 59"/>
          <p:cNvSpPr>
            <a:spLocks noChangeArrowheads="1"/>
          </p:cNvSpPr>
          <p:nvPr/>
        </p:nvSpPr>
        <p:spPr bwMode="auto">
          <a:xfrm flipH="1">
            <a:off x="2247688" y="3474801"/>
            <a:ext cx="769527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输入标题内容</a:t>
            </a:r>
            <a:endParaRPr lang="zh-CN" altLang="en-US" sz="4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48945" y="2275831"/>
            <a:ext cx="8094110" cy="11988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p>
            <a:pPr algn="ctr">
              <a:defRPr/>
            </a:pPr>
            <a:r>
              <a: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01</a:t>
            </a:r>
            <a:endParaRPr kumimoji="0" lang="en-US" altLang="zh-CN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quotation-mark_32371"/>
          <p:cNvSpPr>
            <a:spLocks noChangeAspect="1"/>
          </p:cNvSpPr>
          <p:nvPr/>
        </p:nvSpPr>
        <p:spPr bwMode="auto">
          <a:xfrm>
            <a:off x="658589" y="824897"/>
            <a:ext cx="1896143" cy="1761150"/>
          </a:xfrm>
          <a:custGeom>
            <a:avLst/>
            <a:gdLst>
              <a:gd name="T0" fmla="*/ 2004 w 4654"/>
              <a:gd name="T1" fmla="*/ 191 h 4326"/>
              <a:gd name="T2" fmla="*/ 2004 w 4654"/>
              <a:gd name="T3" fmla="*/ 968 h 4326"/>
              <a:gd name="T4" fmla="*/ 1813 w 4654"/>
              <a:gd name="T5" fmla="*/ 1158 h 4326"/>
              <a:gd name="T6" fmla="*/ 1205 w 4654"/>
              <a:gd name="T7" fmla="*/ 2305 h 4326"/>
              <a:gd name="T8" fmla="*/ 1813 w 4654"/>
              <a:gd name="T9" fmla="*/ 2305 h 4326"/>
              <a:gd name="T10" fmla="*/ 2004 w 4654"/>
              <a:gd name="T11" fmla="*/ 2495 h 4326"/>
              <a:gd name="T12" fmla="*/ 2004 w 4654"/>
              <a:gd name="T13" fmla="*/ 4135 h 4326"/>
              <a:gd name="T14" fmla="*/ 1813 w 4654"/>
              <a:gd name="T15" fmla="*/ 4326 h 4326"/>
              <a:gd name="T16" fmla="*/ 191 w 4654"/>
              <a:gd name="T17" fmla="*/ 4326 h 4326"/>
              <a:gd name="T18" fmla="*/ 0 w 4654"/>
              <a:gd name="T19" fmla="*/ 4135 h 4326"/>
              <a:gd name="T20" fmla="*/ 0 w 4654"/>
              <a:gd name="T21" fmla="*/ 2495 h 4326"/>
              <a:gd name="T22" fmla="*/ 109 w 4654"/>
              <a:gd name="T23" fmla="*/ 1501 h 4326"/>
              <a:gd name="T24" fmla="*/ 448 w 4654"/>
              <a:gd name="T25" fmla="*/ 713 h 4326"/>
              <a:gd name="T26" fmla="*/ 1023 w 4654"/>
              <a:gd name="T27" fmla="*/ 187 h 4326"/>
              <a:gd name="T28" fmla="*/ 1813 w 4654"/>
              <a:gd name="T29" fmla="*/ 0 h 4326"/>
              <a:gd name="T30" fmla="*/ 2004 w 4654"/>
              <a:gd name="T31" fmla="*/ 191 h 4326"/>
              <a:gd name="T32" fmla="*/ 4464 w 4654"/>
              <a:gd name="T33" fmla="*/ 1158 h 4326"/>
              <a:gd name="T34" fmla="*/ 4654 w 4654"/>
              <a:gd name="T35" fmla="*/ 968 h 4326"/>
              <a:gd name="T36" fmla="*/ 4654 w 4654"/>
              <a:gd name="T37" fmla="*/ 191 h 4326"/>
              <a:gd name="T38" fmla="*/ 4464 w 4654"/>
              <a:gd name="T39" fmla="*/ 0 h 4326"/>
              <a:gd name="T40" fmla="*/ 3674 w 4654"/>
              <a:gd name="T41" fmla="*/ 187 h 4326"/>
              <a:gd name="T42" fmla="*/ 3098 w 4654"/>
              <a:gd name="T43" fmla="*/ 713 h 4326"/>
              <a:gd name="T44" fmla="*/ 2759 w 4654"/>
              <a:gd name="T45" fmla="*/ 1501 h 4326"/>
              <a:gd name="T46" fmla="*/ 2650 w 4654"/>
              <a:gd name="T47" fmla="*/ 2495 h 4326"/>
              <a:gd name="T48" fmla="*/ 2650 w 4654"/>
              <a:gd name="T49" fmla="*/ 4135 h 4326"/>
              <a:gd name="T50" fmla="*/ 2841 w 4654"/>
              <a:gd name="T51" fmla="*/ 4326 h 4326"/>
              <a:gd name="T52" fmla="*/ 4464 w 4654"/>
              <a:gd name="T53" fmla="*/ 4326 h 4326"/>
              <a:gd name="T54" fmla="*/ 4654 w 4654"/>
              <a:gd name="T55" fmla="*/ 4135 h 4326"/>
              <a:gd name="T56" fmla="*/ 4654 w 4654"/>
              <a:gd name="T57" fmla="*/ 2495 h 4326"/>
              <a:gd name="T58" fmla="*/ 4464 w 4654"/>
              <a:gd name="T59" fmla="*/ 2305 h 4326"/>
              <a:gd name="T60" fmla="*/ 3864 w 4654"/>
              <a:gd name="T61" fmla="*/ 2305 h 4326"/>
              <a:gd name="T62" fmla="*/ 4464 w 4654"/>
              <a:gd name="T63" fmla="*/ 1158 h 4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654" h="4326">
                <a:moveTo>
                  <a:pt x="2004" y="191"/>
                </a:moveTo>
                <a:lnTo>
                  <a:pt x="2004" y="968"/>
                </a:lnTo>
                <a:cubicBezTo>
                  <a:pt x="2004" y="1073"/>
                  <a:pt x="1919" y="1158"/>
                  <a:pt x="1813" y="1158"/>
                </a:cubicBezTo>
                <a:cubicBezTo>
                  <a:pt x="1437" y="1158"/>
                  <a:pt x="1233" y="1544"/>
                  <a:pt x="1205" y="2305"/>
                </a:cubicBezTo>
                <a:lnTo>
                  <a:pt x="1813" y="2305"/>
                </a:lnTo>
                <a:cubicBezTo>
                  <a:pt x="1919" y="2305"/>
                  <a:pt x="2004" y="2390"/>
                  <a:pt x="2004" y="2495"/>
                </a:cubicBezTo>
                <a:lnTo>
                  <a:pt x="2004" y="4135"/>
                </a:lnTo>
                <a:cubicBezTo>
                  <a:pt x="2004" y="4241"/>
                  <a:pt x="1919" y="4326"/>
                  <a:pt x="1813" y="4326"/>
                </a:cubicBezTo>
                <a:lnTo>
                  <a:pt x="191" y="4326"/>
                </a:lnTo>
                <a:cubicBezTo>
                  <a:pt x="85" y="4326"/>
                  <a:pt x="0" y="4241"/>
                  <a:pt x="0" y="4135"/>
                </a:cubicBezTo>
                <a:lnTo>
                  <a:pt x="0" y="2495"/>
                </a:lnTo>
                <a:cubicBezTo>
                  <a:pt x="0" y="2131"/>
                  <a:pt x="37" y="1796"/>
                  <a:pt x="109" y="1501"/>
                </a:cubicBezTo>
                <a:cubicBezTo>
                  <a:pt x="183" y="1198"/>
                  <a:pt x="297" y="933"/>
                  <a:pt x="448" y="713"/>
                </a:cubicBezTo>
                <a:cubicBezTo>
                  <a:pt x="602" y="488"/>
                  <a:pt x="796" y="311"/>
                  <a:pt x="1023" y="187"/>
                </a:cubicBezTo>
                <a:cubicBezTo>
                  <a:pt x="1252" y="63"/>
                  <a:pt x="1518" y="0"/>
                  <a:pt x="1813" y="0"/>
                </a:cubicBezTo>
                <a:cubicBezTo>
                  <a:pt x="1919" y="0"/>
                  <a:pt x="2004" y="86"/>
                  <a:pt x="2004" y="191"/>
                </a:cubicBezTo>
                <a:close/>
                <a:moveTo>
                  <a:pt x="4464" y="1158"/>
                </a:moveTo>
                <a:cubicBezTo>
                  <a:pt x="4569" y="1158"/>
                  <a:pt x="4654" y="1073"/>
                  <a:pt x="4654" y="968"/>
                </a:cubicBezTo>
                <a:lnTo>
                  <a:pt x="4654" y="191"/>
                </a:lnTo>
                <a:cubicBezTo>
                  <a:pt x="4654" y="86"/>
                  <a:pt x="4569" y="0"/>
                  <a:pt x="4464" y="0"/>
                </a:cubicBezTo>
                <a:cubicBezTo>
                  <a:pt x="4168" y="0"/>
                  <a:pt x="3902" y="63"/>
                  <a:pt x="3674" y="187"/>
                </a:cubicBezTo>
                <a:cubicBezTo>
                  <a:pt x="3447" y="311"/>
                  <a:pt x="3253" y="488"/>
                  <a:pt x="3098" y="713"/>
                </a:cubicBezTo>
                <a:cubicBezTo>
                  <a:pt x="2948" y="933"/>
                  <a:pt x="2834" y="1198"/>
                  <a:pt x="2759" y="1501"/>
                </a:cubicBezTo>
                <a:cubicBezTo>
                  <a:pt x="2687" y="1796"/>
                  <a:pt x="2650" y="2131"/>
                  <a:pt x="2650" y="2495"/>
                </a:cubicBezTo>
                <a:lnTo>
                  <a:pt x="2650" y="4135"/>
                </a:lnTo>
                <a:cubicBezTo>
                  <a:pt x="2650" y="4241"/>
                  <a:pt x="2736" y="4326"/>
                  <a:pt x="2841" y="4326"/>
                </a:cubicBezTo>
                <a:lnTo>
                  <a:pt x="4464" y="4326"/>
                </a:lnTo>
                <a:cubicBezTo>
                  <a:pt x="4569" y="4326"/>
                  <a:pt x="4654" y="4241"/>
                  <a:pt x="4654" y="4135"/>
                </a:cubicBezTo>
                <a:lnTo>
                  <a:pt x="4654" y="2495"/>
                </a:lnTo>
                <a:cubicBezTo>
                  <a:pt x="4654" y="2390"/>
                  <a:pt x="4569" y="2305"/>
                  <a:pt x="4464" y="2305"/>
                </a:cubicBezTo>
                <a:lnTo>
                  <a:pt x="3864" y="2305"/>
                </a:lnTo>
                <a:cubicBezTo>
                  <a:pt x="3892" y="1544"/>
                  <a:pt x="4093" y="1158"/>
                  <a:pt x="4464" y="11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</p:sp>
      <p:sp>
        <p:nvSpPr>
          <p:cNvPr id="3" name="文本框 2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945517" y="1594297"/>
            <a:ext cx="7217565" cy="3725767"/>
            <a:chOff x="-966980" y="1566116"/>
            <a:chExt cx="7217565" cy="3725767"/>
          </a:xfrm>
        </p:grpSpPr>
        <p:sp>
          <p:nvSpPr>
            <p:cNvPr id="14" name="文本框 13"/>
            <p:cNvSpPr txBox="1"/>
            <p:nvPr/>
          </p:nvSpPr>
          <p:spPr>
            <a:xfrm>
              <a:off x="-601104" y="1917701"/>
              <a:ext cx="3219150" cy="3000528"/>
            </a:xfrm>
            <a:custGeom>
              <a:avLst/>
              <a:gdLst>
                <a:gd name="connsiteX0" fmla="*/ 1116848 w 2600092"/>
                <a:gd name="connsiteY0" fmla="*/ 0 h 2423513"/>
                <a:gd name="connsiteX1" fmla="*/ 2600092 w 2600092"/>
                <a:gd name="connsiteY1" fmla="*/ 1209549 h 2423513"/>
                <a:gd name="connsiteX2" fmla="*/ 1116848 w 2600092"/>
                <a:gd name="connsiteY2" fmla="*/ 2423513 h 2423513"/>
                <a:gd name="connsiteX3" fmla="*/ 320047 w 2600092"/>
                <a:gd name="connsiteY3" fmla="*/ 2085809 h 2423513"/>
                <a:gd name="connsiteX4" fmla="*/ 0 w 2600092"/>
                <a:gd name="connsiteY4" fmla="*/ 1236036 h 2423513"/>
                <a:gd name="connsiteX5" fmla="*/ 309009 w 2600092"/>
                <a:gd name="connsiteY5" fmla="*/ 344323 h 2423513"/>
                <a:gd name="connsiteX6" fmla="*/ 1116848 w 2600092"/>
                <a:gd name="connsiteY6" fmla="*/ 0 h 2423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00092" h="2423513">
                  <a:moveTo>
                    <a:pt x="1116848" y="0"/>
                  </a:moveTo>
                  <a:cubicBezTo>
                    <a:pt x="1696609" y="0"/>
                    <a:pt x="2191020" y="403185"/>
                    <a:pt x="2600092" y="1209549"/>
                  </a:cubicBezTo>
                  <a:cubicBezTo>
                    <a:pt x="2158649" y="2018860"/>
                    <a:pt x="1664234" y="2423513"/>
                    <a:pt x="1116848" y="2423513"/>
                  </a:cubicBezTo>
                  <a:cubicBezTo>
                    <a:pt x="799009" y="2423513"/>
                    <a:pt x="533408" y="2310944"/>
                    <a:pt x="320047" y="2085809"/>
                  </a:cubicBezTo>
                  <a:cubicBezTo>
                    <a:pt x="106682" y="1860674"/>
                    <a:pt x="0" y="1577416"/>
                    <a:pt x="0" y="1236036"/>
                  </a:cubicBezTo>
                  <a:cubicBezTo>
                    <a:pt x="0" y="871112"/>
                    <a:pt x="103003" y="573873"/>
                    <a:pt x="309009" y="344323"/>
                  </a:cubicBezTo>
                  <a:cubicBezTo>
                    <a:pt x="515015" y="114773"/>
                    <a:pt x="784295" y="0"/>
                    <a:pt x="1116848" y="0"/>
                  </a:cubicBezTo>
                  <a:close/>
                </a:path>
              </a:pathLst>
            </a:custGeom>
            <a:blipFill dpi="0" rotWithShape="1">
              <a:blip r:embed="rId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 r="2"/>
              </a:stretch>
            </a:blip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p>
              <a:endParaRPr lang="zh-CN" altLang="en-US" sz="20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52848" y="1921063"/>
              <a:ext cx="3213680" cy="3011458"/>
            </a:xfrm>
            <a:custGeom>
              <a:avLst/>
              <a:gdLst>
                <a:gd name="connsiteX0" fmla="*/ 1483240 w 2595673"/>
                <a:gd name="connsiteY0" fmla="*/ 0 h 2432340"/>
                <a:gd name="connsiteX1" fmla="*/ 2277837 w 2595673"/>
                <a:gd name="connsiteY1" fmla="*/ 346531 h 2432340"/>
                <a:gd name="connsiteX2" fmla="*/ 2595673 w 2595673"/>
                <a:gd name="connsiteY2" fmla="*/ 1205134 h 2432340"/>
                <a:gd name="connsiteX3" fmla="*/ 2288872 w 2595673"/>
                <a:gd name="connsiteY3" fmla="*/ 2085809 h 2432340"/>
                <a:gd name="connsiteX4" fmla="*/ 1483240 w 2595673"/>
                <a:gd name="connsiteY4" fmla="*/ 2432340 h 2432340"/>
                <a:gd name="connsiteX5" fmla="*/ 0 w 2595673"/>
                <a:gd name="connsiteY5" fmla="*/ 1218379 h 2432340"/>
                <a:gd name="connsiteX6" fmla="*/ 1483240 w 2595673"/>
                <a:gd name="connsiteY6" fmla="*/ 0 h 24323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5673" h="2432340">
                  <a:moveTo>
                    <a:pt x="1483240" y="0"/>
                  </a:moveTo>
                  <a:cubicBezTo>
                    <a:pt x="1801080" y="0"/>
                    <a:pt x="2065944" y="115509"/>
                    <a:pt x="2277837" y="346531"/>
                  </a:cubicBezTo>
                  <a:cubicBezTo>
                    <a:pt x="2489727" y="577553"/>
                    <a:pt x="2595673" y="863754"/>
                    <a:pt x="2595673" y="1205134"/>
                  </a:cubicBezTo>
                  <a:cubicBezTo>
                    <a:pt x="2595673" y="1567118"/>
                    <a:pt x="2493406" y="1860674"/>
                    <a:pt x="2288872" y="2085809"/>
                  </a:cubicBezTo>
                  <a:cubicBezTo>
                    <a:pt x="2084337" y="2310944"/>
                    <a:pt x="1815793" y="2426457"/>
                    <a:pt x="1483240" y="2432340"/>
                  </a:cubicBezTo>
                  <a:cubicBezTo>
                    <a:pt x="906423" y="2426457"/>
                    <a:pt x="412012" y="2021800"/>
                    <a:pt x="0" y="1218379"/>
                  </a:cubicBezTo>
                  <a:cubicBezTo>
                    <a:pt x="450270" y="406125"/>
                    <a:pt x="944684" y="0"/>
                    <a:pt x="1483240" y="0"/>
                  </a:cubicBezTo>
                  <a:close/>
                </a:path>
              </a:pathLst>
            </a:custGeom>
            <a:blipFill dpi="0" rotWithShape="1">
              <a:blip r:embed="rId2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p>
              <a:endParaRPr lang="zh-CN" altLang="en-US" sz="20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-966980" y="1566116"/>
              <a:ext cx="7217565" cy="3725767"/>
            </a:xfrm>
            <a:custGeom>
              <a:avLst/>
              <a:gdLst>
                <a:gd name="connsiteX0" fmla="*/ 1774596 w 7217565"/>
                <a:gd name="connsiteY0" fmla="*/ 0 h 3725767"/>
                <a:gd name="connsiteX1" fmla="*/ 3610990 w 7217565"/>
                <a:gd name="connsiteY1" fmla="*/ 1289012 h 3725767"/>
                <a:gd name="connsiteX2" fmla="*/ 5425316 w 7217565"/>
                <a:gd name="connsiteY2" fmla="*/ 4415 h 3725767"/>
                <a:gd name="connsiteX3" fmla="*/ 6720943 w 7217565"/>
                <a:gd name="connsiteY3" fmla="*/ 525317 h 3725767"/>
                <a:gd name="connsiteX4" fmla="*/ 7217565 w 7217565"/>
                <a:gd name="connsiteY4" fmla="*/ 1849640 h 3725767"/>
                <a:gd name="connsiteX5" fmla="*/ 6690044 w 7217565"/>
                <a:gd name="connsiteY5" fmla="*/ 3171758 h 3725767"/>
                <a:gd name="connsiteX6" fmla="*/ 5425316 w 7217565"/>
                <a:gd name="connsiteY6" fmla="*/ 3725767 h 3725767"/>
                <a:gd name="connsiteX7" fmla="*/ 3597748 w 7217565"/>
                <a:gd name="connsiteY7" fmla="*/ 2423514 h 3725767"/>
                <a:gd name="connsiteX8" fmla="*/ 1774596 w 7217565"/>
                <a:gd name="connsiteY8" fmla="*/ 3716937 h 3725767"/>
                <a:gd name="connsiteX9" fmla="*/ 496622 w 7217565"/>
                <a:gd name="connsiteY9" fmla="*/ 3202657 h 3725767"/>
                <a:gd name="connsiteX10" fmla="*/ 0 w 7217565"/>
                <a:gd name="connsiteY10" fmla="*/ 1876127 h 3725767"/>
                <a:gd name="connsiteX11" fmla="*/ 520902 w 7217565"/>
                <a:gd name="connsiteY11" fmla="*/ 551801 h 3725767"/>
                <a:gd name="connsiteX12" fmla="*/ 1774596 w 7217565"/>
                <a:gd name="connsiteY12" fmla="*/ 0 h 3725767"/>
                <a:gd name="connsiteX13" fmla="*/ 1761692 w 7217565"/>
                <a:gd name="connsiteY13" fmla="*/ 437945 h 3725767"/>
                <a:gd name="connsiteX14" fmla="*/ 819088 w 7217565"/>
                <a:gd name="connsiteY14" fmla="*/ 839709 h 3725767"/>
                <a:gd name="connsiteX15" fmla="*/ 458529 w 7217565"/>
                <a:gd name="connsiteY15" fmla="*/ 1880178 h 3725767"/>
                <a:gd name="connsiteX16" fmla="*/ 831967 w 7217565"/>
                <a:gd name="connsiteY16" fmla="*/ 2871711 h 3725767"/>
                <a:gd name="connsiteX17" fmla="*/ 1761692 w 7217565"/>
                <a:gd name="connsiteY17" fmla="*/ 3265751 h 3725767"/>
                <a:gd name="connsiteX18" fmla="*/ 3492373 w 7217565"/>
                <a:gd name="connsiteY18" fmla="*/ 1849272 h 3725767"/>
                <a:gd name="connsiteX19" fmla="*/ 1761692 w 7217565"/>
                <a:gd name="connsiteY19" fmla="*/ 437945 h 3725767"/>
                <a:gd name="connsiteX20" fmla="*/ 5443003 w 7217565"/>
                <a:gd name="connsiteY20" fmla="*/ 441623 h 3725767"/>
                <a:gd name="connsiteX21" fmla="*/ 3712326 w 7217565"/>
                <a:gd name="connsiteY21" fmla="*/ 1863254 h 3725767"/>
                <a:gd name="connsiteX22" fmla="*/ 5443003 w 7217565"/>
                <a:gd name="connsiteY22" fmla="*/ 3279729 h 3725767"/>
                <a:gd name="connsiteX23" fmla="*/ 6383031 w 7217565"/>
                <a:gd name="connsiteY23" fmla="*/ 2875389 h 3725767"/>
                <a:gd name="connsiteX24" fmla="*/ 6741014 w 7217565"/>
                <a:gd name="connsiteY24" fmla="*/ 1847799 h 3725767"/>
                <a:gd name="connsiteX25" fmla="*/ 6370156 w 7217565"/>
                <a:gd name="connsiteY25" fmla="*/ 845963 h 3725767"/>
                <a:gd name="connsiteX26" fmla="*/ 5443003 w 7217565"/>
                <a:gd name="connsiteY26" fmla="*/ 441623 h 3725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217565" h="3725767">
                  <a:moveTo>
                    <a:pt x="1774596" y="0"/>
                  </a:moveTo>
                  <a:cubicBezTo>
                    <a:pt x="2527988" y="0"/>
                    <a:pt x="3140120" y="429669"/>
                    <a:pt x="3610990" y="1289012"/>
                  </a:cubicBezTo>
                  <a:cubicBezTo>
                    <a:pt x="4128949" y="432613"/>
                    <a:pt x="4733722" y="4415"/>
                    <a:pt x="5425316" y="4415"/>
                  </a:cubicBezTo>
                  <a:cubicBezTo>
                    <a:pt x="5957988" y="4415"/>
                    <a:pt x="6389865" y="178050"/>
                    <a:pt x="6720943" y="525317"/>
                  </a:cubicBezTo>
                  <a:cubicBezTo>
                    <a:pt x="7052025" y="872584"/>
                    <a:pt x="7217565" y="1314024"/>
                    <a:pt x="7217565" y="1849640"/>
                  </a:cubicBezTo>
                  <a:cubicBezTo>
                    <a:pt x="7217565" y="2361712"/>
                    <a:pt x="7041722" y="2802419"/>
                    <a:pt x="6690044" y="3171758"/>
                  </a:cubicBezTo>
                  <a:cubicBezTo>
                    <a:pt x="6338362" y="3541097"/>
                    <a:pt x="5916787" y="3725767"/>
                    <a:pt x="5425316" y="3725767"/>
                  </a:cubicBezTo>
                  <a:cubicBezTo>
                    <a:pt x="4704294" y="3725767"/>
                    <a:pt x="4095106" y="3291683"/>
                    <a:pt x="3597748" y="2423514"/>
                  </a:cubicBezTo>
                  <a:cubicBezTo>
                    <a:pt x="3070959" y="3285796"/>
                    <a:pt x="2463243" y="3716937"/>
                    <a:pt x="1774596" y="3716937"/>
                  </a:cubicBezTo>
                  <a:cubicBezTo>
                    <a:pt x="1253694" y="3716937"/>
                    <a:pt x="827704" y="3545513"/>
                    <a:pt x="496622" y="3202657"/>
                  </a:cubicBezTo>
                  <a:cubicBezTo>
                    <a:pt x="165541" y="2859806"/>
                    <a:pt x="0" y="2417627"/>
                    <a:pt x="0" y="1876127"/>
                  </a:cubicBezTo>
                  <a:cubicBezTo>
                    <a:pt x="0" y="1361112"/>
                    <a:pt x="173635" y="919669"/>
                    <a:pt x="520902" y="551801"/>
                  </a:cubicBezTo>
                  <a:cubicBezTo>
                    <a:pt x="868169" y="183934"/>
                    <a:pt x="1286068" y="0"/>
                    <a:pt x="1774596" y="0"/>
                  </a:cubicBezTo>
                  <a:close/>
                  <a:moveTo>
                    <a:pt x="1761692" y="437945"/>
                  </a:moveTo>
                  <a:cubicBezTo>
                    <a:pt x="1373661" y="437945"/>
                    <a:pt x="1059460" y="571865"/>
                    <a:pt x="819088" y="839709"/>
                  </a:cubicBezTo>
                  <a:cubicBezTo>
                    <a:pt x="578715" y="1107553"/>
                    <a:pt x="458529" y="1454377"/>
                    <a:pt x="458529" y="1880178"/>
                  </a:cubicBezTo>
                  <a:cubicBezTo>
                    <a:pt x="458529" y="2278508"/>
                    <a:pt x="583008" y="2609019"/>
                    <a:pt x="831967" y="2871711"/>
                  </a:cubicBezTo>
                  <a:cubicBezTo>
                    <a:pt x="1080921" y="3134403"/>
                    <a:pt x="1390830" y="3265751"/>
                    <a:pt x="1761692" y="3265751"/>
                  </a:cubicBezTo>
                  <a:cubicBezTo>
                    <a:pt x="2400394" y="3265751"/>
                    <a:pt x="2977288" y="2793593"/>
                    <a:pt x="3492373" y="1849272"/>
                  </a:cubicBezTo>
                  <a:cubicBezTo>
                    <a:pt x="3015059" y="908390"/>
                    <a:pt x="2438169" y="437945"/>
                    <a:pt x="1761692" y="437945"/>
                  </a:cubicBezTo>
                  <a:close/>
                  <a:moveTo>
                    <a:pt x="5443003" y="441623"/>
                  </a:moveTo>
                  <a:cubicBezTo>
                    <a:pt x="4814605" y="441623"/>
                    <a:pt x="4237711" y="915499"/>
                    <a:pt x="3712326" y="1863254"/>
                  </a:cubicBezTo>
                  <a:cubicBezTo>
                    <a:pt x="4193071" y="2800702"/>
                    <a:pt x="4769961" y="3272864"/>
                    <a:pt x="5443003" y="3279729"/>
                  </a:cubicBezTo>
                  <a:cubicBezTo>
                    <a:pt x="5831034" y="3272864"/>
                    <a:pt x="6144376" y="3138082"/>
                    <a:pt x="6383031" y="2875389"/>
                  </a:cubicBezTo>
                  <a:cubicBezTo>
                    <a:pt x="6621687" y="2612697"/>
                    <a:pt x="6741014" y="2270170"/>
                    <a:pt x="6741014" y="1847799"/>
                  </a:cubicBezTo>
                  <a:cubicBezTo>
                    <a:pt x="6741014" y="1449469"/>
                    <a:pt x="6617393" y="1115524"/>
                    <a:pt x="6370156" y="845963"/>
                  </a:cubicBezTo>
                  <a:cubicBezTo>
                    <a:pt x="6122915" y="576401"/>
                    <a:pt x="5813865" y="441623"/>
                    <a:pt x="5443003" y="441623"/>
                  </a:cubicBezTo>
                  <a:close/>
                </a:path>
              </a:pathLst>
            </a:custGeom>
            <a:solidFill>
              <a:srgbClr val="84B4B6"/>
            </a:solidFill>
            <a:ln>
              <a:solidFill>
                <a:srgbClr val="A8CACC"/>
              </a:solidFill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p>
              <a:endParaRPr lang="zh-CN" altLang="en-US" sz="20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1043991" y="2451989"/>
            <a:ext cx="995680" cy="583565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43991" y="3203198"/>
            <a:ext cx="4669065" cy="275336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951942" y="2045094"/>
            <a:ext cx="1706880" cy="101473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092554" y="1765356"/>
            <a:ext cx="1250951" cy="1155700"/>
            <a:chOff x="6485268" y="1862891"/>
            <a:chExt cx="1250951" cy="1155700"/>
          </a:xfrm>
        </p:grpSpPr>
        <p:sp>
          <p:nvSpPr>
            <p:cNvPr id="12" name="Freeform 6"/>
            <p:cNvSpPr/>
            <p:nvPr/>
          </p:nvSpPr>
          <p:spPr bwMode="auto">
            <a:xfrm rot="1800000">
              <a:off x="6485268" y="1862891"/>
              <a:ext cx="1250951" cy="1155700"/>
            </a:xfrm>
            <a:custGeom>
              <a:avLst/>
              <a:gdLst>
                <a:gd name="T0" fmla="*/ 1730 w 2851"/>
                <a:gd name="T1" fmla="*/ 2494 h 2627"/>
                <a:gd name="T2" fmla="*/ 1425 w 2851"/>
                <a:gd name="T3" fmla="*/ 2423 h 2627"/>
                <a:gd name="T4" fmla="*/ 1120 w 2851"/>
                <a:gd name="T5" fmla="*/ 2493 h 2627"/>
                <a:gd name="T6" fmla="*/ 553 w 2851"/>
                <a:gd name="T7" fmla="*/ 2162 h 2627"/>
                <a:gd name="T8" fmla="*/ 462 w 2851"/>
                <a:gd name="T9" fmla="*/ 1867 h 2627"/>
                <a:gd name="T10" fmla="*/ 252 w 2851"/>
                <a:gd name="T11" fmla="*/ 1640 h 2627"/>
                <a:gd name="T12" fmla="*/ 252 w 2851"/>
                <a:gd name="T13" fmla="*/ 982 h 2627"/>
                <a:gd name="T14" fmla="*/ 462 w 2851"/>
                <a:gd name="T15" fmla="*/ 755 h 2627"/>
                <a:gd name="T16" fmla="*/ 553 w 2851"/>
                <a:gd name="T17" fmla="*/ 460 h 2627"/>
                <a:gd name="T18" fmla="*/ 1126 w 2851"/>
                <a:gd name="T19" fmla="*/ 132 h 2627"/>
                <a:gd name="T20" fmla="*/ 1425 w 2851"/>
                <a:gd name="T21" fmla="*/ 200 h 2627"/>
                <a:gd name="T22" fmla="*/ 1726 w 2851"/>
                <a:gd name="T23" fmla="*/ 131 h 2627"/>
                <a:gd name="T24" fmla="*/ 2109 w 2851"/>
                <a:gd name="T25" fmla="*/ 135 h 2627"/>
                <a:gd name="T26" fmla="*/ 2296 w 2851"/>
                <a:gd name="T27" fmla="*/ 460 h 2627"/>
                <a:gd name="T28" fmla="*/ 2387 w 2851"/>
                <a:gd name="T29" fmla="*/ 755 h 2627"/>
                <a:gd name="T30" fmla="*/ 2598 w 2851"/>
                <a:gd name="T31" fmla="*/ 982 h 2627"/>
                <a:gd name="T32" fmla="*/ 2600 w 2851"/>
                <a:gd name="T33" fmla="*/ 1639 h 2627"/>
                <a:gd name="T34" fmla="*/ 2387 w 2851"/>
                <a:gd name="T35" fmla="*/ 1867 h 2627"/>
                <a:gd name="T36" fmla="*/ 2297 w 2851"/>
                <a:gd name="T37" fmla="*/ 2164 h 2627"/>
                <a:gd name="T38" fmla="*/ 1730 w 2851"/>
                <a:gd name="T39" fmla="*/ 2494 h 2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1" h="2627">
                  <a:moveTo>
                    <a:pt x="1730" y="2494"/>
                  </a:moveTo>
                  <a:cubicBezTo>
                    <a:pt x="1638" y="2448"/>
                    <a:pt x="1534" y="2423"/>
                    <a:pt x="1425" y="2423"/>
                  </a:cubicBezTo>
                  <a:cubicBezTo>
                    <a:pt x="1315" y="2423"/>
                    <a:pt x="1212" y="2448"/>
                    <a:pt x="1120" y="2493"/>
                  </a:cubicBezTo>
                  <a:cubicBezTo>
                    <a:pt x="848" y="2627"/>
                    <a:pt x="575" y="2461"/>
                    <a:pt x="553" y="2162"/>
                  </a:cubicBezTo>
                  <a:cubicBezTo>
                    <a:pt x="546" y="2061"/>
                    <a:pt x="516" y="1960"/>
                    <a:pt x="462" y="1867"/>
                  </a:cubicBezTo>
                  <a:cubicBezTo>
                    <a:pt x="408" y="1773"/>
                    <a:pt x="336" y="1697"/>
                    <a:pt x="252" y="1640"/>
                  </a:cubicBezTo>
                  <a:cubicBezTo>
                    <a:pt x="0" y="1470"/>
                    <a:pt x="0" y="1152"/>
                    <a:pt x="252" y="982"/>
                  </a:cubicBezTo>
                  <a:cubicBezTo>
                    <a:pt x="336" y="925"/>
                    <a:pt x="408" y="849"/>
                    <a:pt x="462" y="755"/>
                  </a:cubicBezTo>
                  <a:cubicBezTo>
                    <a:pt x="516" y="662"/>
                    <a:pt x="546" y="561"/>
                    <a:pt x="553" y="460"/>
                  </a:cubicBezTo>
                  <a:cubicBezTo>
                    <a:pt x="575" y="152"/>
                    <a:pt x="851" y="0"/>
                    <a:pt x="1126" y="132"/>
                  </a:cubicBezTo>
                  <a:cubicBezTo>
                    <a:pt x="1217" y="175"/>
                    <a:pt x="1318" y="200"/>
                    <a:pt x="1425" y="200"/>
                  </a:cubicBezTo>
                  <a:cubicBezTo>
                    <a:pt x="1533" y="200"/>
                    <a:pt x="1635" y="175"/>
                    <a:pt x="1726" y="131"/>
                  </a:cubicBezTo>
                  <a:cubicBezTo>
                    <a:pt x="1865" y="63"/>
                    <a:pt x="2003" y="72"/>
                    <a:pt x="2109" y="135"/>
                  </a:cubicBezTo>
                  <a:cubicBezTo>
                    <a:pt x="2213" y="198"/>
                    <a:pt x="2286" y="313"/>
                    <a:pt x="2296" y="460"/>
                  </a:cubicBezTo>
                  <a:cubicBezTo>
                    <a:pt x="2304" y="561"/>
                    <a:pt x="2333" y="662"/>
                    <a:pt x="2387" y="755"/>
                  </a:cubicBezTo>
                  <a:cubicBezTo>
                    <a:pt x="2441" y="849"/>
                    <a:pt x="2514" y="925"/>
                    <a:pt x="2598" y="982"/>
                  </a:cubicBezTo>
                  <a:cubicBezTo>
                    <a:pt x="2846" y="1150"/>
                    <a:pt x="2851" y="1470"/>
                    <a:pt x="2600" y="1639"/>
                  </a:cubicBezTo>
                  <a:cubicBezTo>
                    <a:pt x="2515" y="1696"/>
                    <a:pt x="2442" y="1772"/>
                    <a:pt x="2387" y="1867"/>
                  </a:cubicBezTo>
                  <a:cubicBezTo>
                    <a:pt x="2333" y="1961"/>
                    <a:pt x="2304" y="2062"/>
                    <a:pt x="2297" y="2164"/>
                  </a:cubicBezTo>
                  <a:cubicBezTo>
                    <a:pt x="2275" y="2460"/>
                    <a:pt x="2000" y="2627"/>
                    <a:pt x="1730" y="2494"/>
                  </a:cubicBezTo>
                  <a:close/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7"/>
            <p:cNvSpPr/>
            <p:nvPr/>
          </p:nvSpPr>
          <p:spPr bwMode="auto">
            <a:xfrm rot="1800000">
              <a:off x="6580609" y="1950144"/>
              <a:ext cx="1060270" cy="981196"/>
            </a:xfrm>
            <a:custGeom>
              <a:avLst/>
              <a:gdLst>
                <a:gd name="T0" fmla="*/ 1297 w 2136"/>
                <a:gd name="T1" fmla="*/ 1868 h 1968"/>
                <a:gd name="T2" fmla="*/ 1068 w 2136"/>
                <a:gd name="T3" fmla="*/ 1815 h 1968"/>
                <a:gd name="T4" fmla="*/ 839 w 2136"/>
                <a:gd name="T5" fmla="*/ 1868 h 1968"/>
                <a:gd name="T6" fmla="*/ 415 w 2136"/>
                <a:gd name="T7" fmla="*/ 1620 h 1968"/>
                <a:gd name="T8" fmla="*/ 347 w 2136"/>
                <a:gd name="T9" fmla="*/ 1399 h 1968"/>
                <a:gd name="T10" fmla="*/ 189 w 2136"/>
                <a:gd name="T11" fmla="*/ 1229 h 1968"/>
                <a:gd name="T12" fmla="*/ 189 w 2136"/>
                <a:gd name="T13" fmla="*/ 736 h 1968"/>
                <a:gd name="T14" fmla="*/ 347 w 2136"/>
                <a:gd name="T15" fmla="*/ 566 h 1968"/>
                <a:gd name="T16" fmla="*/ 415 w 2136"/>
                <a:gd name="T17" fmla="*/ 345 h 1968"/>
                <a:gd name="T18" fmla="*/ 844 w 2136"/>
                <a:gd name="T19" fmla="*/ 99 h 1968"/>
                <a:gd name="T20" fmla="*/ 1068 w 2136"/>
                <a:gd name="T21" fmla="*/ 150 h 1968"/>
                <a:gd name="T22" fmla="*/ 1293 w 2136"/>
                <a:gd name="T23" fmla="*/ 98 h 1968"/>
                <a:gd name="T24" fmla="*/ 1580 w 2136"/>
                <a:gd name="T25" fmla="*/ 102 h 1968"/>
                <a:gd name="T26" fmla="*/ 1721 w 2136"/>
                <a:gd name="T27" fmla="*/ 345 h 1968"/>
                <a:gd name="T28" fmla="*/ 1789 w 2136"/>
                <a:gd name="T29" fmla="*/ 566 h 1968"/>
                <a:gd name="T30" fmla="*/ 1947 w 2136"/>
                <a:gd name="T31" fmla="*/ 736 h 1968"/>
                <a:gd name="T32" fmla="*/ 1948 w 2136"/>
                <a:gd name="T33" fmla="*/ 1228 h 1968"/>
                <a:gd name="T34" fmla="*/ 1789 w 2136"/>
                <a:gd name="T35" fmla="*/ 1399 h 1968"/>
                <a:gd name="T36" fmla="*/ 1721 w 2136"/>
                <a:gd name="T37" fmla="*/ 1621 h 1968"/>
                <a:gd name="T38" fmla="*/ 1297 w 2136"/>
                <a:gd name="T39" fmla="*/ 1868 h 1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6" h="1968">
                  <a:moveTo>
                    <a:pt x="1297" y="1868"/>
                  </a:moveTo>
                  <a:cubicBezTo>
                    <a:pt x="1228" y="1834"/>
                    <a:pt x="1150" y="1815"/>
                    <a:pt x="1068" y="1815"/>
                  </a:cubicBezTo>
                  <a:cubicBezTo>
                    <a:pt x="986" y="1815"/>
                    <a:pt x="908" y="1834"/>
                    <a:pt x="839" y="1868"/>
                  </a:cubicBezTo>
                  <a:cubicBezTo>
                    <a:pt x="636" y="1968"/>
                    <a:pt x="431" y="1843"/>
                    <a:pt x="415" y="1620"/>
                  </a:cubicBezTo>
                  <a:cubicBezTo>
                    <a:pt x="409" y="1544"/>
                    <a:pt x="387" y="1469"/>
                    <a:pt x="347" y="1399"/>
                  </a:cubicBezTo>
                  <a:cubicBezTo>
                    <a:pt x="306" y="1329"/>
                    <a:pt x="252" y="1271"/>
                    <a:pt x="189" y="1229"/>
                  </a:cubicBezTo>
                  <a:cubicBezTo>
                    <a:pt x="0" y="1101"/>
                    <a:pt x="1" y="863"/>
                    <a:pt x="189" y="736"/>
                  </a:cubicBezTo>
                  <a:cubicBezTo>
                    <a:pt x="252" y="693"/>
                    <a:pt x="306" y="636"/>
                    <a:pt x="347" y="566"/>
                  </a:cubicBezTo>
                  <a:cubicBezTo>
                    <a:pt x="387" y="496"/>
                    <a:pt x="409" y="420"/>
                    <a:pt x="415" y="345"/>
                  </a:cubicBezTo>
                  <a:cubicBezTo>
                    <a:pt x="431" y="114"/>
                    <a:pt x="638" y="0"/>
                    <a:pt x="844" y="99"/>
                  </a:cubicBezTo>
                  <a:cubicBezTo>
                    <a:pt x="912" y="131"/>
                    <a:pt x="988" y="150"/>
                    <a:pt x="1068" y="150"/>
                  </a:cubicBezTo>
                  <a:cubicBezTo>
                    <a:pt x="1149" y="150"/>
                    <a:pt x="1225" y="131"/>
                    <a:pt x="1293" y="98"/>
                  </a:cubicBezTo>
                  <a:cubicBezTo>
                    <a:pt x="1397" y="48"/>
                    <a:pt x="1501" y="54"/>
                    <a:pt x="1580" y="102"/>
                  </a:cubicBezTo>
                  <a:cubicBezTo>
                    <a:pt x="1658" y="148"/>
                    <a:pt x="1713" y="235"/>
                    <a:pt x="1721" y="345"/>
                  </a:cubicBezTo>
                  <a:cubicBezTo>
                    <a:pt x="1726" y="420"/>
                    <a:pt x="1748" y="496"/>
                    <a:pt x="1789" y="566"/>
                  </a:cubicBezTo>
                  <a:cubicBezTo>
                    <a:pt x="1829" y="636"/>
                    <a:pt x="1884" y="693"/>
                    <a:pt x="1947" y="736"/>
                  </a:cubicBezTo>
                  <a:cubicBezTo>
                    <a:pt x="2132" y="862"/>
                    <a:pt x="2136" y="1102"/>
                    <a:pt x="1948" y="1228"/>
                  </a:cubicBezTo>
                  <a:cubicBezTo>
                    <a:pt x="1885" y="1270"/>
                    <a:pt x="1829" y="1328"/>
                    <a:pt x="1789" y="1399"/>
                  </a:cubicBezTo>
                  <a:cubicBezTo>
                    <a:pt x="1748" y="1469"/>
                    <a:pt x="1726" y="1545"/>
                    <a:pt x="1721" y="1621"/>
                  </a:cubicBezTo>
                  <a:cubicBezTo>
                    <a:pt x="1705" y="1843"/>
                    <a:pt x="1499" y="1968"/>
                    <a:pt x="1297" y="1868"/>
                  </a:cubicBezTo>
                  <a:close/>
                </a:path>
              </a:pathLst>
            </a:custGeom>
            <a:solidFill>
              <a:srgbClr val="84B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50"/>
            <p:cNvSpPr txBox="1"/>
            <p:nvPr/>
          </p:nvSpPr>
          <p:spPr>
            <a:xfrm>
              <a:off x="6828326" y="1949984"/>
              <a:ext cx="556544" cy="8305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42"/>
          <p:cNvSpPr txBox="1"/>
          <p:nvPr/>
        </p:nvSpPr>
        <p:spPr>
          <a:xfrm>
            <a:off x="2542334" y="2114251"/>
            <a:ext cx="3390139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16" name="TextBox 43"/>
          <p:cNvSpPr txBox="1"/>
          <p:nvPr/>
        </p:nvSpPr>
        <p:spPr>
          <a:xfrm>
            <a:off x="2554692" y="1661850"/>
            <a:ext cx="2239519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工作不足之处</a:t>
            </a:r>
            <a:endParaRPr lang="zh-CN" altLang="en-US" b="0" dirty="0" smtClean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82717" y="1763008"/>
            <a:ext cx="1250951" cy="1155700"/>
            <a:chOff x="6485268" y="1862891"/>
            <a:chExt cx="1250951" cy="1155700"/>
          </a:xfrm>
        </p:grpSpPr>
        <p:sp>
          <p:nvSpPr>
            <p:cNvPr id="18" name="Freeform 6"/>
            <p:cNvSpPr/>
            <p:nvPr/>
          </p:nvSpPr>
          <p:spPr bwMode="auto">
            <a:xfrm rot="1800000">
              <a:off x="6485268" y="1862891"/>
              <a:ext cx="1250951" cy="1155700"/>
            </a:xfrm>
            <a:custGeom>
              <a:avLst/>
              <a:gdLst>
                <a:gd name="T0" fmla="*/ 1730 w 2851"/>
                <a:gd name="T1" fmla="*/ 2494 h 2627"/>
                <a:gd name="T2" fmla="*/ 1425 w 2851"/>
                <a:gd name="T3" fmla="*/ 2423 h 2627"/>
                <a:gd name="T4" fmla="*/ 1120 w 2851"/>
                <a:gd name="T5" fmla="*/ 2493 h 2627"/>
                <a:gd name="T6" fmla="*/ 553 w 2851"/>
                <a:gd name="T7" fmla="*/ 2162 h 2627"/>
                <a:gd name="T8" fmla="*/ 462 w 2851"/>
                <a:gd name="T9" fmla="*/ 1867 h 2627"/>
                <a:gd name="T10" fmla="*/ 252 w 2851"/>
                <a:gd name="T11" fmla="*/ 1640 h 2627"/>
                <a:gd name="T12" fmla="*/ 252 w 2851"/>
                <a:gd name="T13" fmla="*/ 982 h 2627"/>
                <a:gd name="T14" fmla="*/ 462 w 2851"/>
                <a:gd name="T15" fmla="*/ 755 h 2627"/>
                <a:gd name="T16" fmla="*/ 553 w 2851"/>
                <a:gd name="T17" fmla="*/ 460 h 2627"/>
                <a:gd name="T18" fmla="*/ 1126 w 2851"/>
                <a:gd name="T19" fmla="*/ 132 h 2627"/>
                <a:gd name="T20" fmla="*/ 1425 w 2851"/>
                <a:gd name="T21" fmla="*/ 200 h 2627"/>
                <a:gd name="T22" fmla="*/ 1726 w 2851"/>
                <a:gd name="T23" fmla="*/ 131 h 2627"/>
                <a:gd name="T24" fmla="*/ 2109 w 2851"/>
                <a:gd name="T25" fmla="*/ 135 h 2627"/>
                <a:gd name="T26" fmla="*/ 2296 w 2851"/>
                <a:gd name="T27" fmla="*/ 460 h 2627"/>
                <a:gd name="T28" fmla="*/ 2387 w 2851"/>
                <a:gd name="T29" fmla="*/ 755 h 2627"/>
                <a:gd name="T30" fmla="*/ 2598 w 2851"/>
                <a:gd name="T31" fmla="*/ 982 h 2627"/>
                <a:gd name="T32" fmla="*/ 2600 w 2851"/>
                <a:gd name="T33" fmla="*/ 1639 h 2627"/>
                <a:gd name="T34" fmla="*/ 2387 w 2851"/>
                <a:gd name="T35" fmla="*/ 1867 h 2627"/>
                <a:gd name="T36" fmla="*/ 2297 w 2851"/>
                <a:gd name="T37" fmla="*/ 2164 h 2627"/>
                <a:gd name="T38" fmla="*/ 1730 w 2851"/>
                <a:gd name="T39" fmla="*/ 2494 h 2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1" h="2627">
                  <a:moveTo>
                    <a:pt x="1730" y="2494"/>
                  </a:moveTo>
                  <a:cubicBezTo>
                    <a:pt x="1638" y="2448"/>
                    <a:pt x="1534" y="2423"/>
                    <a:pt x="1425" y="2423"/>
                  </a:cubicBezTo>
                  <a:cubicBezTo>
                    <a:pt x="1315" y="2423"/>
                    <a:pt x="1212" y="2448"/>
                    <a:pt x="1120" y="2493"/>
                  </a:cubicBezTo>
                  <a:cubicBezTo>
                    <a:pt x="848" y="2627"/>
                    <a:pt x="575" y="2461"/>
                    <a:pt x="553" y="2162"/>
                  </a:cubicBezTo>
                  <a:cubicBezTo>
                    <a:pt x="546" y="2061"/>
                    <a:pt x="516" y="1960"/>
                    <a:pt x="462" y="1867"/>
                  </a:cubicBezTo>
                  <a:cubicBezTo>
                    <a:pt x="408" y="1773"/>
                    <a:pt x="336" y="1697"/>
                    <a:pt x="252" y="1640"/>
                  </a:cubicBezTo>
                  <a:cubicBezTo>
                    <a:pt x="0" y="1470"/>
                    <a:pt x="0" y="1152"/>
                    <a:pt x="252" y="982"/>
                  </a:cubicBezTo>
                  <a:cubicBezTo>
                    <a:pt x="336" y="925"/>
                    <a:pt x="408" y="849"/>
                    <a:pt x="462" y="755"/>
                  </a:cubicBezTo>
                  <a:cubicBezTo>
                    <a:pt x="516" y="662"/>
                    <a:pt x="546" y="561"/>
                    <a:pt x="553" y="460"/>
                  </a:cubicBezTo>
                  <a:cubicBezTo>
                    <a:pt x="575" y="152"/>
                    <a:pt x="851" y="0"/>
                    <a:pt x="1126" y="132"/>
                  </a:cubicBezTo>
                  <a:cubicBezTo>
                    <a:pt x="1217" y="175"/>
                    <a:pt x="1318" y="200"/>
                    <a:pt x="1425" y="200"/>
                  </a:cubicBezTo>
                  <a:cubicBezTo>
                    <a:pt x="1533" y="200"/>
                    <a:pt x="1635" y="175"/>
                    <a:pt x="1726" y="131"/>
                  </a:cubicBezTo>
                  <a:cubicBezTo>
                    <a:pt x="1865" y="63"/>
                    <a:pt x="2003" y="72"/>
                    <a:pt x="2109" y="135"/>
                  </a:cubicBezTo>
                  <a:cubicBezTo>
                    <a:pt x="2213" y="198"/>
                    <a:pt x="2286" y="313"/>
                    <a:pt x="2296" y="460"/>
                  </a:cubicBezTo>
                  <a:cubicBezTo>
                    <a:pt x="2304" y="561"/>
                    <a:pt x="2333" y="662"/>
                    <a:pt x="2387" y="755"/>
                  </a:cubicBezTo>
                  <a:cubicBezTo>
                    <a:pt x="2441" y="849"/>
                    <a:pt x="2514" y="925"/>
                    <a:pt x="2598" y="982"/>
                  </a:cubicBezTo>
                  <a:cubicBezTo>
                    <a:pt x="2846" y="1150"/>
                    <a:pt x="2851" y="1470"/>
                    <a:pt x="2600" y="1639"/>
                  </a:cubicBezTo>
                  <a:cubicBezTo>
                    <a:pt x="2515" y="1696"/>
                    <a:pt x="2442" y="1772"/>
                    <a:pt x="2387" y="1867"/>
                  </a:cubicBezTo>
                  <a:cubicBezTo>
                    <a:pt x="2333" y="1961"/>
                    <a:pt x="2304" y="2062"/>
                    <a:pt x="2297" y="2164"/>
                  </a:cubicBezTo>
                  <a:cubicBezTo>
                    <a:pt x="2275" y="2460"/>
                    <a:pt x="2000" y="2627"/>
                    <a:pt x="1730" y="2494"/>
                  </a:cubicBezTo>
                  <a:close/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/>
            <p:nvPr/>
          </p:nvSpPr>
          <p:spPr bwMode="auto">
            <a:xfrm rot="1800000">
              <a:off x="6580609" y="1950144"/>
              <a:ext cx="1060270" cy="981196"/>
            </a:xfrm>
            <a:custGeom>
              <a:avLst/>
              <a:gdLst>
                <a:gd name="T0" fmla="*/ 1297 w 2136"/>
                <a:gd name="T1" fmla="*/ 1868 h 1968"/>
                <a:gd name="T2" fmla="*/ 1068 w 2136"/>
                <a:gd name="T3" fmla="*/ 1815 h 1968"/>
                <a:gd name="T4" fmla="*/ 839 w 2136"/>
                <a:gd name="T5" fmla="*/ 1868 h 1968"/>
                <a:gd name="T6" fmla="*/ 415 w 2136"/>
                <a:gd name="T7" fmla="*/ 1620 h 1968"/>
                <a:gd name="T8" fmla="*/ 347 w 2136"/>
                <a:gd name="T9" fmla="*/ 1399 h 1968"/>
                <a:gd name="T10" fmla="*/ 189 w 2136"/>
                <a:gd name="T11" fmla="*/ 1229 h 1968"/>
                <a:gd name="T12" fmla="*/ 189 w 2136"/>
                <a:gd name="T13" fmla="*/ 736 h 1968"/>
                <a:gd name="T14" fmla="*/ 347 w 2136"/>
                <a:gd name="T15" fmla="*/ 566 h 1968"/>
                <a:gd name="T16" fmla="*/ 415 w 2136"/>
                <a:gd name="T17" fmla="*/ 345 h 1968"/>
                <a:gd name="T18" fmla="*/ 844 w 2136"/>
                <a:gd name="T19" fmla="*/ 99 h 1968"/>
                <a:gd name="T20" fmla="*/ 1068 w 2136"/>
                <a:gd name="T21" fmla="*/ 150 h 1968"/>
                <a:gd name="T22" fmla="*/ 1293 w 2136"/>
                <a:gd name="T23" fmla="*/ 98 h 1968"/>
                <a:gd name="T24" fmla="*/ 1580 w 2136"/>
                <a:gd name="T25" fmla="*/ 102 h 1968"/>
                <a:gd name="T26" fmla="*/ 1721 w 2136"/>
                <a:gd name="T27" fmla="*/ 345 h 1968"/>
                <a:gd name="T28" fmla="*/ 1789 w 2136"/>
                <a:gd name="T29" fmla="*/ 566 h 1968"/>
                <a:gd name="T30" fmla="*/ 1947 w 2136"/>
                <a:gd name="T31" fmla="*/ 736 h 1968"/>
                <a:gd name="T32" fmla="*/ 1948 w 2136"/>
                <a:gd name="T33" fmla="*/ 1228 h 1968"/>
                <a:gd name="T34" fmla="*/ 1789 w 2136"/>
                <a:gd name="T35" fmla="*/ 1399 h 1968"/>
                <a:gd name="T36" fmla="*/ 1721 w 2136"/>
                <a:gd name="T37" fmla="*/ 1621 h 1968"/>
                <a:gd name="T38" fmla="*/ 1297 w 2136"/>
                <a:gd name="T39" fmla="*/ 1868 h 1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6" h="1968">
                  <a:moveTo>
                    <a:pt x="1297" y="1868"/>
                  </a:moveTo>
                  <a:cubicBezTo>
                    <a:pt x="1228" y="1834"/>
                    <a:pt x="1150" y="1815"/>
                    <a:pt x="1068" y="1815"/>
                  </a:cubicBezTo>
                  <a:cubicBezTo>
                    <a:pt x="986" y="1815"/>
                    <a:pt x="908" y="1834"/>
                    <a:pt x="839" y="1868"/>
                  </a:cubicBezTo>
                  <a:cubicBezTo>
                    <a:pt x="636" y="1968"/>
                    <a:pt x="431" y="1843"/>
                    <a:pt x="415" y="1620"/>
                  </a:cubicBezTo>
                  <a:cubicBezTo>
                    <a:pt x="409" y="1544"/>
                    <a:pt x="387" y="1469"/>
                    <a:pt x="347" y="1399"/>
                  </a:cubicBezTo>
                  <a:cubicBezTo>
                    <a:pt x="306" y="1329"/>
                    <a:pt x="252" y="1271"/>
                    <a:pt x="189" y="1229"/>
                  </a:cubicBezTo>
                  <a:cubicBezTo>
                    <a:pt x="0" y="1101"/>
                    <a:pt x="1" y="863"/>
                    <a:pt x="189" y="736"/>
                  </a:cubicBezTo>
                  <a:cubicBezTo>
                    <a:pt x="252" y="693"/>
                    <a:pt x="306" y="636"/>
                    <a:pt x="347" y="566"/>
                  </a:cubicBezTo>
                  <a:cubicBezTo>
                    <a:pt x="387" y="496"/>
                    <a:pt x="409" y="420"/>
                    <a:pt x="415" y="345"/>
                  </a:cubicBezTo>
                  <a:cubicBezTo>
                    <a:pt x="431" y="114"/>
                    <a:pt x="638" y="0"/>
                    <a:pt x="844" y="99"/>
                  </a:cubicBezTo>
                  <a:cubicBezTo>
                    <a:pt x="912" y="131"/>
                    <a:pt x="988" y="150"/>
                    <a:pt x="1068" y="150"/>
                  </a:cubicBezTo>
                  <a:cubicBezTo>
                    <a:pt x="1149" y="150"/>
                    <a:pt x="1225" y="131"/>
                    <a:pt x="1293" y="98"/>
                  </a:cubicBezTo>
                  <a:cubicBezTo>
                    <a:pt x="1397" y="48"/>
                    <a:pt x="1501" y="54"/>
                    <a:pt x="1580" y="102"/>
                  </a:cubicBezTo>
                  <a:cubicBezTo>
                    <a:pt x="1658" y="148"/>
                    <a:pt x="1713" y="235"/>
                    <a:pt x="1721" y="345"/>
                  </a:cubicBezTo>
                  <a:cubicBezTo>
                    <a:pt x="1726" y="420"/>
                    <a:pt x="1748" y="496"/>
                    <a:pt x="1789" y="566"/>
                  </a:cubicBezTo>
                  <a:cubicBezTo>
                    <a:pt x="1829" y="636"/>
                    <a:pt x="1884" y="693"/>
                    <a:pt x="1947" y="736"/>
                  </a:cubicBezTo>
                  <a:cubicBezTo>
                    <a:pt x="2132" y="862"/>
                    <a:pt x="2136" y="1102"/>
                    <a:pt x="1948" y="1228"/>
                  </a:cubicBezTo>
                  <a:cubicBezTo>
                    <a:pt x="1885" y="1270"/>
                    <a:pt x="1829" y="1328"/>
                    <a:pt x="1789" y="1399"/>
                  </a:cubicBezTo>
                  <a:cubicBezTo>
                    <a:pt x="1748" y="1469"/>
                    <a:pt x="1726" y="1545"/>
                    <a:pt x="1721" y="1621"/>
                  </a:cubicBezTo>
                  <a:cubicBezTo>
                    <a:pt x="1705" y="1843"/>
                    <a:pt x="1499" y="1968"/>
                    <a:pt x="1297" y="1868"/>
                  </a:cubicBezTo>
                  <a:close/>
                </a:path>
              </a:pathLst>
            </a:custGeom>
            <a:solidFill>
              <a:srgbClr val="84B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6828326" y="1949984"/>
              <a:ext cx="556544" cy="8305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TextBox 42"/>
          <p:cNvSpPr txBox="1"/>
          <p:nvPr/>
        </p:nvSpPr>
        <p:spPr>
          <a:xfrm>
            <a:off x="7632497" y="2111903"/>
            <a:ext cx="3390139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22" name="TextBox 43"/>
          <p:cNvSpPr txBox="1"/>
          <p:nvPr/>
        </p:nvSpPr>
        <p:spPr>
          <a:xfrm>
            <a:off x="7644855" y="1659502"/>
            <a:ext cx="2239519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工作不足之处</a:t>
            </a:r>
            <a:endParaRPr lang="zh-CN" altLang="en-US" b="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092556" y="3272421"/>
            <a:ext cx="1250951" cy="1155700"/>
            <a:chOff x="6485268" y="1862891"/>
            <a:chExt cx="1250951" cy="1155700"/>
          </a:xfrm>
        </p:grpSpPr>
        <p:sp>
          <p:nvSpPr>
            <p:cNvPr id="24" name="Freeform 6"/>
            <p:cNvSpPr/>
            <p:nvPr/>
          </p:nvSpPr>
          <p:spPr bwMode="auto">
            <a:xfrm rot="1800000">
              <a:off x="6485268" y="1862891"/>
              <a:ext cx="1250951" cy="1155700"/>
            </a:xfrm>
            <a:custGeom>
              <a:avLst/>
              <a:gdLst>
                <a:gd name="T0" fmla="*/ 1730 w 2851"/>
                <a:gd name="T1" fmla="*/ 2494 h 2627"/>
                <a:gd name="T2" fmla="*/ 1425 w 2851"/>
                <a:gd name="T3" fmla="*/ 2423 h 2627"/>
                <a:gd name="T4" fmla="*/ 1120 w 2851"/>
                <a:gd name="T5" fmla="*/ 2493 h 2627"/>
                <a:gd name="T6" fmla="*/ 553 w 2851"/>
                <a:gd name="T7" fmla="*/ 2162 h 2627"/>
                <a:gd name="T8" fmla="*/ 462 w 2851"/>
                <a:gd name="T9" fmla="*/ 1867 h 2627"/>
                <a:gd name="T10" fmla="*/ 252 w 2851"/>
                <a:gd name="T11" fmla="*/ 1640 h 2627"/>
                <a:gd name="T12" fmla="*/ 252 w 2851"/>
                <a:gd name="T13" fmla="*/ 982 h 2627"/>
                <a:gd name="T14" fmla="*/ 462 w 2851"/>
                <a:gd name="T15" fmla="*/ 755 h 2627"/>
                <a:gd name="T16" fmla="*/ 553 w 2851"/>
                <a:gd name="T17" fmla="*/ 460 h 2627"/>
                <a:gd name="T18" fmla="*/ 1126 w 2851"/>
                <a:gd name="T19" fmla="*/ 132 h 2627"/>
                <a:gd name="T20" fmla="*/ 1425 w 2851"/>
                <a:gd name="T21" fmla="*/ 200 h 2627"/>
                <a:gd name="T22" fmla="*/ 1726 w 2851"/>
                <a:gd name="T23" fmla="*/ 131 h 2627"/>
                <a:gd name="T24" fmla="*/ 2109 w 2851"/>
                <a:gd name="T25" fmla="*/ 135 h 2627"/>
                <a:gd name="T26" fmla="*/ 2296 w 2851"/>
                <a:gd name="T27" fmla="*/ 460 h 2627"/>
                <a:gd name="T28" fmla="*/ 2387 w 2851"/>
                <a:gd name="T29" fmla="*/ 755 h 2627"/>
                <a:gd name="T30" fmla="*/ 2598 w 2851"/>
                <a:gd name="T31" fmla="*/ 982 h 2627"/>
                <a:gd name="T32" fmla="*/ 2600 w 2851"/>
                <a:gd name="T33" fmla="*/ 1639 h 2627"/>
                <a:gd name="T34" fmla="*/ 2387 w 2851"/>
                <a:gd name="T35" fmla="*/ 1867 h 2627"/>
                <a:gd name="T36" fmla="*/ 2297 w 2851"/>
                <a:gd name="T37" fmla="*/ 2164 h 2627"/>
                <a:gd name="T38" fmla="*/ 1730 w 2851"/>
                <a:gd name="T39" fmla="*/ 2494 h 2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1" h="2627">
                  <a:moveTo>
                    <a:pt x="1730" y="2494"/>
                  </a:moveTo>
                  <a:cubicBezTo>
                    <a:pt x="1638" y="2448"/>
                    <a:pt x="1534" y="2423"/>
                    <a:pt x="1425" y="2423"/>
                  </a:cubicBezTo>
                  <a:cubicBezTo>
                    <a:pt x="1315" y="2423"/>
                    <a:pt x="1212" y="2448"/>
                    <a:pt x="1120" y="2493"/>
                  </a:cubicBezTo>
                  <a:cubicBezTo>
                    <a:pt x="848" y="2627"/>
                    <a:pt x="575" y="2461"/>
                    <a:pt x="553" y="2162"/>
                  </a:cubicBezTo>
                  <a:cubicBezTo>
                    <a:pt x="546" y="2061"/>
                    <a:pt x="516" y="1960"/>
                    <a:pt x="462" y="1867"/>
                  </a:cubicBezTo>
                  <a:cubicBezTo>
                    <a:pt x="408" y="1773"/>
                    <a:pt x="336" y="1697"/>
                    <a:pt x="252" y="1640"/>
                  </a:cubicBezTo>
                  <a:cubicBezTo>
                    <a:pt x="0" y="1470"/>
                    <a:pt x="0" y="1152"/>
                    <a:pt x="252" y="982"/>
                  </a:cubicBezTo>
                  <a:cubicBezTo>
                    <a:pt x="336" y="925"/>
                    <a:pt x="408" y="849"/>
                    <a:pt x="462" y="755"/>
                  </a:cubicBezTo>
                  <a:cubicBezTo>
                    <a:pt x="516" y="662"/>
                    <a:pt x="546" y="561"/>
                    <a:pt x="553" y="460"/>
                  </a:cubicBezTo>
                  <a:cubicBezTo>
                    <a:pt x="575" y="152"/>
                    <a:pt x="851" y="0"/>
                    <a:pt x="1126" y="132"/>
                  </a:cubicBezTo>
                  <a:cubicBezTo>
                    <a:pt x="1217" y="175"/>
                    <a:pt x="1318" y="200"/>
                    <a:pt x="1425" y="200"/>
                  </a:cubicBezTo>
                  <a:cubicBezTo>
                    <a:pt x="1533" y="200"/>
                    <a:pt x="1635" y="175"/>
                    <a:pt x="1726" y="131"/>
                  </a:cubicBezTo>
                  <a:cubicBezTo>
                    <a:pt x="1865" y="63"/>
                    <a:pt x="2003" y="72"/>
                    <a:pt x="2109" y="135"/>
                  </a:cubicBezTo>
                  <a:cubicBezTo>
                    <a:pt x="2213" y="198"/>
                    <a:pt x="2286" y="313"/>
                    <a:pt x="2296" y="460"/>
                  </a:cubicBezTo>
                  <a:cubicBezTo>
                    <a:pt x="2304" y="561"/>
                    <a:pt x="2333" y="662"/>
                    <a:pt x="2387" y="755"/>
                  </a:cubicBezTo>
                  <a:cubicBezTo>
                    <a:pt x="2441" y="849"/>
                    <a:pt x="2514" y="925"/>
                    <a:pt x="2598" y="982"/>
                  </a:cubicBezTo>
                  <a:cubicBezTo>
                    <a:pt x="2846" y="1150"/>
                    <a:pt x="2851" y="1470"/>
                    <a:pt x="2600" y="1639"/>
                  </a:cubicBezTo>
                  <a:cubicBezTo>
                    <a:pt x="2515" y="1696"/>
                    <a:pt x="2442" y="1772"/>
                    <a:pt x="2387" y="1867"/>
                  </a:cubicBezTo>
                  <a:cubicBezTo>
                    <a:pt x="2333" y="1961"/>
                    <a:pt x="2304" y="2062"/>
                    <a:pt x="2297" y="2164"/>
                  </a:cubicBezTo>
                  <a:cubicBezTo>
                    <a:pt x="2275" y="2460"/>
                    <a:pt x="2000" y="2627"/>
                    <a:pt x="1730" y="2494"/>
                  </a:cubicBezTo>
                  <a:close/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Freeform 7"/>
            <p:cNvSpPr/>
            <p:nvPr/>
          </p:nvSpPr>
          <p:spPr bwMode="auto">
            <a:xfrm rot="1800000">
              <a:off x="6580609" y="1950144"/>
              <a:ext cx="1060270" cy="981196"/>
            </a:xfrm>
            <a:custGeom>
              <a:avLst/>
              <a:gdLst>
                <a:gd name="T0" fmla="*/ 1297 w 2136"/>
                <a:gd name="T1" fmla="*/ 1868 h 1968"/>
                <a:gd name="T2" fmla="*/ 1068 w 2136"/>
                <a:gd name="T3" fmla="*/ 1815 h 1968"/>
                <a:gd name="T4" fmla="*/ 839 w 2136"/>
                <a:gd name="T5" fmla="*/ 1868 h 1968"/>
                <a:gd name="T6" fmla="*/ 415 w 2136"/>
                <a:gd name="T7" fmla="*/ 1620 h 1968"/>
                <a:gd name="T8" fmla="*/ 347 w 2136"/>
                <a:gd name="T9" fmla="*/ 1399 h 1968"/>
                <a:gd name="T10" fmla="*/ 189 w 2136"/>
                <a:gd name="T11" fmla="*/ 1229 h 1968"/>
                <a:gd name="T12" fmla="*/ 189 w 2136"/>
                <a:gd name="T13" fmla="*/ 736 h 1968"/>
                <a:gd name="T14" fmla="*/ 347 w 2136"/>
                <a:gd name="T15" fmla="*/ 566 h 1968"/>
                <a:gd name="T16" fmla="*/ 415 w 2136"/>
                <a:gd name="T17" fmla="*/ 345 h 1968"/>
                <a:gd name="T18" fmla="*/ 844 w 2136"/>
                <a:gd name="T19" fmla="*/ 99 h 1968"/>
                <a:gd name="T20" fmla="*/ 1068 w 2136"/>
                <a:gd name="T21" fmla="*/ 150 h 1968"/>
                <a:gd name="T22" fmla="*/ 1293 w 2136"/>
                <a:gd name="T23" fmla="*/ 98 h 1968"/>
                <a:gd name="T24" fmla="*/ 1580 w 2136"/>
                <a:gd name="T25" fmla="*/ 102 h 1968"/>
                <a:gd name="T26" fmla="*/ 1721 w 2136"/>
                <a:gd name="T27" fmla="*/ 345 h 1968"/>
                <a:gd name="T28" fmla="*/ 1789 w 2136"/>
                <a:gd name="T29" fmla="*/ 566 h 1968"/>
                <a:gd name="T30" fmla="*/ 1947 w 2136"/>
                <a:gd name="T31" fmla="*/ 736 h 1968"/>
                <a:gd name="T32" fmla="*/ 1948 w 2136"/>
                <a:gd name="T33" fmla="*/ 1228 h 1968"/>
                <a:gd name="T34" fmla="*/ 1789 w 2136"/>
                <a:gd name="T35" fmla="*/ 1399 h 1968"/>
                <a:gd name="T36" fmla="*/ 1721 w 2136"/>
                <a:gd name="T37" fmla="*/ 1621 h 1968"/>
                <a:gd name="T38" fmla="*/ 1297 w 2136"/>
                <a:gd name="T39" fmla="*/ 1868 h 1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6" h="1968">
                  <a:moveTo>
                    <a:pt x="1297" y="1868"/>
                  </a:moveTo>
                  <a:cubicBezTo>
                    <a:pt x="1228" y="1834"/>
                    <a:pt x="1150" y="1815"/>
                    <a:pt x="1068" y="1815"/>
                  </a:cubicBezTo>
                  <a:cubicBezTo>
                    <a:pt x="986" y="1815"/>
                    <a:pt x="908" y="1834"/>
                    <a:pt x="839" y="1868"/>
                  </a:cubicBezTo>
                  <a:cubicBezTo>
                    <a:pt x="636" y="1968"/>
                    <a:pt x="431" y="1843"/>
                    <a:pt x="415" y="1620"/>
                  </a:cubicBezTo>
                  <a:cubicBezTo>
                    <a:pt x="409" y="1544"/>
                    <a:pt x="387" y="1469"/>
                    <a:pt x="347" y="1399"/>
                  </a:cubicBezTo>
                  <a:cubicBezTo>
                    <a:pt x="306" y="1329"/>
                    <a:pt x="252" y="1271"/>
                    <a:pt x="189" y="1229"/>
                  </a:cubicBezTo>
                  <a:cubicBezTo>
                    <a:pt x="0" y="1101"/>
                    <a:pt x="1" y="863"/>
                    <a:pt x="189" y="736"/>
                  </a:cubicBezTo>
                  <a:cubicBezTo>
                    <a:pt x="252" y="693"/>
                    <a:pt x="306" y="636"/>
                    <a:pt x="347" y="566"/>
                  </a:cubicBezTo>
                  <a:cubicBezTo>
                    <a:pt x="387" y="496"/>
                    <a:pt x="409" y="420"/>
                    <a:pt x="415" y="345"/>
                  </a:cubicBezTo>
                  <a:cubicBezTo>
                    <a:pt x="431" y="114"/>
                    <a:pt x="638" y="0"/>
                    <a:pt x="844" y="99"/>
                  </a:cubicBezTo>
                  <a:cubicBezTo>
                    <a:pt x="912" y="131"/>
                    <a:pt x="988" y="150"/>
                    <a:pt x="1068" y="150"/>
                  </a:cubicBezTo>
                  <a:cubicBezTo>
                    <a:pt x="1149" y="150"/>
                    <a:pt x="1225" y="131"/>
                    <a:pt x="1293" y="98"/>
                  </a:cubicBezTo>
                  <a:cubicBezTo>
                    <a:pt x="1397" y="48"/>
                    <a:pt x="1501" y="54"/>
                    <a:pt x="1580" y="102"/>
                  </a:cubicBezTo>
                  <a:cubicBezTo>
                    <a:pt x="1658" y="148"/>
                    <a:pt x="1713" y="235"/>
                    <a:pt x="1721" y="345"/>
                  </a:cubicBezTo>
                  <a:cubicBezTo>
                    <a:pt x="1726" y="420"/>
                    <a:pt x="1748" y="496"/>
                    <a:pt x="1789" y="566"/>
                  </a:cubicBezTo>
                  <a:cubicBezTo>
                    <a:pt x="1829" y="636"/>
                    <a:pt x="1884" y="693"/>
                    <a:pt x="1947" y="736"/>
                  </a:cubicBezTo>
                  <a:cubicBezTo>
                    <a:pt x="2132" y="862"/>
                    <a:pt x="2136" y="1102"/>
                    <a:pt x="1948" y="1228"/>
                  </a:cubicBezTo>
                  <a:cubicBezTo>
                    <a:pt x="1885" y="1270"/>
                    <a:pt x="1829" y="1328"/>
                    <a:pt x="1789" y="1399"/>
                  </a:cubicBezTo>
                  <a:cubicBezTo>
                    <a:pt x="1748" y="1469"/>
                    <a:pt x="1726" y="1545"/>
                    <a:pt x="1721" y="1621"/>
                  </a:cubicBezTo>
                  <a:cubicBezTo>
                    <a:pt x="1705" y="1843"/>
                    <a:pt x="1499" y="1968"/>
                    <a:pt x="1297" y="1868"/>
                  </a:cubicBezTo>
                  <a:close/>
                </a:path>
              </a:pathLst>
            </a:custGeom>
            <a:solidFill>
              <a:srgbClr val="84B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50"/>
            <p:cNvSpPr txBox="1"/>
            <p:nvPr/>
          </p:nvSpPr>
          <p:spPr>
            <a:xfrm>
              <a:off x="6828326" y="1949984"/>
              <a:ext cx="556544" cy="8305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TextBox 42"/>
          <p:cNvSpPr txBox="1"/>
          <p:nvPr/>
        </p:nvSpPr>
        <p:spPr>
          <a:xfrm>
            <a:off x="2542336" y="3621316"/>
            <a:ext cx="3390139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28" name="TextBox 43"/>
          <p:cNvSpPr txBox="1"/>
          <p:nvPr/>
        </p:nvSpPr>
        <p:spPr>
          <a:xfrm>
            <a:off x="2554694" y="3168915"/>
            <a:ext cx="2239519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工作不足之处</a:t>
            </a:r>
            <a:endParaRPr lang="zh-CN" altLang="en-US" b="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183354" y="3268803"/>
            <a:ext cx="1250951" cy="1155700"/>
            <a:chOff x="6485268" y="1862891"/>
            <a:chExt cx="1250951" cy="1155700"/>
          </a:xfrm>
        </p:grpSpPr>
        <p:sp>
          <p:nvSpPr>
            <p:cNvPr id="30" name="Freeform 6"/>
            <p:cNvSpPr/>
            <p:nvPr/>
          </p:nvSpPr>
          <p:spPr bwMode="auto">
            <a:xfrm rot="1800000">
              <a:off x="6485268" y="1862891"/>
              <a:ext cx="1250951" cy="1155700"/>
            </a:xfrm>
            <a:custGeom>
              <a:avLst/>
              <a:gdLst>
                <a:gd name="T0" fmla="*/ 1730 w 2851"/>
                <a:gd name="T1" fmla="*/ 2494 h 2627"/>
                <a:gd name="T2" fmla="*/ 1425 w 2851"/>
                <a:gd name="T3" fmla="*/ 2423 h 2627"/>
                <a:gd name="T4" fmla="*/ 1120 w 2851"/>
                <a:gd name="T5" fmla="*/ 2493 h 2627"/>
                <a:gd name="T6" fmla="*/ 553 w 2851"/>
                <a:gd name="T7" fmla="*/ 2162 h 2627"/>
                <a:gd name="T8" fmla="*/ 462 w 2851"/>
                <a:gd name="T9" fmla="*/ 1867 h 2627"/>
                <a:gd name="T10" fmla="*/ 252 w 2851"/>
                <a:gd name="T11" fmla="*/ 1640 h 2627"/>
                <a:gd name="T12" fmla="*/ 252 w 2851"/>
                <a:gd name="T13" fmla="*/ 982 h 2627"/>
                <a:gd name="T14" fmla="*/ 462 w 2851"/>
                <a:gd name="T15" fmla="*/ 755 h 2627"/>
                <a:gd name="T16" fmla="*/ 553 w 2851"/>
                <a:gd name="T17" fmla="*/ 460 h 2627"/>
                <a:gd name="T18" fmla="*/ 1126 w 2851"/>
                <a:gd name="T19" fmla="*/ 132 h 2627"/>
                <a:gd name="T20" fmla="*/ 1425 w 2851"/>
                <a:gd name="T21" fmla="*/ 200 h 2627"/>
                <a:gd name="T22" fmla="*/ 1726 w 2851"/>
                <a:gd name="T23" fmla="*/ 131 h 2627"/>
                <a:gd name="T24" fmla="*/ 2109 w 2851"/>
                <a:gd name="T25" fmla="*/ 135 h 2627"/>
                <a:gd name="T26" fmla="*/ 2296 w 2851"/>
                <a:gd name="T27" fmla="*/ 460 h 2627"/>
                <a:gd name="T28" fmla="*/ 2387 w 2851"/>
                <a:gd name="T29" fmla="*/ 755 h 2627"/>
                <a:gd name="T30" fmla="*/ 2598 w 2851"/>
                <a:gd name="T31" fmla="*/ 982 h 2627"/>
                <a:gd name="T32" fmla="*/ 2600 w 2851"/>
                <a:gd name="T33" fmla="*/ 1639 h 2627"/>
                <a:gd name="T34" fmla="*/ 2387 w 2851"/>
                <a:gd name="T35" fmla="*/ 1867 h 2627"/>
                <a:gd name="T36" fmla="*/ 2297 w 2851"/>
                <a:gd name="T37" fmla="*/ 2164 h 2627"/>
                <a:gd name="T38" fmla="*/ 1730 w 2851"/>
                <a:gd name="T39" fmla="*/ 2494 h 2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1" h="2627">
                  <a:moveTo>
                    <a:pt x="1730" y="2494"/>
                  </a:moveTo>
                  <a:cubicBezTo>
                    <a:pt x="1638" y="2448"/>
                    <a:pt x="1534" y="2423"/>
                    <a:pt x="1425" y="2423"/>
                  </a:cubicBezTo>
                  <a:cubicBezTo>
                    <a:pt x="1315" y="2423"/>
                    <a:pt x="1212" y="2448"/>
                    <a:pt x="1120" y="2493"/>
                  </a:cubicBezTo>
                  <a:cubicBezTo>
                    <a:pt x="848" y="2627"/>
                    <a:pt x="575" y="2461"/>
                    <a:pt x="553" y="2162"/>
                  </a:cubicBezTo>
                  <a:cubicBezTo>
                    <a:pt x="546" y="2061"/>
                    <a:pt x="516" y="1960"/>
                    <a:pt x="462" y="1867"/>
                  </a:cubicBezTo>
                  <a:cubicBezTo>
                    <a:pt x="408" y="1773"/>
                    <a:pt x="336" y="1697"/>
                    <a:pt x="252" y="1640"/>
                  </a:cubicBezTo>
                  <a:cubicBezTo>
                    <a:pt x="0" y="1470"/>
                    <a:pt x="0" y="1152"/>
                    <a:pt x="252" y="982"/>
                  </a:cubicBezTo>
                  <a:cubicBezTo>
                    <a:pt x="336" y="925"/>
                    <a:pt x="408" y="849"/>
                    <a:pt x="462" y="755"/>
                  </a:cubicBezTo>
                  <a:cubicBezTo>
                    <a:pt x="516" y="662"/>
                    <a:pt x="546" y="561"/>
                    <a:pt x="553" y="460"/>
                  </a:cubicBezTo>
                  <a:cubicBezTo>
                    <a:pt x="575" y="152"/>
                    <a:pt x="851" y="0"/>
                    <a:pt x="1126" y="132"/>
                  </a:cubicBezTo>
                  <a:cubicBezTo>
                    <a:pt x="1217" y="175"/>
                    <a:pt x="1318" y="200"/>
                    <a:pt x="1425" y="200"/>
                  </a:cubicBezTo>
                  <a:cubicBezTo>
                    <a:pt x="1533" y="200"/>
                    <a:pt x="1635" y="175"/>
                    <a:pt x="1726" y="131"/>
                  </a:cubicBezTo>
                  <a:cubicBezTo>
                    <a:pt x="1865" y="63"/>
                    <a:pt x="2003" y="72"/>
                    <a:pt x="2109" y="135"/>
                  </a:cubicBezTo>
                  <a:cubicBezTo>
                    <a:pt x="2213" y="198"/>
                    <a:pt x="2286" y="313"/>
                    <a:pt x="2296" y="460"/>
                  </a:cubicBezTo>
                  <a:cubicBezTo>
                    <a:pt x="2304" y="561"/>
                    <a:pt x="2333" y="662"/>
                    <a:pt x="2387" y="755"/>
                  </a:cubicBezTo>
                  <a:cubicBezTo>
                    <a:pt x="2441" y="849"/>
                    <a:pt x="2514" y="925"/>
                    <a:pt x="2598" y="982"/>
                  </a:cubicBezTo>
                  <a:cubicBezTo>
                    <a:pt x="2846" y="1150"/>
                    <a:pt x="2851" y="1470"/>
                    <a:pt x="2600" y="1639"/>
                  </a:cubicBezTo>
                  <a:cubicBezTo>
                    <a:pt x="2515" y="1696"/>
                    <a:pt x="2442" y="1772"/>
                    <a:pt x="2387" y="1867"/>
                  </a:cubicBezTo>
                  <a:cubicBezTo>
                    <a:pt x="2333" y="1961"/>
                    <a:pt x="2304" y="2062"/>
                    <a:pt x="2297" y="2164"/>
                  </a:cubicBezTo>
                  <a:cubicBezTo>
                    <a:pt x="2275" y="2460"/>
                    <a:pt x="2000" y="2627"/>
                    <a:pt x="1730" y="2494"/>
                  </a:cubicBezTo>
                  <a:close/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7"/>
            <p:cNvSpPr/>
            <p:nvPr/>
          </p:nvSpPr>
          <p:spPr bwMode="auto">
            <a:xfrm rot="1800000">
              <a:off x="6580609" y="1950144"/>
              <a:ext cx="1060270" cy="981196"/>
            </a:xfrm>
            <a:custGeom>
              <a:avLst/>
              <a:gdLst>
                <a:gd name="T0" fmla="*/ 1297 w 2136"/>
                <a:gd name="T1" fmla="*/ 1868 h 1968"/>
                <a:gd name="T2" fmla="*/ 1068 w 2136"/>
                <a:gd name="T3" fmla="*/ 1815 h 1968"/>
                <a:gd name="T4" fmla="*/ 839 w 2136"/>
                <a:gd name="T5" fmla="*/ 1868 h 1968"/>
                <a:gd name="T6" fmla="*/ 415 w 2136"/>
                <a:gd name="T7" fmla="*/ 1620 h 1968"/>
                <a:gd name="T8" fmla="*/ 347 w 2136"/>
                <a:gd name="T9" fmla="*/ 1399 h 1968"/>
                <a:gd name="T10" fmla="*/ 189 w 2136"/>
                <a:gd name="T11" fmla="*/ 1229 h 1968"/>
                <a:gd name="T12" fmla="*/ 189 w 2136"/>
                <a:gd name="T13" fmla="*/ 736 h 1968"/>
                <a:gd name="T14" fmla="*/ 347 w 2136"/>
                <a:gd name="T15" fmla="*/ 566 h 1968"/>
                <a:gd name="T16" fmla="*/ 415 w 2136"/>
                <a:gd name="T17" fmla="*/ 345 h 1968"/>
                <a:gd name="T18" fmla="*/ 844 w 2136"/>
                <a:gd name="T19" fmla="*/ 99 h 1968"/>
                <a:gd name="T20" fmla="*/ 1068 w 2136"/>
                <a:gd name="T21" fmla="*/ 150 h 1968"/>
                <a:gd name="T22" fmla="*/ 1293 w 2136"/>
                <a:gd name="T23" fmla="*/ 98 h 1968"/>
                <a:gd name="T24" fmla="*/ 1580 w 2136"/>
                <a:gd name="T25" fmla="*/ 102 h 1968"/>
                <a:gd name="T26" fmla="*/ 1721 w 2136"/>
                <a:gd name="T27" fmla="*/ 345 h 1968"/>
                <a:gd name="T28" fmla="*/ 1789 w 2136"/>
                <a:gd name="T29" fmla="*/ 566 h 1968"/>
                <a:gd name="T30" fmla="*/ 1947 w 2136"/>
                <a:gd name="T31" fmla="*/ 736 h 1968"/>
                <a:gd name="T32" fmla="*/ 1948 w 2136"/>
                <a:gd name="T33" fmla="*/ 1228 h 1968"/>
                <a:gd name="T34" fmla="*/ 1789 w 2136"/>
                <a:gd name="T35" fmla="*/ 1399 h 1968"/>
                <a:gd name="T36" fmla="*/ 1721 w 2136"/>
                <a:gd name="T37" fmla="*/ 1621 h 1968"/>
                <a:gd name="T38" fmla="*/ 1297 w 2136"/>
                <a:gd name="T39" fmla="*/ 1868 h 1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6" h="1968">
                  <a:moveTo>
                    <a:pt x="1297" y="1868"/>
                  </a:moveTo>
                  <a:cubicBezTo>
                    <a:pt x="1228" y="1834"/>
                    <a:pt x="1150" y="1815"/>
                    <a:pt x="1068" y="1815"/>
                  </a:cubicBezTo>
                  <a:cubicBezTo>
                    <a:pt x="986" y="1815"/>
                    <a:pt x="908" y="1834"/>
                    <a:pt x="839" y="1868"/>
                  </a:cubicBezTo>
                  <a:cubicBezTo>
                    <a:pt x="636" y="1968"/>
                    <a:pt x="431" y="1843"/>
                    <a:pt x="415" y="1620"/>
                  </a:cubicBezTo>
                  <a:cubicBezTo>
                    <a:pt x="409" y="1544"/>
                    <a:pt x="387" y="1469"/>
                    <a:pt x="347" y="1399"/>
                  </a:cubicBezTo>
                  <a:cubicBezTo>
                    <a:pt x="306" y="1329"/>
                    <a:pt x="252" y="1271"/>
                    <a:pt x="189" y="1229"/>
                  </a:cubicBezTo>
                  <a:cubicBezTo>
                    <a:pt x="0" y="1101"/>
                    <a:pt x="1" y="863"/>
                    <a:pt x="189" y="736"/>
                  </a:cubicBezTo>
                  <a:cubicBezTo>
                    <a:pt x="252" y="693"/>
                    <a:pt x="306" y="636"/>
                    <a:pt x="347" y="566"/>
                  </a:cubicBezTo>
                  <a:cubicBezTo>
                    <a:pt x="387" y="496"/>
                    <a:pt x="409" y="420"/>
                    <a:pt x="415" y="345"/>
                  </a:cubicBezTo>
                  <a:cubicBezTo>
                    <a:pt x="431" y="114"/>
                    <a:pt x="638" y="0"/>
                    <a:pt x="844" y="99"/>
                  </a:cubicBezTo>
                  <a:cubicBezTo>
                    <a:pt x="912" y="131"/>
                    <a:pt x="988" y="150"/>
                    <a:pt x="1068" y="150"/>
                  </a:cubicBezTo>
                  <a:cubicBezTo>
                    <a:pt x="1149" y="150"/>
                    <a:pt x="1225" y="131"/>
                    <a:pt x="1293" y="98"/>
                  </a:cubicBezTo>
                  <a:cubicBezTo>
                    <a:pt x="1397" y="48"/>
                    <a:pt x="1501" y="54"/>
                    <a:pt x="1580" y="102"/>
                  </a:cubicBezTo>
                  <a:cubicBezTo>
                    <a:pt x="1658" y="148"/>
                    <a:pt x="1713" y="235"/>
                    <a:pt x="1721" y="345"/>
                  </a:cubicBezTo>
                  <a:cubicBezTo>
                    <a:pt x="1726" y="420"/>
                    <a:pt x="1748" y="496"/>
                    <a:pt x="1789" y="566"/>
                  </a:cubicBezTo>
                  <a:cubicBezTo>
                    <a:pt x="1829" y="636"/>
                    <a:pt x="1884" y="693"/>
                    <a:pt x="1947" y="736"/>
                  </a:cubicBezTo>
                  <a:cubicBezTo>
                    <a:pt x="2132" y="862"/>
                    <a:pt x="2136" y="1102"/>
                    <a:pt x="1948" y="1228"/>
                  </a:cubicBezTo>
                  <a:cubicBezTo>
                    <a:pt x="1885" y="1270"/>
                    <a:pt x="1829" y="1328"/>
                    <a:pt x="1789" y="1399"/>
                  </a:cubicBezTo>
                  <a:cubicBezTo>
                    <a:pt x="1748" y="1469"/>
                    <a:pt x="1726" y="1545"/>
                    <a:pt x="1721" y="1621"/>
                  </a:cubicBezTo>
                  <a:cubicBezTo>
                    <a:pt x="1705" y="1843"/>
                    <a:pt x="1499" y="1968"/>
                    <a:pt x="1297" y="1868"/>
                  </a:cubicBezTo>
                  <a:close/>
                </a:path>
              </a:pathLst>
            </a:custGeom>
            <a:solidFill>
              <a:srgbClr val="84B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50"/>
            <p:cNvSpPr txBox="1"/>
            <p:nvPr/>
          </p:nvSpPr>
          <p:spPr>
            <a:xfrm>
              <a:off x="6828326" y="1949984"/>
              <a:ext cx="556544" cy="8305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TextBox 42"/>
          <p:cNvSpPr txBox="1"/>
          <p:nvPr/>
        </p:nvSpPr>
        <p:spPr>
          <a:xfrm>
            <a:off x="7632499" y="3618968"/>
            <a:ext cx="3390139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34" name="TextBox 43"/>
          <p:cNvSpPr txBox="1"/>
          <p:nvPr/>
        </p:nvSpPr>
        <p:spPr>
          <a:xfrm>
            <a:off x="7644857" y="3166567"/>
            <a:ext cx="2239519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工作不足之处</a:t>
            </a:r>
            <a:endParaRPr lang="zh-CN" altLang="en-US" b="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092559" y="4779486"/>
            <a:ext cx="1250951" cy="1155700"/>
            <a:chOff x="6485268" y="1862891"/>
            <a:chExt cx="1250951" cy="1155700"/>
          </a:xfrm>
        </p:grpSpPr>
        <p:sp>
          <p:nvSpPr>
            <p:cNvPr id="36" name="Freeform 6"/>
            <p:cNvSpPr/>
            <p:nvPr/>
          </p:nvSpPr>
          <p:spPr bwMode="auto">
            <a:xfrm rot="1800000">
              <a:off x="6485268" y="1862891"/>
              <a:ext cx="1250951" cy="1155700"/>
            </a:xfrm>
            <a:custGeom>
              <a:avLst/>
              <a:gdLst>
                <a:gd name="T0" fmla="*/ 1730 w 2851"/>
                <a:gd name="T1" fmla="*/ 2494 h 2627"/>
                <a:gd name="T2" fmla="*/ 1425 w 2851"/>
                <a:gd name="T3" fmla="*/ 2423 h 2627"/>
                <a:gd name="T4" fmla="*/ 1120 w 2851"/>
                <a:gd name="T5" fmla="*/ 2493 h 2627"/>
                <a:gd name="T6" fmla="*/ 553 w 2851"/>
                <a:gd name="T7" fmla="*/ 2162 h 2627"/>
                <a:gd name="T8" fmla="*/ 462 w 2851"/>
                <a:gd name="T9" fmla="*/ 1867 h 2627"/>
                <a:gd name="T10" fmla="*/ 252 w 2851"/>
                <a:gd name="T11" fmla="*/ 1640 h 2627"/>
                <a:gd name="T12" fmla="*/ 252 w 2851"/>
                <a:gd name="T13" fmla="*/ 982 h 2627"/>
                <a:gd name="T14" fmla="*/ 462 w 2851"/>
                <a:gd name="T15" fmla="*/ 755 h 2627"/>
                <a:gd name="T16" fmla="*/ 553 w 2851"/>
                <a:gd name="T17" fmla="*/ 460 h 2627"/>
                <a:gd name="T18" fmla="*/ 1126 w 2851"/>
                <a:gd name="T19" fmla="*/ 132 h 2627"/>
                <a:gd name="T20" fmla="*/ 1425 w 2851"/>
                <a:gd name="T21" fmla="*/ 200 h 2627"/>
                <a:gd name="T22" fmla="*/ 1726 w 2851"/>
                <a:gd name="T23" fmla="*/ 131 h 2627"/>
                <a:gd name="T24" fmla="*/ 2109 w 2851"/>
                <a:gd name="T25" fmla="*/ 135 h 2627"/>
                <a:gd name="T26" fmla="*/ 2296 w 2851"/>
                <a:gd name="T27" fmla="*/ 460 h 2627"/>
                <a:gd name="T28" fmla="*/ 2387 w 2851"/>
                <a:gd name="T29" fmla="*/ 755 h 2627"/>
                <a:gd name="T30" fmla="*/ 2598 w 2851"/>
                <a:gd name="T31" fmla="*/ 982 h 2627"/>
                <a:gd name="T32" fmla="*/ 2600 w 2851"/>
                <a:gd name="T33" fmla="*/ 1639 h 2627"/>
                <a:gd name="T34" fmla="*/ 2387 w 2851"/>
                <a:gd name="T35" fmla="*/ 1867 h 2627"/>
                <a:gd name="T36" fmla="*/ 2297 w 2851"/>
                <a:gd name="T37" fmla="*/ 2164 h 2627"/>
                <a:gd name="T38" fmla="*/ 1730 w 2851"/>
                <a:gd name="T39" fmla="*/ 2494 h 2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1" h="2627">
                  <a:moveTo>
                    <a:pt x="1730" y="2494"/>
                  </a:moveTo>
                  <a:cubicBezTo>
                    <a:pt x="1638" y="2448"/>
                    <a:pt x="1534" y="2423"/>
                    <a:pt x="1425" y="2423"/>
                  </a:cubicBezTo>
                  <a:cubicBezTo>
                    <a:pt x="1315" y="2423"/>
                    <a:pt x="1212" y="2448"/>
                    <a:pt x="1120" y="2493"/>
                  </a:cubicBezTo>
                  <a:cubicBezTo>
                    <a:pt x="848" y="2627"/>
                    <a:pt x="575" y="2461"/>
                    <a:pt x="553" y="2162"/>
                  </a:cubicBezTo>
                  <a:cubicBezTo>
                    <a:pt x="546" y="2061"/>
                    <a:pt x="516" y="1960"/>
                    <a:pt x="462" y="1867"/>
                  </a:cubicBezTo>
                  <a:cubicBezTo>
                    <a:pt x="408" y="1773"/>
                    <a:pt x="336" y="1697"/>
                    <a:pt x="252" y="1640"/>
                  </a:cubicBezTo>
                  <a:cubicBezTo>
                    <a:pt x="0" y="1470"/>
                    <a:pt x="0" y="1152"/>
                    <a:pt x="252" y="982"/>
                  </a:cubicBezTo>
                  <a:cubicBezTo>
                    <a:pt x="336" y="925"/>
                    <a:pt x="408" y="849"/>
                    <a:pt x="462" y="755"/>
                  </a:cubicBezTo>
                  <a:cubicBezTo>
                    <a:pt x="516" y="662"/>
                    <a:pt x="546" y="561"/>
                    <a:pt x="553" y="460"/>
                  </a:cubicBezTo>
                  <a:cubicBezTo>
                    <a:pt x="575" y="152"/>
                    <a:pt x="851" y="0"/>
                    <a:pt x="1126" y="132"/>
                  </a:cubicBezTo>
                  <a:cubicBezTo>
                    <a:pt x="1217" y="175"/>
                    <a:pt x="1318" y="200"/>
                    <a:pt x="1425" y="200"/>
                  </a:cubicBezTo>
                  <a:cubicBezTo>
                    <a:pt x="1533" y="200"/>
                    <a:pt x="1635" y="175"/>
                    <a:pt x="1726" y="131"/>
                  </a:cubicBezTo>
                  <a:cubicBezTo>
                    <a:pt x="1865" y="63"/>
                    <a:pt x="2003" y="72"/>
                    <a:pt x="2109" y="135"/>
                  </a:cubicBezTo>
                  <a:cubicBezTo>
                    <a:pt x="2213" y="198"/>
                    <a:pt x="2286" y="313"/>
                    <a:pt x="2296" y="460"/>
                  </a:cubicBezTo>
                  <a:cubicBezTo>
                    <a:pt x="2304" y="561"/>
                    <a:pt x="2333" y="662"/>
                    <a:pt x="2387" y="755"/>
                  </a:cubicBezTo>
                  <a:cubicBezTo>
                    <a:pt x="2441" y="849"/>
                    <a:pt x="2514" y="925"/>
                    <a:pt x="2598" y="982"/>
                  </a:cubicBezTo>
                  <a:cubicBezTo>
                    <a:pt x="2846" y="1150"/>
                    <a:pt x="2851" y="1470"/>
                    <a:pt x="2600" y="1639"/>
                  </a:cubicBezTo>
                  <a:cubicBezTo>
                    <a:pt x="2515" y="1696"/>
                    <a:pt x="2442" y="1772"/>
                    <a:pt x="2387" y="1867"/>
                  </a:cubicBezTo>
                  <a:cubicBezTo>
                    <a:pt x="2333" y="1961"/>
                    <a:pt x="2304" y="2062"/>
                    <a:pt x="2297" y="2164"/>
                  </a:cubicBezTo>
                  <a:cubicBezTo>
                    <a:pt x="2275" y="2460"/>
                    <a:pt x="2000" y="2627"/>
                    <a:pt x="1730" y="2494"/>
                  </a:cubicBezTo>
                  <a:close/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7"/>
            <p:cNvSpPr/>
            <p:nvPr/>
          </p:nvSpPr>
          <p:spPr bwMode="auto">
            <a:xfrm rot="1800000">
              <a:off x="6580609" y="1950144"/>
              <a:ext cx="1060270" cy="981196"/>
            </a:xfrm>
            <a:custGeom>
              <a:avLst/>
              <a:gdLst>
                <a:gd name="T0" fmla="*/ 1297 w 2136"/>
                <a:gd name="T1" fmla="*/ 1868 h 1968"/>
                <a:gd name="T2" fmla="*/ 1068 w 2136"/>
                <a:gd name="T3" fmla="*/ 1815 h 1968"/>
                <a:gd name="T4" fmla="*/ 839 w 2136"/>
                <a:gd name="T5" fmla="*/ 1868 h 1968"/>
                <a:gd name="T6" fmla="*/ 415 w 2136"/>
                <a:gd name="T7" fmla="*/ 1620 h 1968"/>
                <a:gd name="T8" fmla="*/ 347 w 2136"/>
                <a:gd name="T9" fmla="*/ 1399 h 1968"/>
                <a:gd name="T10" fmla="*/ 189 w 2136"/>
                <a:gd name="T11" fmla="*/ 1229 h 1968"/>
                <a:gd name="T12" fmla="*/ 189 w 2136"/>
                <a:gd name="T13" fmla="*/ 736 h 1968"/>
                <a:gd name="T14" fmla="*/ 347 w 2136"/>
                <a:gd name="T15" fmla="*/ 566 h 1968"/>
                <a:gd name="T16" fmla="*/ 415 w 2136"/>
                <a:gd name="T17" fmla="*/ 345 h 1968"/>
                <a:gd name="T18" fmla="*/ 844 w 2136"/>
                <a:gd name="T19" fmla="*/ 99 h 1968"/>
                <a:gd name="T20" fmla="*/ 1068 w 2136"/>
                <a:gd name="T21" fmla="*/ 150 h 1968"/>
                <a:gd name="T22" fmla="*/ 1293 w 2136"/>
                <a:gd name="T23" fmla="*/ 98 h 1968"/>
                <a:gd name="T24" fmla="*/ 1580 w 2136"/>
                <a:gd name="T25" fmla="*/ 102 h 1968"/>
                <a:gd name="T26" fmla="*/ 1721 w 2136"/>
                <a:gd name="T27" fmla="*/ 345 h 1968"/>
                <a:gd name="T28" fmla="*/ 1789 w 2136"/>
                <a:gd name="T29" fmla="*/ 566 h 1968"/>
                <a:gd name="T30" fmla="*/ 1947 w 2136"/>
                <a:gd name="T31" fmla="*/ 736 h 1968"/>
                <a:gd name="T32" fmla="*/ 1948 w 2136"/>
                <a:gd name="T33" fmla="*/ 1228 h 1968"/>
                <a:gd name="T34" fmla="*/ 1789 w 2136"/>
                <a:gd name="T35" fmla="*/ 1399 h 1968"/>
                <a:gd name="T36" fmla="*/ 1721 w 2136"/>
                <a:gd name="T37" fmla="*/ 1621 h 1968"/>
                <a:gd name="T38" fmla="*/ 1297 w 2136"/>
                <a:gd name="T39" fmla="*/ 1868 h 1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6" h="1968">
                  <a:moveTo>
                    <a:pt x="1297" y="1868"/>
                  </a:moveTo>
                  <a:cubicBezTo>
                    <a:pt x="1228" y="1834"/>
                    <a:pt x="1150" y="1815"/>
                    <a:pt x="1068" y="1815"/>
                  </a:cubicBezTo>
                  <a:cubicBezTo>
                    <a:pt x="986" y="1815"/>
                    <a:pt x="908" y="1834"/>
                    <a:pt x="839" y="1868"/>
                  </a:cubicBezTo>
                  <a:cubicBezTo>
                    <a:pt x="636" y="1968"/>
                    <a:pt x="431" y="1843"/>
                    <a:pt x="415" y="1620"/>
                  </a:cubicBezTo>
                  <a:cubicBezTo>
                    <a:pt x="409" y="1544"/>
                    <a:pt x="387" y="1469"/>
                    <a:pt x="347" y="1399"/>
                  </a:cubicBezTo>
                  <a:cubicBezTo>
                    <a:pt x="306" y="1329"/>
                    <a:pt x="252" y="1271"/>
                    <a:pt x="189" y="1229"/>
                  </a:cubicBezTo>
                  <a:cubicBezTo>
                    <a:pt x="0" y="1101"/>
                    <a:pt x="1" y="863"/>
                    <a:pt x="189" y="736"/>
                  </a:cubicBezTo>
                  <a:cubicBezTo>
                    <a:pt x="252" y="693"/>
                    <a:pt x="306" y="636"/>
                    <a:pt x="347" y="566"/>
                  </a:cubicBezTo>
                  <a:cubicBezTo>
                    <a:pt x="387" y="496"/>
                    <a:pt x="409" y="420"/>
                    <a:pt x="415" y="345"/>
                  </a:cubicBezTo>
                  <a:cubicBezTo>
                    <a:pt x="431" y="114"/>
                    <a:pt x="638" y="0"/>
                    <a:pt x="844" y="99"/>
                  </a:cubicBezTo>
                  <a:cubicBezTo>
                    <a:pt x="912" y="131"/>
                    <a:pt x="988" y="150"/>
                    <a:pt x="1068" y="150"/>
                  </a:cubicBezTo>
                  <a:cubicBezTo>
                    <a:pt x="1149" y="150"/>
                    <a:pt x="1225" y="131"/>
                    <a:pt x="1293" y="98"/>
                  </a:cubicBezTo>
                  <a:cubicBezTo>
                    <a:pt x="1397" y="48"/>
                    <a:pt x="1501" y="54"/>
                    <a:pt x="1580" y="102"/>
                  </a:cubicBezTo>
                  <a:cubicBezTo>
                    <a:pt x="1658" y="148"/>
                    <a:pt x="1713" y="235"/>
                    <a:pt x="1721" y="345"/>
                  </a:cubicBezTo>
                  <a:cubicBezTo>
                    <a:pt x="1726" y="420"/>
                    <a:pt x="1748" y="496"/>
                    <a:pt x="1789" y="566"/>
                  </a:cubicBezTo>
                  <a:cubicBezTo>
                    <a:pt x="1829" y="636"/>
                    <a:pt x="1884" y="693"/>
                    <a:pt x="1947" y="736"/>
                  </a:cubicBezTo>
                  <a:cubicBezTo>
                    <a:pt x="2132" y="862"/>
                    <a:pt x="2136" y="1102"/>
                    <a:pt x="1948" y="1228"/>
                  </a:cubicBezTo>
                  <a:cubicBezTo>
                    <a:pt x="1885" y="1270"/>
                    <a:pt x="1829" y="1328"/>
                    <a:pt x="1789" y="1399"/>
                  </a:cubicBezTo>
                  <a:cubicBezTo>
                    <a:pt x="1748" y="1469"/>
                    <a:pt x="1726" y="1545"/>
                    <a:pt x="1721" y="1621"/>
                  </a:cubicBezTo>
                  <a:cubicBezTo>
                    <a:pt x="1705" y="1843"/>
                    <a:pt x="1499" y="1968"/>
                    <a:pt x="1297" y="1868"/>
                  </a:cubicBezTo>
                  <a:close/>
                </a:path>
              </a:pathLst>
            </a:custGeom>
            <a:solidFill>
              <a:srgbClr val="84B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Box 50"/>
            <p:cNvSpPr txBox="1"/>
            <p:nvPr/>
          </p:nvSpPr>
          <p:spPr>
            <a:xfrm>
              <a:off x="6828326" y="1949984"/>
              <a:ext cx="556544" cy="8305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  <a:endPara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42"/>
          <p:cNvSpPr txBox="1"/>
          <p:nvPr/>
        </p:nvSpPr>
        <p:spPr>
          <a:xfrm>
            <a:off x="2542339" y="5128381"/>
            <a:ext cx="3390139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40" name="TextBox 43"/>
          <p:cNvSpPr txBox="1"/>
          <p:nvPr/>
        </p:nvSpPr>
        <p:spPr>
          <a:xfrm>
            <a:off x="2554697" y="4675980"/>
            <a:ext cx="2239519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工作不足之处</a:t>
            </a:r>
            <a:endParaRPr lang="zh-CN" altLang="en-US" b="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182722" y="4777138"/>
            <a:ext cx="1250951" cy="1155700"/>
            <a:chOff x="6485268" y="1862891"/>
            <a:chExt cx="1250951" cy="1155700"/>
          </a:xfrm>
        </p:grpSpPr>
        <p:sp>
          <p:nvSpPr>
            <p:cNvPr id="42" name="Freeform 6"/>
            <p:cNvSpPr/>
            <p:nvPr/>
          </p:nvSpPr>
          <p:spPr bwMode="auto">
            <a:xfrm rot="1800000">
              <a:off x="6485268" y="1862891"/>
              <a:ext cx="1250951" cy="1155700"/>
            </a:xfrm>
            <a:custGeom>
              <a:avLst/>
              <a:gdLst>
                <a:gd name="T0" fmla="*/ 1730 w 2851"/>
                <a:gd name="T1" fmla="*/ 2494 h 2627"/>
                <a:gd name="T2" fmla="*/ 1425 w 2851"/>
                <a:gd name="T3" fmla="*/ 2423 h 2627"/>
                <a:gd name="T4" fmla="*/ 1120 w 2851"/>
                <a:gd name="T5" fmla="*/ 2493 h 2627"/>
                <a:gd name="T6" fmla="*/ 553 w 2851"/>
                <a:gd name="T7" fmla="*/ 2162 h 2627"/>
                <a:gd name="T8" fmla="*/ 462 w 2851"/>
                <a:gd name="T9" fmla="*/ 1867 h 2627"/>
                <a:gd name="T10" fmla="*/ 252 w 2851"/>
                <a:gd name="T11" fmla="*/ 1640 h 2627"/>
                <a:gd name="T12" fmla="*/ 252 w 2851"/>
                <a:gd name="T13" fmla="*/ 982 h 2627"/>
                <a:gd name="T14" fmla="*/ 462 w 2851"/>
                <a:gd name="T15" fmla="*/ 755 h 2627"/>
                <a:gd name="T16" fmla="*/ 553 w 2851"/>
                <a:gd name="T17" fmla="*/ 460 h 2627"/>
                <a:gd name="T18" fmla="*/ 1126 w 2851"/>
                <a:gd name="T19" fmla="*/ 132 h 2627"/>
                <a:gd name="T20" fmla="*/ 1425 w 2851"/>
                <a:gd name="T21" fmla="*/ 200 h 2627"/>
                <a:gd name="T22" fmla="*/ 1726 w 2851"/>
                <a:gd name="T23" fmla="*/ 131 h 2627"/>
                <a:gd name="T24" fmla="*/ 2109 w 2851"/>
                <a:gd name="T25" fmla="*/ 135 h 2627"/>
                <a:gd name="T26" fmla="*/ 2296 w 2851"/>
                <a:gd name="T27" fmla="*/ 460 h 2627"/>
                <a:gd name="T28" fmla="*/ 2387 w 2851"/>
                <a:gd name="T29" fmla="*/ 755 h 2627"/>
                <a:gd name="T30" fmla="*/ 2598 w 2851"/>
                <a:gd name="T31" fmla="*/ 982 h 2627"/>
                <a:gd name="T32" fmla="*/ 2600 w 2851"/>
                <a:gd name="T33" fmla="*/ 1639 h 2627"/>
                <a:gd name="T34" fmla="*/ 2387 w 2851"/>
                <a:gd name="T35" fmla="*/ 1867 h 2627"/>
                <a:gd name="T36" fmla="*/ 2297 w 2851"/>
                <a:gd name="T37" fmla="*/ 2164 h 2627"/>
                <a:gd name="T38" fmla="*/ 1730 w 2851"/>
                <a:gd name="T39" fmla="*/ 2494 h 2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51" h="2627">
                  <a:moveTo>
                    <a:pt x="1730" y="2494"/>
                  </a:moveTo>
                  <a:cubicBezTo>
                    <a:pt x="1638" y="2448"/>
                    <a:pt x="1534" y="2423"/>
                    <a:pt x="1425" y="2423"/>
                  </a:cubicBezTo>
                  <a:cubicBezTo>
                    <a:pt x="1315" y="2423"/>
                    <a:pt x="1212" y="2448"/>
                    <a:pt x="1120" y="2493"/>
                  </a:cubicBezTo>
                  <a:cubicBezTo>
                    <a:pt x="848" y="2627"/>
                    <a:pt x="575" y="2461"/>
                    <a:pt x="553" y="2162"/>
                  </a:cubicBezTo>
                  <a:cubicBezTo>
                    <a:pt x="546" y="2061"/>
                    <a:pt x="516" y="1960"/>
                    <a:pt x="462" y="1867"/>
                  </a:cubicBezTo>
                  <a:cubicBezTo>
                    <a:pt x="408" y="1773"/>
                    <a:pt x="336" y="1697"/>
                    <a:pt x="252" y="1640"/>
                  </a:cubicBezTo>
                  <a:cubicBezTo>
                    <a:pt x="0" y="1470"/>
                    <a:pt x="0" y="1152"/>
                    <a:pt x="252" y="982"/>
                  </a:cubicBezTo>
                  <a:cubicBezTo>
                    <a:pt x="336" y="925"/>
                    <a:pt x="408" y="849"/>
                    <a:pt x="462" y="755"/>
                  </a:cubicBezTo>
                  <a:cubicBezTo>
                    <a:pt x="516" y="662"/>
                    <a:pt x="546" y="561"/>
                    <a:pt x="553" y="460"/>
                  </a:cubicBezTo>
                  <a:cubicBezTo>
                    <a:pt x="575" y="152"/>
                    <a:pt x="851" y="0"/>
                    <a:pt x="1126" y="132"/>
                  </a:cubicBezTo>
                  <a:cubicBezTo>
                    <a:pt x="1217" y="175"/>
                    <a:pt x="1318" y="200"/>
                    <a:pt x="1425" y="200"/>
                  </a:cubicBezTo>
                  <a:cubicBezTo>
                    <a:pt x="1533" y="200"/>
                    <a:pt x="1635" y="175"/>
                    <a:pt x="1726" y="131"/>
                  </a:cubicBezTo>
                  <a:cubicBezTo>
                    <a:pt x="1865" y="63"/>
                    <a:pt x="2003" y="72"/>
                    <a:pt x="2109" y="135"/>
                  </a:cubicBezTo>
                  <a:cubicBezTo>
                    <a:pt x="2213" y="198"/>
                    <a:pt x="2286" y="313"/>
                    <a:pt x="2296" y="460"/>
                  </a:cubicBezTo>
                  <a:cubicBezTo>
                    <a:pt x="2304" y="561"/>
                    <a:pt x="2333" y="662"/>
                    <a:pt x="2387" y="755"/>
                  </a:cubicBezTo>
                  <a:cubicBezTo>
                    <a:pt x="2441" y="849"/>
                    <a:pt x="2514" y="925"/>
                    <a:pt x="2598" y="982"/>
                  </a:cubicBezTo>
                  <a:cubicBezTo>
                    <a:pt x="2846" y="1150"/>
                    <a:pt x="2851" y="1470"/>
                    <a:pt x="2600" y="1639"/>
                  </a:cubicBezTo>
                  <a:cubicBezTo>
                    <a:pt x="2515" y="1696"/>
                    <a:pt x="2442" y="1772"/>
                    <a:pt x="2387" y="1867"/>
                  </a:cubicBezTo>
                  <a:cubicBezTo>
                    <a:pt x="2333" y="1961"/>
                    <a:pt x="2304" y="2062"/>
                    <a:pt x="2297" y="2164"/>
                  </a:cubicBezTo>
                  <a:cubicBezTo>
                    <a:pt x="2275" y="2460"/>
                    <a:pt x="2000" y="2627"/>
                    <a:pt x="1730" y="2494"/>
                  </a:cubicBezTo>
                  <a:close/>
                </a:path>
              </a:pathLst>
            </a:cu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7"/>
            <p:cNvSpPr/>
            <p:nvPr/>
          </p:nvSpPr>
          <p:spPr bwMode="auto">
            <a:xfrm rot="1800000">
              <a:off x="6580609" y="1950144"/>
              <a:ext cx="1060270" cy="981196"/>
            </a:xfrm>
            <a:custGeom>
              <a:avLst/>
              <a:gdLst>
                <a:gd name="T0" fmla="*/ 1297 w 2136"/>
                <a:gd name="T1" fmla="*/ 1868 h 1968"/>
                <a:gd name="T2" fmla="*/ 1068 w 2136"/>
                <a:gd name="T3" fmla="*/ 1815 h 1968"/>
                <a:gd name="T4" fmla="*/ 839 w 2136"/>
                <a:gd name="T5" fmla="*/ 1868 h 1968"/>
                <a:gd name="T6" fmla="*/ 415 w 2136"/>
                <a:gd name="T7" fmla="*/ 1620 h 1968"/>
                <a:gd name="T8" fmla="*/ 347 w 2136"/>
                <a:gd name="T9" fmla="*/ 1399 h 1968"/>
                <a:gd name="T10" fmla="*/ 189 w 2136"/>
                <a:gd name="T11" fmla="*/ 1229 h 1968"/>
                <a:gd name="T12" fmla="*/ 189 w 2136"/>
                <a:gd name="T13" fmla="*/ 736 h 1968"/>
                <a:gd name="T14" fmla="*/ 347 w 2136"/>
                <a:gd name="T15" fmla="*/ 566 h 1968"/>
                <a:gd name="T16" fmla="*/ 415 w 2136"/>
                <a:gd name="T17" fmla="*/ 345 h 1968"/>
                <a:gd name="T18" fmla="*/ 844 w 2136"/>
                <a:gd name="T19" fmla="*/ 99 h 1968"/>
                <a:gd name="T20" fmla="*/ 1068 w 2136"/>
                <a:gd name="T21" fmla="*/ 150 h 1968"/>
                <a:gd name="T22" fmla="*/ 1293 w 2136"/>
                <a:gd name="T23" fmla="*/ 98 h 1968"/>
                <a:gd name="T24" fmla="*/ 1580 w 2136"/>
                <a:gd name="T25" fmla="*/ 102 h 1968"/>
                <a:gd name="T26" fmla="*/ 1721 w 2136"/>
                <a:gd name="T27" fmla="*/ 345 h 1968"/>
                <a:gd name="T28" fmla="*/ 1789 w 2136"/>
                <a:gd name="T29" fmla="*/ 566 h 1968"/>
                <a:gd name="T30" fmla="*/ 1947 w 2136"/>
                <a:gd name="T31" fmla="*/ 736 h 1968"/>
                <a:gd name="T32" fmla="*/ 1948 w 2136"/>
                <a:gd name="T33" fmla="*/ 1228 h 1968"/>
                <a:gd name="T34" fmla="*/ 1789 w 2136"/>
                <a:gd name="T35" fmla="*/ 1399 h 1968"/>
                <a:gd name="T36" fmla="*/ 1721 w 2136"/>
                <a:gd name="T37" fmla="*/ 1621 h 1968"/>
                <a:gd name="T38" fmla="*/ 1297 w 2136"/>
                <a:gd name="T39" fmla="*/ 1868 h 1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36" h="1968">
                  <a:moveTo>
                    <a:pt x="1297" y="1868"/>
                  </a:moveTo>
                  <a:cubicBezTo>
                    <a:pt x="1228" y="1834"/>
                    <a:pt x="1150" y="1815"/>
                    <a:pt x="1068" y="1815"/>
                  </a:cubicBezTo>
                  <a:cubicBezTo>
                    <a:pt x="986" y="1815"/>
                    <a:pt x="908" y="1834"/>
                    <a:pt x="839" y="1868"/>
                  </a:cubicBezTo>
                  <a:cubicBezTo>
                    <a:pt x="636" y="1968"/>
                    <a:pt x="431" y="1843"/>
                    <a:pt x="415" y="1620"/>
                  </a:cubicBezTo>
                  <a:cubicBezTo>
                    <a:pt x="409" y="1544"/>
                    <a:pt x="387" y="1469"/>
                    <a:pt x="347" y="1399"/>
                  </a:cubicBezTo>
                  <a:cubicBezTo>
                    <a:pt x="306" y="1329"/>
                    <a:pt x="252" y="1271"/>
                    <a:pt x="189" y="1229"/>
                  </a:cubicBezTo>
                  <a:cubicBezTo>
                    <a:pt x="0" y="1101"/>
                    <a:pt x="1" y="863"/>
                    <a:pt x="189" y="736"/>
                  </a:cubicBezTo>
                  <a:cubicBezTo>
                    <a:pt x="252" y="693"/>
                    <a:pt x="306" y="636"/>
                    <a:pt x="347" y="566"/>
                  </a:cubicBezTo>
                  <a:cubicBezTo>
                    <a:pt x="387" y="496"/>
                    <a:pt x="409" y="420"/>
                    <a:pt x="415" y="345"/>
                  </a:cubicBezTo>
                  <a:cubicBezTo>
                    <a:pt x="431" y="114"/>
                    <a:pt x="638" y="0"/>
                    <a:pt x="844" y="99"/>
                  </a:cubicBezTo>
                  <a:cubicBezTo>
                    <a:pt x="912" y="131"/>
                    <a:pt x="988" y="150"/>
                    <a:pt x="1068" y="150"/>
                  </a:cubicBezTo>
                  <a:cubicBezTo>
                    <a:pt x="1149" y="150"/>
                    <a:pt x="1225" y="131"/>
                    <a:pt x="1293" y="98"/>
                  </a:cubicBezTo>
                  <a:cubicBezTo>
                    <a:pt x="1397" y="48"/>
                    <a:pt x="1501" y="54"/>
                    <a:pt x="1580" y="102"/>
                  </a:cubicBezTo>
                  <a:cubicBezTo>
                    <a:pt x="1658" y="148"/>
                    <a:pt x="1713" y="235"/>
                    <a:pt x="1721" y="345"/>
                  </a:cubicBezTo>
                  <a:cubicBezTo>
                    <a:pt x="1726" y="420"/>
                    <a:pt x="1748" y="496"/>
                    <a:pt x="1789" y="566"/>
                  </a:cubicBezTo>
                  <a:cubicBezTo>
                    <a:pt x="1829" y="636"/>
                    <a:pt x="1884" y="693"/>
                    <a:pt x="1947" y="736"/>
                  </a:cubicBezTo>
                  <a:cubicBezTo>
                    <a:pt x="2132" y="862"/>
                    <a:pt x="2136" y="1102"/>
                    <a:pt x="1948" y="1228"/>
                  </a:cubicBezTo>
                  <a:cubicBezTo>
                    <a:pt x="1885" y="1270"/>
                    <a:pt x="1829" y="1328"/>
                    <a:pt x="1789" y="1399"/>
                  </a:cubicBezTo>
                  <a:cubicBezTo>
                    <a:pt x="1748" y="1469"/>
                    <a:pt x="1726" y="1545"/>
                    <a:pt x="1721" y="1621"/>
                  </a:cubicBezTo>
                  <a:cubicBezTo>
                    <a:pt x="1705" y="1843"/>
                    <a:pt x="1499" y="1968"/>
                    <a:pt x="1297" y="1868"/>
                  </a:cubicBezTo>
                  <a:close/>
                </a:path>
              </a:pathLst>
            </a:custGeom>
            <a:solidFill>
              <a:srgbClr val="84B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Box 50"/>
            <p:cNvSpPr txBox="1"/>
            <p:nvPr/>
          </p:nvSpPr>
          <p:spPr>
            <a:xfrm>
              <a:off x="6828326" y="1949984"/>
              <a:ext cx="556544" cy="83058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06</a:t>
              </a:r>
              <a:endPara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2"/>
          <p:cNvSpPr txBox="1"/>
          <p:nvPr/>
        </p:nvSpPr>
        <p:spPr>
          <a:xfrm>
            <a:off x="7632502" y="5126033"/>
            <a:ext cx="3390139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46" name="TextBox 43"/>
          <p:cNvSpPr txBox="1"/>
          <p:nvPr/>
        </p:nvSpPr>
        <p:spPr>
          <a:xfrm>
            <a:off x="7644860" y="4673632"/>
            <a:ext cx="2239519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下</a:t>
            </a:r>
            <a:r>
              <a:rPr lang="zh-CN" altLang="en-US" b="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工作不足之处</a:t>
            </a:r>
            <a:endParaRPr lang="zh-CN" altLang="en-US" b="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7472892" y="3650031"/>
            <a:ext cx="0" cy="1843088"/>
          </a:xfrm>
          <a:prstGeom prst="line">
            <a:avLst/>
          </a:prstGeom>
          <a:ln w="15875">
            <a:solidFill>
              <a:srgbClr val="A8CACC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226677" y="3650031"/>
            <a:ext cx="0" cy="1843088"/>
          </a:xfrm>
          <a:prstGeom prst="line">
            <a:avLst/>
          </a:prstGeom>
          <a:ln w="15875">
            <a:solidFill>
              <a:srgbClr val="A8CACC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4719107" y="3650031"/>
            <a:ext cx="0" cy="1843088"/>
          </a:xfrm>
          <a:prstGeom prst="line">
            <a:avLst/>
          </a:prstGeom>
          <a:ln w="15875">
            <a:solidFill>
              <a:srgbClr val="A8CACC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1965322" y="3650031"/>
            <a:ext cx="0" cy="1843088"/>
          </a:xfrm>
          <a:prstGeom prst="line">
            <a:avLst/>
          </a:prstGeom>
          <a:ln w="15875">
            <a:solidFill>
              <a:srgbClr val="A8CACC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473343" y="5192682"/>
            <a:ext cx="11245314" cy="1512918"/>
            <a:chOff x="489600" y="5207196"/>
            <a:chExt cx="11245314" cy="1512918"/>
          </a:xfrm>
          <a:solidFill>
            <a:srgbClr val="84B4B6"/>
          </a:solidFill>
        </p:grpSpPr>
        <p:sp>
          <p:nvSpPr>
            <p:cNvPr id="29" name="任意多边形: 形状 28"/>
            <p:cNvSpPr/>
            <p:nvPr/>
          </p:nvSpPr>
          <p:spPr>
            <a:xfrm>
              <a:off x="489600" y="5207196"/>
              <a:ext cx="2983959" cy="1512918"/>
            </a:xfrm>
            <a:custGeom>
              <a:avLst/>
              <a:gdLst>
                <a:gd name="connsiteX0" fmla="*/ 1492251 w 2983959"/>
                <a:gd name="connsiteY0" fmla="*/ 0 h 1512918"/>
                <a:gd name="connsiteX1" fmla="*/ 1797731 w 2983959"/>
                <a:gd name="connsiteY1" fmla="*/ 126533 h 1512918"/>
                <a:gd name="connsiteX2" fmla="*/ 2857426 w 2983959"/>
                <a:gd name="connsiteY2" fmla="*/ 1186228 h 1512918"/>
                <a:gd name="connsiteX3" fmla="*/ 2983959 w 2983959"/>
                <a:gd name="connsiteY3" fmla="*/ 1491707 h 1512918"/>
                <a:gd name="connsiteX4" fmla="*/ 2981926 w 2983959"/>
                <a:gd name="connsiteY4" fmla="*/ 1512918 h 1512918"/>
                <a:gd name="connsiteX5" fmla="*/ 1981 w 2983959"/>
                <a:gd name="connsiteY5" fmla="*/ 1512918 h 1512918"/>
                <a:gd name="connsiteX6" fmla="*/ 0 w 2983959"/>
                <a:gd name="connsiteY6" fmla="*/ 1492251 h 1512918"/>
                <a:gd name="connsiteX7" fmla="*/ 126533 w 2983959"/>
                <a:gd name="connsiteY7" fmla="*/ 1186772 h 1512918"/>
                <a:gd name="connsiteX8" fmla="*/ 1186772 w 2983959"/>
                <a:gd name="connsiteY8" fmla="*/ 126533 h 1512918"/>
                <a:gd name="connsiteX9" fmla="*/ 1492251 w 2983959"/>
                <a:gd name="connsiteY9" fmla="*/ 0 h 1512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83959" h="1512918">
                  <a:moveTo>
                    <a:pt x="1492251" y="0"/>
                  </a:moveTo>
                  <a:cubicBezTo>
                    <a:pt x="1602813" y="0"/>
                    <a:pt x="1713375" y="42178"/>
                    <a:pt x="1797731" y="126533"/>
                  </a:cubicBezTo>
                  <a:lnTo>
                    <a:pt x="2857426" y="1186228"/>
                  </a:lnTo>
                  <a:cubicBezTo>
                    <a:pt x="2941781" y="1270584"/>
                    <a:pt x="2983959" y="1381145"/>
                    <a:pt x="2983959" y="1491707"/>
                  </a:cubicBezTo>
                  <a:lnTo>
                    <a:pt x="2981926" y="1512918"/>
                  </a:lnTo>
                  <a:lnTo>
                    <a:pt x="1981" y="1512918"/>
                  </a:lnTo>
                  <a:lnTo>
                    <a:pt x="0" y="1492251"/>
                  </a:lnTo>
                  <a:cubicBezTo>
                    <a:pt x="0" y="1381689"/>
                    <a:pt x="42178" y="1271127"/>
                    <a:pt x="126533" y="1186772"/>
                  </a:cubicBezTo>
                  <a:lnTo>
                    <a:pt x="1186772" y="126533"/>
                  </a:lnTo>
                  <a:cubicBezTo>
                    <a:pt x="1271128" y="42178"/>
                    <a:pt x="1381690" y="0"/>
                    <a:pt x="149225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: 形状 29"/>
            <p:cNvSpPr/>
            <p:nvPr/>
          </p:nvSpPr>
          <p:spPr>
            <a:xfrm>
              <a:off x="3243385" y="5207196"/>
              <a:ext cx="2983959" cy="1512918"/>
            </a:xfrm>
            <a:custGeom>
              <a:avLst/>
              <a:gdLst>
                <a:gd name="connsiteX0" fmla="*/ 1492251 w 2983959"/>
                <a:gd name="connsiteY0" fmla="*/ 0 h 1512918"/>
                <a:gd name="connsiteX1" fmla="*/ 1797731 w 2983959"/>
                <a:gd name="connsiteY1" fmla="*/ 126533 h 1512918"/>
                <a:gd name="connsiteX2" fmla="*/ 2857426 w 2983959"/>
                <a:gd name="connsiteY2" fmla="*/ 1186228 h 1512918"/>
                <a:gd name="connsiteX3" fmla="*/ 2983959 w 2983959"/>
                <a:gd name="connsiteY3" fmla="*/ 1491707 h 1512918"/>
                <a:gd name="connsiteX4" fmla="*/ 2981926 w 2983959"/>
                <a:gd name="connsiteY4" fmla="*/ 1512918 h 1512918"/>
                <a:gd name="connsiteX5" fmla="*/ 1981 w 2983959"/>
                <a:gd name="connsiteY5" fmla="*/ 1512918 h 1512918"/>
                <a:gd name="connsiteX6" fmla="*/ 0 w 2983959"/>
                <a:gd name="connsiteY6" fmla="*/ 1492251 h 1512918"/>
                <a:gd name="connsiteX7" fmla="*/ 126533 w 2983959"/>
                <a:gd name="connsiteY7" fmla="*/ 1186772 h 1512918"/>
                <a:gd name="connsiteX8" fmla="*/ 1186772 w 2983959"/>
                <a:gd name="connsiteY8" fmla="*/ 126533 h 1512918"/>
                <a:gd name="connsiteX9" fmla="*/ 1492251 w 2983959"/>
                <a:gd name="connsiteY9" fmla="*/ 0 h 1512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83959" h="1512918">
                  <a:moveTo>
                    <a:pt x="1492251" y="0"/>
                  </a:moveTo>
                  <a:cubicBezTo>
                    <a:pt x="1602813" y="0"/>
                    <a:pt x="1713375" y="42178"/>
                    <a:pt x="1797731" y="126533"/>
                  </a:cubicBezTo>
                  <a:lnTo>
                    <a:pt x="2857426" y="1186228"/>
                  </a:lnTo>
                  <a:cubicBezTo>
                    <a:pt x="2941781" y="1270584"/>
                    <a:pt x="2983959" y="1381145"/>
                    <a:pt x="2983959" y="1491707"/>
                  </a:cubicBezTo>
                  <a:lnTo>
                    <a:pt x="2981926" y="1512918"/>
                  </a:lnTo>
                  <a:lnTo>
                    <a:pt x="1981" y="1512918"/>
                  </a:lnTo>
                  <a:lnTo>
                    <a:pt x="0" y="1492251"/>
                  </a:lnTo>
                  <a:cubicBezTo>
                    <a:pt x="0" y="1381689"/>
                    <a:pt x="42178" y="1271127"/>
                    <a:pt x="126533" y="1186772"/>
                  </a:cubicBezTo>
                  <a:lnTo>
                    <a:pt x="1186772" y="126533"/>
                  </a:lnTo>
                  <a:cubicBezTo>
                    <a:pt x="1271128" y="42178"/>
                    <a:pt x="1381690" y="0"/>
                    <a:pt x="149225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: 形状 30"/>
            <p:cNvSpPr/>
            <p:nvPr/>
          </p:nvSpPr>
          <p:spPr>
            <a:xfrm>
              <a:off x="5997170" y="5207196"/>
              <a:ext cx="2983959" cy="1512918"/>
            </a:xfrm>
            <a:custGeom>
              <a:avLst/>
              <a:gdLst>
                <a:gd name="connsiteX0" fmla="*/ 1492251 w 2983959"/>
                <a:gd name="connsiteY0" fmla="*/ 0 h 1512918"/>
                <a:gd name="connsiteX1" fmla="*/ 1797731 w 2983959"/>
                <a:gd name="connsiteY1" fmla="*/ 126533 h 1512918"/>
                <a:gd name="connsiteX2" fmla="*/ 2857426 w 2983959"/>
                <a:gd name="connsiteY2" fmla="*/ 1186228 h 1512918"/>
                <a:gd name="connsiteX3" fmla="*/ 2983959 w 2983959"/>
                <a:gd name="connsiteY3" fmla="*/ 1491707 h 1512918"/>
                <a:gd name="connsiteX4" fmla="*/ 2981926 w 2983959"/>
                <a:gd name="connsiteY4" fmla="*/ 1512918 h 1512918"/>
                <a:gd name="connsiteX5" fmla="*/ 1981 w 2983959"/>
                <a:gd name="connsiteY5" fmla="*/ 1512918 h 1512918"/>
                <a:gd name="connsiteX6" fmla="*/ 0 w 2983959"/>
                <a:gd name="connsiteY6" fmla="*/ 1492251 h 1512918"/>
                <a:gd name="connsiteX7" fmla="*/ 126533 w 2983959"/>
                <a:gd name="connsiteY7" fmla="*/ 1186772 h 1512918"/>
                <a:gd name="connsiteX8" fmla="*/ 1186772 w 2983959"/>
                <a:gd name="connsiteY8" fmla="*/ 126533 h 1512918"/>
                <a:gd name="connsiteX9" fmla="*/ 1492251 w 2983959"/>
                <a:gd name="connsiteY9" fmla="*/ 0 h 1512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83959" h="1512918">
                  <a:moveTo>
                    <a:pt x="1492251" y="0"/>
                  </a:moveTo>
                  <a:cubicBezTo>
                    <a:pt x="1602813" y="0"/>
                    <a:pt x="1713375" y="42178"/>
                    <a:pt x="1797731" y="126533"/>
                  </a:cubicBezTo>
                  <a:lnTo>
                    <a:pt x="2857426" y="1186228"/>
                  </a:lnTo>
                  <a:cubicBezTo>
                    <a:pt x="2941781" y="1270584"/>
                    <a:pt x="2983959" y="1381145"/>
                    <a:pt x="2983959" y="1491707"/>
                  </a:cubicBezTo>
                  <a:lnTo>
                    <a:pt x="2981926" y="1512918"/>
                  </a:lnTo>
                  <a:lnTo>
                    <a:pt x="1981" y="1512918"/>
                  </a:lnTo>
                  <a:lnTo>
                    <a:pt x="0" y="1492251"/>
                  </a:lnTo>
                  <a:cubicBezTo>
                    <a:pt x="0" y="1381689"/>
                    <a:pt x="42178" y="1271127"/>
                    <a:pt x="126533" y="1186772"/>
                  </a:cubicBezTo>
                  <a:lnTo>
                    <a:pt x="1186772" y="126533"/>
                  </a:lnTo>
                  <a:cubicBezTo>
                    <a:pt x="1271128" y="42178"/>
                    <a:pt x="1381690" y="0"/>
                    <a:pt x="149225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: 形状 31"/>
            <p:cNvSpPr/>
            <p:nvPr/>
          </p:nvSpPr>
          <p:spPr>
            <a:xfrm>
              <a:off x="8750955" y="5207196"/>
              <a:ext cx="2983959" cy="1512918"/>
            </a:xfrm>
            <a:custGeom>
              <a:avLst/>
              <a:gdLst>
                <a:gd name="connsiteX0" fmla="*/ 1492251 w 2983959"/>
                <a:gd name="connsiteY0" fmla="*/ 0 h 1512918"/>
                <a:gd name="connsiteX1" fmla="*/ 1797731 w 2983959"/>
                <a:gd name="connsiteY1" fmla="*/ 126533 h 1512918"/>
                <a:gd name="connsiteX2" fmla="*/ 2857426 w 2983959"/>
                <a:gd name="connsiteY2" fmla="*/ 1186228 h 1512918"/>
                <a:gd name="connsiteX3" fmla="*/ 2983959 w 2983959"/>
                <a:gd name="connsiteY3" fmla="*/ 1491707 h 1512918"/>
                <a:gd name="connsiteX4" fmla="*/ 2981926 w 2983959"/>
                <a:gd name="connsiteY4" fmla="*/ 1512918 h 1512918"/>
                <a:gd name="connsiteX5" fmla="*/ 1981 w 2983959"/>
                <a:gd name="connsiteY5" fmla="*/ 1512918 h 1512918"/>
                <a:gd name="connsiteX6" fmla="*/ 0 w 2983959"/>
                <a:gd name="connsiteY6" fmla="*/ 1492251 h 1512918"/>
                <a:gd name="connsiteX7" fmla="*/ 126533 w 2983959"/>
                <a:gd name="connsiteY7" fmla="*/ 1186772 h 1512918"/>
                <a:gd name="connsiteX8" fmla="*/ 1186772 w 2983959"/>
                <a:gd name="connsiteY8" fmla="*/ 126533 h 1512918"/>
                <a:gd name="connsiteX9" fmla="*/ 1492251 w 2983959"/>
                <a:gd name="connsiteY9" fmla="*/ 0 h 1512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83959" h="1512918">
                  <a:moveTo>
                    <a:pt x="1492251" y="0"/>
                  </a:moveTo>
                  <a:cubicBezTo>
                    <a:pt x="1602813" y="0"/>
                    <a:pt x="1713375" y="42178"/>
                    <a:pt x="1797731" y="126533"/>
                  </a:cubicBezTo>
                  <a:lnTo>
                    <a:pt x="2857426" y="1186228"/>
                  </a:lnTo>
                  <a:cubicBezTo>
                    <a:pt x="2941781" y="1270584"/>
                    <a:pt x="2983959" y="1381145"/>
                    <a:pt x="2983959" y="1491707"/>
                  </a:cubicBezTo>
                  <a:lnTo>
                    <a:pt x="2981926" y="1512918"/>
                  </a:lnTo>
                  <a:lnTo>
                    <a:pt x="1981" y="1512918"/>
                  </a:lnTo>
                  <a:lnTo>
                    <a:pt x="0" y="1492251"/>
                  </a:lnTo>
                  <a:cubicBezTo>
                    <a:pt x="0" y="1381689"/>
                    <a:pt x="42178" y="1271127"/>
                    <a:pt x="126533" y="1186772"/>
                  </a:cubicBezTo>
                  <a:lnTo>
                    <a:pt x="1186772" y="126533"/>
                  </a:lnTo>
                  <a:cubicBezTo>
                    <a:pt x="1271128" y="42178"/>
                    <a:pt x="1381690" y="0"/>
                    <a:pt x="149225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20"/>
          <p:cNvSpPr txBox="1"/>
          <p:nvPr/>
        </p:nvSpPr>
        <p:spPr>
          <a:xfrm flipH="1">
            <a:off x="773062" y="1597660"/>
            <a:ext cx="1993900" cy="36830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经验一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22"/>
          <p:cNvSpPr txBox="1"/>
          <p:nvPr/>
        </p:nvSpPr>
        <p:spPr>
          <a:xfrm flipH="1">
            <a:off x="773062" y="1956435"/>
            <a:ext cx="2371725" cy="146304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4" name="文本框 20"/>
          <p:cNvSpPr txBox="1"/>
          <p:nvPr/>
        </p:nvSpPr>
        <p:spPr>
          <a:xfrm flipH="1">
            <a:off x="3537446" y="1597660"/>
            <a:ext cx="1995487" cy="369332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经验二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文本框 22"/>
          <p:cNvSpPr txBox="1"/>
          <p:nvPr/>
        </p:nvSpPr>
        <p:spPr>
          <a:xfrm flipH="1">
            <a:off x="3538504" y="1956435"/>
            <a:ext cx="2371725" cy="146304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6" name="文本框 20"/>
          <p:cNvSpPr txBox="1"/>
          <p:nvPr/>
        </p:nvSpPr>
        <p:spPr>
          <a:xfrm flipH="1">
            <a:off x="6303417" y="1597660"/>
            <a:ext cx="1995487" cy="369332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经验三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22"/>
          <p:cNvSpPr txBox="1"/>
          <p:nvPr/>
        </p:nvSpPr>
        <p:spPr>
          <a:xfrm flipH="1">
            <a:off x="6303946" y="1956435"/>
            <a:ext cx="2371725" cy="146304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8" name="文本框 20"/>
          <p:cNvSpPr txBox="1"/>
          <p:nvPr/>
        </p:nvSpPr>
        <p:spPr>
          <a:xfrm flipH="1">
            <a:off x="9069387" y="1597660"/>
            <a:ext cx="1993900" cy="369332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经验四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22"/>
          <p:cNvSpPr txBox="1"/>
          <p:nvPr/>
        </p:nvSpPr>
        <p:spPr>
          <a:xfrm flipH="1">
            <a:off x="9069387" y="1956435"/>
            <a:ext cx="2371725" cy="146304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25" name="信号"/>
          <p:cNvSpPr/>
          <p:nvPr/>
        </p:nvSpPr>
        <p:spPr>
          <a:xfrm>
            <a:off x="9835370" y="5670969"/>
            <a:ext cx="846987" cy="845710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25" h="606710">
                <a:moveTo>
                  <a:pt x="149562" y="307611"/>
                </a:moveTo>
                <a:cubicBezTo>
                  <a:pt x="133642" y="307611"/>
                  <a:pt x="117710" y="313654"/>
                  <a:pt x="105560" y="325739"/>
                </a:cubicBezTo>
                <a:cubicBezTo>
                  <a:pt x="93811" y="337468"/>
                  <a:pt x="87403" y="353018"/>
                  <a:pt x="87403" y="369635"/>
                </a:cubicBezTo>
                <a:cubicBezTo>
                  <a:pt x="87403" y="386163"/>
                  <a:pt x="93811" y="401802"/>
                  <a:pt x="105560" y="413531"/>
                </a:cubicBezTo>
                <a:cubicBezTo>
                  <a:pt x="107696" y="415575"/>
                  <a:pt x="110010" y="417530"/>
                  <a:pt x="112325" y="419307"/>
                </a:cubicBezTo>
                <a:cubicBezTo>
                  <a:pt x="114728" y="421084"/>
                  <a:pt x="116241" y="423839"/>
                  <a:pt x="116419" y="426860"/>
                </a:cubicBezTo>
                <a:cubicBezTo>
                  <a:pt x="116686" y="429881"/>
                  <a:pt x="115529" y="432813"/>
                  <a:pt x="113482" y="434946"/>
                </a:cubicBezTo>
                <a:lnTo>
                  <a:pt x="25010" y="523183"/>
                </a:lnTo>
                <a:lnTo>
                  <a:pt x="83576" y="581741"/>
                </a:lnTo>
                <a:lnTo>
                  <a:pt x="172047" y="493415"/>
                </a:lnTo>
                <a:cubicBezTo>
                  <a:pt x="174183" y="491283"/>
                  <a:pt x="177121" y="490216"/>
                  <a:pt x="180147" y="490394"/>
                </a:cubicBezTo>
                <a:cubicBezTo>
                  <a:pt x="183084" y="490661"/>
                  <a:pt x="185843" y="492171"/>
                  <a:pt x="187623" y="494570"/>
                </a:cubicBezTo>
                <a:cubicBezTo>
                  <a:pt x="189403" y="496881"/>
                  <a:pt x="191361" y="499191"/>
                  <a:pt x="193498" y="501235"/>
                </a:cubicBezTo>
                <a:cubicBezTo>
                  <a:pt x="205247" y="512964"/>
                  <a:pt x="220823" y="519451"/>
                  <a:pt x="237467" y="519451"/>
                </a:cubicBezTo>
                <a:cubicBezTo>
                  <a:pt x="254022" y="519451"/>
                  <a:pt x="269687" y="512964"/>
                  <a:pt x="281435" y="501235"/>
                </a:cubicBezTo>
                <a:cubicBezTo>
                  <a:pt x="305645" y="477065"/>
                  <a:pt x="305645" y="437701"/>
                  <a:pt x="281435" y="413531"/>
                </a:cubicBezTo>
                <a:cubicBezTo>
                  <a:pt x="265859" y="397981"/>
                  <a:pt x="243786" y="391850"/>
                  <a:pt x="222425" y="397181"/>
                </a:cubicBezTo>
                <a:cubicBezTo>
                  <a:pt x="218865" y="397981"/>
                  <a:pt x="215215" y="397003"/>
                  <a:pt x="212634" y="394426"/>
                </a:cubicBezTo>
                <a:cubicBezTo>
                  <a:pt x="210053" y="391850"/>
                  <a:pt x="208985" y="388117"/>
                  <a:pt x="209875" y="384652"/>
                </a:cubicBezTo>
                <a:cubicBezTo>
                  <a:pt x="215215" y="363237"/>
                  <a:pt x="209074" y="341289"/>
                  <a:pt x="193498" y="325739"/>
                </a:cubicBezTo>
                <a:cubicBezTo>
                  <a:pt x="181393" y="313654"/>
                  <a:pt x="165483" y="307611"/>
                  <a:pt x="149562" y="307611"/>
                </a:cubicBezTo>
                <a:close/>
                <a:moveTo>
                  <a:pt x="149529" y="286907"/>
                </a:moveTo>
                <a:cubicBezTo>
                  <a:pt x="171691" y="286907"/>
                  <a:pt x="192518" y="295438"/>
                  <a:pt x="208184" y="311077"/>
                </a:cubicBezTo>
                <a:cubicBezTo>
                  <a:pt x="225273" y="328227"/>
                  <a:pt x="233817" y="351241"/>
                  <a:pt x="232304" y="374789"/>
                </a:cubicBezTo>
                <a:cubicBezTo>
                  <a:pt x="255891" y="373278"/>
                  <a:pt x="278943" y="381720"/>
                  <a:pt x="296032" y="398869"/>
                </a:cubicBezTo>
                <a:cubicBezTo>
                  <a:pt x="328341" y="431125"/>
                  <a:pt x="328341" y="483641"/>
                  <a:pt x="296032" y="515896"/>
                </a:cubicBezTo>
                <a:cubicBezTo>
                  <a:pt x="280456" y="531536"/>
                  <a:pt x="259629" y="540155"/>
                  <a:pt x="237467" y="540155"/>
                </a:cubicBezTo>
                <a:cubicBezTo>
                  <a:pt x="215304" y="540155"/>
                  <a:pt x="194477" y="531536"/>
                  <a:pt x="178812" y="515896"/>
                </a:cubicBezTo>
                <a:lnTo>
                  <a:pt x="90963" y="603689"/>
                </a:lnTo>
                <a:cubicBezTo>
                  <a:pt x="88916" y="605644"/>
                  <a:pt x="86246" y="606710"/>
                  <a:pt x="83576" y="606710"/>
                </a:cubicBezTo>
                <a:cubicBezTo>
                  <a:pt x="80995" y="606710"/>
                  <a:pt x="78325" y="605644"/>
                  <a:pt x="76277" y="603689"/>
                </a:cubicBezTo>
                <a:lnTo>
                  <a:pt x="3026" y="530469"/>
                </a:lnTo>
                <a:cubicBezTo>
                  <a:pt x="1068" y="528603"/>
                  <a:pt x="0" y="525938"/>
                  <a:pt x="0" y="523183"/>
                </a:cubicBezTo>
                <a:cubicBezTo>
                  <a:pt x="0" y="520428"/>
                  <a:pt x="1068" y="517851"/>
                  <a:pt x="3026" y="515896"/>
                </a:cubicBezTo>
                <a:lnTo>
                  <a:pt x="90963" y="428104"/>
                </a:lnTo>
                <a:cubicBezTo>
                  <a:pt x="75298" y="412465"/>
                  <a:pt x="66665" y="391672"/>
                  <a:pt x="66665" y="369635"/>
                </a:cubicBezTo>
                <a:cubicBezTo>
                  <a:pt x="66665" y="347509"/>
                  <a:pt x="75298" y="326716"/>
                  <a:pt x="90963" y="311077"/>
                </a:cubicBezTo>
                <a:cubicBezTo>
                  <a:pt x="106628" y="295438"/>
                  <a:pt x="127367" y="286907"/>
                  <a:pt x="149529" y="286907"/>
                </a:cubicBezTo>
                <a:close/>
                <a:moveTo>
                  <a:pt x="523976" y="24953"/>
                </a:moveTo>
                <a:lnTo>
                  <a:pt x="347642" y="201021"/>
                </a:lnTo>
                <a:cubicBezTo>
                  <a:pt x="345506" y="203154"/>
                  <a:pt x="342569" y="204220"/>
                  <a:pt x="339542" y="204043"/>
                </a:cubicBezTo>
                <a:cubicBezTo>
                  <a:pt x="336605" y="203865"/>
                  <a:pt x="333845" y="202354"/>
                  <a:pt x="332065" y="199954"/>
                </a:cubicBezTo>
                <a:cubicBezTo>
                  <a:pt x="330285" y="197555"/>
                  <a:pt x="328327" y="195333"/>
                  <a:pt x="326190" y="193200"/>
                </a:cubicBezTo>
                <a:cubicBezTo>
                  <a:pt x="301979" y="169025"/>
                  <a:pt x="262546" y="169025"/>
                  <a:pt x="238246" y="193200"/>
                </a:cubicBezTo>
                <a:cubicBezTo>
                  <a:pt x="214034" y="217374"/>
                  <a:pt x="214034" y="256748"/>
                  <a:pt x="238246" y="281011"/>
                </a:cubicBezTo>
                <a:cubicBezTo>
                  <a:pt x="253823" y="296565"/>
                  <a:pt x="275898" y="302609"/>
                  <a:pt x="297261" y="297365"/>
                </a:cubicBezTo>
                <a:cubicBezTo>
                  <a:pt x="298062" y="297098"/>
                  <a:pt x="298952" y="297010"/>
                  <a:pt x="299753" y="297010"/>
                </a:cubicBezTo>
                <a:cubicBezTo>
                  <a:pt x="302424" y="297010"/>
                  <a:pt x="305094" y="298076"/>
                  <a:pt x="307053" y="300031"/>
                </a:cubicBezTo>
                <a:cubicBezTo>
                  <a:pt x="309634" y="302609"/>
                  <a:pt x="310702" y="306342"/>
                  <a:pt x="309812" y="309897"/>
                </a:cubicBezTo>
                <a:cubicBezTo>
                  <a:pt x="304471" y="331228"/>
                  <a:pt x="310613" y="353270"/>
                  <a:pt x="326190" y="368734"/>
                </a:cubicBezTo>
                <a:cubicBezTo>
                  <a:pt x="350402" y="392998"/>
                  <a:pt x="389834" y="392998"/>
                  <a:pt x="414135" y="368734"/>
                </a:cubicBezTo>
                <a:cubicBezTo>
                  <a:pt x="438346" y="344559"/>
                  <a:pt x="438346" y="305186"/>
                  <a:pt x="414135" y="281011"/>
                </a:cubicBezTo>
                <a:cubicBezTo>
                  <a:pt x="411998" y="278878"/>
                  <a:pt x="409684" y="276923"/>
                  <a:pt x="407370" y="275145"/>
                </a:cubicBezTo>
                <a:cubicBezTo>
                  <a:pt x="404966" y="273368"/>
                  <a:pt x="403453" y="270613"/>
                  <a:pt x="403275" y="267591"/>
                </a:cubicBezTo>
                <a:cubicBezTo>
                  <a:pt x="403008" y="264658"/>
                  <a:pt x="404165" y="261725"/>
                  <a:pt x="406213" y="259592"/>
                </a:cubicBezTo>
                <a:lnTo>
                  <a:pt x="582636" y="83435"/>
                </a:lnTo>
                <a:close/>
                <a:moveTo>
                  <a:pt x="516677" y="3000"/>
                </a:moveTo>
                <a:cubicBezTo>
                  <a:pt x="520683" y="-1000"/>
                  <a:pt x="527270" y="-1000"/>
                  <a:pt x="531364" y="3000"/>
                </a:cubicBezTo>
                <a:lnTo>
                  <a:pt x="604622" y="76147"/>
                </a:lnTo>
                <a:cubicBezTo>
                  <a:pt x="608627" y="80235"/>
                  <a:pt x="608627" y="86723"/>
                  <a:pt x="604622" y="90812"/>
                </a:cubicBezTo>
                <a:lnTo>
                  <a:pt x="428733" y="266346"/>
                </a:lnTo>
                <a:cubicBezTo>
                  <a:pt x="461044" y="298609"/>
                  <a:pt x="461044" y="351136"/>
                  <a:pt x="428733" y="383399"/>
                </a:cubicBezTo>
                <a:cubicBezTo>
                  <a:pt x="412621" y="399575"/>
                  <a:pt x="391347" y="407574"/>
                  <a:pt x="370162" y="407574"/>
                </a:cubicBezTo>
                <a:cubicBezTo>
                  <a:pt x="348888" y="407574"/>
                  <a:pt x="327703" y="399575"/>
                  <a:pt x="311503" y="383399"/>
                </a:cubicBezTo>
                <a:cubicBezTo>
                  <a:pt x="294413" y="366335"/>
                  <a:pt x="285868" y="343315"/>
                  <a:pt x="287381" y="319762"/>
                </a:cubicBezTo>
                <a:cubicBezTo>
                  <a:pt x="263792" y="321273"/>
                  <a:pt x="240738" y="312741"/>
                  <a:pt x="223648" y="295587"/>
                </a:cubicBezTo>
                <a:cubicBezTo>
                  <a:pt x="207981" y="279945"/>
                  <a:pt x="199347" y="259236"/>
                  <a:pt x="199347" y="237105"/>
                </a:cubicBezTo>
                <a:cubicBezTo>
                  <a:pt x="199347" y="214975"/>
                  <a:pt x="207981" y="194177"/>
                  <a:pt x="223648" y="178535"/>
                </a:cubicBezTo>
                <a:cubicBezTo>
                  <a:pt x="255959" y="146272"/>
                  <a:pt x="308477" y="146272"/>
                  <a:pt x="340877" y="178535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微信"/>
          <p:cNvSpPr/>
          <p:nvPr/>
        </p:nvSpPr>
        <p:spPr>
          <a:xfrm>
            <a:off x="4164755" y="5677302"/>
            <a:ext cx="835903" cy="833045"/>
          </a:xfrm>
          <a:custGeom>
            <a:avLst/>
            <a:gdLst>
              <a:gd name="T0" fmla="*/ 4835 w 6955"/>
              <a:gd name="T1" fmla="*/ 458 h 6942"/>
              <a:gd name="T2" fmla="*/ 3796 w 6955"/>
              <a:gd name="T3" fmla="*/ 459 h 6942"/>
              <a:gd name="T4" fmla="*/ 4108 w 6955"/>
              <a:gd name="T5" fmla="*/ 1186 h 6942"/>
              <a:gd name="T6" fmla="*/ 2342 w 6955"/>
              <a:gd name="T7" fmla="*/ 2952 h 6942"/>
              <a:gd name="T8" fmla="*/ 784 w 6955"/>
              <a:gd name="T9" fmla="*/ 4510 h 6942"/>
              <a:gd name="T10" fmla="*/ 57 w 6955"/>
              <a:gd name="T11" fmla="*/ 6275 h 6942"/>
              <a:gd name="T12" fmla="*/ 473 w 6955"/>
              <a:gd name="T13" fmla="*/ 6899 h 6942"/>
              <a:gd name="T14" fmla="*/ 680 w 6955"/>
              <a:gd name="T15" fmla="*/ 6899 h 6942"/>
              <a:gd name="T16" fmla="*/ 2446 w 6955"/>
              <a:gd name="T17" fmla="*/ 6172 h 6942"/>
              <a:gd name="T18" fmla="*/ 6188 w 6955"/>
              <a:gd name="T19" fmla="*/ 3266 h 6942"/>
              <a:gd name="T20" fmla="*/ 5978 w 6955"/>
              <a:gd name="T21" fmla="*/ 2640 h 6942"/>
              <a:gd name="T22" fmla="*/ 6497 w 6955"/>
              <a:gd name="T23" fmla="*/ 459 h 6942"/>
              <a:gd name="T24" fmla="*/ 1196 w 6955"/>
              <a:gd name="T25" fmla="*/ 6116 h 6942"/>
              <a:gd name="T26" fmla="*/ 576 w 6955"/>
              <a:gd name="T27" fmla="*/ 6587 h 6942"/>
              <a:gd name="T28" fmla="*/ 814 w 6955"/>
              <a:gd name="T29" fmla="*/ 5934 h 6942"/>
              <a:gd name="T30" fmla="*/ 992 w 6955"/>
              <a:gd name="T31" fmla="*/ 4718 h 6942"/>
              <a:gd name="T32" fmla="*/ 1511 w 6955"/>
              <a:gd name="T33" fmla="*/ 4821 h 6942"/>
              <a:gd name="T34" fmla="*/ 1719 w 6955"/>
              <a:gd name="T35" fmla="*/ 4821 h 6942"/>
              <a:gd name="T36" fmla="*/ 1407 w 6955"/>
              <a:gd name="T37" fmla="*/ 4302 h 6942"/>
              <a:gd name="T38" fmla="*/ 2134 w 6955"/>
              <a:gd name="T39" fmla="*/ 4198 h 6942"/>
              <a:gd name="T40" fmla="*/ 2342 w 6955"/>
              <a:gd name="T41" fmla="*/ 4198 h 6942"/>
              <a:gd name="T42" fmla="*/ 2031 w 6955"/>
              <a:gd name="T43" fmla="*/ 3679 h 6942"/>
              <a:gd name="T44" fmla="*/ 2758 w 6955"/>
              <a:gd name="T45" fmla="*/ 3575 h 6942"/>
              <a:gd name="T46" fmla="*/ 2965 w 6955"/>
              <a:gd name="T47" fmla="*/ 3575 h 6942"/>
              <a:gd name="T48" fmla="*/ 2654 w 6955"/>
              <a:gd name="T49" fmla="*/ 3055 h 6942"/>
              <a:gd name="T50" fmla="*/ 3381 w 6955"/>
              <a:gd name="T51" fmla="*/ 2952 h 6942"/>
              <a:gd name="T52" fmla="*/ 3589 w 6955"/>
              <a:gd name="T53" fmla="*/ 2952 h 6942"/>
              <a:gd name="T54" fmla="*/ 3277 w 6955"/>
              <a:gd name="T55" fmla="*/ 2432 h 6942"/>
              <a:gd name="T56" fmla="*/ 4004 w 6955"/>
              <a:gd name="T57" fmla="*/ 2328 h 6942"/>
              <a:gd name="T58" fmla="*/ 4212 w 6955"/>
              <a:gd name="T59" fmla="*/ 2328 h 6942"/>
              <a:gd name="T60" fmla="*/ 3900 w 6955"/>
              <a:gd name="T61" fmla="*/ 1809 h 6942"/>
              <a:gd name="T62" fmla="*/ 5562 w 6955"/>
              <a:gd name="T63" fmla="*/ 2640 h 6942"/>
              <a:gd name="T64" fmla="*/ 5770 w 6955"/>
              <a:gd name="T65" fmla="*/ 2432 h 6942"/>
              <a:gd name="T66" fmla="*/ 5043 w 6955"/>
              <a:gd name="T67" fmla="*/ 666 h 6942"/>
              <a:gd name="T68" fmla="*/ 6290 w 6955"/>
              <a:gd name="T69" fmla="*/ 1913 h 6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955" h="6942">
                <a:moveTo>
                  <a:pt x="6497" y="459"/>
                </a:moveTo>
                <a:cubicBezTo>
                  <a:pt x="6039" y="1"/>
                  <a:pt x="5293" y="0"/>
                  <a:pt x="4835" y="458"/>
                </a:cubicBezTo>
                <a:lnTo>
                  <a:pt x="4316" y="978"/>
                </a:lnTo>
                <a:lnTo>
                  <a:pt x="3796" y="459"/>
                </a:lnTo>
                <a:lnTo>
                  <a:pt x="3589" y="666"/>
                </a:lnTo>
                <a:lnTo>
                  <a:pt x="4108" y="1186"/>
                </a:lnTo>
                <a:lnTo>
                  <a:pt x="2342" y="2952"/>
                </a:lnTo>
                <a:lnTo>
                  <a:pt x="2342" y="2952"/>
                </a:lnTo>
                <a:cubicBezTo>
                  <a:pt x="2342" y="2952"/>
                  <a:pt x="2342" y="2952"/>
                  <a:pt x="2342" y="2952"/>
                </a:cubicBezTo>
                <a:lnTo>
                  <a:pt x="784" y="4510"/>
                </a:lnTo>
                <a:cubicBezTo>
                  <a:pt x="446" y="4848"/>
                  <a:pt x="349" y="5364"/>
                  <a:pt x="533" y="5799"/>
                </a:cubicBezTo>
                <a:lnTo>
                  <a:pt x="57" y="6275"/>
                </a:lnTo>
                <a:cubicBezTo>
                  <a:pt x="0" y="6333"/>
                  <a:pt x="0" y="6426"/>
                  <a:pt x="57" y="6483"/>
                </a:cubicBezTo>
                <a:lnTo>
                  <a:pt x="473" y="6899"/>
                </a:lnTo>
                <a:cubicBezTo>
                  <a:pt x="500" y="6926"/>
                  <a:pt x="537" y="6942"/>
                  <a:pt x="576" y="6942"/>
                </a:cubicBezTo>
                <a:cubicBezTo>
                  <a:pt x="615" y="6942"/>
                  <a:pt x="653" y="6926"/>
                  <a:pt x="680" y="6899"/>
                </a:cubicBezTo>
                <a:lnTo>
                  <a:pt x="1156" y="6423"/>
                </a:lnTo>
                <a:cubicBezTo>
                  <a:pt x="1591" y="6606"/>
                  <a:pt x="2108" y="6510"/>
                  <a:pt x="2446" y="6172"/>
                </a:cubicBezTo>
                <a:lnTo>
                  <a:pt x="5770" y="2848"/>
                </a:lnTo>
                <a:lnTo>
                  <a:pt x="6188" y="3266"/>
                </a:lnTo>
                <a:lnTo>
                  <a:pt x="6396" y="3058"/>
                </a:lnTo>
                <a:lnTo>
                  <a:pt x="5978" y="2640"/>
                </a:lnTo>
                <a:lnTo>
                  <a:pt x="6497" y="2120"/>
                </a:lnTo>
                <a:cubicBezTo>
                  <a:pt x="6955" y="1662"/>
                  <a:pt x="6955" y="917"/>
                  <a:pt x="6497" y="459"/>
                </a:cubicBezTo>
                <a:close/>
                <a:moveTo>
                  <a:pt x="2238" y="5964"/>
                </a:moveTo>
                <a:cubicBezTo>
                  <a:pt x="1965" y="6238"/>
                  <a:pt x="1536" y="6300"/>
                  <a:pt x="1196" y="6116"/>
                </a:cubicBezTo>
                <a:cubicBezTo>
                  <a:pt x="1139" y="6085"/>
                  <a:pt x="1068" y="6095"/>
                  <a:pt x="1022" y="6141"/>
                </a:cubicBezTo>
                <a:lnTo>
                  <a:pt x="576" y="6587"/>
                </a:lnTo>
                <a:lnTo>
                  <a:pt x="369" y="6379"/>
                </a:lnTo>
                <a:lnTo>
                  <a:pt x="814" y="5934"/>
                </a:lnTo>
                <a:cubicBezTo>
                  <a:pt x="860" y="5888"/>
                  <a:pt x="871" y="5817"/>
                  <a:pt x="840" y="5760"/>
                </a:cubicBezTo>
                <a:cubicBezTo>
                  <a:pt x="656" y="5420"/>
                  <a:pt x="718" y="4991"/>
                  <a:pt x="992" y="4718"/>
                </a:cubicBezTo>
                <a:lnTo>
                  <a:pt x="1200" y="4510"/>
                </a:lnTo>
                <a:lnTo>
                  <a:pt x="1511" y="4821"/>
                </a:lnTo>
                <a:cubicBezTo>
                  <a:pt x="1540" y="4850"/>
                  <a:pt x="1578" y="4864"/>
                  <a:pt x="1615" y="4864"/>
                </a:cubicBezTo>
                <a:cubicBezTo>
                  <a:pt x="1653" y="4864"/>
                  <a:pt x="1690" y="4850"/>
                  <a:pt x="1719" y="4821"/>
                </a:cubicBezTo>
                <a:cubicBezTo>
                  <a:pt x="1776" y="4764"/>
                  <a:pt x="1776" y="4671"/>
                  <a:pt x="1719" y="4613"/>
                </a:cubicBezTo>
                <a:lnTo>
                  <a:pt x="1407" y="4302"/>
                </a:lnTo>
                <a:lnTo>
                  <a:pt x="1823" y="3886"/>
                </a:lnTo>
                <a:lnTo>
                  <a:pt x="2134" y="4198"/>
                </a:lnTo>
                <a:cubicBezTo>
                  <a:pt x="2163" y="4227"/>
                  <a:pt x="2201" y="4241"/>
                  <a:pt x="2238" y="4241"/>
                </a:cubicBezTo>
                <a:cubicBezTo>
                  <a:pt x="2276" y="4241"/>
                  <a:pt x="2314" y="4227"/>
                  <a:pt x="2342" y="4198"/>
                </a:cubicBezTo>
                <a:cubicBezTo>
                  <a:pt x="2400" y="4141"/>
                  <a:pt x="2400" y="4048"/>
                  <a:pt x="2342" y="3990"/>
                </a:cubicBezTo>
                <a:lnTo>
                  <a:pt x="2031" y="3679"/>
                </a:lnTo>
                <a:lnTo>
                  <a:pt x="2446" y="3263"/>
                </a:lnTo>
                <a:lnTo>
                  <a:pt x="2758" y="3575"/>
                </a:lnTo>
                <a:cubicBezTo>
                  <a:pt x="2786" y="3603"/>
                  <a:pt x="2824" y="3618"/>
                  <a:pt x="2862" y="3618"/>
                </a:cubicBezTo>
                <a:cubicBezTo>
                  <a:pt x="2899" y="3618"/>
                  <a:pt x="2937" y="3603"/>
                  <a:pt x="2965" y="3575"/>
                </a:cubicBezTo>
                <a:cubicBezTo>
                  <a:pt x="3023" y="3517"/>
                  <a:pt x="3023" y="3424"/>
                  <a:pt x="2965" y="3367"/>
                </a:cubicBezTo>
                <a:lnTo>
                  <a:pt x="2654" y="3055"/>
                </a:lnTo>
                <a:lnTo>
                  <a:pt x="3069" y="2640"/>
                </a:lnTo>
                <a:lnTo>
                  <a:pt x="3381" y="2952"/>
                </a:lnTo>
                <a:cubicBezTo>
                  <a:pt x="3410" y="2980"/>
                  <a:pt x="3447" y="2995"/>
                  <a:pt x="3485" y="2995"/>
                </a:cubicBezTo>
                <a:cubicBezTo>
                  <a:pt x="3522" y="2995"/>
                  <a:pt x="3560" y="2980"/>
                  <a:pt x="3589" y="2952"/>
                </a:cubicBezTo>
                <a:cubicBezTo>
                  <a:pt x="3646" y="2894"/>
                  <a:pt x="3646" y="2801"/>
                  <a:pt x="3589" y="2744"/>
                </a:cubicBezTo>
                <a:lnTo>
                  <a:pt x="3277" y="2432"/>
                </a:lnTo>
                <a:lnTo>
                  <a:pt x="3692" y="2017"/>
                </a:lnTo>
                <a:lnTo>
                  <a:pt x="4004" y="2328"/>
                </a:lnTo>
                <a:cubicBezTo>
                  <a:pt x="4033" y="2357"/>
                  <a:pt x="4070" y="2371"/>
                  <a:pt x="4108" y="2371"/>
                </a:cubicBezTo>
                <a:cubicBezTo>
                  <a:pt x="4146" y="2371"/>
                  <a:pt x="4183" y="2357"/>
                  <a:pt x="4212" y="2328"/>
                </a:cubicBezTo>
                <a:cubicBezTo>
                  <a:pt x="4269" y="2271"/>
                  <a:pt x="4269" y="2178"/>
                  <a:pt x="4212" y="2121"/>
                </a:cubicBezTo>
                <a:lnTo>
                  <a:pt x="3900" y="1809"/>
                </a:lnTo>
                <a:lnTo>
                  <a:pt x="4316" y="1394"/>
                </a:lnTo>
                <a:lnTo>
                  <a:pt x="5562" y="2640"/>
                </a:lnTo>
                <a:lnTo>
                  <a:pt x="2238" y="5964"/>
                </a:lnTo>
                <a:close/>
                <a:moveTo>
                  <a:pt x="5770" y="2432"/>
                </a:moveTo>
                <a:lnTo>
                  <a:pt x="4523" y="1186"/>
                </a:lnTo>
                <a:lnTo>
                  <a:pt x="5043" y="666"/>
                </a:lnTo>
                <a:cubicBezTo>
                  <a:pt x="5387" y="323"/>
                  <a:pt x="5946" y="323"/>
                  <a:pt x="6289" y="666"/>
                </a:cubicBezTo>
                <a:cubicBezTo>
                  <a:pt x="6633" y="1010"/>
                  <a:pt x="6633" y="1569"/>
                  <a:pt x="6290" y="1913"/>
                </a:cubicBezTo>
                <a:lnTo>
                  <a:pt x="5770" y="24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耳机"/>
          <p:cNvSpPr/>
          <p:nvPr/>
        </p:nvSpPr>
        <p:spPr bwMode="auto">
          <a:xfrm>
            <a:off x="7000063" y="5676504"/>
            <a:ext cx="835903" cy="834641"/>
          </a:xfrm>
          <a:custGeom>
            <a:avLst/>
            <a:gdLst>
              <a:gd name="connsiteX0" fmla="*/ 478670 w 607639"/>
              <a:gd name="connsiteY0" fmla="*/ 440978 h 606722"/>
              <a:gd name="connsiteX1" fmla="*/ 441644 w 607639"/>
              <a:gd name="connsiteY1" fmla="*/ 477948 h 606722"/>
              <a:gd name="connsiteX2" fmla="*/ 526822 w 607639"/>
              <a:gd name="connsiteY2" fmla="*/ 562998 h 606722"/>
              <a:gd name="connsiteX3" fmla="*/ 545335 w 607639"/>
              <a:gd name="connsiteY3" fmla="*/ 570641 h 606722"/>
              <a:gd name="connsiteX4" fmla="*/ 563848 w 607639"/>
              <a:gd name="connsiteY4" fmla="*/ 562998 h 606722"/>
              <a:gd name="connsiteX5" fmla="*/ 571503 w 607639"/>
              <a:gd name="connsiteY5" fmla="*/ 544513 h 606722"/>
              <a:gd name="connsiteX6" fmla="*/ 563848 w 607639"/>
              <a:gd name="connsiteY6" fmla="*/ 526027 h 606722"/>
              <a:gd name="connsiteX7" fmla="*/ 244580 w 607639"/>
              <a:gd name="connsiteY7" fmla="*/ 114881 h 606722"/>
              <a:gd name="connsiteX8" fmla="*/ 373997 w 607639"/>
              <a:gd name="connsiteY8" fmla="*/ 244228 h 606722"/>
              <a:gd name="connsiteX9" fmla="*/ 337949 w 607639"/>
              <a:gd name="connsiteY9" fmla="*/ 244228 h 606722"/>
              <a:gd name="connsiteX10" fmla="*/ 244580 w 607639"/>
              <a:gd name="connsiteY10" fmla="*/ 150974 h 606722"/>
              <a:gd name="connsiteX11" fmla="*/ 244589 w 607639"/>
              <a:gd name="connsiteY11" fmla="*/ 90915 h 606722"/>
              <a:gd name="connsiteX12" fmla="*/ 91040 w 607639"/>
              <a:gd name="connsiteY12" fmla="*/ 244236 h 606722"/>
              <a:gd name="connsiteX13" fmla="*/ 244589 w 607639"/>
              <a:gd name="connsiteY13" fmla="*/ 397557 h 606722"/>
              <a:gd name="connsiteX14" fmla="*/ 398138 w 607639"/>
              <a:gd name="connsiteY14" fmla="*/ 244236 h 606722"/>
              <a:gd name="connsiteX15" fmla="*/ 244589 w 607639"/>
              <a:gd name="connsiteY15" fmla="*/ 90915 h 606722"/>
              <a:gd name="connsiteX16" fmla="*/ 244589 w 607639"/>
              <a:gd name="connsiteY16" fmla="*/ 54829 h 606722"/>
              <a:gd name="connsiteX17" fmla="*/ 434189 w 607639"/>
              <a:gd name="connsiteY17" fmla="*/ 244236 h 606722"/>
              <a:gd name="connsiteX18" fmla="*/ 244589 w 607639"/>
              <a:gd name="connsiteY18" fmla="*/ 433554 h 606722"/>
              <a:gd name="connsiteX19" fmla="*/ 54900 w 607639"/>
              <a:gd name="connsiteY19" fmla="*/ 244236 h 606722"/>
              <a:gd name="connsiteX20" fmla="*/ 244589 w 607639"/>
              <a:gd name="connsiteY20" fmla="*/ 54829 h 606722"/>
              <a:gd name="connsiteX21" fmla="*/ 244586 w 607639"/>
              <a:gd name="connsiteY21" fmla="*/ 36082 h 606722"/>
              <a:gd name="connsiteX22" fmla="*/ 36136 w 607639"/>
              <a:gd name="connsiteY22" fmla="*/ 244218 h 606722"/>
              <a:gd name="connsiteX23" fmla="*/ 244586 w 607639"/>
              <a:gd name="connsiteY23" fmla="*/ 452353 h 606722"/>
              <a:gd name="connsiteX24" fmla="*/ 453037 w 607639"/>
              <a:gd name="connsiteY24" fmla="*/ 244218 h 606722"/>
              <a:gd name="connsiteX25" fmla="*/ 244586 w 607639"/>
              <a:gd name="connsiteY25" fmla="*/ 36082 h 606722"/>
              <a:gd name="connsiteX26" fmla="*/ 244586 w 607639"/>
              <a:gd name="connsiteY26" fmla="*/ 0 h 606722"/>
              <a:gd name="connsiteX27" fmla="*/ 489173 w 607639"/>
              <a:gd name="connsiteY27" fmla="*/ 244218 h 606722"/>
              <a:gd name="connsiteX28" fmla="*/ 429717 w 607639"/>
              <a:gd name="connsiteY28" fmla="*/ 403563 h 606722"/>
              <a:gd name="connsiteX29" fmla="*/ 447430 w 607639"/>
              <a:gd name="connsiteY29" fmla="*/ 421249 h 606722"/>
              <a:gd name="connsiteX30" fmla="*/ 478670 w 607639"/>
              <a:gd name="connsiteY30" fmla="*/ 390055 h 606722"/>
              <a:gd name="connsiteX31" fmla="*/ 589393 w 607639"/>
              <a:gd name="connsiteY31" fmla="*/ 500610 h 606722"/>
              <a:gd name="connsiteX32" fmla="*/ 607639 w 607639"/>
              <a:gd name="connsiteY32" fmla="*/ 544513 h 606722"/>
              <a:gd name="connsiteX33" fmla="*/ 589393 w 607639"/>
              <a:gd name="connsiteY33" fmla="*/ 588504 h 606722"/>
              <a:gd name="connsiteX34" fmla="*/ 545335 w 607639"/>
              <a:gd name="connsiteY34" fmla="*/ 606722 h 606722"/>
              <a:gd name="connsiteX35" fmla="*/ 501367 w 607639"/>
              <a:gd name="connsiteY35" fmla="*/ 588504 h 606722"/>
              <a:gd name="connsiteX36" fmla="*/ 390644 w 607639"/>
              <a:gd name="connsiteY36" fmla="*/ 477948 h 606722"/>
              <a:gd name="connsiteX37" fmla="*/ 421885 w 607639"/>
              <a:gd name="connsiteY37" fmla="*/ 446755 h 606722"/>
              <a:gd name="connsiteX38" fmla="*/ 404173 w 607639"/>
              <a:gd name="connsiteY38" fmla="*/ 429069 h 606722"/>
              <a:gd name="connsiteX39" fmla="*/ 244586 w 607639"/>
              <a:gd name="connsiteY39" fmla="*/ 488435 h 606722"/>
              <a:gd name="connsiteX40" fmla="*/ 0 w 607639"/>
              <a:gd name="connsiteY40" fmla="*/ 244218 h 606722"/>
              <a:gd name="connsiteX41" fmla="*/ 244586 w 607639"/>
              <a:gd name="connsiteY4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607639" h="606722">
                <a:moveTo>
                  <a:pt x="478670" y="440978"/>
                </a:moveTo>
                <a:lnTo>
                  <a:pt x="441644" y="477948"/>
                </a:lnTo>
                <a:lnTo>
                  <a:pt x="526822" y="562998"/>
                </a:lnTo>
                <a:cubicBezTo>
                  <a:pt x="531806" y="567974"/>
                  <a:pt x="538393" y="570641"/>
                  <a:pt x="545335" y="570641"/>
                </a:cubicBezTo>
                <a:cubicBezTo>
                  <a:pt x="552367" y="570641"/>
                  <a:pt x="558864" y="567974"/>
                  <a:pt x="563848" y="562998"/>
                </a:cubicBezTo>
                <a:cubicBezTo>
                  <a:pt x="568833" y="558021"/>
                  <a:pt x="571503" y="551533"/>
                  <a:pt x="571503" y="544513"/>
                </a:cubicBezTo>
                <a:cubicBezTo>
                  <a:pt x="571503" y="537581"/>
                  <a:pt x="568833" y="531004"/>
                  <a:pt x="563848" y="526027"/>
                </a:cubicBezTo>
                <a:close/>
                <a:moveTo>
                  <a:pt x="244580" y="114881"/>
                </a:moveTo>
                <a:cubicBezTo>
                  <a:pt x="315964" y="114881"/>
                  <a:pt x="373997" y="172932"/>
                  <a:pt x="373997" y="244228"/>
                </a:cubicBezTo>
                <a:lnTo>
                  <a:pt x="337949" y="244228"/>
                </a:lnTo>
                <a:cubicBezTo>
                  <a:pt x="337949" y="192756"/>
                  <a:pt x="296026" y="150974"/>
                  <a:pt x="244580" y="150974"/>
                </a:cubicBezTo>
                <a:close/>
                <a:moveTo>
                  <a:pt x="244589" y="90915"/>
                </a:moveTo>
                <a:cubicBezTo>
                  <a:pt x="159937" y="90915"/>
                  <a:pt x="91040" y="159710"/>
                  <a:pt x="91040" y="244236"/>
                </a:cubicBezTo>
                <a:cubicBezTo>
                  <a:pt x="91040" y="328763"/>
                  <a:pt x="159937" y="397557"/>
                  <a:pt x="244589" y="397557"/>
                </a:cubicBezTo>
                <a:cubicBezTo>
                  <a:pt x="329241" y="397557"/>
                  <a:pt x="398138" y="328763"/>
                  <a:pt x="398138" y="244236"/>
                </a:cubicBezTo>
                <a:cubicBezTo>
                  <a:pt x="398138" y="159710"/>
                  <a:pt x="329241" y="90915"/>
                  <a:pt x="244589" y="90915"/>
                </a:cubicBezTo>
                <a:close/>
                <a:moveTo>
                  <a:pt x="244589" y="54829"/>
                </a:moveTo>
                <a:cubicBezTo>
                  <a:pt x="349092" y="54829"/>
                  <a:pt x="434189" y="139800"/>
                  <a:pt x="434189" y="244236"/>
                </a:cubicBezTo>
                <a:cubicBezTo>
                  <a:pt x="434189" y="348583"/>
                  <a:pt x="349092" y="433554"/>
                  <a:pt x="244589" y="433554"/>
                </a:cubicBezTo>
                <a:cubicBezTo>
                  <a:pt x="139997" y="433554"/>
                  <a:pt x="54900" y="348583"/>
                  <a:pt x="54900" y="244236"/>
                </a:cubicBezTo>
                <a:cubicBezTo>
                  <a:pt x="54900" y="139800"/>
                  <a:pt x="139997" y="54829"/>
                  <a:pt x="244589" y="54829"/>
                </a:cubicBezTo>
                <a:close/>
                <a:moveTo>
                  <a:pt x="244586" y="36082"/>
                </a:moveTo>
                <a:cubicBezTo>
                  <a:pt x="129592" y="36082"/>
                  <a:pt x="36136" y="129396"/>
                  <a:pt x="36136" y="244218"/>
                </a:cubicBezTo>
                <a:cubicBezTo>
                  <a:pt x="36136" y="358950"/>
                  <a:pt x="129592" y="452353"/>
                  <a:pt x="244586" y="452353"/>
                </a:cubicBezTo>
                <a:cubicBezTo>
                  <a:pt x="359492" y="452353"/>
                  <a:pt x="453037" y="358950"/>
                  <a:pt x="453037" y="244218"/>
                </a:cubicBezTo>
                <a:cubicBezTo>
                  <a:pt x="453037" y="129396"/>
                  <a:pt x="359492" y="36082"/>
                  <a:pt x="244586" y="36082"/>
                </a:cubicBezTo>
                <a:close/>
                <a:moveTo>
                  <a:pt x="244586" y="0"/>
                </a:moveTo>
                <a:cubicBezTo>
                  <a:pt x="379429" y="0"/>
                  <a:pt x="489173" y="109578"/>
                  <a:pt x="489173" y="244218"/>
                </a:cubicBezTo>
                <a:cubicBezTo>
                  <a:pt x="489173" y="305094"/>
                  <a:pt x="466744" y="360816"/>
                  <a:pt x="429717" y="403563"/>
                </a:cubicBezTo>
                <a:lnTo>
                  <a:pt x="447430" y="421249"/>
                </a:lnTo>
                <a:lnTo>
                  <a:pt x="478670" y="390055"/>
                </a:lnTo>
                <a:lnTo>
                  <a:pt x="589393" y="500610"/>
                </a:lnTo>
                <a:cubicBezTo>
                  <a:pt x="601142" y="512341"/>
                  <a:pt x="607639" y="527894"/>
                  <a:pt x="607639" y="544513"/>
                </a:cubicBezTo>
                <a:cubicBezTo>
                  <a:pt x="607639" y="561131"/>
                  <a:pt x="601142" y="576773"/>
                  <a:pt x="589393" y="588504"/>
                </a:cubicBezTo>
                <a:cubicBezTo>
                  <a:pt x="577644" y="600235"/>
                  <a:pt x="561979" y="606722"/>
                  <a:pt x="545335" y="606722"/>
                </a:cubicBezTo>
                <a:cubicBezTo>
                  <a:pt x="528691" y="606722"/>
                  <a:pt x="513115" y="600235"/>
                  <a:pt x="501367" y="588504"/>
                </a:cubicBezTo>
                <a:lnTo>
                  <a:pt x="390644" y="477948"/>
                </a:lnTo>
                <a:lnTo>
                  <a:pt x="421885" y="446755"/>
                </a:lnTo>
                <a:lnTo>
                  <a:pt x="404173" y="429069"/>
                </a:lnTo>
                <a:cubicBezTo>
                  <a:pt x="361272" y="466040"/>
                  <a:pt x="305466" y="488435"/>
                  <a:pt x="244586" y="488435"/>
                </a:cubicBezTo>
                <a:cubicBezTo>
                  <a:pt x="109744" y="488435"/>
                  <a:pt x="0" y="378857"/>
                  <a:pt x="0" y="244218"/>
                </a:cubicBezTo>
                <a:cubicBezTo>
                  <a:pt x="0" y="109578"/>
                  <a:pt x="109744" y="0"/>
                  <a:pt x="2445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Freeform 34"/>
          <p:cNvSpPr>
            <a:spLocks noEditPoints="1"/>
          </p:cNvSpPr>
          <p:nvPr/>
        </p:nvSpPr>
        <p:spPr>
          <a:xfrm>
            <a:off x="1727200" y="5749337"/>
            <a:ext cx="438150" cy="688975"/>
          </a:xfrm>
          <a:custGeom>
            <a:avLst/>
            <a:gdLst/>
            <a:ahLst/>
            <a:cxnLst>
              <a:cxn ang="0">
                <a:pos x="159498" y="27985"/>
              </a:cxn>
              <a:cxn ang="0">
                <a:pos x="173489" y="142726"/>
              </a:cxn>
              <a:cxn ang="0">
                <a:pos x="142709" y="181906"/>
              </a:cxn>
              <a:cxn ang="0">
                <a:pos x="153901" y="181906"/>
              </a:cxn>
              <a:cxn ang="0">
                <a:pos x="159498" y="204294"/>
              </a:cxn>
              <a:cxn ang="0">
                <a:pos x="156700" y="221085"/>
              </a:cxn>
              <a:cxn ang="0">
                <a:pos x="159498" y="240675"/>
              </a:cxn>
              <a:cxn ang="0">
                <a:pos x="153901" y="260265"/>
              </a:cxn>
              <a:cxn ang="0">
                <a:pos x="41973" y="271459"/>
              </a:cxn>
              <a:cxn ang="0">
                <a:pos x="33579" y="263063"/>
              </a:cxn>
              <a:cxn ang="0">
                <a:pos x="33579" y="232279"/>
              </a:cxn>
              <a:cxn ang="0">
                <a:pos x="33579" y="229481"/>
              </a:cxn>
              <a:cxn ang="0">
                <a:pos x="33579" y="198697"/>
              </a:cxn>
              <a:cxn ang="0">
                <a:pos x="39175" y="193100"/>
              </a:cxn>
              <a:cxn ang="0">
                <a:pos x="44771" y="173510"/>
              </a:cxn>
              <a:cxn ang="0">
                <a:pos x="0" y="95151"/>
              </a:cxn>
              <a:cxn ang="0">
                <a:pos x="92341" y="0"/>
              </a:cxn>
              <a:cxn ang="0">
                <a:pos x="78350" y="111942"/>
              </a:cxn>
              <a:cxn ang="0">
                <a:pos x="83946" y="109143"/>
              </a:cxn>
              <a:cxn ang="0">
                <a:pos x="92341" y="114740"/>
              </a:cxn>
              <a:cxn ang="0">
                <a:pos x="100736" y="109143"/>
              </a:cxn>
              <a:cxn ang="0">
                <a:pos x="109130" y="114740"/>
              </a:cxn>
              <a:cxn ang="0">
                <a:pos x="120323" y="106345"/>
              </a:cxn>
              <a:cxn ang="0">
                <a:pos x="109130" y="142726"/>
              </a:cxn>
              <a:cxn ang="0">
                <a:pos x="123121" y="184704"/>
              </a:cxn>
              <a:cxn ang="0">
                <a:pos x="123121" y="162316"/>
              </a:cxn>
              <a:cxn ang="0">
                <a:pos x="156700" y="131532"/>
              </a:cxn>
              <a:cxn ang="0">
                <a:pos x="145507" y="41978"/>
              </a:cxn>
              <a:cxn ang="0">
                <a:pos x="39175" y="41978"/>
              </a:cxn>
              <a:cxn ang="0">
                <a:pos x="30780" y="131532"/>
              </a:cxn>
              <a:cxn ang="0">
                <a:pos x="64359" y="162316"/>
              </a:cxn>
              <a:cxn ang="0">
                <a:pos x="64359" y="187503"/>
              </a:cxn>
              <a:cxn ang="0">
                <a:pos x="81148" y="142726"/>
              </a:cxn>
              <a:cxn ang="0">
                <a:pos x="69955" y="106345"/>
              </a:cxn>
              <a:cxn ang="0">
                <a:pos x="111928" y="117539"/>
              </a:cxn>
              <a:cxn ang="0">
                <a:pos x="100736" y="114740"/>
              </a:cxn>
              <a:cxn ang="0">
                <a:pos x="83946" y="114740"/>
              </a:cxn>
              <a:cxn ang="0">
                <a:pos x="75552" y="117539"/>
              </a:cxn>
              <a:cxn ang="0">
                <a:pos x="89543" y="139927"/>
              </a:cxn>
              <a:cxn ang="0">
                <a:pos x="89543" y="187503"/>
              </a:cxn>
              <a:cxn ang="0">
                <a:pos x="97937" y="142726"/>
              </a:cxn>
              <a:cxn ang="0">
                <a:pos x="97937" y="139927"/>
              </a:cxn>
              <a:cxn ang="0">
                <a:pos x="120323" y="268661"/>
              </a:cxn>
              <a:cxn ang="0">
                <a:pos x="95139" y="296646"/>
              </a:cxn>
              <a:cxn ang="0">
                <a:pos x="120323" y="268661"/>
              </a:cxn>
              <a:cxn ang="0">
                <a:pos x="47570" y="246272"/>
              </a:cxn>
              <a:cxn ang="0">
                <a:pos x="47570" y="249071"/>
              </a:cxn>
              <a:cxn ang="0">
                <a:pos x="139910" y="240675"/>
              </a:cxn>
              <a:cxn ang="0">
                <a:pos x="139910" y="204294"/>
              </a:cxn>
              <a:cxn ang="0">
                <a:pos x="47570" y="212690"/>
              </a:cxn>
              <a:cxn ang="0">
                <a:pos x="139910" y="207092"/>
              </a:cxn>
              <a:cxn ang="0">
                <a:pos x="139910" y="204294"/>
              </a:cxn>
            </a:cxnLst>
            <a:rect l="0" t="0" r="0" b="0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4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5"/>
                  <a:pt x="56" y="59"/>
                  <a:pt x="51" y="62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7"/>
                  <a:pt x="56" y="67"/>
                  <a:pt x="56" y="67"/>
                </a:cubicBezTo>
                <a:cubicBezTo>
                  <a:pt x="57" y="69"/>
                  <a:pt x="57" y="71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79"/>
                  <a:pt x="56" y="79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89"/>
                  <a:pt x="56" y="91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15" y="97"/>
                  <a:pt x="15" y="97"/>
                  <a:pt x="15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3"/>
                  <a:pt x="10" y="91"/>
                  <a:pt x="10" y="89"/>
                </a:cubicBezTo>
                <a:cubicBezTo>
                  <a:pt x="10" y="87"/>
                  <a:pt x="11" y="85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0"/>
                  <a:pt x="10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2"/>
                  <a:pt x="16" y="62"/>
                  <a:pt x="16" y="62"/>
                </a:cubicBezTo>
                <a:cubicBezTo>
                  <a:pt x="11" y="60"/>
                  <a:pt x="7" y="56"/>
                  <a:pt x="5" y="51"/>
                </a:cubicBezTo>
                <a:cubicBezTo>
                  <a:pt x="1" y="46"/>
                  <a:pt x="0" y="40"/>
                  <a:pt x="0" y="34"/>
                </a:cubicBezTo>
                <a:cubicBezTo>
                  <a:pt x="0" y="24"/>
                  <a:pt x="3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6" y="40"/>
                  <a:pt x="27" y="40"/>
                  <a:pt x="28" y="40"/>
                </a:cubicBezTo>
                <a:cubicBezTo>
                  <a:pt x="28" y="40"/>
                  <a:pt x="29" y="40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0"/>
                  <a:pt x="32" y="41"/>
                  <a:pt x="33" y="41"/>
                </a:cubicBezTo>
                <a:cubicBezTo>
                  <a:pt x="34" y="41"/>
                  <a:pt x="35" y="40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0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1"/>
                  <a:pt x="56" y="47"/>
                </a:cubicBezTo>
                <a:cubicBezTo>
                  <a:pt x="58" y="43"/>
                  <a:pt x="60" y="39"/>
                  <a:pt x="60" y="34"/>
                </a:cubicBezTo>
                <a:cubicBezTo>
                  <a:pt x="60" y="26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4" y="15"/>
                </a:cubicBezTo>
                <a:cubicBezTo>
                  <a:pt x="10" y="20"/>
                  <a:pt x="7" y="26"/>
                  <a:pt x="7" y="34"/>
                </a:cubicBezTo>
                <a:cubicBezTo>
                  <a:pt x="7" y="39"/>
                  <a:pt x="8" y="43"/>
                  <a:pt x="11" y="47"/>
                </a:cubicBezTo>
                <a:cubicBezTo>
                  <a:pt x="13" y="52"/>
                  <a:pt x="17" y="55"/>
                  <a:pt x="21" y="57"/>
                </a:cubicBezTo>
                <a:cubicBezTo>
                  <a:pt x="23" y="58"/>
                  <a:pt x="23" y="58"/>
                  <a:pt x="23" y="58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1"/>
                  <a:pt x="29" y="51"/>
                  <a:pt x="29" y="51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2"/>
                </a:moveTo>
                <a:cubicBezTo>
                  <a:pt x="40" y="42"/>
                  <a:pt x="40" y="42"/>
                  <a:pt x="39" y="42"/>
                </a:cubicBezTo>
                <a:cubicBezTo>
                  <a:pt x="38" y="43"/>
                  <a:pt x="37" y="42"/>
                  <a:pt x="36" y="41"/>
                </a:cubicBezTo>
                <a:cubicBezTo>
                  <a:pt x="35" y="42"/>
                  <a:pt x="34" y="43"/>
                  <a:pt x="33" y="42"/>
                </a:cubicBezTo>
                <a:cubicBezTo>
                  <a:pt x="32" y="42"/>
                  <a:pt x="31" y="42"/>
                  <a:pt x="30" y="41"/>
                </a:cubicBezTo>
                <a:cubicBezTo>
                  <a:pt x="29" y="42"/>
                  <a:pt x="28" y="42"/>
                  <a:pt x="28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2"/>
                  <a:pt x="40" y="42"/>
                  <a:pt x="40" y="42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6"/>
                  <a:pt x="43" y="96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8"/>
                  <a:pt x="17" y="89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6"/>
                  <a:pt x="50" y="86"/>
                  <a:pt x="50" y="86"/>
                </a:cubicBezTo>
                <a:cubicBezTo>
                  <a:pt x="50" y="85"/>
                  <a:pt x="50" y="85"/>
                  <a:pt x="50" y="85"/>
                </a:cubicBezTo>
                <a:close/>
                <a:moveTo>
                  <a:pt x="50" y="73"/>
                </a:moveTo>
                <a:cubicBezTo>
                  <a:pt x="17" y="75"/>
                  <a:pt x="17" y="75"/>
                  <a:pt x="17" y="75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3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rcRect b="73744"/>
          <a:stretch>
            <a:fillRect/>
          </a:stretch>
        </p:blipFill>
        <p:spPr>
          <a:xfrm>
            <a:off x="0" y="-36830"/>
            <a:ext cx="12192000" cy="693166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TextBox 59"/>
          <p:cNvSpPr>
            <a:spLocks noChangeArrowheads="1"/>
          </p:cNvSpPr>
          <p:nvPr/>
        </p:nvSpPr>
        <p:spPr bwMode="auto">
          <a:xfrm flipH="1">
            <a:off x="2247688" y="3474801"/>
            <a:ext cx="769527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输入标题内容</a:t>
            </a:r>
            <a:endParaRPr lang="zh-CN" altLang="en-US" sz="4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48945" y="2275831"/>
            <a:ext cx="8094110" cy="11988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p>
            <a:pPr algn="ctr">
              <a:defRPr/>
            </a:pPr>
            <a:r>
              <a: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02</a:t>
            </a:r>
            <a:endParaRPr kumimoji="0" lang="en-US" altLang="zh-CN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514299" y="1237321"/>
            <a:ext cx="7177195" cy="3918760"/>
            <a:chOff x="2522554" y="1022408"/>
            <a:chExt cx="7177195" cy="391876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2554" y="1022408"/>
              <a:ext cx="7177195" cy="3918760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" name="图片 5" descr="D:\图图图\商务类图\d6e53d5d39a2fd98fa5074af1916fe731880558e305cf-KTdbEJ_fw658.jpgd6e53d5d39a2fd98fa5074af1916fe731880558e305cf-KTdbEJ_fw658"/>
            <p:cNvPicPr>
              <a:picLocks noChangeAspect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3435684" y="1312603"/>
              <a:ext cx="5337175" cy="3096895"/>
            </a:xfrm>
            <a:prstGeom prst="rect">
              <a:avLst/>
            </a:prstGeom>
          </p:spPr>
        </p:pic>
      </p:grpSp>
      <p:sp>
        <p:nvSpPr>
          <p:cNvPr id="7" name="Rectangle 5"/>
          <p:cNvSpPr/>
          <p:nvPr/>
        </p:nvSpPr>
        <p:spPr bwMode="auto">
          <a:xfrm>
            <a:off x="1476823" y="5346705"/>
            <a:ext cx="9290648" cy="952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      此处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在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在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分钟之内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。尽量将每页幻灯片的字数控制在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分钟之内。尽量将每页幻灯片的字数控制在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分钟之内。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135079" y="2006395"/>
            <a:ext cx="11921842" cy="3142694"/>
            <a:chOff x="142616" y="2006395"/>
            <a:chExt cx="11921842" cy="3142694"/>
          </a:xfrm>
          <a:solidFill>
            <a:srgbClr val="84B4B6"/>
          </a:solidFill>
        </p:grpSpPr>
        <p:sp>
          <p:nvSpPr>
            <p:cNvPr id="36" name="任意多边形: 形状 35"/>
            <p:cNvSpPr/>
            <p:nvPr/>
          </p:nvSpPr>
          <p:spPr>
            <a:xfrm>
              <a:off x="11042943" y="2006395"/>
              <a:ext cx="1021515" cy="3142694"/>
            </a:xfrm>
            <a:custGeom>
              <a:avLst/>
              <a:gdLst>
                <a:gd name="connsiteX0" fmla="*/ 1021515 w 1021515"/>
                <a:gd name="connsiteY0" fmla="*/ 0 h 3142694"/>
                <a:gd name="connsiteX1" fmla="*/ 1021515 w 1021515"/>
                <a:gd name="connsiteY1" fmla="*/ 3142694 h 3142694"/>
                <a:gd name="connsiteX2" fmla="*/ 900543 w 1021515"/>
                <a:gd name="connsiteY2" fmla="*/ 3084419 h 3142694"/>
                <a:gd name="connsiteX3" fmla="*/ 0 w 1021515"/>
                <a:gd name="connsiteY3" fmla="*/ 1571347 h 3142694"/>
                <a:gd name="connsiteX4" fmla="*/ 900543 w 1021515"/>
                <a:gd name="connsiteY4" fmla="*/ 58275 h 3142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1515" h="3142694">
                  <a:moveTo>
                    <a:pt x="1021515" y="0"/>
                  </a:moveTo>
                  <a:lnTo>
                    <a:pt x="1021515" y="3142694"/>
                  </a:lnTo>
                  <a:lnTo>
                    <a:pt x="900543" y="3084419"/>
                  </a:lnTo>
                  <a:cubicBezTo>
                    <a:pt x="364139" y="2793027"/>
                    <a:pt x="0" y="2224711"/>
                    <a:pt x="0" y="1571347"/>
                  </a:cubicBezTo>
                  <a:cubicBezTo>
                    <a:pt x="0" y="917983"/>
                    <a:pt x="364139" y="349668"/>
                    <a:pt x="900543" y="5827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: 形状 36"/>
            <p:cNvSpPr/>
            <p:nvPr/>
          </p:nvSpPr>
          <p:spPr>
            <a:xfrm flipH="1">
              <a:off x="142616" y="2006395"/>
              <a:ext cx="1021515" cy="3142694"/>
            </a:xfrm>
            <a:custGeom>
              <a:avLst/>
              <a:gdLst>
                <a:gd name="connsiteX0" fmla="*/ 1021515 w 1021515"/>
                <a:gd name="connsiteY0" fmla="*/ 0 h 3142694"/>
                <a:gd name="connsiteX1" fmla="*/ 1021515 w 1021515"/>
                <a:gd name="connsiteY1" fmla="*/ 3142694 h 3142694"/>
                <a:gd name="connsiteX2" fmla="*/ 900543 w 1021515"/>
                <a:gd name="connsiteY2" fmla="*/ 3084419 h 3142694"/>
                <a:gd name="connsiteX3" fmla="*/ 0 w 1021515"/>
                <a:gd name="connsiteY3" fmla="*/ 1571347 h 3142694"/>
                <a:gd name="connsiteX4" fmla="*/ 900543 w 1021515"/>
                <a:gd name="connsiteY4" fmla="*/ 58275 h 3142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1515" h="3142694">
                  <a:moveTo>
                    <a:pt x="1021515" y="0"/>
                  </a:moveTo>
                  <a:lnTo>
                    <a:pt x="1021515" y="3142694"/>
                  </a:lnTo>
                  <a:lnTo>
                    <a:pt x="900543" y="3084419"/>
                  </a:lnTo>
                  <a:cubicBezTo>
                    <a:pt x="364139" y="2793027"/>
                    <a:pt x="0" y="2224711"/>
                    <a:pt x="0" y="1571347"/>
                  </a:cubicBezTo>
                  <a:cubicBezTo>
                    <a:pt x="0" y="917983"/>
                    <a:pt x="364139" y="349668"/>
                    <a:pt x="900543" y="5827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40000" y="3176905"/>
            <a:ext cx="1785620" cy="656590"/>
            <a:chOff x="781050" y="2273300"/>
            <a:chExt cx="1864784" cy="685800"/>
          </a:xfrm>
          <a:solidFill>
            <a:srgbClr val="84B4B6"/>
          </a:solidFill>
        </p:grpSpPr>
        <p:sp>
          <p:nvSpPr>
            <p:cNvPr id="6" name="等腰三角形 5"/>
            <p:cNvSpPr/>
            <p:nvPr/>
          </p:nvSpPr>
          <p:spPr>
            <a:xfrm>
              <a:off x="2328334" y="2273300"/>
              <a:ext cx="317500" cy="26352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781050" y="2688166"/>
              <a:ext cx="317500" cy="27093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  <p:sp>
          <p:nvSpPr>
            <p:cNvPr id="8" name="平行四边形 7"/>
            <p:cNvSpPr/>
            <p:nvPr/>
          </p:nvSpPr>
          <p:spPr>
            <a:xfrm>
              <a:off x="939800" y="2273300"/>
              <a:ext cx="1549400" cy="685800"/>
            </a:xfrm>
            <a:prstGeom prst="parallelogram">
              <a:avLst>
                <a:gd name="adj" fmla="val 41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43195" y="3176905"/>
            <a:ext cx="1785620" cy="656590"/>
            <a:chOff x="781050" y="2273300"/>
            <a:chExt cx="1864784" cy="685800"/>
          </a:xfrm>
          <a:solidFill>
            <a:srgbClr val="84B4B6"/>
          </a:solidFill>
        </p:grpSpPr>
        <p:sp>
          <p:nvSpPr>
            <p:cNvPr id="10" name="等腰三角形 9"/>
            <p:cNvSpPr/>
            <p:nvPr/>
          </p:nvSpPr>
          <p:spPr>
            <a:xfrm>
              <a:off x="2328334" y="2273300"/>
              <a:ext cx="317500" cy="26352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flipV="1">
              <a:off x="781050" y="2688166"/>
              <a:ext cx="317500" cy="27093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939800" y="2273300"/>
              <a:ext cx="1549400" cy="685800"/>
            </a:xfrm>
            <a:prstGeom prst="parallelogram">
              <a:avLst>
                <a:gd name="adj" fmla="val 41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991475" y="3176905"/>
            <a:ext cx="1785620" cy="656590"/>
            <a:chOff x="781050" y="2273300"/>
            <a:chExt cx="1864784" cy="685800"/>
          </a:xfrm>
          <a:solidFill>
            <a:srgbClr val="84B4B6"/>
          </a:solidFill>
        </p:grpSpPr>
        <p:sp>
          <p:nvSpPr>
            <p:cNvPr id="14" name="等腰三角形 13"/>
            <p:cNvSpPr/>
            <p:nvPr/>
          </p:nvSpPr>
          <p:spPr>
            <a:xfrm>
              <a:off x="2328334" y="2273300"/>
              <a:ext cx="317500" cy="26352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flipV="1">
              <a:off x="781050" y="2688166"/>
              <a:ext cx="317500" cy="27093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  <p:sp>
          <p:nvSpPr>
            <p:cNvPr id="16" name="平行四边形 15"/>
            <p:cNvSpPr/>
            <p:nvPr/>
          </p:nvSpPr>
          <p:spPr>
            <a:xfrm>
              <a:off x="939800" y="2273300"/>
              <a:ext cx="1549400" cy="685800"/>
            </a:xfrm>
            <a:prstGeom prst="parallelogram">
              <a:avLst>
                <a:gd name="adj" fmla="val 41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汉仪旗黑-50简" panose="00020600040101010101" charset="-122"/>
                <a:ea typeface="汉仪旗黑-50简" panose="00020600040101010101" charset="-122"/>
              </a:endParaRPr>
            </a:p>
          </p:txBody>
        </p:sp>
      </p:grpSp>
      <p:sp>
        <p:nvSpPr>
          <p:cNvPr id="17" name="文本框 22"/>
          <p:cNvSpPr txBox="1"/>
          <p:nvPr/>
        </p:nvSpPr>
        <p:spPr>
          <a:xfrm flipH="1">
            <a:off x="2414270" y="4102100"/>
            <a:ext cx="183007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8" name="文本框 22"/>
          <p:cNvSpPr txBox="1"/>
          <p:nvPr/>
        </p:nvSpPr>
        <p:spPr>
          <a:xfrm flipH="1">
            <a:off x="5158105" y="4102100"/>
            <a:ext cx="1830070" cy="16230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9" name="文本框 22"/>
          <p:cNvSpPr txBox="1"/>
          <p:nvPr/>
        </p:nvSpPr>
        <p:spPr>
          <a:xfrm flipH="1">
            <a:off x="7947660" y="4102100"/>
            <a:ext cx="1830070" cy="16230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 flipH="1">
            <a:off x="4477153" y="1967973"/>
            <a:ext cx="5009746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lnSpc>
                <a:spcPct val="12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单击此处添加本章节的简要内容。设计，模板所有素材均可自由编辑替换移动。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77155" y="1556491"/>
            <a:ext cx="4460488" cy="3689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单击此处添加本简要内容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1672958" y="1342729"/>
            <a:ext cx="2905796" cy="12306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0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94%</a:t>
            </a:r>
            <a:endParaRPr kumimoji="0" lang="en-US" altLang="zh-CN" sz="80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4800" y="3426483"/>
            <a:ext cx="11220450" cy="153850"/>
          </a:xfrm>
          <a:prstGeom prst="rect">
            <a:avLst/>
          </a:prstGeom>
          <a:solidFill>
            <a:srgbClr val="84B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 flipH="1">
            <a:off x="2537432" y="3240687"/>
            <a:ext cx="1830297" cy="4616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汉仪旗黑-50简" panose="00020600040101010101" charset="-122"/>
                <a:ea typeface="汉仪旗黑-50简" panose="00020600040101010101" charset="-122"/>
                <a:sym typeface="Arial" panose="020B0604020202020204" pitchFamily="34" charset="0"/>
              </a:rPr>
              <a:t>数据一</a:t>
            </a:r>
            <a:endParaRPr lang="en-US" altLang="zh-CN" sz="2400" dirty="0">
              <a:solidFill>
                <a:schemeClr val="bg1"/>
              </a:solidFill>
              <a:latin typeface="汉仪旗黑-50简" panose="00020600040101010101" charset="-122"/>
              <a:ea typeface="汉仪旗黑-50简" panose="00020600040101010101" charset="-122"/>
              <a:sym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 flipH="1">
            <a:off x="5251212" y="3253497"/>
            <a:ext cx="1830297" cy="4616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汉仪旗黑-50简" panose="00020600040101010101" charset="-122"/>
                <a:ea typeface="汉仪旗黑-50简" panose="00020600040101010101" charset="-122"/>
                <a:sym typeface="Arial" panose="020B0604020202020204" pitchFamily="34" charset="0"/>
              </a:rPr>
              <a:t>数据二</a:t>
            </a:r>
            <a:endParaRPr lang="en-US" altLang="zh-CN" sz="2400" dirty="0">
              <a:solidFill>
                <a:schemeClr val="bg1"/>
              </a:solidFill>
              <a:latin typeface="汉仪旗黑-50简" panose="00020600040101010101" charset="-122"/>
              <a:ea typeface="汉仪旗黑-50简" panose="00020600040101010101" charset="-122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 flipH="1">
            <a:off x="8016774" y="3253497"/>
            <a:ext cx="1830297" cy="4616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汉仪旗黑-50简" panose="00020600040101010101" charset="-122"/>
                <a:ea typeface="汉仪旗黑-50简" panose="00020600040101010101" charset="-122"/>
                <a:sym typeface="Arial" panose="020B0604020202020204" pitchFamily="34" charset="0"/>
              </a:rPr>
              <a:t>数据三</a:t>
            </a:r>
            <a:endParaRPr lang="en-US" altLang="zh-CN" sz="2400" dirty="0">
              <a:solidFill>
                <a:schemeClr val="bg1"/>
              </a:solidFill>
              <a:latin typeface="汉仪旗黑-50简" panose="00020600040101010101" charset="-122"/>
              <a:ea typeface="汉仪旗黑-50简" panose="00020600040101010101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52095" y="2130425"/>
            <a:ext cx="11638915" cy="3253105"/>
            <a:chOff x="2710" y="4014"/>
            <a:chExt cx="14040" cy="3924"/>
          </a:xfrm>
        </p:grpSpPr>
        <p:grpSp>
          <p:nvGrpSpPr>
            <p:cNvPr id="82" name="组合 81"/>
            <p:cNvGrpSpPr/>
            <p:nvPr/>
          </p:nvGrpSpPr>
          <p:grpSpPr>
            <a:xfrm>
              <a:off x="2710" y="4014"/>
              <a:ext cx="3942" cy="3925"/>
              <a:chOff x="1720851" y="2625022"/>
              <a:chExt cx="2503170" cy="2492470"/>
            </a:xfrm>
          </p:grpSpPr>
          <p:grpSp>
            <p:nvGrpSpPr>
              <p:cNvPr id="83" name="Group 20"/>
              <p:cNvGrpSpPr/>
              <p:nvPr/>
            </p:nvGrpSpPr>
            <p:grpSpPr>
              <a:xfrm>
                <a:off x="1771325" y="2625022"/>
                <a:ext cx="2401414" cy="2492470"/>
                <a:chOff x="4551947" y="1988328"/>
                <a:chExt cx="3088105" cy="3205199"/>
              </a:xfrm>
              <a:effectLst>
                <a:outerShdw dist="38100" dir="5400000" algn="ctr" rotWithShape="0">
                  <a:srgbClr val="000000">
                    <a:alpha val="10000"/>
                  </a:srgbClr>
                </a:outerShdw>
              </a:effectLst>
            </p:grpSpPr>
            <p:sp>
              <p:nvSpPr>
                <p:cNvPr id="87" name="Oval 21"/>
                <p:cNvSpPr/>
                <p:nvPr/>
              </p:nvSpPr>
              <p:spPr>
                <a:xfrm>
                  <a:off x="4551947" y="2105422"/>
                  <a:ext cx="3088105" cy="3088105"/>
                </a:xfrm>
                <a:prstGeom prst="ellipse">
                  <a:avLst/>
                </a:prstGeom>
                <a:solidFill>
                  <a:srgbClr val="84B4B6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00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  <p:sp>
              <p:nvSpPr>
                <p:cNvPr id="88" name="Oval 22"/>
                <p:cNvSpPr/>
                <p:nvPr/>
              </p:nvSpPr>
              <p:spPr>
                <a:xfrm>
                  <a:off x="4765995" y="1988328"/>
                  <a:ext cx="827494" cy="827494"/>
                </a:xfrm>
                <a:prstGeom prst="ellipse">
                  <a:avLst/>
                </a:prstGeom>
                <a:solidFill>
                  <a:srgbClr val="A8CAC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sz="3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+mn-lt"/>
                    </a:rPr>
                    <a:t>S</a:t>
                  </a:r>
                  <a:endParaRPr kumimoji="0" lang="en-US" sz="3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</p:grpSp>
          <p:sp>
            <p:nvSpPr>
              <p:cNvPr id="84" name="TextBox 23"/>
              <p:cNvSpPr txBox="1">
                <a:spLocks noChangeArrowheads="1"/>
              </p:cNvSpPr>
              <p:nvPr/>
            </p:nvSpPr>
            <p:spPr bwMode="auto">
              <a:xfrm>
                <a:off x="1720851" y="3602991"/>
                <a:ext cx="2503170" cy="2675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ctr" defTabSz="485775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8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Strengths</a:t>
                </a:r>
                <a:endParaRPr kumimoji="0" lang="en-US" altLang="zh-CN" sz="168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5" name="TextBox 24"/>
              <p:cNvSpPr txBox="1">
                <a:spLocks noChangeArrowheads="1"/>
              </p:cNvSpPr>
              <p:nvPr/>
            </p:nvSpPr>
            <p:spPr bwMode="auto">
              <a:xfrm>
                <a:off x="2035176" y="3915411"/>
                <a:ext cx="1874520" cy="883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lvl="0" algn="ctr">
                  <a:lnSpc>
                    <a:spcPct val="120000"/>
                  </a:lnSpc>
                </a:pPr>
                <a:r>
                  <a:rPr lang="zh-CN" altLang="en-US" sz="14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汉仪旗黑-50简" panose="00020600040101010101" charset="-122"/>
                  </a:rPr>
                  <a:t>单击此处添加本章节的简要内容。单击此处添加本章节的简要内容。</a:t>
                </a:r>
                <a:endParaRPr kumimoji="0" lang="en-US" altLang="zh-CN" sz="1435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lvl="0" algn="ctr">
                  <a:lnSpc>
                    <a:spcPct val="120000"/>
                  </a:lnSpc>
                </a:pPr>
                <a:endParaRPr kumimoji="0" lang="en-US" altLang="zh-CN" sz="144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6" name="Freeform 336"/>
              <p:cNvSpPr>
                <a:spLocks noEditPoints="1"/>
              </p:cNvSpPr>
              <p:nvPr/>
            </p:nvSpPr>
            <p:spPr bwMode="auto">
              <a:xfrm>
                <a:off x="2747646" y="3090546"/>
                <a:ext cx="363854" cy="314324"/>
              </a:xfrm>
              <a:custGeom>
                <a:avLst/>
                <a:gdLst>
                  <a:gd name="T0" fmla="*/ 0 w 86"/>
                  <a:gd name="T1" fmla="*/ 60175 h 74"/>
                  <a:gd name="T2" fmla="*/ 77566 w 86"/>
                  <a:gd name="T3" fmla="*/ 60175 h 74"/>
                  <a:gd name="T4" fmla="*/ 77566 w 86"/>
                  <a:gd name="T5" fmla="*/ 42476 h 74"/>
                  <a:gd name="T6" fmla="*/ 91669 w 86"/>
                  <a:gd name="T7" fmla="*/ 14159 h 74"/>
                  <a:gd name="T8" fmla="*/ 91669 w 86"/>
                  <a:gd name="T9" fmla="*/ 14159 h 74"/>
                  <a:gd name="T10" fmla="*/ 91669 w 86"/>
                  <a:gd name="T11" fmla="*/ 14159 h 74"/>
                  <a:gd name="T12" fmla="*/ 119875 w 86"/>
                  <a:gd name="T13" fmla="*/ 0 h 74"/>
                  <a:gd name="T14" fmla="*/ 183338 w 86"/>
                  <a:gd name="T15" fmla="*/ 0 h 74"/>
                  <a:gd name="T16" fmla="*/ 211544 w 86"/>
                  <a:gd name="T17" fmla="*/ 14159 h 74"/>
                  <a:gd name="T18" fmla="*/ 225647 w 86"/>
                  <a:gd name="T19" fmla="*/ 42476 h 74"/>
                  <a:gd name="T20" fmla="*/ 225647 w 86"/>
                  <a:gd name="T21" fmla="*/ 60175 h 74"/>
                  <a:gd name="T22" fmla="*/ 303213 w 86"/>
                  <a:gd name="T23" fmla="*/ 60175 h 74"/>
                  <a:gd name="T24" fmla="*/ 303213 w 86"/>
                  <a:gd name="T25" fmla="*/ 261938 h 74"/>
                  <a:gd name="T26" fmla="*/ 0 w 86"/>
                  <a:gd name="T27" fmla="*/ 261938 h 74"/>
                  <a:gd name="T28" fmla="*/ 0 w 86"/>
                  <a:gd name="T29" fmla="*/ 60175 h 74"/>
                  <a:gd name="T30" fmla="*/ 52886 w 86"/>
                  <a:gd name="T31" fmla="*/ 109731 h 74"/>
                  <a:gd name="T32" fmla="*/ 52886 w 86"/>
                  <a:gd name="T33" fmla="*/ 120350 h 74"/>
                  <a:gd name="T34" fmla="*/ 250327 w 86"/>
                  <a:gd name="T35" fmla="*/ 120350 h 74"/>
                  <a:gd name="T36" fmla="*/ 250327 w 86"/>
                  <a:gd name="T37" fmla="*/ 109731 h 74"/>
                  <a:gd name="T38" fmla="*/ 52886 w 86"/>
                  <a:gd name="T39" fmla="*/ 109731 h 74"/>
                  <a:gd name="T40" fmla="*/ 52886 w 86"/>
                  <a:gd name="T41" fmla="*/ 201763 h 74"/>
                  <a:gd name="T42" fmla="*/ 52886 w 86"/>
                  <a:gd name="T43" fmla="*/ 215922 h 74"/>
                  <a:gd name="T44" fmla="*/ 250327 w 86"/>
                  <a:gd name="T45" fmla="*/ 215922 h 74"/>
                  <a:gd name="T46" fmla="*/ 250327 w 86"/>
                  <a:gd name="T47" fmla="*/ 201763 h 74"/>
                  <a:gd name="T48" fmla="*/ 52886 w 86"/>
                  <a:gd name="T49" fmla="*/ 201763 h 74"/>
                  <a:gd name="T50" fmla="*/ 52886 w 86"/>
                  <a:gd name="T51" fmla="*/ 152207 h 74"/>
                  <a:gd name="T52" fmla="*/ 52886 w 86"/>
                  <a:gd name="T53" fmla="*/ 166366 h 74"/>
                  <a:gd name="T54" fmla="*/ 250327 w 86"/>
                  <a:gd name="T55" fmla="*/ 166366 h 74"/>
                  <a:gd name="T56" fmla="*/ 250327 w 86"/>
                  <a:gd name="T57" fmla="*/ 152207 h 74"/>
                  <a:gd name="T58" fmla="*/ 52886 w 86"/>
                  <a:gd name="T59" fmla="*/ 152207 h 74"/>
                  <a:gd name="T60" fmla="*/ 105772 w 86"/>
                  <a:gd name="T61" fmla="*/ 60175 h 74"/>
                  <a:gd name="T62" fmla="*/ 197441 w 86"/>
                  <a:gd name="T63" fmla="*/ 60175 h 74"/>
                  <a:gd name="T64" fmla="*/ 197441 w 86"/>
                  <a:gd name="T65" fmla="*/ 42476 h 74"/>
                  <a:gd name="T66" fmla="*/ 193915 w 86"/>
                  <a:gd name="T67" fmla="*/ 31857 h 74"/>
                  <a:gd name="T68" fmla="*/ 183338 w 86"/>
                  <a:gd name="T69" fmla="*/ 24778 h 74"/>
                  <a:gd name="T70" fmla="*/ 119875 w 86"/>
                  <a:gd name="T71" fmla="*/ 24778 h 74"/>
                  <a:gd name="T72" fmla="*/ 109298 w 86"/>
                  <a:gd name="T73" fmla="*/ 31857 h 74"/>
                  <a:gd name="T74" fmla="*/ 109298 w 86"/>
                  <a:gd name="T75" fmla="*/ 31857 h 74"/>
                  <a:gd name="T76" fmla="*/ 105772 w 86"/>
                  <a:gd name="T77" fmla="*/ 42476 h 74"/>
                  <a:gd name="T78" fmla="*/ 105772 w 86"/>
                  <a:gd name="T79" fmla="*/ 60175 h 74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86" h="74">
                    <a:moveTo>
                      <a:pt x="0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2" y="9"/>
                      <a:pt x="24" y="6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8" y="1"/>
                      <a:pt x="31" y="0"/>
                      <a:pt x="34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8" y="1"/>
                      <a:pt x="60" y="4"/>
                    </a:cubicBezTo>
                    <a:cubicBezTo>
                      <a:pt x="62" y="6"/>
                      <a:pt x="64" y="9"/>
                      <a:pt x="64" y="12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74"/>
                      <a:pt x="86" y="74"/>
                      <a:pt x="86" y="74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17"/>
                      <a:pt x="0" y="17"/>
                      <a:pt x="0" y="17"/>
                    </a:cubicBezTo>
                    <a:close/>
                    <a:moveTo>
                      <a:pt x="15" y="31"/>
                    </a:moveTo>
                    <a:cubicBezTo>
                      <a:pt x="15" y="34"/>
                      <a:pt x="15" y="34"/>
                      <a:pt x="15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15" y="31"/>
                      <a:pt x="15" y="31"/>
                      <a:pt x="15" y="31"/>
                    </a:cubicBezTo>
                    <a:close/>
                    <a:moveTo>
                      <a:pt x="15" y="57"/>
                    </a:moveTo>
                    <a:cubicBezTo>
                      <a:pt x="15" y="61"/>
                      <a:pt x="15" y="61"/>
                      <a:pt x="15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15" y="57"/>
                      <a:pt x="15" y="57"/>
                      <a:pt x="15" y="57"/>
                    </a:cubicBezTo>
                    <a:close/>
                    <a:moveTo>
                      <a:pt x="15" y="43"/>
                    </a:moveTo>
                    <a:cubicBezTo>
                      <a:pt x="15" y="47"/>
                      <a:pt x="15" y="47"/>
                      <a:pt x="15" y="47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1" y="43"/>
                      <a:pt x="71" y="43"/>
                      <a:pt x="71" y="43"/>
                    </a:cubicBezTo>
                    <a:cubicBezTo>
                      <a:pt x="15" y="43"/>
                      <a:pt x="15" y="43"/>
                      <a:pt x="15" y="43"/>
                    </a:cubicBezTo>
                    <a:close/>
                    <a:moveTo>
                      <a:pt x="30" y="17"/>
                    </a:move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1"/>
                      <a:pt x="56" y="9"/>
                      <a:pt x="55" y="9"/>
                    </a:cubicBezTo>
                    <a:cubicBezTo>
                      <a:pt x="54" y="8"/>
                      <a:pt x="53" y="7"/>
                      <a:pt x="5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3" y="7"/>
                      <a:pt x="32" y="8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9"/>
                      <a:pt x="30" y="11"/>
                      <a:pt x="30" y="12"/>
                    </a:cubicBezTo>
                    <a:lnTo>
                      <a:pt x="30" y="17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485775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2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5998" y="4014"/>
              <a:ext cx="3940" cy="3925"/>
              <a:chOff x="3808730" y="2625022"/>
              <a:chExt cx="2501596" cy="2492470"/>
            </a:xfrm>
          </p:grpSpPr>
          <p:grpSp>
            <p:nvGrpSpPr>
              <p:cNvPr id="90" name="Group 25"/>
              <p:cNvGrpSpPr/>
              <p:nvPr/>
            </p:nvGrpSpPr>
            <p:grpSpPr>
              <a:xfrm>
                <a:off x="3908912" y="2625022"/>
                <a:ext cx="2401414" cy="2492470"/>
                <a:chOff x="4551947" y="1988328"/>
                <a:chExt cx="3088105" cy="3205199"/>
              </a:xfrm>
              <a:effectLst>
                <a:outerShdw dist="38100" dir="5400000" algn="ctr" rotWithShape="0">
                  <a:srgbClr val="000000">
                    <a:alpha val="10000"/>
                  </a:srgbClr>
                </a:outerShdw>
              </a:effectLst>
            </p:grpSpPr>
            <p:sp>
              <p:nvSpPr>
                <p:cNvPr id="94" name="Oval 26"/>
                <p:cNvSpPr/>
                <p:nvPr/>
              </p:nvSpPr>
              <p:spPr>
                <a:xfrm>
                  <a:off x="4551947" y="2105422"/>
                  <a:ext cx="3088105" cy="3088105"/>
                </a:xfrm>
                <a:prstGeom prst="ellipse">
                  <a:avLst/>
                </a:prstGeom>
                <a:solidFill>
                  <a:srgbClr val="A8CAC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00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  <p:sp>
              <p:nvSpPr>
                <p:cNvPr id="95" name="Oval 27"/>
                <p:cNvSpPr/>
                <p:nvPr/>
              </p:nvSpPr>
              <p:spPr>
                <a:xfrm>
                  <a:off x="4765995" y="1988328"/>
                  <a:ext cx="827494" cy="827494"/>
                </a:xfrm>
                <a:prstGeom prst="ellipse">
                  <a:avLst/>
                </a:prstGeom>
                <a:solidFill>
                  <a:srgbClr val="59959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sz="3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+mn-lt"/>
                    </a:rPr>
                    <a:t>W</a:t>
                  </a:r>
                  <a:endParaRPr kumimoji="0" lang="en-US" sz="3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</p:grpSp>
          <p:sp>
            <p:nvSpPr>
              <p:cNvPr id="91" name="TextBox 34"/>
              <p:cNvSpPr txBox="1">
                <a:spLocks noChangeArrowheads="1"/>
              </p:cNvSpPr>
              <p:nvPr/>
            </p:nvSpPr>
            <p:spPr bwMode="auto">
              <a:xfrm>
                <a:off x="3808730" y="3602991"/>
                <a:ext cx="2501266" cy="2675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ctr" defTabSz="485775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8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Weaknesses</a:t>
                </a:r>
                <a:endParaRPr kumimoji="0" lang="en-US" altLang="zh-CN" sz="168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2" name="TextBox 45"/>
              <p:cNvSpPr txBox="1">
                <a:spLocks noChangeArrowheads="1"/>
              </p:cNvSpPr>
              <p:nvPr/>
            </p:nvSpPr>
            <p:spPr bwMode="auto">
              <a:xfrm>
                <a:off x="4140200" y="3915411"/>
                <a:ext cx="1872616" cy="679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lvl="0" algn="ctr">
                  <a:lnSpc>
                    <a:spcPct val="120000"/>
                  </a:lnSpc>
                </a:pPr>
                <a:r>
                  <a:rPr lang="zh-CN" altLang="en-US" sz="14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汉仪旗黑-50简" panose="00020600040101010101" charset="-122"/>
                  </a:rPr>
                  <a:t>单击此处添加本章节的简要内容。单击此处添加本章节的简要内容。</a:t>
                </a:r>
                <a:endParaRPr kumimoji="0" lang="en-US" altLang="zh-CN" sz="144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3" name="Freeform 283"/>
              <p:cNvSpPr>
                <a:spLocks noEditPoints="1"/>
              </p:cNvSpPr>
              <p:nvPr/>
            </p:nvSpPr>
            <p:spPr bwMode="auto">
              <a:xfrm>
                <a:off x="4841241" y="3050541"/>
                <a:ext cx="400050" cy="506730"/>
              </a:xfrm>
              <a:custGeom>
                <a:avLst/>
                <a:gdLst>
                  <a:gd name="T0" fmla="*/ 143878 w 95"/>
                  <a:gd name="T1" fmla="*/ 0 h 120"/>
                  <a:gd name="T2" fmla="*/ 101767 w 95"/>
                  <a:gd name="T3" fmla="*/ 24633 h 120"/>
                  <a:gd name="T4" fmla="*/ 101767 w 95"/>
                  <a:gd name="T5" fmla="*/ 24633 h 120"/>
                  <a:gd name="T6" fmla="*/ 49129 w 95"/>
                  <a:gd name="T7" fmla="*/ 3519 h 120"/>
                  <a:gd name="T8" fmla="*/ 10528 w 95"/>
                  <a:gd name="T9" fmla="*/ 28152 h 120"/>
                  <a:gd name="T10" fmla="*/ 0 w 95"/>
                  <a:gd name="T11" fmla="*/ 73898 h 120"/>
                  <a:gd name="T12" fmla="*/ 10528 w 95"/>
                  <a:gd name="T13" fmla="*/ 119645 h 120"/>
                  <a:gd name="T14" fmla="*/ 49129 w 95"/>
                  <a:gd name="T15" fmla="*/ 140758 h 120"/>
                  <a:gd name="T16" fmla="*/ 108786 w 95"/>
                  <a:gd name="T17" fmla="*/ 130201 h 120"/>
                  <a:gd name="T18" fmla="*/ 143878 w 95"/>
                  <a:gd name="T19" fmla="*/ 144277 h 120"/>
                  <a:gd name="T20" fmla="*/ 150896 w 95"/>
                  <a:gd name="T21" fmla="*/ 144277 h 120"/>
                  <a:gd name="T22" fmla="*/ 200025 w 95"/>
                  <a:gd name="T23" fmla="*/ 197062 h 120"/>
                  <a:gd name="T24" fmla="*/ 238626 w 95"/>
                  <a:gd name="T25" fmla="*/ 204100 h 120"/>
                  <a:gd name="T26" fmla="*/ 231608 w 95"/>
                  <a:gd name="T27" fmla="*/ 274479 h 120"/>
                  <a:gd name="T28" fmla="*/ 228099 w 95"/>
                  <a:gd name="T29" fmla="*/ 422275 h 120"/>
                  <a:gd name="T30" fmla="*/ 263191 w 95"/>
                  <a:gd name="T31" fmla="*/ 422275 h 120"/>
                  <a:gd name="T32" fmla="*/ 270209 w 95"/>
                  <a:gd name="T33" fmla="*/ 295593 h 120"/>
                  <a:gd name="T34" fmla="*/ 287755 w 95"/>
                  <a:gd name="T35" fmla="*/ 295593 h 120"/>
                  <a:gd name="T36" fmla="*/ 294774 w 95"/>
                  <a:gd name="T37" fmla="*/ 422275 h 120"/>
                  <a:gd name="T38" fmla="*/ 333375 w 95"/>
                  <a:gd name="T39" fmla="*/ 422275 h 120"/>
                  <a:gd name="T40" fmla="*/ 322847 w 95"/>
                  <a:gd name="T41" fmla="*/ 274479 h 120"/>
                  <a:gd name="T42" fmla="*/ 329866 w 95"/>
                  <a:gd name="T43" fmla="*/ 144277 h 120"/>
                  <a:gd name="T44" fmla="*/ 259682 w 95"/>
                  <a:gd name="T45" fmla="*/ 144277 h 120"/>
                  <a:gd name="T46" fmla="*/ 245645 w 95"/>
                  <a:gd name="T47" fmla="*/ 123164 h 120"/>
                  <a:gd name="T48" fmla="*/ 249154 w 95"/>
                  <a:gd name="T49" fmla="*/ 123164 h 120"/>
                  <a:gd name="T50" fmla="*/ 277228 w 95"/>
                  <a:gd name="T51" fmla="*/ 133720 h 120"/>
                  <a:gd name="T52" fmla="*/ 319338 w 95"/>
                  <a:gd name="T53" fmla="*/ 91493 h 120"/>
                  <a:gd name="T54" fmla="*/ 277228 w 95"/>
                  <a:gd name="T55" fmla="*/ 49265 h 120"/>
                  <a:gd name="T56" fmla="*/ 249154 w 95"/>
                  <a:gd name="T57" fmla="*/ 63341 h 120"/>
                  <a:gd name="T58" fmla="*/ 168442 w 95"/>
                  <a:gd name="T59" fmla="*/ 7038 h 120"/>
                  <a:gd name="T60" fmla="*/ 143878 w 95"/>
                  <a:gd name="T61" fmla="*/ 0 h 120"/>
                  <a:gd name="T62" fmla="*/ 228099 w 95"/>
                  <a:gd name="T63" fmla="*/ 151315 h 120"/>
                  <a:gd name="T64" fmla="*/ 203534 w 95"/>
                  <a:gd name="T65" fmla="*/ 161872 h 120"/>
                  <a:gd name="T66" fmla="*/ 178970 w 95"/>
                  <a:gd name="T67" fmla="*/ 137239 h 120"/>
                  <a:gd name="T68" fmla="*/ 217571 w 95"/>
                  <a:gd name="T69" fmla="*/ 130201 h 120"/>
                  <a:gd name="T70" fmla="*/ 228099 w 95"/>
                  <a:gd name="T71" fmla="*/ 151315 h 120"/>
                  <a:gd name="T72" fmla="*/ 35092 w 95"/>
                  <a:gd name="T73" fmla="*/ 42228 h 120"/>
                  <a:gd name="T74" fmla="*/ 49129 w 95"/>
                  <a:gd name="T75" fmla="*/ 31671 h 120"/>
                  <a:gd name="T76" fmla="*/ 63166 w 95"/>
                  <a:gd name="T77" fmla="*/ 42228 h 120"/>
                  <a:gd name="T78" fmla="*/ 73693 w 95"/>
                  <a:gd name="T79" fmla="*/ 73898 h 120"/>
                  <a:gd name="T80" fmla="*/ 63166 w 95"/>
                  <a:gd name="T81" fmla="*/ 105569 h 120"/>
                  <a:gd name="T82" fmla="*/ 49129 w 95"/>
                  <a:gd name="T83" fmla="*/ 112607 h 120"/>
                  <a:gd name="T84" fmla="*/ 35092 w 95"/>
                  <a:gd name="T85" fmla="*/ 105569 h 120"/>
                  <a:gd name="T86" fmla="*/ 24564 w 95"/>
                  <a:gd name="T87" fmla="*/ 73898 h 120"/>
                  <a:gd name="T88" fmla="*/ 35092 w 95"/>
                  <a:gd name="T89" fmla="*/ 42228 h 120"/>
                  <a:gd name="T90" fmla="*/ 122822 w 95"/>
                  <a:gd name="T91" fmla="*/ 38709 h 120"/>
                  <a:gd name="T92" fmla="*/ 143878 w 95"/>
                  <a:gd name="T93" fmla="*/ 28152 h 120"/>
                  <a:gd name="T94" fmla="*/ 164933 w 95"/>
                  <a:gd name="T95" fmla="*/ 38709 h 120"/>
                  <a:gd name="T96" fmla="*/ 175461 w 95"/>
                  <a:gd name="T97" fmla="*/ 73898 h 120"/>
                  <a:gd name="T98" fmla="*/ 164933 w 95"/>
                  <a:gd name="T99" fmla="*/ 105569 h 120"/>
                  <a:gd name="T100" fmla="*/ 143878 w 95"/>
                  <a:gd name="T101" fmla="*/ 119645 h 120"/>
                  <a:gd name="T102" fmla="*/ 122822 w 95"/>
                  <a:gd name="T103" fmla="*/ 105569 h 120"/>
                  <a:gd name="T104" fmla="*/ 115804 w 95"/>
                  <a:gd name="T105" fmla="*/ 73898 h 120"/>
                  <a:gd name="T106" fmla="*/ 122822 w 95"/>
                  <a:gd name="T107" fmla="*/ 38709 h 120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95" h="120">
                    <a:moveTo>
                      <a:pt x="41" y="0"/>
                    </a:moveTo>
                    <a:cubicBezTo>
                      <a:pt x="37" y="0"/>
                      <a:pt x="32" y="2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6"/>
                      <a:pt x="18" y="1"/>
                      <a:pt x="14" y="1"/>
                    </a:cubicBezTo>
                    <a:cubicBezTo>
                      <a:pt x="10" y="1"/>
                      <a:pt x="6" y="4"/>
                      <a:pt x="3" y="8"/>
                    </a:cubicBezTo>
                    <a:cubicBezTo>
                      <a:pt x="1" y="11"/>
                      <a:pt x="0" y="16"/>
                      <a:pt x="0" y="21"/>
                    </a:cubicBezTo>
                    <a:cubicBezTo>
                      <a:pt x="0" y="26"/>
                      <a:pt x="1" y="30"/>
                      <a:pt x="3" y="34"/>
                    </a:cubicBezTo>
                    <a:cubicBezTo>
                      <a:pt x="6" y="38"/>
                      <a:pt x="10" y="40"/>
                      <a:pt x="14" y="40"/>
                    </a:cubicBezTo>
                    <a:cubicBezTo>
                      <a:pt x="18" y="40"/>
                      <a:pt x="27" y="38"/>
                      <a:pt x="31" y="37"/>
                    </a:cubicBezTo>
                    <a:cubicBezTo>
                      <a:pt x="34" y="40"/>
                      <a:pt x="38" y="41"/>
                      <a:pt x="41" y="41"/>
                    </a:cubicBezTo>
                    <a:cubicBezTo>
                      <a:pt x="42" y="41"/>
                      <a:pt x="43" y="41"/>
                      <a:pt x="43" y="41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68" y="58"/>
                      <a:pt x="68" y="58"/>
                      <a:pt x="68" y="58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75" y="120"/>
                      <a:pt x="75" y="120"/>
                      <a:pt x="75" y="120"/>
                    </a:cubicBezTo>
                    <a:cubicBezTo>
                      <a:pt x="77" y="84"/>
                      <a:pt x="77" y="84"/>
                      <a:pt x="77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4" y="120"/>
                      <a:pt x="84" y="120"/>
                      <a:pt x="84" y="120"/>
                    </a:cubicBezTo>
                    <a:cubicBezTo>
                      <a:pt x="95" y="120"/>
                      <a:pt x="95" y="120"/>
                      <a:pt x="95" y="120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74" y="41"/>
                      <a:pt x="74" y="41"/>
                      <a:pt x="74" y="41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1" y="35"/>
                      <a:pt x="71" y="35"/>
                      <a:pt x="71" y="35"/>
                    </a:cubicBezTo>
                    <a:cubicBezTo>
                      <a:pt x="73" y="37"/>
                      <a:pt x="76" y="38"/>
                      <a:pt x="79" y="38"/>
                    </a:cubicBezTo>
                    <a:cubicBezTo>
                      <a:pt x="86" y="38"/>
                      <a:pt x="91" y="33"/>
                      <a:pt x="91" y="26"/>
                    </a:cubicBezTo>
                    <a:cubicBezTo>
                      <a:pt x="91" y="19"/>
                      <a:pt x="86" y="14"/>
                      <a:pt x="79" y="14"/>
                    </a:cubicBezTo>
                    <a:cubicBezTo>
                      <a:pt x="76" y="14"/>
                      <a:pt x="73" y="15"/>
                      <a:pt x="71" y="18"/>
                    </a:cubicBezTo>
                    <a:cubicBezTo>
                      <a:pt x="48" y="2"/>
                      <a:pt x="48" y="2"/>
                      <a:pt x="48" y="2"/>
                    </a:cubicBezTo>
                    <a:cubicBezTo>
                      <a:pt x="46" y="1"/>
                      <a:pt x="44" y="0"/>
                      <a:pt x="41" y="0"/>
                    </a:cubicBezTo>
                    <a:close/>
                    <a:moveTo>
                      <a:pt x="65" y="43"/>
                    </a:moveTo>
                    <a:cubicBezTo>
                      <a:pt x="58" y="46"/>
                      <a:pt x="58" y="46"/>
                      <a:pt x="58" y="46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5" y="43"/>
                      <a:pt x="65" y="43"/>
                      <a:pt x="65" y="43"/>
                    </a:cubicBezTo>
                    <a:close/>
                    <a:moveTo>
                      <a:pt x="10" y="12"/>
                    </a:moveTo>
                    <a:cubicBezTo>
                      <a:pt x="11" y="10"/>
                      <a:pt x="12" y="9"/>
                      <a:pt x="14" y="9"/>
                    </a:cubicBezTo>
                    <a:cubicBezTo>
                      <a:pt x="16" y="9"/>
                      <a:pt x="17" y="10"/>
                      <a:pt x="18" y="12"/>
                    </a:cubicBezTo>
                    <a:cubicBezTo>
                      <a:pt x="20" y="14"/>
                      <a:pt x="21" y="17"/>
                      <a:pt x="21" y="21"/>
                    </a:cubicBezTo>
                    <a:cubicBezTo>
                      <a:pt x="21" y="24"/>
                      <a:pt x="20" y="27"/>
                      <a:pt x="18" y="30"/>
                    </a:cubicBezTo>
                    <a:cubicBezTo>
                      <a:pt x="17" y="31"/>
                      <a:pt x="16" y="32"/>
                      <a:pt x="14" y="32"/>
                    </a:cubicBezTo>
                    <a:cubicBezTo>
                      <a:pt x="12" y="32"/>
                      <a:pt x="11" y="31"/>
                      <a:pt x="10" y="30"/>
                    </a:cubicBezTo>
                    <a:cubicBezTo>
                      <a:pt x="8" y="27"/>
                      <a:pt x="7" y="24"/>
                      <a:pt x="7" y="21"/>
                    </a:cubicBezTo>
                    <a:cubicBezTo>
                      <a:pt x="7" y="17"/>
                      <a:pt x="8" y="14"/>
                      <a:pt x="10" y="12"/>
                    </a:cubicBezTo>
                    <a:close/>
                    <a:moveTo>
                      <a:pt x="35" y="11"/>
                    </a:moveTo>
                    <a:cubicBezTo>
                      <a:pt x="37" y="9"/>
                      <a:pt x="39" y="8"/>
                      <a:pt x="41" y="8"/>
                    </a:cubicBezTo>
                    <a:cubicBezTo>
                      <a:pt x="43" y="8"/>
                      <a:pt x="45" y="9"/>
                      <a:pt x="47" y="11"/>
                    </a:cubicBezTo>
                    <a:cubicBezTo>
                      <a:pt x="49" y="13"/>
                      <a:pt x="50" y="17"/>
                      <a:pt x="50" y="21"/>
                    </a:cubicBezTo>
                    <a:cubicBezTo>
                      <a:pt x="50" y="24"/>
                      <a:pt x="49" y="28"/>
                      <a:pt x="47" y="30"/>
                    </a:cubicBezTo>
                    <a:cubicBezTo>
                      <a:pt x="45" y="32"/>
                      <a:pt x="43" y="34"/>
                      <a:pt x="41" y="34"/>
                    </a:cubicBezTo>
                    <a:cubicBezTo>
                      <a:pt x="39" y="34"/>
                      <a:pt x="37" y="32"/>
                      <a:pt x="35" y="30"/>
                    </a:cubicBezTo>
                    <a:cubicBezTo>
                      <a:pt x="34" y="28"/>
                      <a:pt x="33" y="24"/>
                      <a:pt x="33" y="21"/>
                    </a:cubicBezTo>
                    <a:cubicBezTo>
                      <a:pt x="33" y="17"/>
                      <a:pt x="34" y="13"/>
                      <a:pt x="35" y="11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485775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2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6" name="组合 95"/>
            <p:cNvGrpSpPr/>
            <p:nvPr/>
          </p:nvGrpSpPr>
          <p:grpSpPr>
            <a:xfrm>
              <a:off x="9364" y="4014"/>
              <a:ext cx="3940" cy="3925"/>
              <a:chOff x="5946140" y="2625022"/>
              <a:chExt cx="2501773" cy="2492470"/>
            </a:xfrm>
          </p:grpSpPr>
          <p:grpSp>
            <p:nvGrpSpPr>
              <p:cNvPr id="97" name="Group 28"/>
              <p:cNvGrpSpPr/>
              <p:nvPr/>
            </p:nvGrpSpPr>
            <p:grpSpPr>
              <a:xfrm>
                <a:off x="6046499" y="2625022"/>
                <a:ext cx="2401414" cy="2492470"/>
                <a:chOff x="4551947" y="1988328"/>
                <a:chExt cx="3088105" cy="3205199"/>
              </a:xfrm>
              <a:effectLst>
                <a:outerShdw dist="38100" dir="5400000" algn="ctr" rotWithShape="0">
                  <a:srgbClr val="000000">
                    <a:alpha val="10000"/>
                  </a:srgbClr>
                </a:outerShdw>
              </a:effectLst>
            </p:grpSpPr>
            <p:sp>
              <p:nvSpPr>
                <p:cNvPr id="101" name="Oval 29"/>
                <p:cNvSpPr/>
                <p:nvPr/>
              </p:nvSpPr>
              <p:spPr>
                <a:xfrm>
                  <a:off x="4551947" y="2105422"/>
                  <a:ext cx="3088105" cy="3088105"/>
                </a:xfrm>
                <a:prstGeom prst="ellipse">
                  <a:avLst/>
                </a:prstGeom>
                <a:solidFill>
                  <a:srgbClr val="84B4B6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00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  <p:sp>
              <p:nvSpPr>
                <p:cNvPr id="102" name="Oval 30"/>
                <p:cNvSpPr/>
                <p:nvPr/>
              </p:nvSpPr>
              <p:spPr>
                <a:xfrm>
                  <a:off x="4765995" y="1988328"/>
                  <a:ext cx="827494" cy="827494"/>
                </a:xfrm>
                <a:prstGeom prst="ellipse">
                  <a:avLst/>
                </a:prstGeom>
                <a:solidFill>
                  <a:srgbClr val="A8CAC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sz="3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+mn-lt"/>
                    </a:rPr>
                    <a:t>O</a:t>
                  </a:r>
                  <a:endParaRPr kumimoji="0" lang="en-US" sz="3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</p:grpSp>
          <p:sp>
            <p:nvSpPr>
              <p:cNvPr id="98" name="TextBox 36"/>
              <p:cNvSpPr txBox="1">
                <a:spLocks noChangeArrowheads="1"/>
              </p:cNvSpPr>
              <p:nvPr/>
            </p:nvSpPr>
            <p:spPr bwMode="auto">
              <a:xfrm>
                <a:off x="5946140" y="3602991"/>
                <a:ext cx="2501266" cy="2675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ctr" defTabSz="485775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8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Opportunities</a:t>
                </a:r>
                <a:endParaRPr kumimoji="0" lang="en-US" altLang="zh-CN" sz="168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99" name="TextBox 46"/>
              <p:cNvSpPr txBox="1">
                <a:spLocks noChangeArrowheads="1"/>
              </p:cNvSpPr>
              <p:nvPr/>
            </p:nvSpPr>
            <p:spPr bwMode="auto">
              <a:xfrm>
                <a:off x="6260466" y="3915411"/>
                <a:ext cx="1872614" cy="679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lvl="0" algn="ctr">
                  <a:lnSpc>
                    <a:spcPct val="120000"/>
                  </a:lnSpc>
                </a:pPr>
                <a:r>
                  <a:rPr lang="zh-CN" altLang="en-US" sz="14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汉仪旗黑-50简" panose="00020600040101010101" charset="-122"/>
                  </a:rPr>
                  <a:t>单击此处添加本章节的简要内容。单击此处添加本章节的简要内容。</a:t>
                </a:r>
                <a:endParaRPr kumimoji="0" lang="en-US" altLang="zh-CN" sz="144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0" name="Freeform 256"/>
              <p:cNvSpPr>
                <a:spLocks noEditPoints="1"/>
              </p:cNvSpPr>
              <p:nvPr/>
            </p:nvSpPr>
            <p:spPr bwMode="auto">
              <a:xfrm>
                <a:off x="7001511" y="3035301"/>
                <a:ext cx="377190" cy="400050"/>
              </a:xfrm>
              <a:custGeom>
                <a:avLst/>
                <a:gdLst>
                  <a:gd name="T0" fmla="*/ 264881 w 89"/>
                  <a:gd name="T1" fmla="*/ 73693 h 95"/>
                  <a:gd name="T2" fmla="*/ 314325 w 89"/>
                  <a:gd name="T3" fmla="*/ 185988 h 95"/>
                  <a:gd name="T4" fmla="*/ 275476 w 89"/>
                  <a:gd name="T5" fmla="*/ 280737 h 95"/>
                  <a:gd name="T6" fmla="*/ 169524 w 89"/>
                  <a:gd name="T7" fmla="*/ 185988 h 95"/>
                  <a:gd name="T8" fmla="*/ 264881 w 89"/>
                  <a:gd name="T9" fmla="*/ 73693 h 95"/>
                  <a:gd name="T10" fmla="*/ 268412 w 89"/>
                  <a:gd name="T11" fmla="*/ 291264 h 95"/>
                  <a:gd name="T12" fmla="*/ 247222 w 89"/>
                  <a:gd name="T13" fmla="*/ 308811 h 95"/>
                  <a:gd name="T14" fmla="*/ 261349 w 89"/>
                  <a:gd name="T15" fmla="*/ 284246 h 95"/>
                  <a:gd name="T16" fmla="*/ 268412 w 89"/>
                  <a:gd name="T17" fmla="*/ 291264 h 95"/>
                  <a:gd name="T18" fmla="*/ 229563 w 89"/>
                  <a:gd name="T19" fmla="*/ 322847 h 95"/>
                  <a:gd name="T20" fmla="*/ 254285 w 89"/>
                  <a:gd name="T21" fmla="*/ 277228 h 95"/>
                  <a:gd name="T22" fmla="*/ 247222 w 89"/>
                  <a:gd name="T23" fmla="*/ 270209 h 95"/>
                  <a:gd name="T24" fmla="*/ 211904 w 89"/>
                  <a:gd name="T25" fmla="*/ 326357 h 95"/>
                  <a:gd name="T26" fmla="*/ 229563 w 89"/>
                  <a:gd name="T27" fmla="*/ 322847 h 95"/>
                  <a:gd name="T28" fmla="*/ 208373 w 89"/>
                  <a:gd name="T29" fmla="*/ 319338 h 95"/>
                  <a:gd name="T30" fmla="*/ 240158 w 89"/>
                  <a:gd name="T31" fmla="*/ 263191 h 95"/>
                  <a:gd name="T32" fmla="*/ 233095 w 89"/>
                  <a:gd name="T33" fmla="*/ 256172 h 95"/>
                  <a:gd name="T34" fmla="*/ 201309 w 89"/>
                  <a:gd name="T35" fmla="*/ 308811 h 95"/>
                  <a:gd name="T36" fmla="*/ 208373 w 89"/>
                  <a:gd name="T37" fmla="*/ 319338 h 95"/>
                  <a:gd name="T38" fmla="*/ 197778 w 89"/>
                  <a:gd name="T39" fmla="*/ 294774 h 95"/>
                  <a:gd name="T40" fmla="*/ 226031 w 89"/>
                  <a:gd name="T41" fmla="*/ 252663 h 95"/>
                  <a:gd name="T42" fmla="*/ 218968 w 89"/>
                  <a:gd name="T43" fmla="*/ 245645 h 95"/>
                  <a:gd name="T44" fmla="*/ 194246 w 89"/>
                  <a:gd name="T45" fmla="*/ 284246 h 95"/>
                  <a:gd name="T46" fmla="*/ 197778 w 89"/>
                  <a:gd name="T47" fmla="*/ 294774 h 95"/>
                  <a:gd name="T48" fmla="*/ 190714 w 89"/>
                  <a:gd name="T49" fmla="*/ 273718 h 95"/>
                  <a:gd name="T50" fmla="*/ 211904 w 89"/>
                  <a:gd name="T51" fmla="*/ 238626 h 95"/>
                  <a:gd name="T52" fmla="*/ 204841 w 89"/>
                  <a:gd name="T53" fmla="*/ 231608 h 95"/>
                  <a:gd name="T54" fmla="*/ 187182 w 89"/>
                  <a:gd name="T55" fmla="*/ 259682 h 95"/>
                  <a:gd name="T56" fmla="*/ 190714 w 89"/>
                  <a:gd name="T57" fmla="*/ 273718 h 95"/>
                  <a:gd name="T58" fmla="*/ 180119 w 89"/>
                  <a:gd name="T59" fmla="*/ 249154 h 95"/>
                  <a:gd name="T60" fmla="*/ 194246 w 89"/>
                  <a:gd name="T61" fmla="*/ 224589 h 95"/>
                  <a:gd name="T62" fmla="*/ 187182 w 89"/>
                  <a:gd name="T63" fmla="*/ 217571 h 95"/>
                  <a:gd name="T64" fmla="*/ 176587 w 89"/>
                  <a:gd name="T65" fmla="*/ 238626 h 95"/>
                  <a:gd name="T66" fmla="*/ 180119 w 89"/>
                  <a:gd name="T67" fmla="*/ 249154 h 95"/>
                  <a:gd name="T68" fmla="*/ 173055 w 89"/>
                  <a:gd name="T69" fmla="*/ 228099 h 95"/>
                  <a:gd name="T70" fmla="*/ 180119 w 89"/>
                  <a:gd name="T71" fmla="*/ 210553 h 95"/>
                  <a:gd name="T72" fmla="*/ 173055 w 89"/>
                  <a:gd name="T73" fmla="*/ 207043 h 95"/>
                  <a:gd name="T74" fmla="*/ 169524 w 89"/>
                  <a:gd name="T75" fmla="*/ 214062 h 95"/>
                  <a:gd name="T76" fmla="*/ 173055 w 89"/>
                  <a:gd name="T77" fmla="*/ 228099 h 95"/>
                  <a:gd name="T78" fmla="*/ 162460 w 89"/>
                  <a:gd name="T79" fmla="*/ 203534 h 95"/>
                  <a:gd name="T80" fmla="*/ 158928 w 89"/>
                  <a:gd name="T81" fmla="*/ 193007 h 95"/>
                  <a:gd name="T82" fmla="*/ 165992 w 89"/>
                  <a:gd name="T83" fmla="*/ 200025 h 95"/>
                  <a:gd name="T84" fmla="*/ 162460 w 89"/>
                  <a:gd name="T85" fmla="*/ 203534 h 95"/>
                  <a:gd name="T86" fmla="*/ 211904 w 89"/>
                  <a:gd name="T87" fmla="*/ 59657 h 95"/>
                  <a:gd name="T88" fmla="*/ 148333 w 89"/>
                  <a:gd name="T89" fmla="*/ 189497 h 95"/>
                  <a:gd name="T90" fmla="*/ 130674 w 89"/>
                  <a:gd name="T91" fmla="*/ 45620 h 95"/>
                  <a:gd name="T92" fmla="*/ 0 w 89"/>
                  <a:gd name="T93" fmla="*/ 189497 h 95"/>
                  <a:gd name="T94" fmla="*/ 148333 w 89"/>
                  <a:gd name="T95" fmla="*/ 333375 h 95"/>
                  <a:gd name="T96" fmla="*/ 197778 w 89"/>
                  <a:gd name="T97" fmla="*/ 322847 h 95"/>
                  <a:gd name="T98" fmla="*/ 148333 w 89"/>
                  <a:gd name="T99" fmla="*/ 189497 h 95"/>
                  <a:gd name="T100" fmla="*/ 243690 w 89"/>
                  <a:gd name="T101" fmla="*/ 80712 h 95"/>
                  <a:gd name="T102" fmla="*/ 211904 w 89"/>
                  <a:gd name="T103" fmla="*/ 59657 h 95"/>
                  <a:gd name="T104" fmla="*/ 151865 w 89"/>
                  <a:gd name="T105" fmla="*/ 0 h 95"/>
                  <a:gd name="T106" fmla="*/ 137738 w 89"/>
                  <a:gd name="T107" fmla="*/ 0 h 95"/>
                  <a:gd name="T108" fmla="*/ 151865 w 89"/>
                  <a:gd name="T109" fmla="*/ 143878 h 95"/>
                  <a:gd name="T110" fmla="*/ 218968 w 89"/>
                  <a:gd name="T111" fmla="*/ 14037 h 95"/>
                  <a:gd name="T112" fmla="*/ 151865 w 89"/>
                  <a:gd name="T113" fmla="*/ 0 h 9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89" h="95">
                    <a:moveTo>
                      <a:pt x="75" y="21"/>
                    </a:moveTo>
                    <a:cubicBezTo>
                      <a:pt x="84" y="29"/>
                      <a:pt x="89" y="40"/>
                      <a:pt x="89" y="53"/>
                    </a:cubicBezTo>
                    <a:cubicBezTo>
                      <a:pt x="89" y="63"/>
                      <a:pt x="85" y="73"/>
                      <a:pt x="78" y="80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75" y="21"/>
                      <a:pt x="75" y="21"/>
                      <a:pt x="75" y="21"/>
                    </a:cubicBezTo>
                    <a:close/>
                    <a:moveTo>
                      <a:pt x="76" y="83"/>
                    </a:moveTo>
                    <a:cubicBezTo>
                      <a:pt x="74" y="85"/>
                      <a:pt x="72" y="87"/>
                      <a:pt x="70" y="88"/>
                    </a:cubicBezTo>
                    <a:cubicBezTo>
                      <a:pt x="74" y="81"/>
                      <a:pt x="74" y="81"/>
                      <a:pt x="74" y="81"/>
                    </a:cubicBezTo>
                    <a:cubicBezTo>
                      <a:pt x="76" y="83"/>
                      <a:pt x="76" y="83"/>
                      <a:pt x="76" y="83"/>
                    </a:cubicBezTo>
                    <a:close/>
                    <a:moveTo>
                      <a:pt x="65" y="92"/>
                    </a:moveTo>
                    <a:cubicBezTo>
                      <a:pt x="72" y="79"/>
                      <a:pt x="72" y="79"/>
                      <a:pt x="72" y="79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60" y="93"/>
                      <a:pt x="60" y="93"/>
                      <a:pt x="60" y="93"/>
                    </a:cubicBezTo>
                    <a:cubicBezTo>
                      <a:pt x="62" y="93"/>
                      <a:pt x="63" y="92"/>
                      <a:pt x="65" y="92"/>
                    </a:cubicBezTo>
                    <a:close/>
                    <a:moveTo>
                      <a:pt x="59" y="91"/>
                    </a:moveTo>
                    <a:cubicBezTo>
                      <a:pt x="68" y="75"/>
                      <a:pt x="68" y="75"/>
                      <a:pt x="68" y="75"/>
                    </a:cubicBezTo>
                    <a:cubicBezTo>
                      <a:pt x="66" y="73"/>
                      <a:pt x="66" y="73"/>
                      <a:pt x="66" y="73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9" y="91"/>
                      <a:pt x="59" y="91"/>
                      <a:pt x="59" y="91"/>
                    </a:cubicBezTo>
                    <a:close/>
                    <a:moveTo>
                      <a:pt x="56" y="84"/>
                    </a:moveTo>
                    <a:cubicBezTo>
                      <a:pt x="64" y="72"/>
                      <a:pt x="64" y="72"/>
                      <a:pt x="64" y="72"/>
                    </a:cubicBezTo>
                    <a:cubicBezTo>
                      <a:pt x="62" y="70"/>
                      <a:pt x="62" y="70"/>
                      <a:pt x="62" y="70"/>
                    </a:cubicBezTo>
                    <a:cubicBezTo>
                      <a:pt x="55" y="81"/>
                      <a:pt x="55" y="81"/>
                      <a:pt x="55" y="81"/>
                    </a:cubicBezTo>
                    <a:cubicBezTo>
                      <a:pt x="56" y="84"/>
                      <a:pt x="56" y="84"/>
                      <a:pt x="56" y="84"/>
                    </a:cubicBezTo>
                    <a:close/>
                    <a:moveTo>
                      <a:pt x="54" y="78"/>
                    </a:moveTo>
                    <a:cubicBezTo>
                      <a:pt x="60" y="68"/>
                      <a:pt x="60" y="68"/>
                      <a:pt x="60" y="68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53" y="74"/>
                      <a:pt x="53" y="74"/>
                      <a:pt x="53" y="74"/>
                    </a:cubicBezTo>
                    <a:cubicBezTo>
                      <a:pt x="54" y="78"/>
                      <a:pt x="54" y="78"/>
                      <a:pt x="54" y="78"/>
                    </a:cubicBezTo>
                    <a:close/>
                    <a:moveTo>
                      <a:pt x="51" y="71"/>
                    </a:moveTo>
                    <a:cubicBezTo>
                      <a:pt x="55" y="64"/>
                      <a:pt x="55" y="64"/>
                      <a:pt x="55" y="64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0" y="68"/>
                      <a:pt x="50" y="68"/>
                      <a:pt x="50" y="68"/>
                    </a:cubicBezTo>
                    <a:cubicBezTo>
                      <a:pt x="51" y="71"/>
                      <a:pt x="51" y="71"/>
                      <a:pt x="51" y="71"/>
                    </a:cubicBezTo>
                    <a:close/>
                    <a:moveTo>
                      <a:pt x="49" y="65"/>
                    </a:moveTo>
                    <a:cubicBezTo>
                      <a:pt x="51" y="60"/>
                      <a:pt x="51" y="60"/>
                      <a:pt x="51" y="60"/>
                    </a:cubicBezTo>
                    <a:cubicBezTo>
                      <a:pt x="49" y="59"/>
                      <a:pt x="49" y="59"/>
                      <a:pt x="49" y="59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9" y="65"/>
                      <a:pt x="49" y="65"/>
                      <a:pt x="49" y="65"/>
                    </a:cubicBezTo>
                    <a:close/>
                    <a:moveTo>
                      <a:pt x="46" y="58"/>
                    </a:moveTo>
                    <a:cubicBezTo>
                      <a:pt x="45" y="55"/>
                      <a:pt x="45" y="55"/>
                      <a:pt x="45" y="55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  <a:moveTo>
                      <a:pt x="60" y="17"/>
                    </a:move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4"/>
                      <a:pt x="38" y="27"/>
                      <a:pt x="37" y="13"/>
                    </a:cubicBezTo>
                    <a:cubicBezTo>
                      <a:pt x="16" y="15"/>
                      <a:pt x="0" y="33"/>
                      <a:pt x="0" y="54"/>
                    </a:cubicBezTo>
                    <a:cubicBezTo>
                      <a:pt x="0" y="77"/>
                      <a:pt x="19" y="95"/>
                      <a:pt x="42" y="95"/>
                    </a:cubicBezTo>
                    <a:cubicBezTo>
                      <a:pt x="47" y="95"/>
                      <a:pt x="52" y="94"/>
                      <a:pt x="56" y="92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66" y="20"/>
                      <a:pt x="63" y="18"/>
                      <a:pt x="60" y="17"/>
                    </a:cubicBezTo>
                    <a:close/>
                    <a:moveTo>
                      <a:pt x="43" y="0"/>
                    </a:moveTo>
                    <a:cubicBezTo>
                      <a:pt x="42" y="0"/>
                      <a:pt x="40" y="0"/>
                      <a:pt x="39" y="0"/>
                    </a:cubicBezTo>
                    <a:cubicBezTo>
                      <a:pt x="40" y="15"/>
                      <a:pt x="43" y="41"/>
                      <a:pt x="43" y="41"/>
                    </a:cubicBezTo>
                    <a:cubicBezTo>
                      <a:pt x="62" y="4"/>
                      <a:pt x="62" y="4"/>
                      <a:pt x="62" y="4"/>
                    </a:cubicBezTo>
                    <a:cubicBezTo>
                      <a:pt x="56" y="1"/>
                      <a:pt x="50" y="0"/>
                      <a:pt x="43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485775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2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3" name="组合 102"/>
            <p:cNvGrpSpPr/>
            <p:nvPr/>
          </p:nvGrpSpPr>
          <p:grpSpPr>
            <a:xfrm>
              <a:off x="12808" y="4014"/>
              <a:ext cx="3942" cy="3925"/>
              <a:chOff x="8133081" y="2625022"/>
              <a:chExt cx="2503170" cy="2492470"/>
            </a:xfrm>
          </p:grpSpPr>
          <p:grpSp>
            <p:nvGrpSpPr>
              <p:cNvPr id="104" name="Group 31"/>
              <p:cNvGrpSpPr/>
              <p:nvPr/>
            </p:nvGrpSpPr>
            <p:grpSpPr>
              <a:xfrm>
                <a:off x="8184085" y="2625022"/>
                <a:ext cx="2401414" cy="2492470"/>
                <a:chOff x="4551947" y="1988328"/>
                <a:chExt cx="3088105" cy="3205199"/>
              </a:xfrm>
              <a:effectLst>
                <a:outerShdw dist="38100" dir="5400000" algn="ctr" rotWithShape="0">
                  <a:srgbClr val="000000">
                    <a:alpha val="10000"/>
                  </a:srgbClr>
                </a:outerShdw>
              </a:effectLst>
            </p:grpSpPr>
            <p:sp>
              <p:nvSpPr>
                <p:cNvPr id="108" name="Oval 32"/>
                <p:cNvSpPr/>
                <p:nvPr/>
              </p:nvSpPr>
              <p:spPr>
                <a:xfrm>
                  <a:off x="4551947" y="2105422"/>
                  <a:ext cx="3088105" cy="3088105"/>
                </a:xfrm>
                <a:prstGeom prst="ellipse">
                  <a:avLst/>
                </a:prstGeom>
                <a:solidFill>
                  <a:srgbClr val="A8CAC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00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  <p:sp>
              <p:nvSpPr>
                <p:cNvPr id="109" name="Oval 33"/>
                <p:cNvSpPr/>
                <p:nvPr/>
              </p:nvSpPr>
              <p:spPr>
                <a:xfrm>
                  <a:off x="4765995" y="1988328"/>
                  <a:ext cx="827494" cy="827494"/>
                </a:xfrm>
                <a:prstGeom prst="ellipse">
                  <a:avLst/>
                </a:prstGeom>
                <a:solidFill>
                  <a:srgbClr val="59959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485775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sz="3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+mn-lt"/>
                    </a:rPr>
                    <a:t>T</a:t>
                  </a:r>
                  <a:endParaRPr kumimoji="0" lang="en-US" sz="3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+mn-lt"/>
                  </a:endParaRPr>
                </a:p>
              </p:txBody>
            </p:sp>
          </p:grpSp>
          <p:sp>
            <p:nvSpPr>
              <p:cNvPr id="105" name="TextBox 38"/>
              <p:cNvSpPr txBox="1">
                <a:spLocks noChangeArrowheads="1"/>
              </p:cNvSpPr>
              <p:nvPr/>
            </p:nvSpPr>
            <p:spPr bwMode="auto">
              <a:xfrm>
                <a:off x="8133081" y="3602991"/>
                <a:ext cx="2503170" cy="2675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ctr" defTabSz="485775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80" b="0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Threats</a:t>
                </a:r>
                <a:endParaRPr kumimoji="0" lang="en-US" altLang="zh-CN" sz="168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6" name="TextBox 47"/>
              <p:cNvSpPr txBox="1">
                <a:spLocks noChangeArrowheads="1"/>
              </p:cNvSpPr>
              <p:nvPr/>
            </p:nvSpPr>
            <p:spPr bwMode="auto">
              <a:xfrm>
                <a:off x="8519796" y="3915411"/>
                <a:ext cx="1874520" cy="679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5pPr>
                <a:lvl6pPr marL="25146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6pPr>
                <a:lvl7pPr marL="29718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7pPr>
                <a:lvl8pPr marL="34290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8pPr>
                <a:lvl9pPr marL="3886200" indent="-228600" defTabSz="405130" fontAlgn="base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pitchFamily="34" charset="-128"/>
                  </a:defRPr>
                </a:lvl9pPr>
              </a:lstStyle>
              <a:p>
                <a:pPr lvl="0" algn="ctr">
                  <a:lnSpc>
                    <a:spcPct val="120000"/>
                  </a:lnSpc>
                </a:pPr>
                <a:r>
                  <a:rPr lang="zh-CN" altLang="en-US" sz="14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汉仪旗黑-50简" panose="00020600040101010101" charset="-122"/>
                  </a:rPr>
                  <a:t>单击此处添加本章节的简要内容。单击此处添加本章节的简要内容。</a:t>
                </a:r>
                <a:endParaRPr kumimoji="0" lang="en-US" altLang="zh-CN" sz="144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7" name="Freeform 334"/>
              <p:cNvSpPr>
                <a:spLocks noEditPoints="1"/>
              </p:cNvSpPr>
              <p:nvPr/>
            </p:nvSpPr>
            <p:spPr bwMode="auto">
              <a:xfrm>
                <a:off x="9220836" y="3027680"/>
                <a:ext cx="381000" cy="481966"/>
              </a:xfrm>
              <a:custGeom>
                <a:avLst/>
                <a:gdLst>
                  <a:gd name="T0" fmla="*/ 257528 w 90"/>
                  <a:gd name="T1" fmla="*/ 45801 h 114"/>
                  <a:gd name="T2" fmla="*/ 275167 w 90"/>
                  <a:gd name="T3" fmla="*/ 236050 h 114"/>
                  <a:gd name="T4" fmla="*/ 254000 w 90"/>
                  <a:gd name="T5" fmla="*/ 158541 h 114"/>
                  <a:gd name="T6" fmla="*/ 225778 w 90"/>
                  <a:gd name="T7" fmla="*/ 77509 h 114"/>
                  <a:gd name="T8" fmla="*/ 74083 w 90"/>
                  <a:gd name="T9" fmla="*/ 77509 h 114"/>
                  <a:gd name="T10" fmla="*/ 74083 w 90"/>
                  <a:gd name="T11" fmla="*/ 225481 h 114"/>
                  <a:gd name="T12" fmla="*/ 158750 w 90"/>
                  <a:gd name="T13" fmla="*/ 257189 h 114"/>
                  <a:gd name="T14" fmla="*/ 158750 w 90"/>
                  <a:gd name="T15" fmla="*/ 302990 h 114"/>
                  <a:gd name="T16" fmla="*/ 42333 w 90"/>
                  <a:gd name="T17" fmla="*/ 257189 h 114"/>
                  <a:gd name="T18" fmla="*/ 42333 w 90"/>
                  <a:gd name="T19" fmla="*/ 45801 h 114"/>
                  <a:gd name="T20" fmla="*/ 204611 w 90"/>
                  <a:gd name="T21" fmla="*/ 165588 h 114"/>
                  <a:gd name="T22" fmla="*/ 190500 w 90"/>
                  <a:gd name="T23" fmla="*/ 264236 h 114"/>
                  <a:gd name="T24" fmla="*/ 172861 w 90"/>
                  <a:gd name="T25" fmla="*/ 281851 h 114"/>
                  <a:gd name="T26" fmla="*/ 211667 w 90"/>
                  <a:gd name="T27" fmla="*/ 401638 h 114"/>
                  <a:gd name="T28" fmla="*/ 292806 w 90"/>
                  <a:gd name="T29" fmla="*/ 366407 h 114"/>
                  <a:gd name="T30" fmla="*/ 310444 w 90"/>
                  <a:gd name="T31" fmla="*/ 264236 h 114"/>
                  <a:gd name="T32" fmla="*/ 285750 w 90"/>
                  <a:gd name="T33" fmla="*/ 267759 h 114"/>
                  <a:gd name="T34" fmla="*/ 264583 w 90"/>
                  <a:gd name="T35" fmla="*/ 257189 h 114"/>
                  <a:gd name="T36" fmla="*/ 257528 w 90"/>
                  <a:gd name="T37" fmla="*/ 253666 h 114"/>
                  <a:gd name="T38" fmla="*/ 232833 w 90"/>
                  <a:gd name="T39" fmla="*/ 162064 h 114"/>
                  <a:gd name="T40" fmla="*/ 130528 w 90"/>
                  <a:gd name="T41" fmla="*/ 88079 h 114"/>
                  <a:gd name="T42" fmla="*/ 151694 w 90"/>
                  <a:gd name="T43" fmla="*/ 109217 h 114"/>
                  <a:gd name="T44" fmla="*/ 172861 w 90"/>
                  <a:gd name="T45" fmla="*/ 88079 h 114"/>
                  <a:gd name="T46" fmla="*/ 151694 w 90"/>
                  <a:gd name="T47" fmla="*/ 70463 h 114"/>
                  <a:gd name="T48" fmla="*/ 130528 w 90"/>
                  <a:gd name="T49" fmla="*/ 88079 h 114"/>
                  <a:gd name="T50" fmla="*/ 176389 w 90"/>
                  <a:gd name="T51" fmla="*/ 119787 h 114"/>
                  <a:gd name="T52" fmla="*/ 116417 w 90"/>
                  <a:gd name="T53" fmla="*/ 140926 h 114"/>
                  <a:gd name="T54" fmla="*/ 130528 w 90"/>
                  <a:gd name="T55" fmla="*/ 140926 h 114"/>
                  <a:gd name="T56" fmla="*/ 130528 w 90"/>
                  <a:gd name="T57" fmla="*/ 197296 h 114"/>
                  <a:gd name="T58" fmla="*/ 119944 w 90"/>
                  <a:gd name="T59" fmla="*/ 207865 h 114"/>
                  <a:gd name="T60" fmla="*/ 116417 w 90"/>
                  <a:gd name="T61" fmla="*/ 229004 h 114"/>
                  <a:gd name="T62" fmla="*/ 179917 w 90"/>
                  <a:gd name="T63" fmla="*/ 204342 h 114"/>
                  <a:gd name="T64" fmla="*/ 176389 w 90"/>
                  <a:gd name="T65" fmla="*/ 197296 h 11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0" h="114">
                    <a:moveTo>
                      <a:pt x="42" y="0"/>
                    </a:moveTo>
                    <a:cubicBezTo>
                      <a:pt x="54" y="0"/>
                      <a:pt x="65" y="5"/>
                      <a:pt x="73" y="13"/>
                    </a:cubicBezTo>
                    <a:cubicBezTo>
                      <a:pt x="80" y="20"/>
                      <a:pt x="85" y="31"/>
                      <a:pt x="85" y="43"/>
                    </a:cubicBezTo>
                    <a:cubicBezTo>
                      <a:pt x="85" y="52"/>
                      <a:pt x="82" y="60"/>
                      <a:pt x="78" y="67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3" y="45"/>
                      <a:pt x="73" y="44"/>
                      <a:pt x="73" y="43"/>
                    </a:cubicBezTo>
                    <a:cubicBezTo>
                      <a:pt x="73" y="35"/>
                      <a:pt x="69" y="27"/>
                      <a:pt x="64" y="22"/>
                    </a:cubicBezTo>
                    <a:cubicBezTo>
                      <a:pt x="58" y="16"/>
                      <a:pt x="51" y="13"/>
                      <a:pt x="42" y="13"/>
                    </a:cubicBezTo>
                    <a:cubicBezTo>
                      <a:pt x="34" y="13"/>
                      <a:pt x="27" y="16"/>
                      <a:pt x="21" y="22"/>
                    </a:cubicBezTo>
                    <a:cubicBezTo>
                      <a:pt x="16" y="27"/>
                      <a:pt x="12" y="35"/>
                      <a:pt x="12" y="43"/>
                    </a:cubicBezTo>
                    <a:cubicBezTo>
                      <a:pt x="12" y="51"/>
                      <a:pt x="16" y="59"/>
                      <a:pt x="21" y="64"/>
                    </a:cubicBezTo>
                    <a:cubicBezTo>
                      <a:pt x="27" y="70"/>
                      <a:pt x="34" y="73"/>
                      <a:pt x="42" y="73"/>
                    </a:cubicBezTo>
                    <a:cubicBezTo>
                      <a:pt x="43" y="73"/>
                      <a:pt x="44" y="73"/>
                      <a:pt x="45" y="73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6"/>
                      <a:pt x="45" y="86"/>
                      <a:pt x="45" y="86"/>
                    </a:cubicBezTo>
                    <a:cubicBezTo>
                      <a:pt x="44" y="86"/>
                      <a:pt x="43" y="86"/>
                      <a:pt x="42" y="86"/>
                    </a:cubicBezTo>
                    <a:cubicBezTo>
                      <a:pt x="31" y="86"/>
                      <a:pt x="20" y="81"/>
                      <a:pt x="12" y="73"/>
                    </a:cubicBezTo>
                    <a:cubicBezTo>
                      <a:pt x="5" y="65"/>
                      <a:pt x="0" y="55"/>
                      <a:pt x="0" y="43"/>
                    </a:cubicBezTo>
                    <a:cubicBezTo>
                      <a:pt x="0" y="31"/>
                      <a:pt x="5" y="20"/>
                      <a:pt x="12" y="13"/>
                    </a:cubicBezTo>
                    <a:cubicBezTo>
                      <a:pt x="20" y="5"/>
                      <a:pt x="31" y="0"/>
                      <a:pt x="42" y="0"/>
                    </a:cubicBezTo>
                    <a:close/>
                    <a:moveTo>
                      <a:pt x="58" y="47"/>
                    </a:moveTo>
                    <a:cubicBezTo>
                      <a:pt x="56" y="76"/>
                      <a:pt x="56" y="76"/>
                      <a:pt x="56" y="76"/>
                    </a:cubicBezTo>
                    <a:cubicBezTo>
                      <a:pt x="54" y="75"/>
                      <a:pt x="54" y="75"/>
                      <a:pt x="54" y="75"/>
                    </a:cubicBezTo>
                    <a:cubicBezTo>
                      <a:pt x="50" y="77"/>
                      <a:pt x="50" y="77"/>
                      <a:pt x="50" y="77"/>
                    </a:cubicBezTo>
                    <a:cubicBezTo>
                      <a:pt x="49" y="80"/>
                      <a:pt x="49" y="80"/>
                      <a:pt x="49" y="80"/>
                    </a:cubicBezTo>
                    <a:cubicBezTo>
                      <a:pt x="59" y="105"/>
                      <a:pt x="59" y="105"/>
                      <a:pt x="59" y="105"/>
                    </a:cubicBezTo>
                    <a:cubicBezTo>
                      <a:pt x="60" y="114"/>
                      <a:pt x="60" y="114"/>
                      <a:pt x="60" y="114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90" y="79"/>
                      <a:pt x="90" y="79"/>
                      <a:pt x="90" y="79"/>
                    </a:cubicBezTo>
                    <a:cubicBezTo>
                      <a:pt x="88" y="75"/>
                      <a:pt x="88" y="75"/>
                      <a:pt x="88" y="75"/>
                    </a:cubicBezTo>
                    <a:cubicBezTo>
                      <a:pt x="83" y="74"/>
                      <a:pt x="83" y="74"/>
                      <a:pt x="83" y="74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80" y="74"/>
                      <a:pt x="80" y="74"/>
                      <a:pt x="80" y="74"/>
                    </a:cubicBezTo>
                    <a:cubicBezTo>
                      <a:pt x="75" y="73"/>
                      <a:pt x="75" y="73"/>
                      <a:pt x="75" y="73"/>
                    </a:cubicBezTo>
                    <a:cubicBezTo>
                      <a:pt x="74" y="74"/>
                      <a:pt x="74" y="74"/>
                      <a:pt x="74" y="74"/>
                    </a:cubicBezTo>
                    <a:cubicBezTo>
                      <a:pt x="73" y="72"/>
                      <a:pt x="73" y="72"/>
                      <a:pt x="73" y="72"/>
                    </a:cubicBezTo>
                    <a:cubicBezTo>
                      <a:pt x="69" y="71"/>
                      <a:pt x="69" y="71"/>
                      <a:pt x="69" y="71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8" y="47"/>
                      <a:pt x="58" y="47"/>
                      <a:pt x="58" y="47"/>
                    </a:cubicBezTo>
                    <a:close/>
                    <a:moveTo>
                      <a:pt x="37" y="25"/>
                    </a:moveTo>
                    <a:cubicBezTo>
                      <a:pt x="37" y="27"/>
                      <a:pt x="38" y="28"/>
                      <a:pt x="39" y="30"/>
                    </a:cubicBezTo>
                    <a:cubicBezTo>
                      <a:pt x="40" y="31"/>
                      <a:pt x="41" y="31"/>
                      <a:pt x="43" y="31"/>
                    </a:cubicBezTo>
                    <a:cubicBezTo>
                      <a:pt x="45" y="31"/>
                      <a:pt x="46" y="31"/>
                      <a:pt x="47" y="30"/>
                    </a:cubicBezTo>
                    <a:cubicBezTo>
                      <a:pt x="48" y="28"/>
                      <a:pt x="49" y="27"/>
                      <a:pt x="49" y="25"/>
                    </a:cubicBezTo>
                    <a:cubicBezTo>
                      <a:pt x="49" y="24"/>
                      <a:pt x="48" y="22"/>
                      <a:pt x="47" y="21"/>
                    </a:cubicBezTo>
                    <a:cubicBezTo>
                      <a:pt x="46" y="20"/>
                      <a:pt x="45" y="20"/>
                      <a:pt x="43" y="20"/>
                    </a:cubicBezTo>
                    <a:cubicBezTo>
                      <a:pt x="41" y="20"/>
                      <a:pt x="40" y="20"/>
                      <a:pt x="39" y="21"/>
                    </a:cubicBezTo>
                    <a:cubicBezTo>
                      <a:pt x="38" y="22"/>
                      <a:pt x="37" y="24"/>
                      <a:pt x="37" y="25"/>
                    </a:cubicBezTo>
                    <a:close/>
                    <a:moveTo>
                      <a:pt x="50" y="56"/>
                    </a:moveTo>
                    <a:cubicBezTo>
                      <a:pt x="50" y="34"/>
                      <a:pt x="50" y="34"/>
                      <a:pt x="50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40"/>
                      <a:pt x="36" y="40"/>
                      <a:pt x="37" y="40"/>
                    </a:cubicBezTo>
                    <a:cubicBezTo>
                      <a:pt x="37" y="40"/>
                      <a:pt x="37" y="41"/>
                      <a:pt x="37" y="43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7"/>
                      <a:pt x="37" y="58"/>
                      <a:pt x="37" y="58"/>
                    </a:cubicBezTo>
                    <a:cubicBezTo>
                      <a:pt x="36" y="59"/>
                      <a:pt x="36" y="59"/>
                      <a:pt x="34" y="59"/>
                    </a:cubicBezTo>
                    <a:cubicBezTo>
                      <a:pt x="33" y="59"/>
                      <a:pt x="33" y="59"/>
                      <a:pt x="33" y="59"/>
                    </a:cubicBezTo>
                    <a:cubicBezTo>
                      <a:pt x="33" y="65"/>
                      <a:pt x="33" y="65"/>
                      <a:pt x="33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0" y="57"/>
                      <a:pt x="50" y="56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485775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92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58"/>
          <p:cNvSpPr txBox="1"/>
          <p:nvPr/>
        </p:nvSpPr>
        <p:spPr>
          <a:xfrm>
            <a:off x="1005865" y="3224993"/>
            <a:ext cx="5225256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ctr">
              <a:lnSpc>
                <a:spcPct val="120000"/>
              </a:lnSpc>
            </a:pPr>
            <a:r>
              <a:rPr lang="zh-CN" altLang="en-US" sz="12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单击此处添加本章节的简要内容。单击此处添加本章节的简要内容。单击此处添加本章节的简要内容。单击此处添加本章节的简要内容。</a:t>
            </a:r>
            <a:endParaRPr kumimoji="0" lang="en-US" altLang="zh-CN" sz="12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lnSpc>
                <a:spcPct val="120000"/>
              </a:lnSpc>
            </a:pP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7" name="Rectangle 59"/>
          <p:cNvSpPr/>
          <p:nvPr/>
        </p:nvSpPr>
        <p:spPr>
          <a:xfrm>
            <a:off x="4411392" y="2966610"/>
            <a:ext cx="1819729" cy="276999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0" cap="none" spc="30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PHOTOSHOP SKILLS</a:t>
            </a:r>
            <a:endParaRPr kumimoji="0" lang="en-US" sz="1200" b="1" i="0" u="none" strike="noStrike" kern="0" cap="none" spc="3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9" name="TextBox 66"/>
          <p:cNvSpPr txBox="1"/>
          <p:nvPr/>
        </p:nvSpPr>
        <p:spPr>
          <a:xfrm>
            <a:off x="1005865" y="4495322"/>
            <a:ext cx="5225256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ctr">
              <a:lnSpc>
                <a:spcPct val="120000"/>
              </a:lnSpc>
            </a:pPr>
            <a:r>
              <a:rPr lang="zh-CN" altLang="en-US" sz="12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单击此处添加本章节的简要内容。单击此处添加本章节的简要内容。单击此处添加本章节的简要内容。单击此处添加本章节的简要内容。</a:t>
            </a:r>
            <a:endParaRPr kumimoji="0" lang="en-US" altLang="zh-CN" sz="12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lnSpc>
                <a:spcPct val="120000"/>
              </a:lnSpc>
            </a:pPr>
            <a:endParaRPr kumimoji="0" lang="en-US" sz="12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40" name="Rectangle 67"/>
          <p:cNvSpPr/>
          <p:nvPr/>
        </p:nvSpPr>
        <p:spPr>
          <a:xfrm>
            <a:off x="4446531" y="4283706"/>
            <a:ext cx="1819729" cy="276999"/>
          </a:xfrm>
          <a:prstGeom prst="rect">
            <a:avLst/>
          </a:prstGeom>
        </p:spPr>
        <p:txBody>
          <a:bodyPr wrap="none">
            <a:spAutoFit/>
          </a:bodyPr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0" cap="none" spc="30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PHOTOSHOP SKILLS</a:t>
            </a:r>
            <a:endParaRPr kumimoji="0" lang="en-US" sz="1200" b="1" i="0" u="none" strike="noStrike" kern="0" cap="none" spc="3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42" name="Freeform 133"/>
          <p:cNvSpPr>
            <a:spLocks noEditPoints="1"/>
          </p:cNvSpPr>
          <p:nvPr/>
        </p:nvSpPr>
        <p:spPr bwMode="auto">
          <a:xfrm>
            <a:off x="6266260" y="3645901"/>
            <a:ext cx="412192" cy="452267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rgbClr val="5995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Freeform 142"/>
          <p:cNvSpPr>
            <a:spLocks noEditPoints="1"/>
          </p:cNvSpPr>
          <p:nvPr/>
        </p:nvSpPr>
        <p:spPr bwMode="auto">
          <a:xfrm>
            <a:off x="6209992" y="4854608"/>
            <a:ext cx="463715" cy="444634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rgbClr val="5995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4" name="Group 24"/>
          <p:cNvGrpSpPr/>
          <p:nvPr/>
        </p:nvGrpSpPr>
        <p:grpSpPr>
          <a:xfrm>
            <a:off x="1016167" y="3751753"/>
            <a:ext cx="5073668" cy="208677"/>
            <a:chOff x="5638800" y="4530963"/>
            <a:chExt cx="5073668" cy="208677"/>
          </a:xfrm>
        </p:grpSpPr>
        <p:sp>
          <p:nvSpPr>
            <p:cNvPr id="45" name="Rectangle 25"/>
            <p:cNvSpPr/>
            <p:nvPr/>
          </p:nvSpPr>
          <p:spPr>
            <a:xfrm>
              <a:off x="5638800" y="4530963"/>
              <a:ext cx="5069638" cy="208677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endParaRPr>
            </a:p>
          </p:txBody>
        </p:sp>
        <p:sp>
          <p:nvSpPr>
            <p:cNvPr id="46" name="Rectangle 26"/>
            <p:cNvSpPr/>
            <p:nvPr/>
          </p:nvSpPr>
          <p:spPr>
            <a:xfrm>
              <a:off x="6534767" y="4530963"/>
              <a:ext cx="4177701" cy="208677"/>
            </a:xfrm>
            <a:prstGeom prst="rect">
              <a:avLst/>
            </a:prstGeom>
            <a:solidFill>
              <a:srgbClr val="59959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endParaRPr>
            </a:p>
          </p:txBody>
        </p:sp>
      </p:grpSp>
      <p:grpSp>
        <p:nvGrpSpPr>
          <p:cNvPr id="47" name="Group 29"/>
          <p:cNvGrpSpPr/>
          <p:nvPr/>
        </p:nvGrpSpPr>
        <p:grpSpPr>
          <a:xfrm>
            <a:off x="1016167" y="5022502"/>
            <a:ext cx="5069638" cy="208677"/>
            <a:chOff x="5638800" y="4530963"/>
            <a:chExt cx="5069638" cy="208677"/>
          </a:xfrm>
        </p:grpSpPr>
        <p:sp>
          <p:nvSpPr>
            <p:cNvPr id="48" name="Rectangle 30"/>
            <p:cNvSpPr/>
            <p:nvPr/>
          </p:nvSpPr>
          <p:spPr>
            <a:xfrm>
              <a:off x="5638800" y="4530963"/>
              <a:ext cx="5069638" cy="208677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endParaRPr>
            </a:p>
          </p:txBody>
        </p:sp>
        <p:sp>
          <p:nvSpPr>
            <p:cNvPr id="49" name="Rectangle 32"/>
            <p:cNvSpPr/>
            <p:nvPr/>
          </p:nvSpPr>
          <p:spPr>
            <a:xfrm>
              <a:off x="6142876" y="4530963"/>
              <a:ext cx="4554338" cy="208677"/>
            </a:xfrm>
            <a:prstGeom prst="rect">
              <a:avLst/>
            </a:prstGeom>
            <a:solidFill>
              <a:srgbClr val="59959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81023" y="977358"/>
            <a:ext cx="3412610" cy="5282669"/>
            <a:chOff x="7835150" y="1140319"/>
            <a:chExt cx="3412610" cy="5282669"/>
          </a:xfrm>
        </p:grpSpPr>
        <p:pic>
          <p:nvPicPr>
            <p:cNvPr id="51" name="Picture 23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35150" y="1140319"/>
              <a:ext cx="3412610" cy="5282669"/>
            </a:xfrm>
            <a:prstGeom prst="rect">
              <a:avLst/>
            </a:prstGeom>
          </p:spPr>
        </p:pic>
        <p:pic>
          <p:nvPicPr>
            <p:cNvPr id="52" name="图片占位符 4" descr="D:\图图图\商务类图\u=2017788531,381507586&amp;fm=26&amp;gp=0.jpgu=2017788531,381507586&amp;fm=26&amp;gp=0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8060612" y="1653666"/>
              <a:ext cx="2950845" cy="4154905"/>
            </a:xfrm>
            <a:prstGeom prst="rect">
              <a:avLst/>
            </a:prstGeom>
          </p:spPr>
        </p:pic>
      </p:grpSp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83055" y="1873991"/>
            <a:ext cx="4460488" cy="3689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单击此处添加本简要内容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rcRect b="73744"/>
          <a:stretch>
            <a:fillRect/>
          </a:stretch>
        </p:blipFill>
        <p:spPr>
          <a:xfrm>
            <a:off x="0" y="-36830"/>
            <a:ext cx="12192000" cy="693166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TextBox 59"/>
          <p:cNvSpPr>
            <a:spLocks noChangeArrowheads="1"/>
          </p:cNvSpPr>
          <p:nvPr/>
        </p:nvSpPr>
        <p:spPr bwMode="auto">
          <a:xfrm flipH="1">
            <a:off x="2247688" y="3474801"/>
            <a:ext cx="769527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输入标题内容</a:t>
            </a:r>
            <a:endParaRPr lang="zh-CN" altLang="en-US" sz="4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48945" y="2275831"/>
            <a:ext cx="8094110" cy="11988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p>
            <a:pPr algn="ctr">
              <a:defRPr/>
            </a:pPr>
            <a:r>
              <a: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03</a:t>
            </a:r>
            <a:endParaRPr kumimoji="0" lang="en-US" altLang="zh-CN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642938" y="2820941"/>
            <a:ext cx="10944225" cy="0"/>
          </a:xfrm>
          <a:prstGeom prst="line">
            <a:avLst/>
          </a:prstGeom>
          <a:ln w="1905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692485" y="1692424"/>
            <a:ext cx="10845132" cy="613046"/>
            <a:chOff x="673435" y="2130153"/>
            <a:chExt cx="10845132" cy="613046"/>
          </a:xfrm>
        </p:grpSpPr>
        <p:sp>
          <p:nvSpPr>
            <p:cNvPr id="35" name="右箭头 34"/>
            <p:cNvSpPr/>
            <p:nvPr/>
          </p:nvSpPr>
          <p:spPr>
            <a:xfrm>
              <a:off x="2866939" y="2285889"/>
              <a:ext cx="416632" cy="355362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右箭头 35"/>
            <p:cNvSpPr/>
            <p:nvPr/>
          </p:nvSpPr>
          <p:spPr>
            <a:xfrm>
              <a:off x="5887685" y="2285889"/>
              <a:ext cx="416632" cy="355362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右箭头 36"/>
            <p:cNvSpPr/>
            <p:nvPr/>
          </p:nvSpPr>
          <p:spPr>
            <a:xfrm>
              <a:off x="8908430" y="2285889"/>
              <a:ext cx="416632" cy="355362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73435" y="2130153"/>
              <a:ext cx="1782896" cy="613046"/>
            </a:xfrm>
            <a:prstGeom prst="rect">
              <a:avLst/>
            </a:prstGeom>
            <a:solidFill>
              <a:srgbClr val="59959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KSO_Shape"/>
            <p:cNvSpPr/>
            <p:nvPr/>
          </p:nvSpPr>
          <p:spPr bwMode="auto">
            <a:xfrm>
              <a:off x="977983" y="2275146"/>
              <a:ext cx="303018" cy="318966"/>
            </a:xfrm>
            <a:custGeom>
              <a:avLst/>
              <a:gdLst>
                <a:gd name="T0" fmla="*/ 68306812 w 5831"/>
                <a:gd name="T1" fmla="*/ 194929901 h 6140"/>
                <a:gd name="T2" fmla="*/ 84877616 w 5831"/>
                <a:gd name="T3" fmla="*/ 273864227 h 6140"/>
                <a:gd name="T4" fmla="*/ 84877616 w 5831"/>
                <a:gd name="T5" fmla="*/ 0 h 6140"/>
                <a:gd name="T6" fmla="*/ 368221276 w 5831"/>
                <a:gd name="T7" fmla="*/ 0 h 6140"/>
                <a:gd name="T8" fmla="*/ 374387027 w 5831"/>
                <a:gd name="T9" fmla="*/ 1540134 h 6140"/>
                <a:gd name="T10" fmla="*/ 478918634 w 5831"/>
                <a:gd name="T11" fmla="*/ 55157817 h 6140"/>
                <a:gd name="T12" fmla="*/ 478918634 w 5831"/>
                <a:gd name="T13" fmla="*/ 273864227 h 6140"/>
                <a:gd name="T14" fmla="*/ 495200487 w 5831"/>
                <a:gd name="T15" fmla="*/ 194929901 h 6140"/>
                <a:gd name="T16" fmla="*/ 548863252 w 5831"/>
                <a:gd name="T17" fmla="*/ 194929901 h 6140"/>
                <a:gd name="T18" fmla="*/ 551657176 w 5831"/>
                <a:gd name="T19" fmla="*/ 212642057 h 6140"/>
                <a:gd name="T20" fmla="*/ 554162148 w 5831"/>
                <a:gd name="T21" fmla="*/ 230257722 h 6140"/>
                <a:gd name="T22" fmla="*/ 556281644 w 5831"/>
                <a:gd name="T23" fmla="*/ 247969879 h 6140"/>
                <a:gd name="T24" fmla="*/ 558112189 w 5831"/>
                <a:gd name="T25" fmla="*/ 265585854 h 6140"/>
                <a:gd name="T26" fmla="*/ 559653782 w 5831"/>
                <a:gd name="T27" fmla="*/ 283201830 h 6140"/>
                <a:gd name="T28" fmla="*/ 560713374 w 5831"/>
                <a:gd name="T29" fmla="*/ 300817495 h 6140"/>
                <a:gd name="T30" fmla="*/ 561387802 w 5831"/>
                <a:gd name="T31" fmla="*/ 318433471 h 6140"/>
                <a:gd name="T32" fmla="*/ 561773278 w 5831"/>
                <a:gd name="T33" fmla="*/ 336145627 h 6140"/>
                <a:gd name="T34" fmla="*/ 561773278 w 5831"/>
                <a:gd name="T35" fmla="*/ 353761603 h 6140"/>
                <a:gd name="T36" fmla="*/ 561195374 w 5831"/>
                <a:gd name="T37" fmla="*/ 371377268 h 6140"/>
                <a:gd name="T38" fmla="*/ 560328209 w 5831"/>
                <a:gd name="T39" fmla="*/ 389089424 h 6140"/>
                <a:gd name="T40" fmla="*/ 558979354 w 5831"/>
                <a:gd name="T41" fmla="*/ 406609219 h 6140"/>
                <a:gd name="T42" fmla="*/ 557148809 w 5831"/>
                <a:gd name="T43" fmla="*/ 424321375 h 6140"/>
                <a:gd name="T44" fmla="*/ 554836575 w 5831"/>
                <a:gd name="T45" fmla="*/ 441937041 h 6140"/>
                <a:gd name="T46" fmla="*/ 552042651 w 5831"/>
                <a:gd name="T47" fmla="*/ 459553016 h 6140"/>
                <a:gd name="T48" fmla="*/ 548863252 w 5831"/>
                <a:gd name="T49" fmla="*/ 477265173 h 6140"/>
                <a:gd name="T50" fmla="*/ 478918634 w 5831"/>
                <a:gd name="T51" fmla="*/ 591046417 h 6140"/>
                <a:gd name="T52" fmla="*/ 84877616 w 5831"/>
                <a:gd name="T53" fmla="*/ 591046417 h 6140"/>
                <a:gd name="T54" fmla="*/ 16474591 w 5831"/>
                <a:gd name="T55" fmla="*/ 477265173 h 6140"/>
                <a:gd name="T56" fmla="*/ 14451308 w 5831"/>
                <a:gd name="T57" fmla="*/ 468505275 h 6140"/>
                <a:gd name="T58" fmla="*/ 10886743 w 5831"/>
                <a:gd name="T59" fmla="*/ 451178152 h 6140"/>
                <a:gd name="T60" fmla="*/ 7803868 w 5831"/>
                <a:gd name="T61" fmla="*/ 433754849 h 6140"/>
                <a:gd name="T62" fmla="*/ 5202372 w 5831"/>
                <a:gd name="T63" fmla="*/ 416331545 h 6140"/>
                <a:gd name="T64" fmla="*/ 3179400 w 5831"/>
                <a:gd name="T65" fmla="*/ 398812060 h 6140"/>
                <a:gd name="T66" fmla="*/ 1637807 w 5831"/>
                <a:gd name="T67" fmla="*/ 381196085 h 6140"/>
                <a:gd name="T68" fmla="*/ 577903 w 5831"/>
                <a:gd name="T69" fmla="*/ 363772781 h 6140"/>
                <a:gd name="T70" fmla="*/ 96214 w 5831"/>
                <a:gd name="T71" fmla="*/ 346156805 h 6140"/>
                <a:gd name="T72" fmla="*/ 96214 w 5831"/>
                <a:gd name="T73" fmla="*/ 328444649 h 6140"/>
                <a:gd name="T74" fmla="*/ 577903 w 5831"/>
                <a:gd name="T75" fmla="*/ 310828673 h 6140"/>
                <a:gd name="T76" fmla="*/ 1541593 w 5831"/>
                <a:gd name="T77" fmla="*/ 293020336 h 6140"/>
                <a:gd name="T78" fmla="*/ 3082875 w 5831"/>
                <a:gd name="T79" fmla="*/ 275308180 h 6140"/>
                <a:gd name="T80" fmla="*/ 5202372 w 5831"/>
                <a:gd name="T81" fmla="*/ 257499843 h 6140"/>
                <a:gd name="T82" fmla="*/ 7803868 w 5831"/>
                <a:gd name="T83" fmla="*/ 239691506 h 6140"/>
                <a:gd name="T84" fmla="*/ 10790219 w 5831"/>
                <a:gd name="T85" fmla="*/ 221883169 h 6140"/>
                <a:gd name="T86" fmla="*/ 14451308 w 5831"/>
                <a:gd name="T87" fmla="*/ 203978340 h 6140"/>
                <a:gd name="T88" fmla="*/ 16474591 w 5831"/>
                <a:gd name="T89" fmla="*/ 194929901 h 6140"/>
                <a:gd name="T90" fmla="*/ 123607384 w 5831"/>
                <a:gd name="T91" fmla="*/ 420855765 h 6140"/>
                <a:gd name="T92" fmla="*/ 440285390 w 5831"/>
                <a:gd name="T93" fmla="*/ 552541837 h 6140"/>
                <a:gd name="T94" fmla="*/ 440285390 w 5831"/>
                <a:gd name="T95" fmla="*/ 420855765 h 6140"/>
                <a:gd name="T96" fmla="*/ 442212149 w 5831"/>
                <a:gd name="T97" fmla="*/ 273864227 h 6140"/>
                <a:gd name="T98" fmla="*/ 365138090 w 5831"/>
                <a:gd name="T99" fmla="*/ 38504580 h 6140"/>
                <a:gd name="T100" fmla="*/ 123607384 w 5831"/>
                <a:gd name="T101" fmla="*/ 273864227 h 6140"/>
                <a:gd name="T102" fmla="*/ 433155950 w 5831"/>
                <a:gd name="T103" fmla="*/ 319588571 h 6140"/>
                <a:gd name="T104" fmla="*/ 452231727 w 5831"/>
                <a:gd name="T105" fmla="*/ 345482919 h 6140"/>
                <a:gd name="T106" fmla="*/ 495200487 w 5831"/>
                <a:gd name="T107" fmla="*/ 345482919 h 6140"/>
                <a:gd name="T108" fmla="*/ 478918634 w 5831"/>
                <a:gd name="T109" fmla="*/ 319588571 h 6140"/>
                <a:gd name="T110" fmla="*/ 433155950 w 5831"/>
                <a:gd name="T111" fmla="*/ 319588571 h 614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831" h="6140">
                  <a:moveTo>
                    <a:pt x="171" y="2025"/>
                  </a:moveTo>
                  <a:lnTo>
                    <a:pt x="709" y="2025"/>
                  </a:lnTo>
                  <a:lnTo>
                    <a:pt x="709" y="2845"/>
                  </a:lnTo>
                  <a:lnTo>
                    <a:pt x="881" y="2845"/>
                  </a:lnTo>
                  <a:lnTo>
                    <a:pt x="881" y="138"/>
                  </a:lnTo>
                  <a:lnTo>
                    <a:pt x="881" y="0"/>
                  </a:lnTo>
                  <a:lnTo>
                    <a:pt x="1021" y="0"/>
                  </a:lnTo>
                  <a:lnTo>
                    <a:pt x="3822" y="0"/>
                  </a:lnTo>
                  <a:lnTo>
                    <a:pt x="3855" y="0"/>
                  </a:lnTo>
                  <a:lnTo>
                    <a:pt x="3886" y="16"/>
                  </a:lnTo>
                  <a:lnTo>
                    <a:pt x="4896" y="535"/>
                  </a:lnTo>
                  <a:lnTo>
                    <a:pt x="4971" y="573"/>
                  </a:lnTo>
                  <a:lnTo>
                    <a:pt x="4971" y="658"/>
                  </a:lnTo>
                  <a:lnTo>
                    <a:pt x="4971" y="2845"/>
                  </a:lnTo>
                  <a:lnTo>
                    <a:pt x="5140" y="2845"/>
                  </a:lnTo>
                  <a:lnTo>
                    <a:pt x="5140" y="2025"/>
                  </a:lnTo>
                  <a:lnTo>
                    <a:pt x="5697" y="2025"/>
                  </a:lnTo>
                  <a:lnTo>
                    <a:pt x="5712" y="2117"/>
                  </a:lnTo>
                  <a:lnTo>
                    <a:pt x="5726" y="2209"/>
                  </a:lnTo>
                  <a:lnTo>
                    <a:pt x="5739" y="2301"/>
                  </a:lnTo>
                  <a:lnTo>
                    <a:pt x="5752" y="2392"/>
                  </a:lnTo>
                  <a:lnTo>
                    <a:pt x="5764" y="2483"/>
                  </a:lnTo>
                  <a:lnTo>
                    <a:pt x="5774" y="2576"/>
                  </a:lnTo>
                  <a:lnTo>
                    <a:pt x="5784" y="2667"/>
                  </a:lnTo>
                  <a:lnTo>
                    <a:pt x="5793" y="2759"/>
                  </a:lnTo>
                  <a:lnTo>
                    <a:pt x="5802" y="2850"/>
                  </a:lnTo>
                  <a:lnTo>
                    <a:pt x="5809" y="2942"/>
                  </a:lnTo>
                  <a:lnTo>
                    <a:pt x="5815" y="3034"/>
                  </a:lnTo>
                  <a:lnTo>
                    <a:pt x="5820" y="3125"/>
                  </a:lnTo>
                  <a:lnTo>
                    <a:pt x="5824" y="3217"/>
                  </a:lnTo>
                  <a:lnTo>
                    <a:pt x="5827" y="3308"/>
                  </a:lnTo>
                  <a:lnTo>
                    <a:pt x="5830" y="3400"/>
                  </a:lnTo>
                  <a:lnTo>
                    <a:pt x="5831" y="3492"/>
                  </a:lnTo>
                  <a:lnTo>
                    <a:pt x="5831" y="3584"/>
                  </a:lnTo>
                  <a:lnTo>
                    <a:pt x="5831" y="3675"/>
                  </a:lnTo>
                  <a:lnTo>
                    <a:pt x="5829" y="3766"/>
                  </a:lnTo>
                  <a:lnTo>
                    <a:pt x="5825" y="3858"/>
                  </a:lnTo>
                  <a:lnTo>
                    <a:pt x="5821" y="3950"/>
                  </a:lnTo>
                  <a:lnTo>
                    <a:pt x="5816" y="4042"/>
                  </a:lnTo>
                  <a:lnTo>
                    <a:pt x="5810" y="4133"/>
                  </a:lnTo>
                  <a:lnTo>
                    <a:pt x="5802" y="4224"/>
                  </a:lnTo>
                  <a:lnTo>
                    <a:pt x="5793" y="4316"/>
                  </a:lnTo>
                  <a:lnTo>
                    <a:pt x="5783" y="4408"/>
                  </a:lnTo>
                  <a:lnTo>
                    <a:pt x="5772" y="4500"/>
                  </a:lnTo>
                  <a:lnTo>
                    <a:pt x="5759" y="4591"/>
                  </a:lnTo>
                  <a:lnTo>
                    <a:pt x="5745" y="4682"/>
                  </a:lnTo>
                  <a:lnTo>
                    <a:pt x="5730" y="4774"/>
                  </a:lnTo>
                  <a:lnTo>
                    <a:pt x="5714" y="4866"/>
                  </a:lnTo>
                  <a:lnTo>
                    <a:pt x="5697" y="4958"/>
                  </a:lnTo>
                  <a:lnTo>
                    <a:pt x="4971" y="4958"/>
                  </a:lnTo>
                  <a:lnTo>
                    <a:pt x="4971" y="6140"/>
                  </a:lnTo>
                  <a:lnTo>
                    <a:pt x="881" y="6140"/>
                  </a:lnTo>
                  <a:lnTo>
                    <a:pt x="881" y="4958"/>
                  </a:lnTo>
                  <a:lnTo>
                    <a:pt x="171" y="4958"/>
                  </a:lnTo>
                  <a:lnTo>
                    <a:pt x="150" y="4867"/>
                  </a:lnTo>
                  <a:lnTo>
                    <a:pt x="131" y="4777"/>
                  </a:lnTo>
                  <a:lnTo>
                    <a:pt x="113" y="4687"/>
                  </a:lnTo>
                  <a:lnTo>
                    <a:pt x="97" y="4597"/>
                  </a:lnTo>
                  <a:lnTo>
                    <a:pt x="81" y="4506"/>
                  </a:lnTo>
                  <a:lnTo>
                    <a:pt x="68" y="4415"/>
                  </a:lnTo>
                  <a:lnTo>
                    <a:pt x="54" y="4325"/>
                  </a:lnTo>
                  <a:lnTo>
                    <a:pt x="43" y="4233"/>
                  </a:lnTo>
                  <a:lnTo>
                    <a:pt x="33" y="4143"/>
                  </a:lnTo>
                  <a:lnTo>
                    <a:pt x="24" y="4052"/>
                  </a:lnTo>
                  <a:lnTo>
                    <a:pt x="17" y="3960"/>
                  </a:lnTo>
                  <a:lnTo>
                    <a:pt x="11" y="3870"/>
                  </a:lnTo>
                  <a:lnTo>
                    <a:pt x="6" y="3779"/>
                  </a:lnTo>
                  <a:lnTo>
                    <a:pt x="3" y="3687"/>
                  </a:lnTo>
                  <a:lnTo>
                    <a:pt x="1" y="3596"/>
                  </a:lnTo>
                  <a:lnTo>
                    <a:pt x="0" y="3504"/>
                  </a:lnTo>
                  <a:lnTo>
                    <a:pt x="1" y="3412"/>
                  </a:lnTo>
                  <a:lnTo>
                    <a:pt x="3" y="3320"/>
                  </a:lnTo>
                  <a:lnTo>
                    <a:pt x="6" y="3229"/>
                  </a:lnTo>
                  <a:lnTo>
                    <a:pt x="11" y="3137"/>
                  </a:lnTo>
                  <a:lnTo>
                    <a:pt x="16" y="3044"/>
                  </a:lnTo>
                  <a:lnTo>
                    <a:pt x="24" y="2953"/>
                  </a:lnTo>
                  <a:lnTo>
                    <a:pt x="32" y="2860"/>
                  </a:lnTo>
                  <a:lnTo>
                    <a:pt x="42" y="2768"/>
                  </a:lnTo>
                  <a:lnTo>
                    <a:pt x="54" y="2675"/>
                  </a:lnTo>
                  <a:lnTo>
                    <a:pt x="66" y="2583"/>
                  </a:lnTo>
                  <a:lnTo>
                    <a:pt x="81" y="2490"/>
                  </a:lnTo>
                  <a:lnTo>
                    <a:pt x="95" y="2398"/>
                  </a:lnTo>
                  <a:lnTo>
                    <a:pt x="112" y="2305"/>
                  </a:lnTo>
                  <a:lnTo>
                    <a:pt x="131" y="2212"/>
                  </a:lnTo>
                  <a:lnTo>
                    <a:pt x="150" y="2119"/>
                  </a:lnTo>
                  <a:lnTo>
                    <a:pt x="171" y="2025"/>
                  </a:lnTo>
                  <a:close/>
                  <a:moveTo>
                    <a:pt x="4570" y="4372"/>
                  </a:moveTo>
                  <a:lnTo>
                    <a:pt x="1283" y="4372"/>
                  </a:lnTo>
                  <a:lnTo>
                    <a:pt x="1283" y="5740"/>
                  </a:lnTo>
                  <a:lnTo>
                    <a:pt x="4570" y="5740"/>
                  </a:lnTo>
                  <a:lnTo>
                    <a:pt x="4570" y="4372"/>
                  </a:lnTo>
                  <a:close/>
                  <a:moveTo>
                    <a:pt x="1283" y="2845"/>
                  </a:moveTo>
                  <a:lnTo>
                    <a:pt x="4590" y="2845"/>
                  </a:lnTo>
                  <a:lnTo>
                    <a:pt x="4590" y="845"/>
                  </a:lnTo>
                  <a:lnTo>
                    <a:pt x="3790" y="400"/>
                  </a:lnTo>
                  <a:lnTo>
                    <a:pt x="1283" y="400"/>
                  </a:lnTo>
                  <a:lnTo>
                    <a:pt x="1283" y="2845"/>
                  </a:lnTo>
                  <a:close/>
                  <a:moveTo>
                    <a:pt x="4496" y="3320"/>
                  </a:moveTo>
                  <a:lnTo>
                    <a:pt x="4496" y="3589"/>
                  </a:lnTo>
                  <a:lnTo>
                    <a:pt x="4694" y="3589"/>
                  </a:lnTo>
                  <a:lnTo>
                    <a:pt x="4971" y="3589"/>
                  </a:lnTo>
                  <a:lnTo>
                    <a:pt x="5140" y="3589"/>
                  </a:lnTo>
                  <a:lnTo>
                    <a:pt x="5140" y="3320"/>
                  </a:lnTo>
                  <a:lnTo>
                    <a:pt x="4971" y="3320"/>
                  </a:lnTo>
                  <a:lnTo>
                    <a:pt x="4694" y="3320"/>
                  </a:lnTo>
                  <a:lnTo>
                    <a:pt x="4496" y="33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18"/>
            <p:cNvSpPr txBox="1"/>
            <p:nvPr/>
          </p:nvSpPr>
          <p:spPr>
            <a:xfrm>
              <a:off x="1313620" y="2240438"/>
              <a:ext cx="9733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步骤一</a:t>
              </a:r>
              <a:endPara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694180" y="2130153"/>
              <a:ext cx="1782896" cy="613046"/>
            </a:xfrm>
            <a:prstGeom prst="rect">
              <a:avLst/>
            </a:prstGeom>
            <a:solidFill>
              <a:srgbClr val="59959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KSO_Shape"/>
            <p:cNvSpPr/>
            <p:nvPr/>
          </p:nvSpPr>
          <p:spPr bwMode="auto">
            <a:xfrm>
              <a:off x="3998728" y="2324054"/>
              <a:ext cx="318966" cy="221150"/>
            </a:xfrm>
            <a:custGeom>
              <a:avLst/>
              <a:gdLst>
                <a:gd name="T0" fmla="*/ 381408390 w 6190"/>
                <a:gd name="T1" fmla="*/ 48095465 h 4291"/>
                <a:gd name="T2" fmla="*/ 398361967 w 6190"/>
                <a:gd name="T3" fmla="*/ 65137202 h 4291"/>
                <a:gd name="T4" fmla="*/ 398361967 w 6190"/>
                <a:gd name="T5" fmla="*/ 340645740 h 4291"/>
                <a:gd name="T6" fmla="*/ 243222337 w 6190"/>
                <a:gd name="T7" fmla="*/ 340645740 h 4291"/>
                <a:gd name="T8" fmla="*/ 243222337 w 6190"/>
                <a:gd name="T9" fmla="*/ 352290696 h 4291"/>
                <a:gd name="T10" fmla="*/ 255534977 w 6190"/>
                <a:gd name="T11" fmla="*/ 354089520 h 4291"/>
                <a:gd name="T12" fmla="*/ 267942405 w 6190"/>
                <a:gd name="T13" fmla="*/ 356456556 h 4291"/>
                <a:gd name="T14" fmla="*/ 280444621 w 6190"/>
                <a:gd name="T15" fmla="*/ 359202195 h 4291"/>
                <a:gd name="T16" fmla="*/ 292852049 w 6190"/>
                <a:gd name="T17" fmla="*/ 362515737 h 4291"/>
                <a:gd name="T18" fmla="*/ 305259477 w 6190"/>
                <a:gd name="T19" fmla="*/ 366208191 h 4291"/>
                <a:gd name="T20" fmla="*/ 317666598 w 6190"/>
                <a:gd name="T21" fmla="*/ 370563353 h 4291"/>
                <a:gd name="T22" fmla="*/ 330074026 w 6190"/>
                <a:gd name="T23" fmla="*/ 375391922 h 4291"/>
                <a:gd name="T24" fmla="*/ 342481454 w 6190"/>
                <a:gd name="T25" fmla="*/ 380693590 h 4291"/>
                <a:gd name="T26" fmla="*/ 342481454 w 6190"/>
                <a:gd name="T27" fmla="*/ 406256349 h 4291"/>
                <a:gd name="T28" fmla="*/ 59858547 w 6190"/>
                <a:gd name="T29" fmla="*/ 406256349 h 4291"/>
                <a:gd name="T30" fmla="*/ 59858547 w 6190"/>
                <a:gd name="T31" fmla="*/ 380693590 h 4291"/>
                <a:gd name="T32" fmla="*/ 65920078 w 6190"/>
                <a:gd name="T33" fmla="*/ 378232057 h 4291"/>
                <a:gd name="T34" fmla="*/ 77853872 w 6190"/>
                <a:gd name="T35" fmla="*/ 373593097 h 4291"/>
                <a:gd name="T36" fmla="*/ 89882455 w 6190"/>
                <a:gd name="T37" fmla="*/ 369332432 h 4291"/>
                <a:gd name="T38" fmla="*/ 101816249 w 6190"/>
                <a:gd name="T39" fmla="*/ 365545482 h 4291"/>
                <a:gd name="T40" fmla="*/ 113939620 w 6190"/>
                <a:gd name="T41" fmla="*/ 362137135 h 4291"/>
                <a:gd name="T42" fmla="*/ 125967894 w 6190"/>
                <a:gd name="T43" fmla="*/ 359107390 h 4291"/>
                <a:gd name="T44" fmla="*/ 137901688 w 6190"/>
                <a:gd name="T45" fmla="*/ 356456556 h 4291"/>
                <a:gd name="T46" fmla="*/ 150025059 w 6190"/>
                <a:gd name="T47" fmla="*/ 354373626 h 4291"/>
                <a:gd name="T48" fmla="*/ 155992110 w 6190"/>
                <a:gd name="T49" fmla="*/ 340645740 h 4291"/>
                <a:gd name="T50" fmla="*/ 0 w 6190"/>
                <a:gd name="T51" fmla="*/ 340645740 h 4291"/>
                <a:gd name="T52" fmla="*/ 0 w 6190"/>
                <a:gd name="T53" fmla="*/ 65137202 h 4291"/>
                <a:gd name="T54" fmla="*/ 16953577 w 6190"/>
                <a:gd name="T55" fmla="*/ 48095465 h 4291"/>
                <a:gd name="T56" fmla="*/ 420335326 w 6190"/>
                <a:gd name="T57" fmla="*/ 406256349 h 4291"/>
                <a:gd name="T58" fmla="*/ 586272213 w 6190"/>
                <a:gd name="T59" fmla="*/ 0 h 4291"/>
                <a:gd name="T60" fmla="*/ 420335326 w 6190"/>
                <a:gd name="T61" fmla="*/ 406256349 h 4291"/>
                <a:gd name="T62" fmla="*/ 441266937 w 6190"/>
                <a:gd name="T63" fmla="*/ 35408890 h 4291"/>
                <a:gd name="T64" fmla="*/ 568276888 w 6190"/>
                <a:gd name="T65" fmla="*/ 74889145 h 4291"/>
                <a:gd name="T66" fmla="*/ 441266937 w 6190"/>
                <a:gd name="T67" fmla="*/ 35408890 h 4291"/>
                <a:gd name="T68" fmla="*/ 441266937 w 6190"/>
                <a:gd name="T69" fmla="*/ 97043248 h 4291"/>
                <a:gd name="T70" fmla="*/ 568276888 w 6190"/>
                <a:gd name="T71" fmla="*/ 136712804 h 4291"/>
                <a:gd name="T72" fmla="*/ 441266937 w 6190"/>
                <a:gd name="T73" fmla="*/ 97043248 h 4291"/>
                <a:gd name="T74" fmla="*/ 440604034 w 6190"/>
                <a:gd name="T75" fmla="*/ 170228065 h 4291"/>
                <a:gd name="T76" fmla="*/ 483224639 w 6190"/>
                <a:gd name="T77" fmla="*/ 200808694 h 4291"/>
                <a:gd name="T78" fmla="*/ 440604034 w 6190"/>
                <a:gd name="T79" fmla="*/ 170228065 h 4291"/>
                <a:gd name="T80" fmla="*/ 440604034 w 6190"/>
                <a:gd name="T81" fmla="*/ 219365150 h 4291"/>
                <a:gd name="T82" fmla="*/ 483224639 w 6190"/>
                <a:gd name="T83" fmla="*/ 249945779 h 4291"/>
                <a:gd name="T84" fmla="*/ 440604034 w 6190"/>
                <a:gd name="T85" fmla="*/ 219365150 h 4291"/>
                <a:gd name="T86" fmla="*/ 364360025 w 6190"/>
                <a:gd name="T87" fmla="*/ 82179246 h 4291"/>
                <a:gd name="T88" fmla="*/ 34001942 w 6190"/>
                <a:gd name="T89" fmla="*/ 306562266 h 4291"/>
                <a:gd name="T90" fmla="*/ 364360025 w 6190"/>
                <a:gd name="T91" fmla="*/ 821792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19"/>
            <p:cNvSpPr txBox="1"/>
            <p:nvPr/>
          </p:nvSpPr>
          <p:spPr>
            <a:xfrm>
              <a:off x="4363882" y="2240438"/>
              <a:ext cx="9733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步骤二</a:t>
              </a:r>
              <a:endPara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6714926" y="2130153"/>
              <a:ext cx="1782896" cy="613046"/>
            </a:xfrm>
            <a:prstGeom prst="rect">
              <a:avLst/>
            </a:prstGeom>
            <a:solidFill>
              <a:srgbClr val="59959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KSO_Shape"/>
            <p:cNvSpPr/>
            <p:nvPr/>
          </p:nvSpPr>
          <p:spPr bwMode="auto">
            <a:xfrm>
              <a:off x="7009035" y="2311030"/>
              <a:ext cx="318966" cy="247199"/>
            </a:xfrm>
            <a:custGeom>
              <a:avLst/>
              <a:gdLst>
                <a:gd name="T0" fmla="*/ 525261 w 5393"/>
                <a:gd name="T1" fmla="*/ 1467150 h 4185"/>
                <a:gd name="T2" fmla="*/ 1362430 w 5393"/>
                <a:gd name="T3" fmla="*/ 1472800 h 4185"/>
                <a:gd name="T4" fmla="*/ 1404112 w 5393"/>
                <a:gd name="T5" fmla="*/ 1416656 h 4185"/>
                <a:gd name="T6" fmla="*/ 1246922 w 5393"/>
                <a:gd name="T7" fmla="*/ 1134525 h 4185"/>
                <a:gd name="T8" fmla="*/ 663023 w 5393"/>
                <a:gd name="T9" fmla="*/ 1158536 h 4185"/>
                <a:gd name="T10" fmla="*/ 652780 w 5393"/>
                <a:gd name="T11" fmla="*/ 1134525 h 4185"/>
                <a:gd name="T12" fmla="*/ 1240917 w 5393"/>
                <a:gd name="T13" fmla="*/ 1194200 h 4185"/>
                <a:gd name="T14" fmla="*/ 1242683 w 5393"/>
                <a:gd name="T15" fmla="*/ 1224920 h 4185"/>
                <a:gd name="T16" fmla="*/ 652073 w 5393"/>
                <a:gd name="T17" fmla="*/ 1213974 h 4185"/>
                <a:gd name="T18" fmla="*/ 663023 w 5393"/>
                <a:gd name="T19" fmla="*/ 1255287 h 4185"/>
                <a:gd name="T20" fmla="*/ 1247628 w 5393"/>
                <a:gd name="T21" fmla="*/ 1276120 h 4185"/>
                <a:gd name="T22" fmla="*/ 656665 w 5393"/>
                <a:gd name="T23" fmla="*/ 1287066 h 4185"/>
                <a:gd name="T24" fmla="*/ 658431 w 5393"/>
                <a:gd name="T25" fmla="*/ 1256699 h 4185"/>
                <a:gd name="T26" fmla="*/ 1246922 w 5393"/>
                <a:gd name="T27" fmla="*/ 1335089 h 4185"/>
                <a:gd name="T28" fmla="*/ 663023 w 5393"/>
                <a:gd name="T29" fmla="*/ 1359100 h 4185"/>
                <a:gd name="T30" fmla="*/ 652780 w 5393"/>
                <a:gd name="T31" fmla="*/ 1335089 h 4185"/>
                <a:gd name="T32" fmla="*/ 1240917 w 5393"/>
                <a:gd name="T33" fmla="*/ 1394763 h 4185"/>
                <a:gd name="T34" fmla="*/ 1242683 w 5393"/>
                <a:gd name="T35" fmla="*/ 1425484 h 4185"/>
                <a:gd name="T36" fmla="*/ 652073 w 5393"/>
                <a:gd name="T37" fmla="*/ 1414184 h 4185"/>
                <a:gd name="T38" fmla="*/ 1404112 w 5393"/>
                <a:gd name="T39" fmla="*/ 61087 h 4185"/>
                <a:gd name="T40" fmla="*/ 1368082 w 5393"/>
                <a:gd name="T41" fmla="*/ 7415 h 4185"/>
                <a:gd name="T42" fmla="*/ 531266 w 5393"/>
                <a:gd name="T43" fmla="*/ 7415 h 4185"/>
                <a:gd name="T44" fmla="*/ 495236 w 5393"/>
                <a:gd name="T45" fmla="*/ 397596 h 4185"/>
                <a:gd name="T46" fmla="*/ 1392455 w 5393"/>
                <a:gd name="T47" fmla="*/ 676195 h 4185"/>
                <a:gd name="T48" fmla="*/ 563764 w 5393"/>
                <a:gd name="T49" fmla="*/ 703384 h 4185"/>
                <a:gd name="T50" fmla="*/ 500535 w 5393"/>
                <a:gd name="T51" fmla="*/ 665955 h 4185"/>
                <a:gd name="T52" fmla="*/ 109856 w 5393"/>
                <a:gd name="T53" fmla="*/ 406070 h 4185"/>
                <a:gd name="T54" fmla="*/ 46274 w 5393"/>
                <a:gd name="T55" fmla="*/ 501762 h 4185"/>
                <a:gd name="T56" fmla="*/ 2473 w 5393"/>
                <a:gd name="T57" fmla="*/ 712212 h 4185"/>
                <a:gd name="T58" fmla="*/ 15189 w 5393"/>
                <a:gd name="T59" fmla="*/ 960445 h 4185"/>
                <a:gd name="T60" fmla="*/ 72767 w 5393"/>
                <a:gd name="T61" fmla="*/ 1129229 h 4185"/>
                <a:gd name="T62" fmla="*/ 131050 w 5393"/>
                <a:gd name="T63" fmla="*/ 1184666 h 4185"/>
                <a:gd name="T64" fmla="*/ 333101 w 5393"/>
                <a:gd name="T65" fmla="*/ 1004230 h 4185"/>
                <a:gd name="T66" fmla="*/ 1528451 w 5393"/>
                <a:gd name="T67" fmla="*/ 988693 h 4185"/>
                <a:gd name="T68" fmla="*/ 1579317 w 5393"/>
                <a:gd name="T69" fmla="*/ 1020472 h 4185"/>
                <a:gd name="T70" fmla="*/ 1790552 w 5393"/>
                <a:gd name="T71" fmla="*/ 1179370 h 4185"/>
                <a:gd name="T72" fmla="*/ 1854134 w 5393"/>
                <a:gd name="T73" fmla="*/ 1092859 h 4185"/>
                <a:gd name="T74" fmla="*/ 1901114 w 5393"/>
                <a:gd name="T75" fmla="*/ 892295 h 4185"/>
                <a:gd name="T76" fmla="*/ 1892990 w 5393"/>
                <a:gd name="T77" fmla="*/ 641238 h 4185"/>
                <a:gd name="T78" fmla="*/ 1834353 w 5393"/>
                <a:gd name="T79" fmla="*/ 462920 h 4185"/>
                <a:gd name="T80" fmla="*/ 1772183 w 5393"/>
                <a:gd name="T81" fmla="*/ 397949 h 4185"/>
                <a:gd name="T82" fmla="*/ 196399 w 5393"/>
                <a:gd name="T83" fmla="*/ 502468 h 4185"/>
                <a:gd name="T84" fmla="*/ 180503 w 5393"/>
                <a:gd name="T85" fmla="*/ 479163 h 4185"/>
                <a:gd name="T86" fmla="*/ 236315 w 5393"/>
                <a:gd name="T87" fmla="*/ 463273 h 4185"/>
                <a:gd name="T88" fmla="*/ 297778 w 5393"/>
                <a:gd name="T89" fmla="*/ 473513 h 4185"/>
                <a:gd name="T90" fmla="*/ 300957 w 5393"/>
                <a:gd name="T91" fmla="*/ 497171 h 4185"/>
                <a:gd name="T92" fmla="*/ 243026 w 5393"/>
                <a:gd name="T93" fmla="*/ 509177 h 4185"/>
                <a:gd name="T94" fmla="*/ 1521739 w 5393"/>
                <a:gd name="T95" fmla="*/ 503527 h 4185"/>
                <a:gd name="T96" fmla="*/ 1519620 w 5393"/>
                <a:gd name="T97" fmla="*/ 466451 h 4185"/>
                <a:gd name="T98" fmla="*/ 1554943 w 5393"/>
                <a:gd name="T99" fmla="*/ 447737 h 4185"/>
                <a:gd name="T100" fmla="*/ 1592033 w 5393"/>
                <a:gd name="T101" fmla="*/ 469982 h 4185"/>
                <a:gd name="T102" fmla="*/ 1586028 w 5393"/>
                <a:gd name="T103" fmla="*/ 506352 h 4185"/>
                <a:gd name="T104" fmla="*/ 1669392 w 5393"/>
                <a:gd name="T105" fmla="*/ 519417 h 4185"/>
                <a:gd name="T106" fmla="*/ 1632302 w 5393"/>
                <a:gd name="T107" fmla="*/ 497524 h 4185"/>
                <a:gd name="T108" fmla="*/ 1638307 w 5393"/>
                <a:gd name="T109" fmla="*/ 460802 h 4185"/>
                <a:gd name="T110" fmla="*/ 1677163 w 5393"/>
                <a:gd name="T111" fmla="*/ 448443 h 4185"/>
                <a:gd name="T112" fmla="*/ 1708248 w 5393"/>
                <a:gd name="T113" fmla="*/ 476691 h 4185"/>
                <a:gd name="T114" fmla="*/ 1694472 w 5393"/>
                <a:gd name="T115" fmla="*/ 511296 h 41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5393" h="4185">
                  <a:moveTo>
                    <a:pt x="1402" y="4012"/>
                  </a:moveTo>
                  <a:lnTo>
                    <a:pt x="1402" y="4012"/>
                  </a:lnTo>
                  <a:lnTo>
                    <a:pt x="1403" y="4030"/>
                  </a:lnTo>
                  <a:lnTo>
                    <a:pt x="1406" y="4047"/>
                  </a:lnTo>
                  <a:lnTo>
                    <a:pt x="1411" y="4063"/>
                  </a:lnTo>
                  <a:lnTo>
                    <a:pt x="1417" y="4080"/>
                  </a:lnTo>
                  <a:lnTo>
                    <a:pt x="1425" y="4095"/>
                  </a:lnTo>
                  <a:lnTo>
                    <a:pt x="1436" y="4109"/>
                  </a:lnTo>
                  <a:lnTo>
                    <a:pt x="1447" y="4122"/>
                  </a:lnTo>
                  <a:lnTo>
                    <a:pt x="1459" y="4135"/>
                  </a:lnTo>
                  <a:lnTo>
                    <a:pt x="1473" y="4146"/>
                  </a:lnTo>
                  <a:lnTo>
                    <a:pt x="1487" y="4155"/>
                  </a:lnTo>
                  <a:lnTo>
                    <a:pt x="1504" y="4164"/>
                  </a:lnTo>
                  <a:lnTo>
                    <a:pt x="1521" y="4171"/>
                  </a:lnTo>
                  <a:lnTo>
                    <a:pt x="1538" y="4177"/>
                  </a:lnTo>
                  <a:lnTo>
                    <a:pt x="1557" y="4182"/>
                  </a:lnTo>
                  <a:lnTo>
                    <a:pt x="1576" y="4185"/>
                  </a:lnTo>
                  <a:lnTo>
                    <a:pt x="1596" y="4185"/>
                  </a:lnTo>
                  <a:lnTo>
                    <a:pt x="3782" y="4185"/>
                  </a:lnTo>
                  <a:lnTo>
                    <a:pt x="3801" y="4185"/>
                  </a:lnTo>
                  <a:lnTo>
                    <a:pt x="3820" y="4182"/>
                  </a:lnTo>
                  <a:lnTo>
                    <a:pt x="3839" y="4177"/>
                  </a:lnTo>
                  <a:lnTo>
                    <a:pt x="3857" y="4171"/>
                  </a:lnTo>
                  <a:lnTo>
                    <a:pt x="3873" y="4164"/>
                  </a:lnTo>
                  <a:lnTo>
                    <a:pt x="3890" y="4155"/>
                  </a:lnTo>
                  <a:lnTo>
                    <a:pt x="3905" y="4146"/>
                  </a:lnTo>
                  <a:lnTo>
                    <a:pt x="3918" y="4135"/>
                  </a:lnTo>
                  <a:lnTo>
                    <a:pt x="3930" y="4122"/>
                  </a:lnTo>
                  <a:lnTo>
                    <a:pt x="3942" y="4109"/>
                  </a:lnTo>
                  <a:lnTo>
                    <a:pt x="3952" y="4095"/>
                  </a:lnTo>
                  <a:lnTo>
                    <a:pt x="3960" y="4080"/>
                  </a:lnTo>
                  <a:lnTo>
                    <a:pt x="3966" y="4063"/>
                  </a:lnTo>
                  <a:lnTo>
                    <a:pt x="3971" y="4047"/>
                  </a:lnTo>
                  <a:lnTo>
                    <a:pt x="3974" y="4030"/>
                  </a:lnTo>
                  <a:lnTo>
                    <a:pt x="3975" y="4012"/>
                  </a:lnTo>
                  <a:lnTo>
                    <a:pt x="3975" y="3060"/>
                  </a:lnTo>
                  <a:lnTo>
                    <a:pt x="1402" y="3060"/>
                  </a:lnTo>
                  <a:lnTo>
                    <a:pt x="1402" y="4012"/>
                  </a:lnTo>
                  <a:close/>
                  <a:moveTo>
                    <a:pt x="1877" y="3183"/>
                  </a:moveTo>
                  <a:lnTo>
                    <a:pt x="3500" y="3183"/>
                  </a:lnTo>
                  <a:lnTo>
                    <a:pt x="3507" y="3184"/>
                  </a:lnTo>
                  <a:lnTo>
                    <a:pt x="3513" y="3187"/>
                  </a:lnTo>
                  <a:lnTo>
                    <a:pt x="3518" y="3191"/>
                  </a:lnTo>
                  <a:lnTo>
                    <a:pt x="3523" y="3198"/>
                  </a:lnTo>
                  <a:lnTo>
                    <a:pt x="3527" y="3205"/>
                  </a:lnTo>
                  <a:lnTo>
                    <a:pt x="3530" y="3213"/>
                  </a:lnTo>
                  <a:lnTo>
                    <a:pt x="3532" y="3222"/>
                  </a:lnTo>
                  <a:lnTo>
                    <a:pt x="3532" y="3232"/>
                  </a:lnTo>
                  <a:lnTo>
                    <a:pt x="3532" y="3241"/>
                  </a:lnTo>
                  <a:lnTo>
                    <a:pt x="3530" y="3251"/>
                  </a:lnTo>
                  <a:lnTo>
                    <a:pt x="3527" y="3260"/>
                  </a:lnTo>
                  <a:lnTo>
                    <a:pt x="3523" y="3267"/>
                  </a:lnTo>
                  <a:lnTo>
                    <a:pt x="3518" y="3273"/>
                  </a:lnTo>
                  <a:lnTo>
                    <a:pt x="3513" y="3277"/>
                  </a:lnTo>
                  <a:lnTo>
                    <a:pt x="3507" y="3280"/>
                  </a:lnTo>
                  <a:lnTo>
                    <a:pt x="3500" y="3281"/>
                  </a:lnTo>
                  <a:lnTo>
                    <a:pt x="1877" y="3281"/>
                  </a:lnTo>
                  <a:lnTo>
                    <a:pt x="1871" y="3280"/>
                  </a:lnTo>
                  <a:lnTo>
                    <a:pt x="1864" y="3277"/>
                  </a:lnTo>
                  <a:lnTo>
                    <a:pt x="1859" y="3273"/>
                  </a:lnTo>
                  <a:lnTo>
                    <a:pt x="1854" y="3267"/>
                  </a:lnTo>
                  <a:lnTo>
                    <a:pt x="1851" y="3260"/>
                  </a:lnTo>
                  <a:lnTo>
                    <a:pt x="1848" y="3251"/>
                  </a:lnTo>
                  <a:lnTo>
                    <a:pt x="1846" y="3241"/>
                  </a:lnTo>
                  <a:lnTo>
                    <a:pt x="1845" y="3232"/>
                  </a:lnTo>
                  <a:lnTo>
                    <a:pt x="1846" y="3222"/>
                  </a:lnTo>
                  <a:lnTo>
                    <a:pt x="1848" y="3213"/>
                  </a:lnTo>
                  <a:lnTo>
                    <a:pt x="1851" y="3205"/>
                  </a:lnTo>
                  <a:lnTo>
                    <a:pt x="1854" y="3198"/>
                  </a:lnTo>
                  <a:lnTo>
                    <a:pt x="1859" y="3191"/>
                  </a:lnTo>
                  <a:lnTo>
                    <a:pt x="1864" y="3187"/>
                  </a:lnTo>
                  <a:lnTo>
                    <a:pt x="1871" y="3184"/>
                  </a:lnTo>
                  <a:lnTo>
                    <a:pt x="1877" y="3183"/>
                  </a:lnTo>
                  <a:close/>
                  <a:moveTo>
                    <a:pt x="1877" y="3379"/>
                  </a:moveTo>
                  <a:lnTo>
                    <a:pt x="3500" y="3379"/>
                  </a:lnTo>
                  <a:lnTo>
                    <a:pt x="3507" y="3380"/>
                  </a:lnTo>
                  <a:lnTo>
                    <a:pt x="3513" y="3382"/>
                  </a:lnTo>
                  <a:lnTo>
                    <a:pt x="3518" y="3387"/>
                  </a:lnTo>
                  <a:lnTo>
                    <a:pt x="3523" y="3393"/>
                  </a:lnTo>
                  <a:lnTo>
                    <a:pt x="3527" y="3400"/>
                  </a:lnTo>
                  <a:lnTo>
                    <a:pt x="3530" y="3408"/>
                  </a:lnTo>
                  <a:lnTo>
                    <a:pt x="3532" y="3418"/>
                  </a:lnTo>
                  <a:lnTo>
                    <a:pt x="3532" y="3428"/>
                  </a:lnTo>
                  <a:lnTo>
                    <a:pt x="3532" y="3438"/>
                  </a:lnTo>
                  <a:lnTo>
                    <a:pt x="3530" y="3447"/>
                  </a:lnTo>
                  <a:lnTo>
                    <a:pt x="3527" y="3455"/>
                  </a:lnTo>
                  <a:lnTo>
                    <a:pt x="3523" y="3462"/>
                  </a:lnTo>
                  <a:lnTo>
                    <a:pt x="3518" y="3469"/>
                  </a:lnTo>
                  <a:lnTo>
                    <a:pt x="3513" y="3473"/>
                  </a:lnTo>
                  <a:lnTo>
                    <a:pt x="3507" y="3476"/>
                  </a:lnTo>
                  <a:lnTo>
                    <a:pt x="3500" y="3477"/>
                  </a:lnTo>
                  <a:lnTo>
                    <a:pt x="1877" y="3477"/>
                  </a:lnTo>
                  <a:lnTo>
                    <a:pt x="1871" y="3476"/>
                  </a:lnTo>
                  <a:lnTo>
                    <a:pt x="1864" y="3473"/>
                  </a:lnTo>
                  <a:lnTo>
                    <a:pt x="1859" y="3469"/>
                  </a:lnTo>
                  <a:lnTo>
                    <a:pt x="1854" y="3462"/>
                  </a:lnTo>
                  <a:lnTo>
                    <a:pt x="1851" y="3455"/>
                  </a:lnTo>
                  <a:lnTo>
                    <a:pt x="1848" y="3447"/>
                  </a:lnTo>
                  <a:lnTo>
                    <a:pt x="1846" y="3438"/>
                  </a:lnTo>
                  <a:lnTo>
                    <a:pt x="1845" y="3428"/>
                  </a:lnTo>
                  <a:lnTo>
                    <a:pt x="1846" y="3418"/>
                  </a:lnTo>
                  <a:lnTo>
                    <a:pt x="1848" y="3408"/>
                  </a:lnTo>
                  <a:lnTo>
                    <a:pt x="1851" y="3400"/>
                  </a:lnTo>
                  <a:lnTo>
                    <a:pt x="1854" y="3393"/>
                  </a:lnTo>
                  <a:lnTo>
                    <a:pt x="1859" y="3387"/>
                  </a:lnTo>
                  <a:lnTo>
                    <a:pt x="1864" y="3382"/>
                  </a:lnTo>
                  <a:lnTo>
                    <a:pt x="1871" y="3380"/>
                  </a:lnTo>
                  <a:lnTo>
                    <a:pt x="1877" y="3379"/>
                  </a:lnTo>
                  <a:close/>
                  <a:moveTo>
                    <a:pt x="1877" y="3555"/>
                  </a:moveTo>
                  <a:lnTo>
                    <a:pt x="3500" y="3555"/>
                  </a:lnTo>
                  <a:lnTo>
                    <a:pt x="3507" y="3556"/>
                  </a:lnTo>
                  <a:lnTo>
                    <a:pt x="3513" y="3559"/>
                  </a:lnTo>
                  <a:lnTo>
                    <a:pt x="3518" y="3563"/>
                  </a:lnTo>
                  <a:lnTo>
                    <a:pt x="3523" y="3569"/>
                  </a:lnTo>
                  <a:lnTo>
                    <a:pt x="3527" y="3576"/>
                  </a:lnTo>
                  <a:lnTo>
                    <a:pt x="3530" y="3586"/>
                  </a:lnTo>
                  <a:lnTo>
                    <a:pt x="3532" y="3595"/>
                  </a:lnTo>
                  <a:lnTo>
                    <a:pt x="3532" y="3604"/>
                  </a:lnTo>
                  <a:lnTo>
                    <a:pt x="3532" y="3614"/>
                  </a:lnTo>
                  <a:lnTo>
                    <a:pt x="3530" y="3623"/>
                  </a:lnTo>
                  <a:lnTo>
                    <a:pt x="3527" y="3631"/>
                  </a:lnTo>
                  <a:lnTo>
                    <a:pt x="3523" y="3639"/>
                  </a:lnTo>
                  <a:lnTo>
                    <a:pt x="3518" y="3645"/>
                  </a:lnTo>
                  <a:lnTo>
                    <a:pt x="3513" y="3650"/>
                  </a:lnTo>
                  <a:lnTo>
                    <a:pt x="3507" y="3652"/>
                  </a:lnTo>
                  <a:lnTo>
                    <a:pt x="3500" y="3653"/>
                  </a:lnTo>
                  <a:lnTo>
                    <a:pt x="1877" y="3653"/>
                  </a:lnTo>
                  <a:lnTo>
                    <a:pt x="1871" y="3652"/>
                  </a:lnTo>
                  <a:lnTo>
                    <a:pt x="1864" y="3650"/>
                  </a:lnTo>
                  <a:lnTo>
                    <a:pt x="1859" y="3645"/>
                  </a:lnTo>
                  <a:lnTo>
                    <a:pt x="1854" y="3639"/>
                  </a:lnTo>
                  <a:lnTo>
                    <a:pt x="1851" y="3631"/>
                  </a:lnTo>
                  <a:lnTo>
                    <a:pt x="1848" y="3623"/>
                  </a:lnTo>
                  <a:lnTo>
                    <a:pt x="1846" y="3614"/>
                  </a:lnTo>
                  <a:lnTo>
                    <a:pt x="1845" y="3604"/>
                  </a:lnTo>
                  <a:lnTo>
                    <a:pt x="1846" y="3595"/>
                  </a:lnTo>
                  <a:lnTo>
                    <a:pt x="1848" y="3586"/>
                  </a:lnTo>
                  <a:lnTo>
                    <a:pt x="1851" y="3576"/>
                  </a:lnTo>
                  <a:lnTo>
                    <a:pt x="1854" y="3569"/>
                  </a:lnTo>
                  <a:lnTo>
                    <a:pt x="1859" y="3563"/>
                  </a:lnTo>
                  <a:lnTo>
                    <a:pt x="1864" y="3559"/>
                  </a:lnTo>
                  <a:lnTo>
                    <a:pt x="1871" y="3556"/>
                  </a:lnTo>
                  <a:lnTo>
                    <a:pt x="1877" y="3555"/>
                  </a:lnTo>
                  <a:close/>
                  <a:moveTo>
                    <a:pt x="1877" y="3752"/>
                  </a:moveTo>
                  <a:lnTo>
                    <a:pt x="3500" y="3752"/>
                  </a:lnTo>
                  <a:lnTo>
                    <a:pt x="3507" y="3753"/>
                  </a:lnTo>
                  <a:lnTo>
                    <a:pt x="3513" y="3755"/>
                  </a:lnTo>
                  <a:lnTo>
                    <a:pt x="3518" y="3760"/>
                  </a:lnTo>
                  <a:lnTo>
                    <a:pt x="3523" y="3766"/>
                  </a:lnTo>
                  <a:lnTo>
                    <a:pt x="3527" y="3773"/>
                  </a:lnTo>
                  <a:lnTo>
                    <a:pt x="3530" y="3781"/>
                  </a:lnTo>
                  <a:lnTo>
                    <a:pt x="3532" y="3790"/>
                  </a:lnTo>
                  <a:lnTo>
                    <a:pt x="3532" y="3800"/>
                  </a:lnTo>
                  <a:lnTo>
                    <a:pt x="3532" y="3810"/>
                  </a:lnTo>
                  <a:lnTo>
                    <a:pt x="3530" y="3819"/>
                  </a:lnTo>
                  <a:lnTo>
                    <a:pt x="3527" y="3827"/>
                  </a:lnTo>
                  <a:lnTo>
                    <a:pt x="3523" y="3835"/>
                  </a:lnTo>
                  <a:lnTo>
                    <a:pt x="3518" y="3840"/>
                  </a:lnTo>
                  <a:lnTo>
                    <a:pt x="3513" y="3845"/>
                  </a:lnTo>
                  <a:lnTo>
                    <a:pt x="3507" y="3848"/>
                  </a:lnTo>
                  <a:lnTo>
                    <a:pt x="3500" y="3849"/>
                  </a:lnTo>
                  <a:lnTo>
                    <a:pt x="1877" y="3849"/>
                  </a:lnTo>
                  <a:lnTo>
                    <a:pt x="1871" y="3848"/>
                  </a:lnTo>
                  <a:lnTo>
                    <a:pt x="1864" y="3845"/>
                  </a:lnTo>
                  <a:lnTo>
                    <a:pt x="1859" y="3840"/>
                  </a:lnTo>
                  <a:lnTo>
                    <a:pt x="1854" y="3835"/>
                  </a:lnTo>
                  <a:lnTo>
                    <a:pt x="1851" y="3827"/>
                  </a:lnTo>
                  <a:lnTo>
                    <a:pt x="1848" y="3819"/>
                  </a:lnTo>
                  <a:lnTo>
                    <a:pt x="1846" y="3810"/>
                  </a:lnTo>
                  <a:lnTo>
                    <a:pt x="1845" y="3800"/>
                  </a:lnTo>
                  <a:lnTo>
                    <a:pt x="1846" y="3790"/>
                  </a:lnTo>
                  <a:lnTo>
                    <a:pt x="1848" y="3781"/>
                  </a:lnTo>
                  <a:lnTo>
                    <a:pt x="1851" y="3773"/>
                  </a:lnTo>
                  <a:lnTo>
                    <a:pt x="1854" y="3766"/>
                  </a:lnTo>
                  <a:lnTo>
                    <a:pt x="1859" y="3760"/>
                  </a:lnTo>
                  <a:lnTo>
                    <a:pt x="1864" y="3755"/>
                  </a:lnTo>
                  <a:lnTo>
                    <a:pt x="1871" y="3753"/>
                  </a:lnTo>
                  <a:lnTo>
                    <a:pt x="1877" y="3752"/>
                  </a:lnTo>
                  <a:close/>
                  <a:moveTo>
                    <a:pt x="1877" y="3947"/>
                  </a:moveTo>
                  <a:lnTo>
                    <a:pt x="3500" y="3947"/>
                  </a:lnTo>
                  <a:lnTo>
                    <a:pt x="3507" y="3948"/>
                  </a:lnTo>
                  <a:lnTo>
                    <a:pt x="3513" y="3950"/>
                  </a:lnTo>
                  <a:lnTo>
                    <a:pt x="3518" y="3955"/>
                  </a:lnTo>
                  <a:lnTo>
                    <a:pt x="3523" y="3961"/>
                  </a:lnTo>
                  <a:lnTo>
                    <a:pt x="3527" y="3969"/>
                  </a:lnTo>
                  <a:lnTo>
                    <a:pt x="3530" y="3977"/>
                  </a:lnTo>
                  <a:lnTo>
                    <a:pt x="3532" y="3986"/>
                  </a:lnTo>
                  <a:lnTo>
                    <a:pt x="3532" y="3996"/>
                  </a:lnTo>
                  <a:lnTo>
                    <a:pt x="3532" y="4005"/>
                  </a:lnTo>
                  <a:lnTo>
                    <a:pt x="3530" y="4014"/>
                  </a:lnTo>
                  <a:lnTo>
                    <a:pt x="3527" y="4024"/>
                  </a:lnTo>
                  <a:lnTo>
                    <a:pt x="3523" y="4031"/>
                  </a:lnTo>
                  <a:lnTo>
                    <a:pt x="3518" y="4037"/>
                  </a:lnTo>
                  <a:lnTo>
                    <a:pt x="3513" y="4041"/>
                  </a:lnTo>
                  <a:lnTo>
                    <a:pt x="3507" y="4044"/>
                  </a:lnTo>
                  <a:lnTo>
                    <a:pt x="3500" y="4045"/>
                  </a:lnTo>
                  <a:lnTo>
                    <a:pt x="1877" y="4045"/>
                  </a:lnTo>
                  <a:lnTo>
                    <a:pt x="1871" y="4044"/>
                  </a:lnTo>
                  <a:lnTo>
                    <a:pt x="1864" y="4041"/>
                  </a:lnTo>
                  <a:lnTo>
                    <a:pt x="1859" y="4037"/>
                  </a:lnTo>
                  <a:lnTo>
                    <a:pt x="1854" y="4031"/>
                  </a:lnTo>
                  <a:lnTo>
                    <a:pt x="1851" y="4024"/>
                  </a:lnTo>
                  <a:lnTo>
                    <a:pt x="1848" y="4014"/>
                  </a:lnTo>
                  <a:lnTo>
                    <a:pt x="1846" y="4005"/>
                  </a:lnTo>
                  <a:lnTo>
                    <a:pt x="1845" y="3996"/>
                  </a:lnTo>
                  <a:lnTo>
                    <a:pt x="1846" y="3986"/>
                  </a:lnTo>
                  <a:lnTo>
                    <a:pt x="1848" y="3977"/>
                  </a:lnTo>
                  <a:lnTo>
                    <a:pt x="1851" y="3969"/>
                  </a:lnTo>
                  <a:lnTo>
                    <a:pt x="1854" y="3961"/>
                  </a:lnTo>
                  <a:lnTo>
                    <a:pt x="1859" y="3955"/>
                  </a:lnTo>
                  <a:lnTo>
                    <a:pt x="1864" y="3950"/>
                  </a:lnTo>
                  <a:lnTo>
                    <a:pt x="1871" y="3948"/>
                  </a:lnTo>
                  <a:lnTo>
                    <a:pt x="1877" y="3947"/>
                  </a:lnTo>
                  <a:close/>
                  <a:moveTo>
                    <a:pt x="3975" y="173"/>
                  </a:moveTo>
                  <a:lnTo>
                    <a:pt x="3975" y="173"/>
                  </a:lnTo>
                  <a:lnTo>
                    <a:pt x="3974" y="155"/>
                  </a:lnTo>
                  <a:lnTo>
                    <a:pt x="3971" y="139"/>
                  </a:lnTo>
                  <a:lnTo>
                    <a:pt x="3966" y="121"/>
                  </a:lnTo>
                  <a:lnTo>
                    <a:pt x="3960" y="106"/>
                  </a:lnTo>
                  <a:lnTo>
                    <a:pt x="3952" y="91"/>
                  </a:lnTo>
                  <a:lnTo>
                    <a:pt x="3942" y="77"/>
                  </a:lnTo>
                  <a:lnTo>
                    <a:pt x="3930" y="63"/>
                  </a:lnTo>
                  <a:lnTo>
                    <a:pt x="3918" y="51"/>
                  </a:lnTo>
                  <a:lnTo>
                    <a:pt x="3905" y="40"/>
                  </a:lnTo>
                  <a:lnTo>
                    <a:pt x="3890" y="30"/>
                  </a:lnTo>
                  <a:lnTo>
                    <a:pt x="3873" y="21"/>
                  </a:lnTo>
                  <a:lnTo>
                    <a:pt x="3857" y="13"/>
                  </a:lnTo>
                  <a:lnTo>
                    <a:pt x="3839" y="7"/>
                  </a:lnTo>
                  <a:lnTo>
                    <a:pt x="3820" y="3"/>
                  </a:lnTo>
                  <a:lnTo>
                    <a:pt x="3801" y="1"/>
                  </a:lnTo>
                  <a:lnTo>
                    <a:pt x="3782" y="0"/>
                  </a:lnTo>
                  <a:lnTo>
                    <a:pt x="1596" y="0"/>
                  </a:lnTo>
                  <a:lnTo>
                    <a:pt x="1576" y="1"/>
                  </a:lnTo>
                  <a:lnTo>
                    <a:pt x="1557" y="3"/>
                  </a:lnTo>
                  <a:lnTo>
                    <a:pt x="1538" y="7"/>
                  </a:lnTo>
                  <a:lnTo>
                    <a:pt x="1521" y="13"/>
                  </a:lnTo>
                  <a:lnTo>
                    <a:pt x="1504" y="21"/>
                  </a:lnTo>
                  <a:lnTo>
                    <a:pt x="1487" y="30"/>
                  </a:lnTo>
                  <a:lnTo>
                    <a:pt x="1473" y="40"/>
                  </a:lnTo>
                  <a:lnTo>
                    <a:pt x="1459" y="51"/>
                  </a:lnTo>
                  <a:lnTo>
                    <a:pt x="1447" y="63"/>
                  </a:lnTo>
                  <a:lnTo>
                    <a:pt x="1436" y="77"/>
                  </a:lnTo>
                  <a:lnTo>
                    <a:pt x="1425" y="91"/>
                  </a:lnTo>
                  <a:lnTo>
                    <a:pt x="1417" y="106"/>
                  </a:lnTo>
                  <a:lnTo>
                    <a:pt x="1411" y="121"/>
                  </a:lnTo>
                  <a:lnTo>
                    <a:pt x="1406" y="139"/>
                  </a:lnTo>
                  <a:lnTo>
                    <a:pt x="1403" y="155"/>
                  </a:lnTo>
                  <a:lnTo>
                    <a:pt x="1402" y="173"/>
                  </a:lnTo>
                  <a:lnTo>
                    <a:pt x="1402" y="1126"/>
                  </a:lnTo>
                  <a:lnTo>
                    <a:pt x="3975" y="1126"/>
                  </a:lnTo>
                  <a:lnTo>
                    <a:pt x="3975" y="173"/>
                  </a:lnTo>
                  <a:close/>
                  <a:moveTo>
                    <a:pt x="5006" y="1126"/>
                  </a:moveTo>
                  <a:lnTo>
                    <a:pt x="3975" y="1126"/>
                  </a:lnTo>
                  <a:lnTo>
                    <a:pt x="3975" y="1818"/>
                  </a:lnTo>
                  <a:lnTo>
                    <a:pt x="3974" y="1836"/>
                  </a:lnTo>
                  <a:lnTo>
                    <a:pt x="3971" y="1853"/>
                  </a:lnTo>
                  <a:lnTo>
                    <a:pt x="3966" y="1870"/>
                  </a:lnTo>
                  <a:lnTo>
                    <a:pt x="3960" y="1886"/>
                  </a:lnTo>
                  <a:lnTo>
                    <a:pt x="3952" y="1901"/>
                  </a:lnTo>
                  <a:lnTo>
                    <a:pt x="3942" y="1915"/>
                  </a:lnTo>
                  <a:lnTo>
                    <a:pt x="3930" y="1928"/>
                  </a:lnTo>
                  <a:lnTo>
                    <a:pt x="3918" y="1941"/>
                  </a:lnTo>
                  <a:lnTo>
                    <a:pt x="3905" y="1952"/>
                  </a:lnTo>
                  <a:lnTo>
                    <a:pt x="3890" y="1962"/>
                  </a:lnTo>
                  <a:lnTo>
                    <a:pt x="3873" y="1970"/>
                  </a:lnTo>
                  <a:lnTo>
                    <a:pt x="3857" y="1978"/>
                  </a:lnTo>
                  <a:lnTo>
                    <a:pt x="3839" y="1983"/>
                  </a:lnTo>
                  <a:lnTo>
                    <a:pt x="3820" y="1987"/>
                  </a:lnTo>
                  <a:lnTo>
                    <a:pt x="3801" y="1991"/>
                  </a:lnTo>
                  <a:lnTo>
                    <a:pt x="3782" y="1992"/>
                  </a:lnTo>
                  <a:lnTo>
                    <a:pt x="1596" y="1992"/>
                  </a:lnTo>
                  <a:lnTo>
                    <a:pt x="1576" y="1991"/>
                  </a:lnTo>
                  <a:lnTo>
                    <a:pt x="1557" y="1987"/>
                  </a:lnTo>
                  <a:lnTo>
                    <a:pt x="1538" y="1983"/>
                  </a:lnTo>
                  <a:lnTo>
                    <a:pt x="1521" y="1978"/>
                  </a:lnTo>
                  <a:lnTo>
                    <a:pt x="1504" y="1970"/>
                  </a:lnTo>
                  <a:lnTo>
                    <a:pt x="1487" y="1962"/>
                  </a:lnTo>
                  <a:lnTo>
                    <a:pt x="1473" y="1952"/>
                  </a:lnTo>
                  <a:lnTo>
                    <a:pt x="1459" y="1941"/>
                  </a:lnTo>
                  <a:lnTo>
                    <a:pt x="1447" y="1928"/>
                  </a:lnTo>
                  <a:lnTo>
                    <a:pt x="1436" y="1915"/>
                  </a:lnTo>
                  <a:lnTo>
                    <a:pt x="1425" y="1901"/>
                  </a:lnTo>
                  <a:lnTo>
                    <a:pt x="1417" y="1886"/>
                  </a:lnTo>
                  <a:lnTo>
                    <a:pt x="1411" y="1870"/>
                  </a:lnTo>
                  <a:lnTo>
                    <a:pt x="1406" y="1853"/>
                  </a:lnTo>
                  <a:lnTo>
                    <a:pt x="1403" y="1836"/>
                  </a:lnTo>
                  <a:lnTo>
                    <a:pt x="1402" y="1818"/>
                  </a:lnTo>
                  <a:lnTo>
                    <a:pt x="1402" y="1126"/>
                  </a:lnTo>
                  <a:lnTo>
                    <a:pt x="371" y="1126"/>
                  </a:lnTo>
                  <a:lnTo>
                    <a:pt x="360" y="1127"/>
                  </a:lnTo>
                  <a:lnTo>
                    <a:pt x="349" y="1130"/>
                  </a:lnTo>
                  <a:lnTo>
                    <a:pt x="336" y="1135"/>
                  </a:lnTo>
                  <a:lnTo>
                    <a:pt x="324" y="1142"/>
                  </a:lnTo>
                  <a:lnTo>
                    <a:pt x="311" y="1150"/>
                  </a:lnTo>
                  <a:lnTo>
                    <a:pt x="297" y="1161"/>
                  </a:lnTo>
                  <a:lnTo>
                    <a:pt x="282" y="1175"/>
                  </a:lnTo>
                  <a:lnTo>
                    <a:pt x="267" y="1190"/>
                  </a:lnTo>
                  <a:lnTo>
                    <a:pt x="253" y="1206"/>
                  </a:lnTo>
                  <a:lnTo>
                    <a:pt x="238" y="1226"/>
                  </a:lnTo>
                  <a:lnTo>
                    <a:pt x="222" y="1247"/>
                  </a:lnTo>
                  <a:lnTo>
                    <a:pt x="206" y="1270"/>
                  </a:lnTo>
                  <a:lnTo>
                    <a:pt x="191" y="1297"/>
                  </a:lnTo>
                  <a:lnTo>
                    <a:pt x="175" y="1324"/>
                  </a:lnTo>
                  <a:lnTo>
                    <a:pt x="160" y="1355"/>
                  </a:lnTo>
                  <a:lnTo>
                    <a:pt x="145" y="1387"/>
                  </a:lnTo>
                  <a:lnTo>
                    <a:pt x="131" y="1421"/>
                  </a:lnTo>
                  <a:lnTo>
                    <a:pt x="116" y="1458"/>
                  </a:lnTo>
                  <a:lnTo>
                    <a:pt x="102" y="1498"/>
                  </a:lnTo>
                  <a:lnTo>
                    <a:pt x="89" y="1538"/>
                  </a:lnTo>
                  <a:lnTo>
                    <a:pt x="77" y="1582"/>
                  </a:lnTo>
                  <a:lnTo>
                    <a:pt x="64" y="1628"/>
                  </a:lnTo>
                  <a:lnTo>
                    <a:pt x="53" y="1677"/>
                  </a:lnTo>
                  <a:lnTo>
                    <a:pt x="43" y="1728"/>
                  </a:lnTo>
                  <a:lnTo>
                    <a:pt x="34" y="1781"/>
                  </a:lnTo>
                  <a:lnTo>
                    <a:pt x="26" y="1836"/>
                  </a:lnTo>
                  <a:lnTo>
                    <a:pt x="19" y="1894"/>
                  </a:lnTo>
                  <a:lnTo>
                    <a:pt x="11" y="1954"/>
                  </a:lnTo>
                  <a:lnTo>
                    <a:pt x="7" y="2017"/>
                  </a:lnTo>
                  <a:lnTo>
                    <a:pt x="3" y="2082"/>
                  </a:lnTo>
                  <a:lnTo>
                    <a:pt x="1" y="2150"/>
                  </a:lnTo>
                  <a:lnTo>
                    <a:pt x="0" y="2221"/>
                  </a:lnTo>
                  <a:lnTo>
                    <a:pt x="1" y="2291"/>
                  </a:lnTo>
                  <a:lnTo>
                    <a:pt x="3" y="2358"/>
                  </a:lnTo>
                  <a:lnTo>
                    <a:pt x="7" y="2424"/>
                  </a:lnTo>
                  <a:lnTo>
                    <a:pt x="11" y="2488"/>
                  </a:lnTo>
                  <a:lnTo>
                    <a:pt x="19" y="2550"/>
                  </a:lnTo>
                  <a:lnTo>
                    <a:pt x="26" y="2609"/>
                  </a:lnTo>
                  <a:lnTo>
                    <a:pt x="34" y="2665"/>
                  </a:lnTo>
                  <a:lnTo>
                    <a:pt x="43" y="2720"/>
                  </a:lnTo>
                  <a:lnTo>
                    <a:pt x="53" y="2772"/>
                  </a:lnTo>
                  <a:lnTo>
                    <a:pt x="64" y="2822"/>
                  </a:lnTo>
                  <a:lnTo>
                    <a:pt x="77" y="2870"/>
                  </a:lnTo>
                  <a:lnTo>
                    <a:pt x="89" y="2914"/>
                  </a:lnTo>
                  <a:lnTo>
                    <a:pt x="102" y="2958"/>
                  </a:lnTo>
                  <a:lnTo>
                    <a:pt x="116" y="2999"/>
                  </a:lnTo>
                  <a:lnTo>
                    <a:pt x="131" y="3038"/>
                  </a:lnTo>
                  <a:lnTo>
                    <a:pt x="145" y="3074"/>
                  </a:lnTo>
                  <a:lnTo>
                    <a:pt x="160" y="3108"/>
                  </a:lnTo>
                  <a:lnTo>
                    <a:pt x="175" y="3141"/>
                  </a:lnTo>
                  <a:lnTo>
                    <a:pt x="191" y="3170"/>
                  </a:lnTo>
                  <a:lnTo>
                    <a:pt x="206" y="3198"/>
                  </a:lnTo>
                  <a:lnTo>
                    <a:pt x="222" y="3223"/>
                  </a:lnTo>
                  <a:lnTo>
                    <a:pt x="238" y="3245"/>
                  </a:lnTo>
                  <a:lnTo>
                    <a:pt x="253" y="3267"/>
                  </a:lnTo>
                  <a:lnTo>
                    <a:pt x="267" y="3285"/>
                  </a:lnTo>
                  <a:lnTo>
                    <a:pt x="282" y="3301"/>
                  </a:lnTo>
                  <a:lnTo>
                    <a:pt x="297" y="3316"/>
                  </a:lnTo>
                  <a:lnTo>
                    <a:pt x="311" y="3328"/>
                  </a:lnTo>
                  <a:lnTo>
                    <a:pt x="324" y="3338"/>
                  </a:lnTo>
                  <a:lnTo>
                    <a:pt x="336" y="3345"/>
                  </a:lnTo>
                  <a:lnTo>
                    <a:pt x="349" y="3351"/>
                  </a:lnTo>
                  <a:lnTo>
                    <a:pt x="360" y="3354"/>
                  </a:lnTo>
                  <a:lnTo>
                    <a:pt x="371" y="3355"/>
                  </a:lnTo>
                  <a:lnTo>
                    <a:pt x="901" y="3355"/>
                  </a:lnTo>
                  <a:lnTo>
                    <a:pt x="901" y="2939"/>
                  </a:lnTo>
                  <a:lnTo>
                    <a:pt x="901" y="2927"/>
                  </a:lnTo>
                  <a:lnTo>
                    <a:pt x="903" y="2913"/>
                  </a:lnTo>
                  <a:lnTo>
                    <a:pt x="907" y="2901"/>
                  </a:lnTo>
                  <a:lnTo>
                    <a:pt x="911" y="2888"/>
                  </a:lnTo>
                  <a:lnTo>
                    <a:pt x="917" y="2877"/>
                  </a:lnTo>
                  <a:lnTo>
                    <a:pt x="925" y="2864"/>
                  </a:lnTo>
                  <a:lnTo>
                    <a:pt x="933" y="2854"/>
                  </a:lnTo>
                  <a:lnTo>
                    <a:pt x="943" y="2844"/>
                  </a:lnTo>
                  <a:lnTo>
                    <a:pt x="954" y="2834"/>
                  </a:lnTo>
                  <a:lnTo>
                    <a:pt x="966" y="2826"/>
                  </a:lnTo>
                  <a:lnTo>
                    <a:pt x="980" y="2819"/>
                  </a:lnTo>
                  <a:lnTo>
                    <a:pt x="994" y="2812"/>
                  </a:lnTo>
                  <a:lnTo>
                    <a:pt x="1010" y="2806"/>
                  </a:lnTo>
                  <a:lnTo>
                    <a:pt x="1027" y="2803"/>
                  </a:lnTo>
                  <a:lnTo>
                    <a:pt x="1044" y="2800"/>
                  </a:lnTo>
                  <a:lnTo>
                    <a:pt x="1064" y="2800"/>
                  </a:lnTo>
                  <a:lnTo>
                    <a:pt x="4303" y="2800"/>
                  </a:lnTo>
                  <a:lnTo>
                    <a:pt x="4327" y="2800"/>
                  </a:lnTo>
                  <a:lnTo>
                    <a:pt x="4347" y="2801"/>
                  </a:lnTo>
                  <a:lnTo>
                    <a:pt x="4366" y="2804"/>
                  </a:lnTo>
                  <a:lnTo>
                    <a:pt x="4384" y="2807"/>
                  </a:lnTo>
                  <a:lnTo>
                    <a:pt x="4400" y="2813"/>
                  </a:lnTo>
                  <a:lnTo>
                    <a:pt x="4414" y="2819"/>
                  </a:lnTo>
                  <a:lnTo>
                    <a:pt x="4426" y="2825"/>
                  </a:lnTo>
                  <a:lnTo>
                    <a:pt x="4438" y="2833"/>
                  </a:lnTo>
                  <a:lnTo>
                    <a:pt x="4447" y="2842"/>
                  </a:lnTo>
                  <a:lnTo>
                    <a:pt x="4455" y="2852"/>
                  </a:lnTo>
                  <a:lnTo>
                    <a:pt x="4462" y="2863"/>
                  </a:lnTo>
                  <a:lnTo>
                    <a:pt x="4467" y="2877"/>
                  </a:lnTo>
                  <a:lnTo>
                    <a:pt x="4471" y="2890"/>
                  </a:lnTo>
                  <a:lnTo>
                    <a:pt x="4474" y="2905"/>
                  </a:lnTo>
                  <a:lnTo>
                    <a:pt x="4476" y="2922"/>
                  </a:lnTo>
                  <a:lnTo>
                    <a:pt x="4476" y="2939"/>
                  </a:lnTo>
                  <a:lnTo>
                    <a:pt x="4477" y="3186"/>
                  </a:lnTo>
                  <a:lnTo>
                    <a:pt x="4476" y="3355"/>
                  </a:lnTo>
                  <a:lnTo>
                    <a:pt x="5023" y="3355"/>
                  </a:lnTo>
                  <a:lnTo>
                    <a:pt x="5034" y="3354"/>
                  </a:lnTo>
                  <a:lnTo>
                    <a:pt x="5045" y="3351"/>
                  </a:lnTo>
                  <a:lnTo>
                    <a:pt x="5057" y="3346"/>
                  </a:lnTo>
                  <a:lnTo>
                    <a:pt x="5069" y="3340"/>
                  </a:lnTo>
                  <a:lnTo>
                    <a:pt x="5084" y="3331"/>
                  </a:lnTo>
                  <a:lnTo>
                    <a:pt x="5097" y="3320"/>
                  </a:lnTo>
                  <a:lnTo>
                    <a:pt x="5111" y="3307"/>
                  </a:lnTo>
                  <a:lnTo>
                    <a:pt x="5126" y="3291"/>
                  </a:lnTo>
                  <a:lnTo>
                    <a:pt x="5142" y="3275"/>
                  </a:lnTo>
                  <a:lnTo>
                    <a:pt x="5157" y="3256"/>
                  </a:lnTo>
                  <a:lnTo>
                    <a:pt x="5172" y="3234"/>
                  </a:lnTo>
                  <a:lnTo>
                    <a:pt x="5187" y="3211"/>
                  </a:lnTo>
                  <a:lnTo>
                    <a:pt x="5203" y="3184"/>
                  </a:lnTo>
                  <a:lnTo>
                    <a:pt x="5218" y="3157"/>
                  </a:lnTo>
                  <a:lnTo>
                    <a:pt x="5233" y="3126"/>
                  </a:lnTo>
                  <a:lnTo>
                    <a:pt x="5249" y="3095"/>
                  </a:lnTo>
                  <a:lnTo>
                    <a:pt x="5263" y="3060"/>
                  </a:lnTo>
                  <a:lnTo>
                    <a:pt x="5277" y="3023"/>
                  </a:lnTo>
                  <a:lnTo>
                    <a:pt x="5291" y="2984"/>
                  </a:lnTo>
                  <a:lnTo>
                    <a:pt x="5305" y="2943"/>
                  </a:lnTo>
                  <a:lnTo>
                    <a:pt x="5317" y="2899"/>
                  </a:lnTo>
                  <a:lnTo>
                    <a:pt x="5329" y="2853"/>
                  </a:lnTo>
                  <a:lnTo>
                    <a:pt x="5340" y="2804"/>
                  </a:lnTo>
                  <a:lnTo>
                    <a:pt x="5350" y="2753"/>
                  </a:lnTo>
                  <a:lnTo>
                    <a:pt x="5361" y="2700"/>
                  </a:lnTo>
                  <a:lnTo>
                    <a:pt x="5369" y="2645"/>
                  </a:lnTo>
                  <a:lnTo>
                    <a:pt x="5376" y="2587"/>
                  </a:lnTo>
                  <a:lnTo>
                    <a:pt x="5382" y="2527"/>
                  </a:lnTo>
                  <a:lnTo>
                    <a:pt x="5387" y="2464"/>
                  </a:lnTo>
                  <a:lnTo>
                    <a:pt x="5390" y="2399"/>
                  </a:lnTo>
                  <a:lnTo>
                    <a:pt x="5393" y="2331"/>
                  </a:lnTo>
                  <a:lnTo>
                    <a:pt x="5393" y="2260"/>
                  </a:lnTo>
                  <a:lnTo>
                    <a:pt x="5392" y="2190"/>
                  </a:lnTo>
                  <a:lnTo>
                    <a:pt x="5390" y="2122"/>
                  </a:lnTo>
                  <a:lnTo>
                    <a:pt x="5386" y="2057"/>
                  </a:lnTo>
                  <a:lnTo>
                    <a:pt x="5381" y="1993"/>
                  </a:lnTo>
                  <a:lnTo>
                    <a:pt x="5375" y="1931"/>
                  </a:lnTo>
                  <a:lnTo>
                    <a:pt x="5367" y="1872"/>
                  </a:lnTo>
                  <a:lnTo>
                    <a:pt x="5359" y="1816"/>
                  </a:lnTo>
                  <a:lnTo>
                    <a:pt x="5348" y="1761"/>
                  </a:lnTo>
                  <a:lnTo>
                    <a:pt x="5337" y="1709"/>
                  </a:lnTo>
                  <a:lnTo>
                    <a:pt x="5325" y="1660"/>
                  </a:lnTo>
                  <a:lnTo>
                    <a:pt x="5313" y="1612"/>
                  </a:lnTo>
                  <a:lnTo>
                    <a:pt x="5299" y="1567"/>
                  </a:lnTo>
                  <a:lnTo>
                    <a:pt x="5285" y="1523"/>
                  </a:lnTo>
                  <a:lnTo>
                    <a:pt x="5271" y="1482"/>
                  </a:lnTo>
                  <a:lnTo>
                    <a:pt x="5256" y="1444"/>
                  </a:lnTo>
                  <a:lnTo>
                    <a:pt x="5240" y="1407"/>
                  </a:lnTo>
                  <a:lnTo>
                    <a:pt x="5224" y="1373"/>
                  </a:lnTo>
                  <a:lnTo>
                    <a:pt x="5209" y="1341"/>
                  </a:lnTo>
                  <a:lnTo>
                    <a:pt x="5193" y="1311"/>
                  </a:lnTo>
                  <a:lnTo>
                    <a:pt x="5176" y="1284"/>
                  </a:lnTo>
                  <a:lnTo>
                    <a:pt x="5160" y="1258"/>
                  </a:lnTo>
                  <a:lnTo>
                    <a:pt x="5144" y="1236"/>
                  </a:lnTo>
                  <a:lnTo>
                    <a:pt x="5128" y="1214"/>
                  </a:lnTo>
                  <a:lnTo>
                    <a:pt x="5112" y="1196"/>
                  </a:lnTo>
                  <a:lnTo>
                    <a:pt x="5097" y="1180"/>
                  </a:lnTo>
                  <a:lnTo>
                    <a:pt x="5082" y="1165"/>
                  </a:lnTo>
                  <a:lnTo>
                    <a:pt x="5068" y="1153"/>
                  </a:lnTo>
                  <a:lnTo>
                    <a:pt x="5054" y="1143"/>
                  </a:lnTo>
                  <a:lnTo>
                    <a:pt x="5041" y="1136"/>
                  </a:lnTo>
                  <a:lnTo>
                    <a:pt x="5028" y="1130"/>
                  </a:lnTo>
                  <a:lnTo>
                    <a:pt x="5017" y="1127"/>
                  </a:lnTo>
                  <a:lnTo>
                    <a:pt x="5006" y="1126"/>
                  </a:lnTo>
                  <a:close/>
                  <a:moveTo>
                    <a:pt x="688" y="1442"/>
                  </a:moveTo>
                  <a:lnTo>
                    <a:pt x="688" y="1442"/>
                  </a:lnTo>
                  <a:lnTo>
                    <a:pt x="669" y="1442"/>
                  </a:lnTo>
                  <a:lnTo>
                    <a:pt x="650" y="1441"/>
                  </a:lnTo>
                  <a:lnTo>
                    <a:pt x="633" y="1438"/>
                  </a:lnTo>
                  <a:lnTo>
                    <a:pt x="615" y="1436"/>
                  </a:lnTo>
                  <a:lnTo>
                    <a:pt x="599" y="1434"/>
                  </a:lnTo>
                  <a:lnTo>
                    <a:pt x="584" y="1430"/>
                  </a:lnTo>
                  <a:lnTo>
                    <a:pt x="570" y="1427"/>
                  </a:lnTo>
                  <a:lnTo>
                    <a:pt x="556" y="1423"/>
                  </a:lnTo>
                  <a:lnTo>
                    <a:pt x="544" y="1418"/>
                  </a:lnTo>
                  <a:lnTo>
                    <a:pt x="534" y="1413"/>
                  </a:lnTo>
                  <a:lnTo>
                    <a:pt x="525" y="1408"/>
                  </a:lnTo>
                  <a:lnTo>
                    <a:pt x="517" y="1402"/>
                  </a:lnTo>
                  <a:lnTo>
                    <a:pt x="511" y="1396"/>
                  </a:lnTo>
                  <a:lnTo>
                    <a:pt x="505" y="1390"/>
                  </a:lnTo>
                  <a:lnTo>
                    <a:pt x="503" y="1383"/>
                  </a:lnTo>
                  <a:lnTo>
                    <a:pt x="502" y="1376"/>
                  </a:lnTo>
                  <a:lnTo>
                    <a:pt x="503" y="1370"/>
                  </a:lnTo>
                  <a:lnTo>
                    <a:pt x="505" y="1364"/>
                  </a:lnTo>
                  <a:lnTo>
                    <a:pt x="511" y="1357"/>
                  </a:lnTo>
                  <a:lnTo>
                    <a:pt x="517" y="1352"/>
                  </a:lnTo>
                  <a:lnTo>
                    <a:pt x="525" y="1346"/>
                  </a:lnTo>
                  <a:lnTo>
                    <a:pt x="534" y="1341"/>
                  </a:lnTo>
                  <a:lnTo>
                    <a:pt x="544" y="1336"/>
                  </a:lnTo>
                  <a:lnTo>
                    <a:pt x="556" y="1331"/>
                  </a:lnTo>
                  <a:lnTo>
                    <a:pt x="570" y="1326"/>
                  </a:lnTo>
                  <a:lnTo>
                    <a:pt x="584" y="1322"/>
                  </a:lnTo>
                  <a:lnTo>
                    <a:pt x="599" y="1319"/>
                  </a:lnTo>
                  <a:lnTo>
                    <a:pt x="615" y="1317"/>
                  </a:lnTo>
                  <a:lnTo>
                    <a:pt x="633" y="1314"/>
                  </a:lnTo>
                  <a:lnTo>
                    <a:pt x="650" y="1313"/>
                  </a:lnTo>
                  <a:lnTo>
                    <a:pt x="669" y="1312"/>
                  </a:lnTo>
                  <a:lnTo>
                    <a:pt x="688" y="1312"/>
                  </a:lnTo>
                  <a:lnTo>
                    <a:pt x="707" y="1312"/>
                  </a:lnTo>
                  <a:lnTo>
                    <a:pt x="725" y="1313"/>
                  </a:lnTo>
                  <a:lnTo>
                    <a:pt x="744" y="1314"/>
                  </a:lnTo>
                  <a:lnTo>
                    <a:pt x="760" y="1317"/>
                  </a:lnTo>
                  <a:lnTo>
                    <a:pt x="776" y="1319"/>
                  </a:lnTo>
                  <a:lnTo>
                    <a:pt x="792" y="1322"/>
                  </a:lnTo>
                  <a:lnTo>
                    <a:pt x="807" y="1326"/>
                  </a:lnTo>
                  <a:lnTo>
                    <a:pt x="820" y="1331"/>
                  </a:lnTo>
                  <a:lnTo>
                    <a:pt x="831" y="1336"/>
                  </a:lnTo>
                  <a:lnTo>
                    <a:pt x="843" y="1341"/>
                  </a:lnTo>
                  <a:lnTo>
                    <a:pt x="852" y="1346"/>
                  </a:lnTo>
                  <a:lnTo>
                    <a:pt x="860" y="1352"/>
                  </a:lnTo>
                  <a:lnTo>
                    <a:pt x="866" y="1357"/>
                  </a:lnTo>
                  <a:lnTo>
                    <a:pt x="870" y="1364"/>
                  </a:lnTo>
                  <a:lnTo>
                    <a:pt x="873" y="1370"/>
                  </a:lnTo>
                  <a:lnTo>
                    <a:pt x="874" y="1376"/>
                  </a:lnTo>
                  <a:lnTo>
                    <a:pt x="873" y="1383"/>
                  </a:lnTo>
                  <a:lnTo>
                    <a:pt x="870" y="1390"/>
                  </a:lnTo>
                  <a:lnTo>
                    <a:pt x="866" y="1396"/>
                  </a:lnTo>
                  <a:lnTo>
                    <a:pt x="860" y="1402"/>
                  </a:lnTo>
                  <a:lnTo>
                    <a:pt x="852" y="1408"/>
                  </a:lnTo>
                  <a:lnTo>
                    <a:pt x="843" y="1413"/>
                  </a:lnTo>
                  <a:lnTo>
                    <a:pt x="831" y="1418"/>
                  </a:lnTo>
                  <a:lnTo>
                    <a:pt x="820" y="1423"/>
                  </a:lnTo>
                  <a:lnTo>
                    <a:pt x="807" y="1427"/>
                  </a:lnTo>
                  <a:lnTo>
                    <a:pt x="792" y="1430"/>
                  </a:lnTo>
                  <a:lnTo>
                    <a:pt x="776" y="1434"/>
                  </a:lnTo>
                  <a:lnTo>
                    <a:pt x="760" y="1436"/>
                  </a:lnTo>
                  <a:lnTo>
                    <a:pt x="744" y="1438"/>
                  </a:lnTo>
                  <a:lnTo>
                    <a:pt x="725" y="1441"/>
                  </a:lnTo>
                  <a:lnTo>
                    <a:pt x="707" y="1442"/>
                  </a:lnTo>
                  <a:lnTo>
                    <a:pt x="688" y="1442"/>
                  </a:lnTo>
                  <a:close/>
                  <a:moveTo>
                    <a:pt x="4402" y="1471"/>
                  </a:moveTo>
                  <a:lnTo>
                    <a:pt x="4402" y="1471"/>
                  </a:lnTo>
                  <a:lnTo>
                    <a:pt x="4391" y="1470"/>
                  </a:lnTo>
                  <a:lnTo>
                    <a:pt x="4380" y="1469"/>
                  </a:lnTo>
                  <a:lnTo>
                    <a:pt x="4368" y="1466"/>
                  </a:lnTo>
                  <a:lnTo>
                    <a:pt x="4358" y="1463"/>
                  </a:lnTo>
                  <a:lnTo>
                    <a:pt x="4348" y="1459"/>
                  </a:lnTo>
                  <a:lnTo>
                    <a:pt x="4339" y="1454"/>
                  </a:lnTo>
                  <a:lnTo>
                    <a:pt x="4330" y="1448"/>
                  </a:lnTo>
                  <a:lnTo>
                    <a:pt x="4322" y="1442"/>
                  </a:lnTo>
                  <a:lnTo>
                    <a:pt x="4314" y="1434"/>
                  </a:lnTo>
                  <a:lnTo>
                    <a:pt x="4308" y="1426"/>
                  </a:lnTo>
                  <a:lnTo>
                    <a:pt x="4302" y="1418"/>
                  </a:lnTo>
                  <a:lnTo>
                    <a:pt x="4297" y="1409"/>
                  </a:lnTo>
                  <a:lnTo>
                    <a:pt x="4294" y="1400"/>
                  </a:lnTo>
                  <a:lnTo>
                    <a:pt x="4291" y="1391"/>
                  </a:lnTo>
                  <a:lnTo>
                    <a:pt x="4289" y="1380"/>
                  </a:lnTo>
                  <a:lnTo>
                    <a:pt x="4289" y="1370"/>
                  </a:lnTo>
                  <a:lnTo>
                    <a:pt x="4289" y="1359"/>
                  </a:lnTo>
                  <a:lnTo>
                    <a:pt x="4291" y="1350"/>
                  </a:lnTo>
                  <a:lnTo>
                    <a:pt x="4294" y="1340"/>
                  </a:lnTo>
                  <a:lnTo>
                    <a:pt x="4297" y="1331"/>
                  </a:lnTo>
                  <a:lnTo>
                    <a:pt x="4302" y="1321"/>
                  </a:lnTo>
                  <a:lnTo>
                    <a:pt x="4308" y="1313"/>
                  </a:lnTo>
                  <a:lnTo>
                    <a:pt x="4314" y="1305"/>
                  </a:lnTo>
                  <a:lnTo>
                    <a:pt x="4322" y="1298"/>
                  </a:lnTo>
                  <a:lnTo>
                    <a:pt x="4330" y="1292"/>
                  </a:lnTo>
                  <a:lnTo>
                    <a:pt x="4339" y="1286"/>
                  </a:lnTo>
                  <a:lnTo>
                    <a:pt x="4348" y="1281"/>
                  </a:lnTo>
                  <a:lnTo>
                    <a:pt x="4358" y="1277"/>
                  </a:lnTo>
                  <a:lnTo>
                    <a:pt x="4368" y="1273"/>
                  </a:lnTo>
                  <a:lnTo>
                    <a:pt x="4380" y="1270"/>
                  </a:lnTo>
                  <a:lnTo>
                    <a:pt x="4391" y="1269"/>
                  </a:lnTo>
                  <a:lnTo>
                    <a:pt x="4402" y="1268"/>
                  </a:lnTo>
                  <a:lnTo>
                    <a:pt x="4413" y="1269"/>
                  </a:lnTo>
                  <a:lnTo>
                    <a:pt x="4424" y="1270"/>
                  </a:lnTo>
                  <a:lnTo>
                    <a:pt x="4436" y="1273"/>
                  </a:lnTo>
                  <a:lnTo>
                    <a:pt x="4446" y="1277"/>
                  </a:lnTo>
                  <a:lnTo>
                    <a:pt x="4456" y="1281"/>
                  </a:lnTo>
                  <a:lnTo>
                    <a:pt x="4465" y="1286"/>
                  </a:lnTo>
                  <a:lnTo>
                    <a:pt x="4474" y="1292"/>
                  </a:lnTo>
                  <a:lnTo>
                    <a:pt x="4482" y="1298"/>
                  </a:lnTo>
                  <a:lnTo>
                    <a:pt x="4490" y="1305"/>
                  </a:lnTo>
                  <a:lnTo>
                    <a:pt x="4496" y="1313"/>
                  </a:lnTo>
                  <a:lnTo>
                    <a:pt x="4502" y="1321"/>
                  </a:lnTo>
                  <a:lnTo>
                    <a:pt x="4507" y="1331"/>
                  </a:lnTo>
                  <a:lnTo>
                    <a:pt x="4510" y="1340"/>
                  </a:lnTo>
                  <a:lnTo>
                    <a:pt x="4513" y="1350"/>
                  </a:lnTo>
                  <a:lnTo>
                    <a:pt x="4515" y="1359"/>
                  </a:lnTo>
                  <a:lnTo>
                    <a:pt x="4515" y="1370"/>
                  </a:lnTo>
                  <a:lnTo>
                    <a:pt x="4515" y="1380"/>
                  </a:lnTo>
                  <a:lnTo>
                    <a:pt x="4513" y="1391"/>
                  </a:lnTo>
                  <a:lnTo>
                    <a:pt x="4510" y="1400"/>
                  </a:lnTo>
                  <a:lnTo>
                    <a:pt x="4507" y="1409"/>
                  </a:lnTo>
                  <a:lnTo>
                    <a:pt x="4502" y="1418"/>
                  </a:lnTo>
                  <a:lnTo>
                    <a:pt x="4496" y="1426"/>
                  </a:lnTo>
                  <a:lnTo>
                    <a:pt x="4490" y="1434"/>
                  </a:lnTo>
                  <a:lnTo>
                    <a:pt x="4482" y="1442"/>
                  </a:lnTo>
                  <a:lnTo>
                    <a:pt x="4474" y="1448"/>
                  </a:lnTo>
                  <a:lnTo>
                    <a:pt x="4465" y="1454"/>
                  </a:lnTo>
                  <a:lnTo>
                    <a:pt x="4456" y="1459"/>
                  </a:lnTo>
                  <a:lnTo>
                    <a:pt x="4446" y="1463"/>
                  </a:lnTo>
                  <a:lnTo>
                    <a:pt x="4436" y="1466"/>
                  </a:lnTo>
                  <a:lnTo>
                    <a:pt x="4424" y="1469"/>
                  </a:lnTo>
                  <a:lnTo>
                    <a:pt x="4413" y="1470"/>
                  </a:lnTo>
                  <a:lnTo>
                    <a:pt x="4402" y="1471"/>
                  </a:lnTo>
                  <a:close/>
                  <a:moveTo>
                    <a:pt x="4726" y="1471"/>
                  </a:moveTo>
                  <a:lnTo>
                    <a:pt x="4726" y="1471"/>
                  </a:lnTo>
                  <a:lnTo>
                    <a:pt x="4714" y="1470"/>
                  </a:lnTo>
                  <a:lnTo>
                    <a:pt x="4703" y="1469"/>
                  </a:lnTo>
                  <a:lnTo>
                    <a:pt x="4692" y="1466"/>
                  </a:lnTo>
                  <a:lnTo>
                    <a:pt x="4681" y="1463"/>
                  </a:lnTo>
                  <a:lnTo>
                    <a:pt x="4672" y="1459"/>
                  </a:lnTo>
                  <a:lnTo>
                    <a:pt x="4662" y="1454"/>
                  </a:lnTo>
                  <a:lnTo>
                    <a:pt x="4654" y="1448"/>
                  </a:lnTo>
                  <a:lnTo>
                    <a:pt x="4645" y="1442"/>
                  </a:lnTo>
                  <a:lnTo>
                    <a:pt x="4638" y="1434"/>
                  </a:lnTo>
                  <a:lnTo>
                    <a:pt x="4631" y="1426"/>
                  </a:lnTo>
                  <a:lnTo>
                    <a:pt x="4626" y="1418"/>
                  </a:lnTo>
                  <a:lnTo>
                    <a:pt x="4621" y="1409"/>
                  </a:lnTo>
                  <a:lnTo>
                    <a:pt x="4617" y="1400"/>
                  </a:lnTo>
                  <a:lnTo>
                    <a:pt x="4615" y="1391"/>
                  </a:lnTo>
                  <a:lnTo>
                    <a:pt x="4613" y="1380"/>
                  </a:lnTo>
                  <a:lnTo>
                    <a:pt x="4612" y="1370"/>
                  </a:lnTo>
                  <a:lnTo>
                    <a:pt x="4613" y="1359"/>
                  </a:lnTo>
                  <a:lnTo>
                    <a:pt x="4615" y="1350"/>
                  </a:lnTo>
                  <a:lnTo>
                    <a:pt x="4617" y="1340"/>
                  </a:lnTo>
                  <a:lnTo>
                    <a:pt x="4621" y="1331"/>
                  </a:lnTo>
                  <a:lnTo>
                    <a:pt x="4626" y="1321"/>
                  </a:lnTo>
                  <a:lnTo>
                    <a:pt x="4631" y="1313"/>
                  </a:lnTo>
                  <a:lnTo>
                    <a:pt x="4638" y="1305"/>
                  </a:lnTo>
                  <a:lnTo>
                    <a:pt x="4645" y="1298"/>
                  </a:lnTo>
                  <a:lnTo>
                    <a:pt x="4654" y="1292"/>
                  </a:lnTo>
                  <a:lnTo>
                    <a:pt x="4662" y="1286"/>
                  </a:lnTo>
                  <a:lnTo>
                    <a:pt x="4672" y="1281"/>
                  </a:lnTo>
                  <a:lnTo>
                    <a:pt x="4681" y="1277"/>
                  </a:lnTo>
                  <a:lnTo>
                    <a:pt x="4692" y="1273"/>
                  </a:lnTo>
                  <a:lnTo>
                    <a:pt x="4703" y="1270"/>
                  </a:lnTo>
                  <a:lnTo>
                    <a:pt x="4714" y="1269"/>
                  </a:lnTo>
                  <a:lnTo>
                    <a:pt x="4726" y="1268"/>
                  </a:lnTo>
                  <a:lnTo>
                    <a:pt x="4737" y="1269"/>
                  </a:lnTo>
                  <a:lnTo>
                    <a:pt x="4748" y="1270"/>
                  </a:lnTo>
                  <a:lnTo>
                    <a:pt x="4760" y="1273"/>
                  </a:lnTo>
                  <a:lnTo>
                    <a:pt x="4770" y="1277"/>
                  </a:lnTo>
                  <a:lnTo>
                    <a:pt x="4780" y="1281"/>
                  </a:lnTo>
                  <a:lnTo>
                    <a:pt x="4789" y="1286"/>
                  </a:lnTo>
                  <a:lnTo>
                    <a:pt x="4797" y="1292"/>
                  </a:lnTo>
                  <a:lnTo>
                    <a:pt x="4805" y="1298"/>
                  </a:lnTo>
                  <a:lnTo>
                    <a:pt x="4813" y="1305"/>
                  </a:lnTo>
                  <a:lnTo>
                    <a:pt x="4820" y="1313"/>
                  </a:lnTo>
                  <a:lnTo>
                    <a:pt x="4825" y="1321"/>
                  </a:lnTo>
                  <a:lnTo>
                    <a:pt x="4830" y="1331"/>
                  </a:lnTo>
                  <a:lnTo>
                    <a:pt x="4834" y="1340"/>
                  </a:lnTo>
                  <a:lnTo>
                    <a:pt x="4836" y="1350"/>
                  </a:lnTo>
                  <a:lnTo>
                    <a:pt x="4838" y="1359"/>
                  </a:lnTo>
                  <a:lnTo>
                    <a:pt x="4839" y="1370"/>
                  </a:lnTo>
                  <a:lnTo>
                    <a:pt x="4838" y="1380"/>
                  </a:lnTo>
                  <a:lnTo>
                    <a:pt x="4836" y="1391"/>
                  </a:lnTo>
                  <a:lnTo>
                    <a:pt x="4834" y="1400"/>
                  </a:lnTo>
                  <a:lnTo>
                    <a:pt x="4830" y="1409"/>
                  </a:lnTo>
                  <a:lnTo>
                    <a:pt x="4825" y="1418"/>
                  </a:lnTo>
                  <a:lnTo>
                    <a:pt x="4820" y="1426"/>
                  </a:lnTo>
                  <a:lnTo>
                    <a:pt x="4813" y="1434"/>
                  </a:lnTo>
                  <a:lnTo>
                    <a:pt x="4805" y="1442"/>
                  </a:lnTo>
                  <a:lnTo>
                    <a:pt x="4797" y="1448"/>
                  </a:lnTo>
                  <a:lnTo>
                    <a:pt x="4789" y="1454"/>
                  </a:lnTo>
                  <a:lnTo>
                    <a:pt x="4780" y="1459"/>
                  </a:lnTo>
                  <a:lnTo>
                    <a:pt x="4770" y="1463"/>
                  </a:lnTo>
                  <a:lnTo>
                    <a:pt x="4760" y="1466"/>
                  </a:lnTo>
                  <a:lnTo>
                    <a:pt x="4748" y="1469"/>
                  </a:lnTo>
                  <a:lnTo>
                    <a:pt x="4737" y="1470"/>
                  </a:lnTo>
                  <a:lnTo>
                    <a:pt x="4726" y="14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366101" y="2240438"/>
              <a:ext cx="9733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步骤三</a:t>
              </a:r>
              <a:endPara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9735671" y="2130153"/>
              <a:ext cx="1782896" cy="613046"/>
            </a:xfrm>
            <a:prstGeom prst="rect">
              <a:avLst/>
            </a:prstGeom>
            <a:solidFill>
              <a:srgbClr val="59959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KSO_Shape"/>
            <p:cNvSpPr/>
            <p:nvPr/>
          </p:nvSpPr>
          <p:spPr bwMode="auto">
            <a:xfrm>
              <a:off x="10040219" y="2303402"/>
              <a:ext cx="270108" cy="262455"/>
            </a:xfrm>
            <a:custGeom>
              <a:avLst/>
              <a:gdLst>
                <a:gd name="T0" fmla="*/ 647115728 w 5608"/>
                <a:gd name="T1" fmla="*/ 107108861 h 5444"/>
                <a:gd name="T2" fmla="*/ 482682772 w 5608"/>
                <a:gd name="T3" fmla="*/ 308963069 h 5444"/>
                <a:gd name="T4" fmla="*/ 482682772 w 5608"/>
                <a:gd name="T5" fmla="*/ 529535615 h 5444"/>
                <a:gd name="T6" fmla="*/ 644346208 w 5608"/>
                <a:gd name="T7" fmla="*/ 535543626 h 5444"/>
                <a:gd name="T8" fmla="*/ 640769238 w 5608"/>
                <a:gd name="T9" fmla="*/ 552412978 h 5444"/>
                <a:gd name="T10" fmla="*/ 635345695 w 5608"/>
                <a:gd name="T11" fmla="*/ 567664894 h 5444"/>
                <a:gd name="T12" fmla="*/ 628191414 w 5608"/>
                <a:gd name="T13" fmla="*/ 581299033 h 5444"/>
                <a:gd name="T14" fmla="*/ 619537048 w 5608"/>
                <a:gd name="T15" fmla="*/ 593199791 h 5444"/>
                <a:gd name="T16" fmla="*/ 609382596 w 5608"/>
                <a:gd name="T17" fmla="*/ 603598716 h 5444"/>
                <a:gd name="T18" fmla="*/ 598305198 w 5608"/>
                <a:gd name="T19" fmla="*/ 612148996 h 5444"/>
                <a:gd name="T20" fmla="*/ 585958366 w 5608"/>
                <a:gd name="T21" fmla="*/ 618966235 h 5444"/>
                <a:gd name="T22" fmla="*/ 572918899 w 5608"/>
                <a:gd name="T23" fmla="*/ 624165358 h 5444"/>
                <a:gd name="T24" fmla="*/ 559187477 w 5608"/>
                <a:gd name="T25" fmla="*/ 627400572 h 5444"/>
                <a:gd name="T26" fmla="*/ 544994072 w 5608"/>
                <a:gd name="T27" fmla="*/ 628902744 h 5444"/>
                <a:gd name="T28" fmla="*/ 106852564 w 5608"/>
                <a:gd name="T29" fmla="*/ 629018348 h 5444"/>
                <a:gd name="T30" fmla="*/ 90582274 w 5608"/>
                <a:gd name="T31" fmla="*/ 627862988 h 5444"/>
                <a:gd name="T32" fmla="*/ 75119775 w 5608"/>
                <a:gd name="T33" fmla="*/ 624165358 h 5444"/>
                <a:gd name="T34" fmla="*/ 60580563 w 5608"/>
                <a:gd name="T35" fmla="*/ 618388215 h 5444"/>
                <a:gd name="T36" fmla="*/ 47079792 w 5608"/>
                <a:gd name="T37" fmla="*/ 610646823 h 5444"/>
                <a:gd name="T38" fmla="*/ 35079108 w 5608"/>
                <a:gd name="T39" fmla="*/ 601172391 h 5444"/>
                <a:gd name="T40" fmla="*/ 24347517 w 5608"/>
                <a:gd name="T41" fmla="*/ 589964577 h 5444"/>
                <a:gd name="T42" fmla="*/ 15462499 w 5608"/>
                <a:gd name="T43" fmla="*/ 577254931 h 5444"/>
                <a:gd name="T44" fmla="*/ 8308219 w 5608"/>
                <a:gd name="T45" fmla="*/ 563505188 h 5444"/>
                <a:gd name="T46" fmla="*/ 3230823 w 5608"/>
                <a:gd name="T47" fmla="*/ 548600084 h 5444"/>
                <a:gd name="T48" fmla="*/ 461643 w 5608"/>
                <a:gd name="T49" fmla="*/ 532770829 h 5444"/>
                <a:gd name="T50" fmla="*/ 0 w 5608"/>
                <a:gd name="T51" fmla="*/ 107108861 h 5444"/>
                <a:gd name="T52" fmla="*/ 461643 w 5608"/>
                <a:gd name="T53" fmla="*/ 96247520 h 5444"/>
                <a:gd name="T54" fmla="*/ 3230823 w 5608"/>
                <a:gd name="T55" fmla="*/ 80418264 h 5444"/>
                <a:gd name="T56" fmla="*/ 8308219 w 5608"/>
                <a:gd name="T57" fmla="*/ 65513161 h 5444"/>
                <a:gd name="T58" fmla="*/ 15462499 w 5608"/>
                <a:gd name="T59" fmla="*/ 51763418 h 5444"/>
                <a:gd name="T60" fmla="*/ 24347517 w 5608"/>
                <a:gd name="T61" fmla="*/ 39169375 h 5444"/>
                <a:gd name="T62" fmla="*/ 35079108 w 5608"/>
                <a:gd name="T63" fmla="*/ 27961562 h 5444"/>
                <a:gd name="T64" fmla="*/ 47079792 w 5608"/>
                <a:gd name="T65" fmla="*/ 18486789 h 5444"/>
                <a:gd name="T66" fmla="*/ 60580563 w 5608"/>
                <a:gd name="T67" fmla="*/ 10745397 h 5444"/>
                <a:gd name="T68" fmla="*/ 75119775 w 5608"/>
                <a:gd name="T69" fmla="*/ 4968254 h 5444"/>
                <a:gd name="T70" fmla="*/ 90582274 w 5608"/>
                <a:gd name="T71" fmla="*/ 1386569 h 5444"/>
                <a:gd name="T72" fmla="*/ 106852564 w 5608"/>
                <a:gd name="T73" fmla="*/ 0 h 5444"/>
                <a:gd name="T74" fmla="*/ 134085096 w 5608"/>
                <a:gd name="T75" fmla="*/ 56847276 h 5444"/>
                <a:gd name="T76" fmla="*/ 508069071 w 5608"/>
                <a:gd name="T77" fmla="*/ 56847276 h 5444"/>
                <a:gd name="T78" fmla="*/ 190280558 w 5608"/>
                <a:gd name="T79" fmla="*/ 90355113 h 5444"/>
                <a:gd name="T80" fmla="*/ 273708552 w 5608"/>
                <a:gd name="T81" fmla="*/ 90355113 h 5444"/>
                <a:gd name="T82" fmla="*/ 64388524 w 5608"/>
                <a:gd name="T83" fmla="*/ 565700645 h 5444"/>
                <a:gd name="T84" fmla="*/ 64388524 w 5608"/>
                <a:gd name="T85" fmla="*/ 498454444 h 544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5608" h="5444">
                  <a:moveTo>
                    <a:pt x="926" y="0"/>
                  </a:moveTo>
                  <a:lnTo>
                    <a:pt x="4681" y="0"/>
                  </a:lnTo>
                  <a:lnTo>
                    <a:pt x="5608" y="927"/>
                  </a:lnTo>
                  <a:lnTo>
                    <a:pt x="5608" y="3234"/>
                  </a:lnTo>
                  <a:lnTo>
                    <a:pt x="4183" y="3234"/>
                  </a:lnTo>
                  <a:lnTo>
                    <a:pt x="4183" y="2674"/>
                  </a:lnTo>
                  <a:lnTo>
                    <a:pt x="2679" y="3899"/>
                  </a:lnTo>
                  <a:lnTo>
                    <a:pt x="4183" y="5123"/>
                  </a:lnTo>
                  <a:lnTo>
                    <a:pt x="4183" y="4583"/>
                  </a:lnTo>
                  <a:lnTo>
                    <a:pt x="5589" y="4583"/>
                  </a:lnTo>
                  <a:lnTo>
                    <a:pt x="5584" y="4635"/>
                  </a:lnTo>
                  <a:lnTo>
                    <a:pt x="5575" y="4685"/>
                  </a:lnTo>
                  <a:lnTo>
                    <a:pt x="5565" y="4734"/>
                  </a:lnTo>
                  <a:lnTo>
                    <a:pt x="5553" y="4781"/>
                  </a:lnTo>
                  <a:lnTo>
                    <a:pt x="5539" y="4827"/>
                  </a:lnTo>
                  <a:lnTo>
                    <a:pt x="5523" y="4871"/>
                  </a:lnTo>
                  <a:lnTo>
                    <a:pt x="5506" y="4913"/>
                  </a:lnTo>
                  <a:lnTo>
                    <a:pt x="5487" y="4955"/>
                  </a:lnTo>
                  <a:lnTo>
                    <a:pt x="5467" y="4994"/>
                  </a:lnTo>
                  <a:lnTo>
                    <a:pt x="5444" y="5031"/>
                  </a:lnTo>
                  <a:lnTo>
                    <a:pt x="5421" y="5067"/>
                  </a:lnTo>
                  <a:lnTo>
                    <a:pt x="5395" y="5103"/>
                  </a:lnTo>
                  <a:lnTo>
                    <a:pt x="5369" y="5134"/>
                  </a:lnTo>
                  <a:lnTo>
                    <a:pt x="5341" y="5166"/>
                  </a:lnTo>
                  <a:lnTo>
                    <a:pt x="5312" y="5196"/>
                  </a:lnTo>
                  <a:lnTo>
                    <a:pt x="5281" y="5224"/>
                  </a:lnTo>
                  <a:lnTo>
                    <a:pt x="5251" y="5251"/>
                  </a:lnTo>
                  <a:lnTo>
                    <a:pt x="5218" y="5275"/>
                  </a:lnTo>
                  <a:lnTo>
                    <a:pt x="5185" y="5298"/>
                  </a:lnTo>
                  <a:lnTo>
                    <a:pt x="5151" y="5320"/>
                  </a:lnTo>
                  <a:lnTo>
                    <a:pt x="5114" y="5339"/>
                  </a:lnTo>
                  <a:lnTo>
                    <a:pt x="5078" y="5357"/>
                  </a:lnTo>
                  <a:lnTo>
                    <a:pt x="5041" y="5374"/>
                  </a:lnTo>
                  <a:lnTo>
                    <a:pt x="5004" y="5388"/>
                  </a:lnTo>
                  <a:lnTo>
                    <a:pt x="4965" y="5402"/>
                  </a:lnTo>
                  <a:lnTo>
                    <a:pt x="4926" y="5412"/>
                  </a:lnTo>
                  <a:lnTo>
                    <a:pt x="4887" y="5422"/>
                  </a:lnTo>
                  <a:lnTo>
                    <a:pt x="4846" y="5430"/>
                  </a:lnTo>
                  <a:lnTo>
                    <a:pt x="4806" y="5436"/>
                  </a:lnTo>
                  <a:lnTo>
                    <a:pt x="4764" y="5440"/>
                  </a:lnTo>
                  <a:lnTo>
                    <a:pt x="4723" y="5443"/>
                  </a:lnTo>
                  <a:lnTo>
                    <a:pt x="4681" y="5444"/>
                  </a:lnTo>
                  <a:lnTo>
                    <a:pt x="926" y="5444"/>
                  </a:lnTo>
                  <a:lnTo>
                    <a:pt x="879" y="5443"/>
                  </a:lnTo>
                  <a:lnTo>
                    <a:pt x="832" y="5439"/>
                  </a:lnTo>
                  <a:lnTo>
                    <a:pt x="785" y="5434"/>
                  </a:lnTo>
                  <a:lnTo>
                    <a:pt x="739" y="5425"/>
                  </a:lnTo>
                  <a:lnTo>
                    <a:pt x="695" y="5414"/>
                  </a:lnTo>
                  <a:lnTo>
                    <a:pt x="651" y="5402"/>
                  </a:lnTo>
                  <a:lnTo>
                    <a:pt x="608" y="5388"/>
                  </a:lnTo>
                  <a:lnTo>
                    <a:pt x="566" y="5371"/>
                  </a:lnTo>
                  <a:lnTo>
                    <a:pt x="525" y="5352"/>
                  </a:lnTo>
                  <a:lnTo>
                    <a:pt x="485" y="5331"/>
                  </a:lnTo>
                  <a:lnTo>
                    <a:pt x="447" y="5309"/>
                  </a:lnTo>
                  <a:lnTo>
                    <a:pt x="408" y="5285"/>
                  </a:lnTo>
                  <a:lnTo>
                    <a:pt x="372" y="5259"/>
                  </a:lnTo>
                  <a:lnTo>
                    <a:pt x="337" y="5231"/>
                  </a:lnTo>
                  <a:lnTo>
                    <a:pt x="304" y="5203"/>
                  </a:lnTo>
                  <a:lnTo>
                    <a:pt x="271" y="5172"/>
                  </a:lnTo>
                  <a:lnTo>
                    <a:pt x="240" y="5140"/>
                  </a:lnTo>
                  <a:lnTo>
                    <a:pt x="211" y="5106"/>
                  </a:lnTo>
                  <a:lnTo>
                    <a:pt x="184" y="5071"/>
                  </a:lnTo>
                  <a:lnTo>
                    <a:pt x="158" y="5034"/>
                  </a:lnTo>
                  <a:lnTo>
                    <a:pt x="134" y="4996"/>
                  </a:lnTo>
                  <a:lnTo>
                    <a:pt x="111" y="4958"/>
                  </a:lnTo>
                  <a:lnTo>
                    <a:pt x="91" y="4917"/>
                  </a:lnTo>
                  <a:lnTo>
                    <a:pt x="72" y="4877"/>
                  </a:lnTo>
                  <a:lnTo>
                    <a:pt x="56" y="4834"/>
                  </a:lnTo>
                  <a:lnTo>
                    <a:pt x="41" y="4792"/>
                  </a:lnTo>
                  <a:lnTo>
                    <a:pt x="28" y="4748"/>
                  </a:lnTo>
                  <a:lnTo>
                    <a:pt x="18" y="4703"/>
                  </a:lnTo>
                  <a:lnTo>
                    <a:pt x="10" y="4658"/>
                  </a:lnTo>
                  <a:lnTo>
                    <a:pt x="4" y="4611"/>
                  </a:lnTo>
                  <a:lnTo>
                    <a:pt x="1" y="4564"/>
                  </a:lnTo>
                  <a:lnTo>
                    <a:pt x="0" y="4517"/>
                  </a:lnTo>
                  <a:lnTo>
                    <a:pt x="0" y="927"/>
                  </a:lnTo>
                  <a:lnTo>
                    <a:pt x="1" y="880"/>
                  </a:lnTo>
                  <a:lnTo>
                    <a:pt x="4" y="833"/>
                  </a:lnTo>
                  <a:lnTo>
                    <a:pt x="10" y="787"/>
                  </a:lnTo>
                  <a:lnTo>
                    <a:pt x="18" y="741"/>
                  </a:lnTo>
                  <a:lnTo>
                    <a:pt x="28" y="696"/>
                  </a:lnTo>
                  <a:lnTo>
                    <a:pt x="41" y="653"/>
                  </a:lnTo>
                  <a:lnTo>
                    <a:pt x="56" y="610"/>
                  </a:lnTo>
                  <a:lnTo>
                    <a:pt x="72" y="567"/>
                  </a:lnTo>
                  <a:lnTo>
                    <a:pt x="91" y="527"/>
                  </a:lnTo>
                  <a:lnTo>
                    <a:pt x="111" y="486"/>
                  </a:lnTo>
                  <a:lnTo>
                    <a:pt x="134" y="448"/>
                  </a:lnTo>
                  <a:lnTo>
                    <a:pt x="158" y="410"/>
                  </a:lnTo>
                  <a:lnTo>
                    <a:pt x="184" y="374"/>
                  </a:lnTo>
                  <a:lnTo>
                    <a:pt x="211" y="339"/>
                  </a:lnTo>
                  <a:lnTo>
                    <a:pt x="240" y="306"/>
                  </a:lnTo>
                  <a:lnTo>
                    <a:pt x="271" y="273"/>
                  </a:lnTo>
                  <a:lnTo>
                    <a:pt x="304" y="242"/>
                  </a:lnTo>
                  <a:lnTo>
                    <a:pt x="337" y="213"/>
                  </a:lnTo>
                  <a:lnTo>
                    <a:pt x="372" y="185"/>
                  </a:lnTo>
                  <a:lnTo>
                    <a:pt x="408" y="160"/>
                  </a:lnTo>
                  <a:lnTo>
                    <a:pt x="447" y="135"/>
                  </a:lnTo>
                  <a:lnTo>
                    <a:pt x="485" y="113"/>
                  </a:lnTo>
                  <a:lnTo>
                    <a:pt x="525" y="93"/>
                  </a:lnTo>
                  <a:lnTo>
                    <a:pt x="566" y="74"/>
                  </a:lnTo>
                  <a:lnTo>
                    <a:pt x="608" y="58"/>
                  </a:lnTo>
                  <a:lnTo>
                    <a:pt x="651" y="43"/>
                  </a:lnTo>
                  <a:lnTo>
                    <a:pt x="695" y="30"/>
                  </a:lnTo>
                  <a:lnTo>
                    <a:pt x="739" y="19"/>
                  </a:lnTo>
                  <a:lnTo>
                    <a:pt x="785" y="12"/>
                  </a:lnTo>
                  <a:lnTo>
                    <a:pt x="832" y="5"/>
                  </a:lnTo>
                  <a:lnTo>
                    <a:pt x="879" y="2"/>
                  </a:lnTo>
                  <a:lnTo>
                    <a:pt x="926" y="0"/>
                  </a:lnTo>
                  <a:close/>
                  <a:moveTo>
                    <a:pt x="4403" y="492"/>
                  </a:moveTo>
                  <a:lnTo>
                    <a:pt x="1162" y="492"/>
                  </a:lnTo>
                  <a:lnTo>
                    <a:pt x="1162" y="2201"/>
                  </a:lnTo>
                  <a:lnTo>
                    <a:pt x="4403" y="2201"/>
                  </a:lnTo>
                  <a:lnTo>
                    <a:pt x="4403" y="492"/>
                  </a:lnTo>
                  <a:close/>
                  <a:moveTo>
                    <a:pt x="2372" y="782"/>
                  </a:moveTo>
                  <a:lnTo>
                    <a:pt x="1649" y="782"/>
                  </a:lnTo>
                  <a:lnTo>
                    <a:pt x="1649" y="1856"/>
                  </a:lnTo>
                  <a:lnTo>
                    <a:pt x="2372" y="1856"/>
                  </a:lnTo>
                  <a:lnTo>
                    <a:pt x="2372" y="782"/>
                  </a:lnTo>
                  <a:close/>
                  <a:moveTo>
                    <a:pt x="558" y="4314"/>
                  </a:moveTo>
                  <a:lnTo>
                    <a:pt x="558" y="4896"/>
                  </a:lnTo>
                  <a:lnTo>
                    <a:pt x="1093" y="4896"/>
                  </a:lnTo>
                  <a:lnTo>
                    <a:pt x="1093" y="4314"/>
                  </a:lnTo>
                  <a:lnTo>
                    <a:pt x="558" y="43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21"/>
            <p:cNvSpPr txBox="1"/>
            <p:nvPr/>
          </p:nvSpPr>
          <p:spPr>
            <a:xfrm>
              <a:off x="10348427" y="2240438"/>
              <a:ext cx="9733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步骤四</a:t>
              </a:r>
              <a:endPara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圆角矩形 3"/>
          <p:cNvSpPr>
            <a:spLocks noChangeAspect="1" noChangeArrowheads="1"/>
          </p:cNvSpPr>
          <p:nvPr/>
        </p:nvSpPr>
        <p:spPr bwMode="auto">
          <a:xfrm>
            <a:off x="713656" y="3424907"/>
            <a:ext cx="539750" cy="539750"/>
          </a:xfrm>
          <a:prstGeom prst="roundRect">
            <a:avLst>
              <a:gd name="adj" fmla="val 16667"/>
            </a:avLst>
          </a:prstGeom>
          <a:solidFill>
            <a:srgbClr val="599597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" name="圆角矩形 4"/>
          <p:cNvSpPr>
            <a:spLocks noChangeAspect="1" noChangeArrowheads="1"/>
          </p:cNvSpPr>
          <p:nvPr/>
        </p:nvSpPr>
        <p:spPr bwMode="auto">
          <a:xfrm>
            <a:off x="700956" y="4763169"/>
            <a:ext cx="539750" cy="541338"/>
          </a:xfrm>
          <a:prstGeom prst="roundRect">
            <a:avLst>
              <a:gd name="adj" fmla="val 16667"/>
            </a:avLst>
          </a:prstGeom>
          <a:solidFill>
            <a:srgbClr val="599597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en-US" altLang="zh-CN" sz="240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1290564" y="3291440"/>
            <a:ext cx="249299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文本框 8"/>
          <p:cNvSpPr txBox="1">
            <a:spLocks noChangeArrowheads="1"/>
          </p:cNvSpPr>
          <p:nvPr/>
        </p:nvSpPr>
        <p:spPr bwMode="auto">
          <a:xfrm>
            <a:off x="1290564" y="3690583"/>
            <a:ext cx="456565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54" name="文本框 9"/>
          <p:cNvSpPr txBox="1">
            <a:spLocks noChangeArrowheads="1"/>
          </p:cNvSpPr>
          <p:nvPr/>
        </p:nvSpPr>
        <p:spPr bwMode="auto">
          <a:xfrm>
            <a:off x="1290564" y="4631290"/>
            <a:ext cx="249299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文本框 10"/>
          <p:cNvSpPr txBox="1">
            <a:spLocks noChangeArrowheads="1"/>
          </p:cNvSpPr>
          <p:nvPr/>
        </p:nvSpPr>
        <p:spPr bwMode="auto">
          <a:xfrm>
            <a:off x="1290564" y="5032021"/>
            <a:ext cx="456565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56" name="圆角矩形 13"/>
          <p:cNvSpPr>
            <a:spLocks noChangeAspect="1" noChangeArrowheads="1"/>
          </p:cNvSpPr>
          <p:nvPr/>
        </p:nvSpPr>
        <p:spPr bwMode="auto">
          <a:xfrm>
            <a:off x="6431606" y="3424907"/>
            <a:ext cx="539750" cy="539750"/>
          </a:xfrm>
          <a:prstGeom prst="roundRect">
            <a:avLst>
              <a:gd name="adj" fmla="val 16667"/>
            </a:avLst>
          </a:prstGeom>
          <a:solidFill>
            <a:srgbClr val="599597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7" name="文本框 15"/>
          <p:cNvSpPr txBox="1">
            <a:spLocks noChangeArrowheads="1"/>
          </p:cNvSpPr>
          <p:nvPr/>
        </p:nvSpPr>
        <p:spPr bwMode="auto">
          <a:xfrm>
            <a:off x="7021214" y="3291440"/>
            <a:ext cx="249299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文本框 16"/>
          <p:cNvSpPr txBox="1">
            <a:spLocks noChangeArrowheads="1"/>
          </p:cNvSpPr>
          <p:nvPr/>
        </p:nvSpPr>
        <p:spPr bwMode="auto">
          <a:xfrm>
            <a:off x="7021214" y="3690583"/>
            <a:ext cx="456565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59" name="文本框 17"/>
          <p:cNvSpPr txBox="1">
            <a:spLocks noChangeArrowheads="1"/>
          </p:cNvSpPr>
          <p:nvPr/>
        </p:nvSpPr>
        <p:spPr bwMode="auto">
          <a:xfrm>
            <a:off x="7021214" y="4631290"/>
            <a:ext cx="249299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文本框 18"/>
          <p:cNvSpPr txBox="1">
            <a:spLocks noChangeArrowheads="1"/>
          </p:cNvSpPr>
          <p:nvPr/>
        </p:nvSpPr>
        <p:spPr bwMode="auto">
          <a:xfrm>
            <a:off x="7021214" y="5032021"/>
            <a:ext cx="456565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61" name="圆角矩形 21"/>
          <p:cNvSpPr>
            <a:spLocks noChangeAspect="1" noChangeArrowheads="1"/>
          </p:cNvSpPr>
          <p:nvPr/>
        </p:nvSpPr>
        <p:spPr bwMode="auto">
          <a:xfrm>
            <a:off x="6431606" y="4763169"/>
            <a:ext cx="539750" cy="541338"/>
          </a:xfrm>
          <a:prstGeom prst="roundRect">
            <a:avLst>
              <a:gd name="adj" fmla="val 16667"/>
            </a:avLst>
          </a:prstGeom>
          <a:solidFill>
            <a:srgbClr val="599597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58588" y="35454"/>
            <a:ext cx="297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输入标题内容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graphicFrame>
        <p:nvGraphicFramePr>
          <p:cNvPr id="4" name="Chart 15"/>
          <p:cNvGraphicFramePr/>
          <p:nvPr/>
        </p:nvGraphicFramePr>
        <p:xfrm>
          <a:off x="5808520" y="1550979"/>
          <a:ext cx="5777055" cy="4192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5" name="Freeform 171"/>
          <p:cNvSpPr>
            <a:spLocks noEditPoints="1"/>
          </p:cNvSpPr>
          <p:nvPr/>
        </p:nvSpPr>
        <p:spPr bwMode="auto">
          <a:xfrm>
            <a:off x="1152347" y="1658076"/>
            <a:ext cx="488212" cy="418466"/>
          </a:xfrm>
          <a:custGeom>
            <a:avLst/>
            <a:gdLst>
              <a:gd name="T0" fmla="*/ 169 w 169"/>
              <a:gd name="T1" fmla="*/ 40 h 145"/>
              <a:gd name="T2" fmla="*/ 169 w 169"/>
              <a:gd name="T3" fmla="*/ 76 h 145"/>
              <a:gd name="T4" fmla="*/ 0 w 169"/>
              <a:gd name="T5" fmla="*/ 76 h 145"/>
              <a:gd name="T6" fmla="*/ 0 w 169"/>
              <a:gd name="T7" fmla="*/ 40 h 145"/>
              <a:gd name="T8" fmla="*/ 4 w 169"/>
              <a:gd name="T9" fmla="*/ 29 h 145"/>
              <a:gd name="T10" fmla="*/ 15 w 169"/>
              <a:gd name="T11" fmla="*/ 24 h 145"/>
              <a:gd name="T12" fmla="*/ 48 w 169"/>
              <a:gd name="T13" fmla="*/ 24 h 145"/>
              <a:gd name="T14" fmla="*/ 48 w 169"/>
              <a:gd name="T15" fmla="*/ 9 h 145"/>
              <a:gd name="T16" fmla="*/ 51 w 169"/>
              <a:gd name="T17" fmla="*/ 3 h 145"/>
              <a:gd name="T18" fmla="*/ 57 w 169"/>
              <a:gd name="T19" fmla="*/ 0 h 145"/>
              <a:gd name="T20" fmla="*/ 112 w 169"/>
              <a:gd name="T21" fmla="*/ 0 h 145"/>
              <a:gd name="T22" fmla="*/ 118 w 169"/>
              <a:gd name="T23" fmla="*/ 3 h 145"/>
              <a:gd name="T24" fmla="*/ 121 w 169"/>
              <a:gd name="T25" fmla="*/ 9 h 145"/>
              <a:gd name="T26" fmla="*/ 121 w 169"/>
              <a:gd name="T27" fmla="*/ 24 h 145"/>
              <a:gd name="T28" fmla="*/ 154 w 169"/>
              <a:gd name="T29" fmla="*/ 24 h 145"/>
              <a:gd name="T30" fmla="*/ 165 w 169"/>
              <a:gd name="T31" fmla="*/ 29 h 145"/>
              <a:gd name="T32" fmla="*/ 169 w 169"/>
              <a:gd name="T33" fmla="*/ 40 h 145"/>
              <a:gd name="T34" fmla="*/ 169 w 169"/>
              <a:gd name="T35" fmla="*/ 85 h 145"/>
              <a:gd name="T36" fmla="*/ 169 w 169"/>
              <a:gd name="T37" fmla="*/ 130 h 145"/>
              <a:gd name="T38" fmla="*/ 165 w 169"/>
              <a:gd name="T39" fmla="*/ 141 h 145"/>
              <a:gd name="T40" fmla="*/ 154 w 169"/>
              <a:gd name="T41" fmla="*/ 145 h 145"/>
              <a:gd name="T42" fmla="*/ 15 w 169"/>
              <a:gd name="T43" fmla="*/ 145 h 145"/>
              <a:gd name="T44" fmla="*/ 4 w 169"/>
              <a:gd name="T45" fmla="*/ 141 h 145"/>
              <a:gd name="T46" fmla="*/ 0 w 169"/>
              <a:gd name="T47" fmla="*/ 130 h 145"/>
              <a:gd name="T48" fmla="*/ 0 w 169"/>
              <a:gd name="T49" fmla="*/ 85 h 145"/>
              <a:gd name="T50" fmla="*/ 63 w 169"/>
              <a:gd name="T51" fmla="*/ 85 h 145"/>
              <a:gd name="T52" fmla="*/ 63 w 169"/>
              <a:gd name="T53" fmla="*/ 100 h 145"/>
              <a:gd name="T54" fmla="*/ 65 w 169"/>
              <a:gd name="T55" fmla="*/ 104 h 145"/>
              <a:gd name="T56" fmla="*/ 69 w 169"/>
              <a:gd name="T57" fmla="*/ 106 h 145"/>
              <a:gd name="T58" fmla="*/ 100 w 169"/>
              <a:gd name="T59" fmla="*/ 106 h 145"/>
              <a:gd name="T60" fmla="*/ 104 w 169"/>
              <a:gd name="T61" fmla="*/ 104 h 145"/>
              <a:gd name="T62" fmla="*/ 106 w 169"/>
              <a:gd name="T63" fmla="*/ 100 h 145"/>
              <a:gd name="T64" fmla="*/ 106 w 169"/>
              <a:gd name="T65" fmla="*/ 85 h 145"/>
              <a:gd name="T66" fmla="*/ 169 w 169"/>
              <a:gd name="T67" fmla="*/ 85 h 145"/>
              <a:gd name="T68" fmla="*/ 60 w 169"/>
              <a:gd name="T69" fmla="*/ 24 h 145"/>
              <a:gd name="T70" fmla="*/ 109 w 169"/>
              <a:gd name="T71" fmla="*/ 24 h 145"/>
              <a:gd name="T72" fmla="*/ 109 w 169"/>
              <a:gd name="T73" fmla="*/ 12 h 145"/>
              <a:gd name="T74" fmla="*/ 60 w 169"/>
              <a:gd name="T75" fmla="*/ 12 h 145"/>
              <a:gd name="T76" fmla="*/ 60 w 169"/>
              <a:gd name="T77" fmla="*/ 24 h 145"/>
              <a:gd name="T78" fmla="*/ 97 w 169"/>
              <a:gd name="T79" fmla="*/ 85 h 145"/>
              <a:gd name="T80" fmla="*/ 97 w 169"/>
              <a:gd name="T81" fmla="*/ 97 h 145"/>
              <a:gd name="T82" fmla="*/ 72 w 169"/>
              <a:gd name="T83" fmla="*/ 97 h 145"/>
              <a:gd name="T84" fmla="*/ 72 w 169"/>
              <a:gd name="T85" fmla="*/ 85 h 145"/>
              <a:gd name="T86" fmla="*/ 97 w 169"/>
              <a:gd name="T87" fmla="*/ 8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69" h="145">
                <a:moveTo>
                  <a:pt x="169" y="40"/>
                </a:moveTo>
                <a:cubicBezTo>
                  <a:pt x="169" y="76"/>
                  <a:pt x="169" y="76"/>
                  <a:pt x="169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5"/>
                  <a:pt x="1" y="32"/>
                  <a:pt x="4" y="29"/>
                </a:cubicBezTo>
                <a:cubicBezTo>
                  <a:pt x="7" y="26"/>
                  <a:pt x="11" y="24"/>
                  <a:pt x="15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7"/>
                  <a:pt x="49" y="5"/>
                  <a:pt x="51" y="3"/>
                </a:cubicBezTo>
                <a:cubicBezTo>
                  <a:pt x="53" y="1"/>
                  <a:pt x="55" y="0"/>
                  <a:pt x="57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1"/>
                  <a:pt x="118" y="3"/>
                </a:cubicBezTo>
                <a:cubicBezTo>
                  <a:pt x="120" y="5"/>
                  <a:pt x="121" y="7"/>
                  <a:pt x="121" y="9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54" y="24"/>
                  <a:pt x="154" y="24"/>
                  <a:pt x="154" y="24"/>
                </a:cubicBezTo>
                <a:cubicBezTo>
                  <a:pt x="158" y="24"/>
                  <a:pt x="162" y="26"/>
                  <a:pt x="165" y="29"/>
                </a:cubicBezTo>
                <a:cubicBezTo>
                  <a:pt x="168" y="32"/>
                  <a:pt x="169" y="35"/>
                  <a:pt x="169" y="40"/>
                </a:cubicBezTo>
                <a:close/>
                <a:moveTo>
                  <a:pt x="169" y="85"/>
                </a:moveTo>
                <a:cubicBezTo>
                  <a:pt x="169" y="130"/>
                  <a:pt x="169" y="130"/>
                  <a:pt x="169" y="130"/>
                </a:cubicBezTo>
                <a:cubicBezTo>
                  <a:pt x="169" y="134"/>
                  <a:pt x="168" y="138"/>
                  <a:pt x="165" y="141"/>
                </a:cubicBezTo>
                <a:cubicBezTo>
                  <a:pt x="162" y="144"/>
                  <a:pt x="158" y="145"/>
                  <a:pt x="154" y="145"/>
                </a:cubicBezTo>
                <a:cubicBezTo>
                  <a:pt x="15" y="145"/>
                  <a:pt x="15" y="145"/>
                  <a:pt x="15" y="145"/>
                </a:cubicBezTo>
                <a:cubicBezTo>
                  <a:pt x="11" y="145"/>
                  <a:pt x="7" y="144"/>
                  <a:pt x="4" y="141"/>
                </a:cubicBezTo>
                <a:cubicBezTo>
                  <a:pt x="1" y="138"/>
                  <a:pt x="0" y="134"/>
                  <a:pt x="0" y="130"/>
                </a:cubicBezTo>
                <a:cubicBezTo>
                  <a:pt x="0" y="85"/>
                  <a:pt x="0" y="85"/>
                  <a:pt x="0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3" y="102"/>
                  <a:pt x="64" y="103"/>
                  <a:pt x="65" y="104"/>
                </a:cubicBezTo>
                <a:cubicBezTo>
                  <a:pt x="66" y="106"/>
                  <a:pt x="68" y="106"/>
                  <a:pt x="69" y="106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101" y="106"/>
                  <a:pt x="103" y="106"/>
                  <a:pt x="104" y="104"/>
                </a:cubicBezTo>
                <a:cubicBezTo>
                  <a:pt x="105" y="103"/>
                  <a:pt x="106" y="102"/>
                  <a:pt x="106" y="100"/>
                </a:cubicBezTo>
                <a:cubicBezTo>
                  <a:pt x="106" y="85"/>
                  <a:pt x="106" y="85"/>
                  <a:pt x="106" y="85"/>
                </a:cubicBezTo>
                <a:lnTo>
                  <a:pt x="169" y="85"/>
                </a:lnTo>
                <a:close/>
                <a:moveTo>
                  <a:pt x="60" y="24"/>
                </a:moveTo>
                <a:cubicBezTo>
                  <a:pt x="109" y="24"/>
                  <a:pt x="109" y="24"/>
                  <a:pt x="109" y="24"/>
                </a:cubicBezTo>
                <a:cubicBezTo>
                  <a:pt x="109" y="12"/>
                  <a:pt x="109" y="12"/>
                  <a:pt x="109" y="12"/>
                </a:cubicBezTo>
                <a:cubicBezTo>
                  <a:pt x="60" y="12"/>
                  <a:pt x="60" y="12"/>
                  <a:pt x="60" y="12"/>
                </a:cubicBezTo>
                <a:lnTo>
                  <a:pt x="60" y="24"/>
                </a:lnTo>
                <a:close/>
                <a:moveTo>
                  <a:pt x="97" y="85"/>
                </a:moveTo>
                <a:cubicBezTo>
                  <a:pt x="97" y="97"/>
                  <a:pt x="97" y="97"/>
                  <a:pt x="97" y="97"/>
                </a:cubicBezTo>
                <a:cubicBezTo>
                  <a:pt x="72" y="97"/>
                  <a:pt x="72" y="97"/>
                  <a:pt x="72" y="97"/>
                </a:cubicBezTo>
                <a:cubicBezTo>
                  <a:pt x="72" y="85"/>
                  <a:pt x="72" y="85"/>
                  <a:pt x="72" y="85"/>
                </a:cubicBezTo>
                <a:lnTo>
                  <a:pt x="97" y="85"/>
                </a:lnTo>
                <a:close/>
              </a:path>
            </a:pathLst>
          </a:custGeom>
          <a:solidFill>
            <a:srgbClr val="5995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753923" y="1715382"/>
            <a:ext cx="1027845" cy="3724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预期增长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01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sp>
        <p:nvSpPr>
          <p:cNvPr id="31" name="Rectangle 25"/>
          <p:cNvSpPr/>
          <p:nvPr/>
        </p:nvSpPr>
        <p:spPr>
          <a:xfrm>
            <a:off x="1059311" y="2256514"/>
            <a:ext cx="4749209" cy="59880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1753923" y="4756293"/>
            <a:ext cx="1069524" cy="3440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预期增长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03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sp>
        <p:nvSpPr>
          <p:cNvPr id="34" name="Rectangle 28"/>
          <p:cNvSpPr/>
          <p:nvPr/>
        </p:nvSpPr>
        <p:spPr>
          <a:xfrm>
            <a:off x="1059311" y="5297425"/>
            <a:ext cx="4749209" cy="59880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37" name="TextBox 29"/>
          <p:cNvSpPr txBox="1"/>
          <p:nvPr/>
        </p:nvSpPr>
        <p:spPr>
          <a:xfrm>
            <a:off x="1753923" y="3235837"/>
            <a:ext cx="1064715" cy="3440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预期增长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02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sp>
        <p:nvSpPr>
          <p:cNvPr id="40" name="Rectangle 33"/>
          <p:cNvSpPr/>
          <p:nvPr/>
        </p:nvSpPr>
        <p:spPr>
          <a:xfrm>
            <a:off x="1059311" y="3776969"/>
            <a:ext cx="4749209" cy="598805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41" name="Freeform 173"/>
          <p:cNvSpPr>
            <a:spLocks noEditPoints="1"/>
          </p:cNvSpPr>
          <p:nvPr/>
        </p:nvSpPr>
        <p:spPr bwMode="auto">
          <a:xfrm>
            <a:off x="1172407" y="3211988"/>
            <a:ext cx="448091" cy="418466"/>
          </a:xfrm>
          <a:custGeom>
            <a:avLst/>
            <a:gdLst>
              <a:gd name="T0" fmla="*/ 31 w 182"/>
              <a:gd name="T1" fmla="*/ 97 h 170"/>
              <a:gd name="T2" fmla="*/ 5 w 182"/>
              <a:gd name="T3" fmla="*/ 93 h 170"/>
              <a:gd name="T4" fmla="*/ 12 w 182"/>
              <a:gd name="T5" fmla="*/ 49 h 170"/>
              <a:gd name="T6" fmla="*/ 25 w 182"/>
              <a:gd name="T7" fmla="*/ 55 h 170"/>
              <a:gd name="T8" fmla="*/ 49 w 182"/>
              <a:gd name="T9" fmla="*/ 54 h 170"/>
              <a:gd name="T10" fmla="*/ 56 w 182"/>
              <a:gd name="T11" fmla="*/ 85 h 170"/>
              <a:gd name="T12" fmla="*/ 61 w 182"/>
              <a:gd name="T13" fmla="*/ 24 h 170"/>
              <a:gd name="T14" fmla="*/ 36 w 182"/>
              <a:gd name="T15" fmla="*/ 49 h 170"/>
              <a:gd name="T16" fmla="*/ 12 w 182"/>
              <a:gd name="T17" fmla="*/ 24 h 170"/>
              <a:gd name="T18" fmla="*/ 36 w 182"/>
              <a:gd name="T19" fmla="*/ 0 h 170"/>
              <a:gd name="T20" fmla="*/ 157 w 182"/>
              <a:gd name="T21" fmla="*/ 145 h 170"/>
              <a:gd name="T22" fmla="*/ 132 w 182"/>
              <a:gd name="T23" fmla="*/ 170 h 170"/>
              <a:gd name="T24" fmla="*/ 31 w 182"/>
              <a:gd name="T25" fmla="*/ 163 h 170"/>
              <a:gd name="T26" fmla="*/ 25 w 182"/>
              <a:gd name="T27" fmla="*/ 135 h 170"/>
              <a:gd name="T28" fmla="*/ 28 w 182"/>
              <a:gd name="T29" fmla="*/ 115 h 170"/>
              <a:gd name="T30" fmla="*/ 38 w 182"/>
              <a:gd name="T31" fmla="*/ 98 h 170"/>
              <a:gd name="T32" fmla="*/ 57 w 182"/>
              <a:gd name="T33" fmla="*/ 91 h 170"/>
              <a:gd name="T34" fmla="*/ 68 w 182"/>
              <a:gd name="T35" fmla="*/ 98 h 170"/>
              <a:gd name="T36" fmla="*/ 91 w 182"/>
              <a:gd name="T37" fmla="*/ 104 h 170"/>
              <a:gd name="T38" fmla="*/ 114 w 182"/>
              <a:gd name="T39" fmla="*/ 98 h 170"/>
              <a:gd name="T40" fmla="*/ 125 w 182"/>
              <a:gd name="T41" fmla="*/ 91 h 170"/>
              <a:gd name="T42" fmla="*/ 143 w 182"/>
              <a:gd name="T43" fmla="*/ 98 h 170"/>
              <a:gd name="T44" fmla="*/ 153 w 182"/>
              <a:gd name="T45" fmla="*/ 115 h 170"/>
              <a:gd name="T46" fmla="*/ 157 w 182"/>
              <a:gd name="T47" fmla="*/ 135 h 170"/>
              <a:gd name="T48" fmla="*/ 116 w 182"/>
              <a:gd name="T49" fmla="*/ 35 h 170"/>
              <a:gd name="T50" fmla="*/ 116 w 182"/>
              <a:gd name="T51" fmla="*/ 86 h 170"/>
              <a:gd name="T52" fmla="*/ 65 w 182"/>
              <a:gd name="T53" fmla="*/ 86 h 170"/>
              <a:gd name="T54" fmla="*/ 65 w 182"/>
              <a:gd name="T55" fmla="*/ 35 h 170"/>
              <a:gd name="T56" fmla="*/ 116 w 182"/>
              <a:gd name="T57" fmla="*/ 35 h 170"/>
              <a:gd name="T58" fmla="*/ 169 w 182"/>
              <a:gd name="T59" fmla="*/ 24 h 170"/>
              <a:gd name="T60" fmla="*/ 145 w 182"/>
              <a:gd name="T61" fmla="*/ 49 h 170"/>
              <a:gd name="T62" fmla="*/ 121 w 182"/>
              <a:gd name="T63" fmla="*/ 24 h 170"/>
              <a:gd name="T64" fmla="*/ 145 w 182"/>
              <a:gd name="T65" fmla="*/ 0 h 170"/>
              <a:gd name="T66" fmla="*/ 182 w 182"/>
              <a:gd name="T67" fmla="*/ 82 h 170"/>
              <a:gd name="T68" fmla="*/ 163 w 182"/>
              <a:gd name="T69" fmla="*/ 97 h 170"/>
              <a:gd name="T70" fmla="*/ 125 w 182"/>
              <a:gd name="T71" fmla="*/ 85 h 170"/>
              <a:gd name="T72" fmla="*/ 133 w 182"/>
              <a:gd name="T73" fmla="*/ 54 h 170"/>
              <a:gd name="T74" fmla="*/ 156 w 182"/>
              <a:gd name="T75" fmla="*/ 55 h 170"/>
              <a:gd name="T76" fmla="*/ 170 w 182"/>
              <a:gd name="T77" fmla="*/ 49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2" h="170">
                <a:moveTo>
                  <a:pt x="56" y="85"/>
                </a:moveTo>
                <a:cubicBezTo>
                  <a:pt x="46" y="85"/>
                  <a:pt x="37" y="89"/>
                  <a:pt x="31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3" y="97"/>
                  <a:pt x="9" y="96"/>
                  <a:pt x="5" y="93"/>
                </a:cubicBezTo>
                <a:cubicBezTo>
                  <a:pt x="2" y="91"/>
                  <a:pt x="0" y="87"/>
                  <a:pt x="0" y="82"/>
                </a:cubicBezTo>
                <a:cubicBezTo>
                  <a:pt x="0" y="60"/>
                  <a:pt x="4" y="49"/>
                  <a:pt x="12" y="49"/>
                </a:cubicBezTo>
                <a:cubicBezTo>
                  <a:pt x="12" y="49"/>
                  <a:pt x="13" y="49"/>
                  <a:pt x="16" y="51"/>
                </a:cubicBezTo>
                <a:cubicBezTo>
                  <a:pt x="18" y="52"/>
                  <a:pt x="21" y="53"/>
                  <a:pt x="25" y="55"/>
                </a:cubicBezTo>
                <a:cubicBezTo>
                  <a:pt x="29" y="56"/>
                  <a:pt x="33" y="57"/>
                  <a:pt x="36" y="57"/>
                </a:cubicBezTo>
                <a:cubicBezTo>
                  <a:pt x="41" y="57"/>
                  <a:pt x="45" y="56"/>
                  <a:pt x="49" y="54"/>
                </a:cubicBezTo>
                <a:cubicBezTo>
                  <a:pt x="49" y="57"/>
                  <a:pt x="48" y="59"/>
                  <a:pt x="48" y="61"/>
                </a:cubicBezTo>
                <a:cubicBezTo>
                  <a:pt x="48" y="69"/>
                  <a:pt x="51" y="78"/>
                  <a:pt x="56" y="85"/>
                </a:cubicBezTo>
                <a:close/>
                <a:moveTo>
                  <a:pt x="53" y="7"/>
                </a:moveTo>
                <a:cubicBezTo>
                  <a:pt x="58" y="12"/>
                  <a:pt x="61" y="18"/>
                  <a:pt x="61" y="24"/>
                </a:cubicBezTo>
                <a:cubicBezTo>
                  <a:pt x="61" y="31"/>
                  <a:pt x="58" y="37"/>
                  <a:pt x="53" y="42"/>
                </a:cubicBezTo>
                <a:cubicBezTo>
                  <a:pt x="49" y="46"/>
                  <a:pt x="43" y="49"/>
                  <a:pt x="36" y="49"/>
                </a:cubicBezTo>
                <a:cubicBezTo>
                  <a:pt x="30" y="49"/>
                  <a:pt x="24" y="46"/>
                  <a:pt x="19" y="42"/>
                </a:cubicBezTo>
                <a:cubicBezTo>
                  <a:pt x="14" y="37"/>
                  <a:pt x="12" y="31"/>
                  <a:pt x="12" y="24"/>
                </a:cubicBezTo>
                <a:cubicBezTo>
                  <a:pt x="12" y="18"/>
                  <a:pt x="14" y="12"/>
                  <a:pt x="19" y="7"/>
                </a:cubicBezTo>
                <a:cubicBezTo>
                  <a:pt x="24" y="3"/>
                  <a:pt x="30" y="0"/>
                  <a:pt x="36" y="0"/>
                </a:cubicBezTo>
                <a:cubicBezTo>
                  <a:pt x="43" y="0"/>
                  <a:pt x="49" y="3"/>
                  <a:pt x="53" y="7"/>
                </a:cubicBezTo>
                <a:close/>
                <a:moveTo>
                  <a:pt x="157" y="145"/>
                </a:moveTo>
                <a:cubicBezTo>
                  <a:pt x="157" y="153"/>
                  <a:pt x="155" y="159"/>
                  <a:pt x="150" y="163"/>
                </a:cubicBezTo>
                <a:cubicBezTo>
                  <a:pt x="146" y="167"/>
                  <a:pt x="140" y="170"/>
                  <a:pt x="132" y="170"/>
                </a:cubicBezTo>
                <a:cubicBezTo>
                  <a:pt x="49" y="170"/>
                  <a:pt x="49" y="170"/>
                  <a:pt x="49" y="170"/>
                </a:cubicBezTo>
                <a:cubicBezTo>
                  <a:pt x="42" y="170"/>
                  <a:pt x="36" y="167"/>
                  <a:pt x="31" y="163"/>
                </a:cubicBezTo>
                <a:cubicBezTo>
                  <a:pt x="26" y="159"/>
                  <a:pt x="24" y="153"/>
                  <a:pt x="24" y="145"/>
                </a:cubicBezTo>
                <a:cubicBezTo>
                  <a:pt x="24" y="142"/>
                  <a:pt x="24" y="139"/>
                  <a:pt x="25" y="135"/>
                </a:cubicBezTo>
                <a:cubicBezTo>
                  <a:pt x="25" y="132"/>
                  <a:pt x="25" y="129"/>
                  <a:pt x="26" y="125"/>
                </a:cubicBezTo>
                <a:cubicBezTo>
                  <a:pt x="27" y="121"/>
                  <a:pt x="27" y="118"/>
                  <a:pt x="28" y="115"/>
                </a:cubicBezTo>
                <a:cubicBezTo>
                  <a:pt x="29" y="112"/>
                  <a:pt x="31" y="109"/>
                  <a:pt x="32" y="106"/>
                </a:cubicBezTo>
                <a:cubicBezTo>
                  <a:pt x="34" y="103"/>
                  <a:pt x="36" y="100"/>
                  <a:pt x="38" y="98"/>
                </a:cubicBezTo>
                <a:cubicBezTo>
                  <a:pt x="40" y="96"/>
                  <a:pt x="43" y="94"/>
                  <a:pt x="46" y="93"/>
                </a:cubicBezTo>
                <a:cubicBezTo>
                  <a:pt x="50" y="92"/>
                  <a:pt x="53" y="91"/>
                  <a:pt x="57" y="91"/>
                </a:cubicBezTo>
                <a:cubicBezTo>
                  <a:pt x="58" y="91"/>
                  <a:pt x="59" y="92"/>
                  <a:pt x="61" y="93"/>
                </a:cubicBezTo>
                <a:cubicBezTo>
                  <a:pt x="63" y="94"/>
                  <a:pt x="65" y="96"/>
                  <a:pt x="68" y="98"/>
                </a:cubicBezTo>
                <a:cubicBezTo>
                  <a:pt x="70" y="99"/>
                  <a:pt x="74" y="101"/>
                  <a:pt x="78" y="102"/>
                </a:cubicBezTo>
                <a:cubicBezTo>
                  <a:pt x="82" y="103"/>
                  <a:pt x="86" y="104"/>
                  <a:pt x="91" y="104"/>
                </a:cubicBezTo>
                <a:cubicBezTo>
                  <a:pt x="95" y="104"/>
                  <a:pt x="99" y="103"/>
                  <a:pt x="104" y="102"/>
                </a:cubicBezTo>
                <a:cubicBezTo>
                  <a:pt x="108" y="101"/>
                  <a:pt x="111" y="99"/>
                  <a:pt x="114" y="98"/>
                </a:cubicBezTo>
                <a:cubicBezTo>
                  <a:pt x="116" y="96"/>
                  <a:pt x="118" y="94"/>
                  <a:pt x="121" y="93"/>
                </a:cubicBezTo>
                <a:cubicBezTo>
                  <a:pt x="123" y="92"/>
                  <a:pt x="124" y="91"/>
                  <a:pt x="125" y="91"/>
                </a:cubicBezTo>
                <a:cubicBezTo>
                  <a:pt x="128" y="91"/>
                  <a:pt x="132" y="92"/>
                  <a:pt x="135" y="93"/>
                </a:cubicBezTo>
                <a:cubicBezTo>
                  <a:pt x="138" y="94"/>
                  <a:pt x="141" y="96"/>
                  <a:pt x="143" y="98"/>
                </a:cubicBezTo>
                <a:cubicBezTo>
                  <a:pt x="145" y="100"/>
                  <a:pt x="147" y="103"/>
                  <a:pt x="149" y="106"/>
                </a:cubicBezTo>
                <a:cubicBezTo>
                  <a:pt x="151" y="109"/>
                  <a:pt x="152" y="112"/>
                  <a:pt x="153" y="115"/>
                </a:cubicBezTo>
                <a:cubicBezTo>
                  <a:pt x="154" y="118"/>
                  <a:pt x="155" y="121"/>
                  <a:pt x="156" y="125"/>
                </a:cubicBezTo>
                <a:cubicBezTo>
                  <a:pt x="156" y="129"/>
                  <a:pt x="157" y="132"/>
                  <a:pt x="157" y="135"/>
                </a:cubicBezTo>
                <a:cubicBezTo>
                  <a:pt x="157" y="139"/>
                  <a:pt x="157" y="142"/>
                  <a:pt x="157" y="145"/>
                </a:cubicBezTo>
                <a:close/>
                <a:moveTo>
                  <a:pt x="116" y="35"/>
                </a:moveTo>
                <a:cubicBezTo>
                  <a:pt x="124" y="42"/>
                  <a:pt x="127" y="51"/>
                  <a:pt x="127" y="61"/>
                </a:cubicBezTo>
                <a:cubicBezTo>
                  <a:pt x="127" y="71"/>
                  <a:pt x="124" y="79"/>
                  <a:pt x="116" y="86"/>
                </a:cubicBezTo>
                <a:cubicBezTo>
                  <a:pt x="109" y="93"/>
                  <a:pt x="101" y="97"/>
                  <a:pt x="91" y="97"/>
                </a:cubicBezTo>
                <a:cubicBezTo>
                  <a:pt x="81" y="97"/>
                  <a:pt x="72" y="93"/>
                  <a:pt x="65" y="86"/>
                </a:cubicBezTo>
                <a:cubicBezTo>
                  <a:pt x="58" y="79"/>
                  <a:pt x="54" y="71"/>
                  <a:pt x="54" y="61"/>
                </a:cubicBezTo>
                <a:cubicBezTo>
                  <a:pt x="54" y="51"/>
                  <a:pt x="58" y="42"/>
                  <a:pt x="65" y="35"/>
                </a:cubicBezTo>
                <a:cubicBezTo>
                  <a:pt x="72" y="28"/>
                  <a:pt x="81" y="24"/>
                  <a:pt x="91" y="24"/>
                </a:cubicBezTo>
                <a:cubicBezTo>
                  <a:pt x="101" y="24"/>
                  <a:pt x="109" y="28"/>
                  <a:pt x="116" y="35"/>
                </a:cubicBezTo>
                <a:close/>
                <a:moveTo>
                  <a:pt x="162" y="7"/>
                </a:moveTo>
                <a:cubicBezTo>
                  <a:pt x="167" y="12"/>
                  <a:pt x="169" y="18"/>
                  <a:pt x="169" y="24"/>
                </a:cubicBezTo>
                <a:cubicBezTo>
                  <a:pt x="169" y="31"/>
                  <a:pt x="167" y="37"/>
                  <a:pt x="162" y="42"/>
                </a:cubicBezTo>
                <a:cubicBezTo>
                  <a:pt x="158" y="46"/>
                  <a:pt x="152" y="49"/>
                  <a:pt x="145" y="49"/>
                </a:cubicBezTo>
                <a:cubicBezTo>
                  <a:pt x="139" y="49"/>
                  <a:pt x="133" y="46"/>
                  <a:pt x="128" y="42"/>
                </a:cubicBezTo>
                <a:cubicBezTo>
                  <a:pt x="123" y="37"/>
                  <a:pt x="121" y="31"/>
                  <a:pt x="121" y="24"/>
                </a:cubicBezTo>
                <a:cubicBezTo>
                  <a:pt x="121" y="18"/>
                  <a:pt x="123" y="12"/>
                  <a:pt x="128" y="7"/>
                </a:cubicBezTo>
                <a:cubicBezTo>
                  <a:pt x="133" y="3"/>
                  <a:pt x="139" y="0"/>
                  <a:pt x="145" y="0"/>
                </a:cubicBezTo>
                <a:cubicBezTo>
                  <a:pt x="152" y="0"/>
                  <a:pt x="158" y="3"/>
                  <a:pt x="162" y="7"/>
                </a:cubicBezTo>
                <a:close/>
                <a:moveTo>
                  <a:pt x="182" y="82"/>
                </a:moveTo>
                <a:cubicBezTo>
                  <a:pt x="182" y="87"/>
                  <a:pt x="180" y="91"/>
                  <a:pt x="176" y="93"/>
                </a:cubicBezTo>
                <a:cubicBezTo>
                  <a:pt x="173" y="96"/>
                  <a:pt x="168" y="97"/>
                  <a:pt x="163" y="97"/>
                </a:cubicBezTo>
                <a:cubicBezTo>
                  <a:pt x="151" y="97"/>
                  <a:pt x="151" y="97"/>
                  <a:pt x="151" y="97"/>
                </a:cubicBezTo>
                <a:cubicBezTo>
                  <a:pt x="144" y="89"/>
                  <a:pt x="136" y="85"/>
                  <a:pt x="125" y="85"/>
                </a:cubicBezTo>
                <a:cubicBezTo>
                  <a:pt x="131" y="78"/>
                  <a:pt x="133" y="69"/>
                  <a:pt x="133" y="61"/>
                </a:cubicBezTo>
                <a:cubicBezTo>
                  <a:pt x="133" y="59"/>
                  <a:pt x="133" y="57"/>
                  <a:pt x="133" y="54"/>
                </a:cubicBezTo>
                <a:cubicBezTo>
                  <a:pt x="137" y="56"/>
                  <a:pt x="141" y="57"/>
                  <a:pt x="145" y="57"/>
                </a:cubicBezTo>
                <a:cubicBezTo>
                  <a:pt x="149" y="57"/>
                  <a:pt x="153" y="56"/>
                  <a:pt x="156" y="55"/>
                </a:cubicBezTo>
                <a:cubicBezTo>
                  <a:pt x="160" y="53"/>
                  <a:pt x="163" y="52"/>
                  <a:pt x="166" y="51"/>
                </a:cubicBezTo>
                <a:cubicBezTo>
                  <a:pt x="168" y="49"/>
                  <a:pt x="169" y="49"/>
                  <a:pt x="170" y="49"/>
                </a:cubicBezTo>
                <a:cubicBezTo>
                  <a:pt x="178" y="49"/>
                  <a:pt x="182" y="60"/>
                  <a:pt x="182" y="82"/>
                </a:cubicBezTo>
                <a:close/>
              </a:path>
            </a:pathLst>
          </a:custGeom>
          <a:solidFill>
            <a:srgbClr val="5995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Freeform 130"/>
          <p:cNvSpPr>
            <a:spLocks noEditPoints="1"/>
          </p:cNvSpPr>
          <p:nvPr/>
        </p:nvSpPr>
        <p:spPr bwMode="auto">
          <a:xfrm>
            <a:off x="1172407" y="4732444"/>
            <a:ext cx="456508" cy="418466"/>
          </a:xfrm>
          <a:custGeom>
            <a:avLst/>
            <a:gdLst>
              <a:gd name="T0" fmla="*/ 120 w 181"/>
              <a:gd name="T1" fmla="*/ 94 h 166"/>
              <a:gd name="T2" fmla="*/ 101 w 181"/>
              <a:gd name="T3" fmla="*/ 104 h 166"/>
              <a:gd name="T4" fmla="*/ 109 w 181"/>
              <a:gd name="T5" fmla="*/ 119 h 166"/>
              <a:gd name="T6" fmla="*/ 92 w 181"/>
              <a:gd name="T7" fmla="*/ 132 h 166"/>
              <a:gd name="T8" fmla="*/ 72 w 181"/>
              <a:gd name="T9" fmla="*/ 141 h 166"/>
              <a:gd name="T10" fmla="*/ 49 w 181"/>
              <a:gd name="T11" fmla="*/ 143 h 166"/>
              <a:gd name="T12" fmla="*/ 39 w 181"/>
              <a:gd name="T13" fmla="*/ 124 h 166"/>
              <a:gd name="T14" fmla="*/ 24 w 181"/>
              <a:gd name="T15" fmla="*/ 132 h 166"/>
              <a:gd name="T16" fmla="*/ 15 w 181"/>
              <a:gd name="T17" fmla="*/ 110 h 166"/>
              <a:gd name="T18" fmla="*/ 2 w 181"/>
              <a:gd name="T19" fmla="*/ 94 h 166"/>
              <a:gd name="T20" fmla="*/ 0 w 181"/>
              <a:gd name="T21" fmla="*/ 74 h 166"/>
              <a:gd name="T22" fmla="*/ 16 w 181"/>
              <a:gd name="T23" fmla="*/ 69 h 166"/>
              <a:gd name="T24" fmla="*/ 10 w 181"/>
              <a:gd name="T25" fmla="*/ 49 h 166"/>
              <a:gd name="T26" fmla="*/ 26 w 181"/>
              <a:gd name="T27" fmla="*/ 33 h 166"/>
              <a:gd name="T28" fmla="*/ 46 w 181"/>
              <a:gd name="T29" fmla="*/ 39 h 166"/>
              <a:gd name="T30" fmla="*/ 69 w 181"/>
              <a:gd name="T31" fmla="*/ 22 h 166"/>
              <a:gd name="T32" fmla="*/ 74 w 181"/>
              <a:gd name="T33" fmla="*/ 39 h 166"/>
              <a:gd name="T34" fmla="*/ 94 w 181"/>
              <a:gd name="T35" fmla="*/ 33 h 166"/>
              <a:gd name="T36" fmla="*/ 109 w 181"/>
              <a:gd name="T37" fmla="*/ 51 h 166"/>
              <a:gd name="T38" fmla="*/ 104 w 181"/>
              <a:gd name="T39" fmla="*/ 69 h 166"/>
              <a:gd name="T40" fmla="*/ 121 w 181"/>
              <a:gd name="T41" fmla="*/ 74 h 166"/>
              <a:gd name="T42" fmla="*/ 77 w 181"/>
              <a:gd name="T43" fmla="*/ 66 h 166"/>
              <a:gd name="T44" fmla="*/ 36 w 181"/>
              <a:gd name="T45" fmla="*/ 83 h 166"/>
              <a:gd name="T46" fmla="*/ 77 w 181"/>
              <a:gd name="T47" fmla="*/ 100 h 166"/>
              <a:gd name="T48" fmla="*/ 167 w 181"/>
              <a:gd name="T49" fmla="*/ 44 h 166"/>
              <a:gd name="T50" fmla="*/ 169 w 181"/>
              <a:gd name="T51" fmla="*/ 63 h 166"/>
              <a:gd name="T52" fmla="*/ 148 w 181"/>
              <a:gd name="T53" fmla="*/ 59 h 166"/>
              <a:gd name="T54" fmla="*/ 137 w 181"/>
              <a:gd name="T55" fmla="*/ 65 h 166"/>
              <a:gd name="T56" fmla="*/ 121 w 181"/>
              <a:gd name="T57" fmla="*/ 62 h 166"/>
              <a:gd name="T58" fmla="*/ 109 w 181"/>
              <a:gd name="T59" fmla="*/ 41 h 166"/>
              <a:gd name="T60" fmla="*/ 125 w 181"/>
              <a:gd name="T61" fmla="*/ 20 h 166"/>
              <a:gd name="T62" fmla="*/ 124 w 181"/>
              <a:gd name="T63" fmla="*/ 4 h 166"/>
              <a:gd name="T64" fmla="*/ 137 w 181"/>
              <a:gd name="T65" fmla="*/ 4 h 166"/>
              <a:gd name="T66" fmla="*/ 148 w 181"/>
              <a:gd name="T67" fmla="*/ 11 h 166"/>
              <a:gd name="T68" fmla="*/ 169 w 181"/>
              <a:gd name="T69" fmla="*/ 6 h 166"/>
              <a:gd name="T70" fmla="*/ 167 w 181"/>
              <a:gd name="T71" fmla="*/ 25 h 166"/>
              <a:gd name="T72" fmla="*/ 181 w 181"/>
              <a:gd name="T73" fmla="*/ 138 h 166"/>
              <a:gd name="T74" fmla="*/ 169 w 181"/>
              <a:gd name="T75" fmla="*/ 159 h 166"/>
              <a:gd name="T76" fmla="*/ 153 w 181"/>
              <a:gd name="T77" fmla="*/ 162 h 166"/>
              <a:gd name="T78" fmla="*/ 142 w 181"/>
              <a:gd name="T79" fmla="*/ 155 h 166"/>
              <a:gd name="T80" fmla="*/ 121 w 181"/>
              <a:gd name="T81" fmla="*/ 160 h 166"/>
              <a:gd name="T82" fmla="*/ 123 w 181"/>
              <a:gd name="T83" fmla="*/ 141 h 166"/>
              <a:gd name="T84" fmla="*/ 123 w 181"/>
              <a:gd name="T85" fmla="*/ 122 h 166"/>
              <a:gd name="T86" fmla="*/ 121 w 181"/>
              <a:gd name="T87" fmla="*/ 103 h 166"/>
              <a:gd name="T88" fmla="*/ 133 w 181"/>
              <a:gd name="T89" fmla="*/ 97 h 166"/>
              <a:gd name="T90" fmla="*/ 145 w 181"/>
              <a:gd name="T91" fmla="*/ 107 h 166"/>
              <a:gd name="T92" fmla="*/ 157 w 181"/>
              <a:gd name="T93" fmla="*/ 97 h 166"/>
              <a:gd name="T94" fmla="*/ 164 w 181"/>
              <a:gd name="T95" fmla="*/ 117 h 166"/>
              <a:gd name="T96" fmla="*/ 157 w 181"/>
              <a:gd name="T97" fmla="*/ 35 h 166"/>
              <a:gd name="T98" fmla="*/ 136 w 181"/>
              <a:gd name="T99" fmla="*/ 26 h 166"/>
              <a:gd name="T100" fmla="*/ 145 w 181"/>
              <a:gd name="T101" fmla="*/ 47 h 166"/>
              <a:gd name="T102" fmla="*/ 157 w 181"/>
              <a:gd name="T103" fmla="*/ 131 h 166"/>
              <a:gd name="T104" fmla="*/ 136 w 181"/>
              <a:gd name="T105" fmla="*/ 123 h 166"/>
              <a:gd name="T106" fmla="*/ 145 w 181"/>
              <a:gd name="T107" fmla="*/ 14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81" h="166">
                <a:moveTo>
                  <a:pt x="121" y="74"/>
                </a:moveTo>
                <a:cubicBezTo>
                  <a:pt x="121" y="92"/>
                  <a:pt x="121" y="92"/>
                  <a:pt x="121" y="92"/>
                </a:cubicBezTo>
                <a:cubicBezTo>
                  <a:pt x="121" y="92"/>
                  <a:pt x="120" y="93"/>
                  <a:pt x="120" y="94"/>
                </a:cubicBezTo>
                <a:cubicBezTo>
                  <a:pt x="120" y="94"/>
                  <a:pt x="119" y="95"/>
                  <a:pt x="118" y="95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3" y="99"/>
                  <a:pt x="102" y="102"/>
                  <a:pt x="101" y="104"/>
                </a:cubicBezTo>
                <a:cubicBezTo>
                  <a:pt x="103" y="107"/>
                  <a:pt x="106" y="111"/>
                  <a:pt x="109" y="115"/>
                </a:cubicBezTo>
                <a:cubicBezTo>
                  <a:pt x="110" y="116"/>
                  <a:pt x="110" y="116"/>
                  <a:pt x="110" y="117"/>
                </a:cubicBezTo>
                <a:cubicBezTo>
                  <a:pt x="110" y="118"/>
                  <a:pt x="110" y="118"/>
                  <a:pt x="109" y="119"/>
                </a:cubicBezTo>
                <a:cubicBezTo>
                  <a:pt x="108" y="121"/>
                  <a:pt x="105" y="123"/>
                  <a:pt x="101" y="127"/>
                </a:cubicBezTo>
                <a:cubicBezTo>
                  <a:pt x="98" y="131"/>
                  <a:pt x="95" y="133"/>
                  <a:pt x="94" y="133"/>
                </a:cubicBezTo>
                <a:cubicBezTo>
                  <a:pt x="93" y="133"/>
                  <a:pt x="93" y="133"/>
                  <a:pt x="92" y="132"/>
                </a:cubicBezTo>
                <a:cubicBezTo>
                  <a:pt x="81" y="124"/>
                  <a:pt x="81" y="124"/>
                  <a:pt x="81" y="124"/>
                </a:cubicBezTo>
                <a:cubicBezTo>
                  <a:pt x="79" y="125"/>
                  <a:pt x="76" y="126"/>
                  <a:pt x="74" y="127"/>
                </a:cubicBezTo>
                <a:cubicBezTo>
                  <a:pt x="73" y="133"/>
                  <a:pt x="72" y="138"/>
                  <a:pt x="72" y="141"/>
                </a:cubicBezTo>
                <a:cubicBezTo>
                  <a:pt x="71" y="143"/>
                  <a:pt x="70" y="143"/>
                  <a:pt x="69" y="143"/>
                </a:cubicBezTo>
                <a:cubicBezTo>
                  <a:pt x="51" y="143"/>
                  <a:pt x="51" y="143"/>
                  <a:pt x="51" y="143"/>
                </a:cubicBezTo>
                <a:cubicBezTo>
                  <a:pt x="51" y="143"/>
                  <a:pt x="50" y="143"/>
                  <a:pt x="49" y="143"/>
                </a:cubicBezTo>
                <a:cubicBezTo>
                  <a:pt x="49" y="142"/>
                  <a:pt x="49" y="142"/>
                  <a:pt x="48" y="141"/>
                </a:cubicBezTo>
                <a:cubicBezTo>
                  <a:pt x="46" y="127"/>
                  <a:pt x="46" y="127"/>
                  <a:pt x="46" y="127"/>
                </a:cubicBezTo>
                <a:cubicBezTo>
                  <a:pt x="44" y="126"/>
                  <a:pt x="42" y="125"/>
                  <a:pt x="39" y="124"/>
                </a:cubicBezTo>
                <a:cubicBezTo>
                  <a:pt x="28" y="132"/>
                  <a:pt x="28" y="132"/>
                  <a:pt x="28" y="132"/>
                </a:cubicBezTo>
                <a:cubicBezTo>
                  <a:pt x="28" y="133"/>
                  <a:pt x="27" y="133"/>
                  <a:pt x="26" y="133"/>
                </a:cubicBezTo>
                <a:cubicBezTo>
                  <a:pt x="25" y="133"/>
                  <a:pt x="25" y="133"/>
                  <a:pt x="24" y="132"/>
                </a:cubicBezTo>
                <a:cubicBezTo>
                  <a:pt x="15" y="124"/>
                  <a:pt x="11" y="119"/>
                  <a:pt x="11" y="117"/>
                </a:cubicBezTo>
                <a:cubicBezTo>
                  <a:pt x="11" y="116"/>
                  <a:pt x="11" y="116"/>
                  <a:pt x="11" y="115"/>
                </a:cubicBezTo>
                <a:cubicBezTo>
                  <a:pt x="12" y="114"/>
                  <a:pt x="13" y="113"/>
                  <a:pt x="15" y="110"/>
                </a:cubicBezTo>
                <a:cubicBezTo>
                  <a:pt x="17" y="108"/>
                  <a:pt x="19" y="106"/>
                  <a:pt x="20" y="104"/>
                </a:cubicBezTo>
                <a:cubicBezTo>
                  <a:pt x="18" y="102"/>
                  <a:pt x="17" y="99"/>
                  <a:pt x="16" y="97"/>
                </a:cubicBezTo>
                <a:cubicBezTo>
                  <a:pt x="2" y="94"/>
                  <a:pt x="2" y="94"/>
                  <a:pt x="2" y="94"/>
                </a:cubicBezTo>
                <a:cubicBezTo>
                  <a:pt x="1" y="94"/>
                  <a:pt x="1" y="94"/>
                  <a:pt x="0" y="93"/>
                </a:cubicBezTo>
                <a:cubicBezTo>
                  <a:pt x="0" y="93"/>
                  <a:pt x="0" y="92"/>
                  <a:pt x="0" y="9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3"/>
                  <a:pt x="0" y="73"/>
                  <a:pt x="0" y="72"/>
                </a:cubicBezTo>
                <a:cubicBezTo>
                  <a:pt x="1" y="72"/>
                  <a:pt x="1" y="71"/>
                  <a:pt x="2" y="71"/>
                </a:cubicBezTo>
                <a:cubicBezTo>
                  <a:pt x="16" y="69"/>
                  <a:pt x="16" y="69"/>
                  <a:pt x="16" y="69"/>
                </a:cubicBezTo>
                <a:cubicBezTo>
                  <a:pt x="17" y="67"/>
                  <a:pt x="18" y="64"/>
                  <a:pt x="19" y="62"/>
                </a:cubicBezTo>
                <a:cubicBezTo>
                  <a:pt x="17" y="59"/>
                  <a:pt x="14" y="55"/>
                  <a:pt x="11" y="51"/>
                </a:cubicBezTo>
                <a:cubicBezTo>
                  <a:pt x="10" y="50"/>
                  <a:pt x="10" y="50"/>
                  <a:pt x="10" y="49"/>
                </a:cubicBezTo>
                <a:cubicBezTo>
                  <a:pt x="10" y="48"/>
                  <a:pt x="10" y="48"/>
                  <a:pt x="11" y="47"/>
                </a:cubicBezTo>
                <a:cubicBezTo>
                  <a:pt x="12" y="45"/>
                  <a:pt x="15" y="42"/>
                  <a:pt x="19" y="39"/>
                </a:cubicBezTo>
                <a:cubicBezTo>
                  <a:pt x="22" y="35"/>
                  <a:pt x="25" y="33"/>
                  <a:pt x="26" y="33"/>
                </a:cubicBezTo>
                <a:cubicBezTo>
                  <a:pt x="27" y="33"/>
                  <a:pt x="28" y="33"/>
                  <a:pt x="28" y="34"/>
                </a:cubicBezTo>
                <a:cubicBezTo>
                  <a:pt x="39" y="42"/>
                  <a:pt x="39" y="42"/>
                  <a:pt x="39" y="42"/>
                </a:cubicBezTo>
                <a:cubicBezTo>
                  <a:pt x="41" y="41"/>
                  <a:pt x="44" y="40"/>
                  <a:pt x="46" y="39"/>
                </a:cubicBezTo>
                <a:cubicBezTo>
                  <a:pt x="47" y="32"/>
                  <a:pt x="48" y="28"/>
                  <a:pt x="48" y="25"/>
                </a:cubicBezTo>
                <a:cubicBezTo>
                  <a:pt x="49" y="23"/>
                  <a:pt x="50" y="22"/>
                  <a:pt x="51" y="22"/>
                </a:cubicBezTo>
                <a:cubicBezTo>
                  <a:pt x="69" y="22"/>
                  <a:pt x="69" y="22"/>
                  <a:pt x="69" y="22"/>
                </a:cubicBezTo>
                <a:cubicBezTo>
                  <a:pt x="70" y="22"/>
                  <a:pt x="70" y="23"/>
                  <a:pt x="71" y="23"/>
                </a:cubicBezTo>
                <a:cubicBezTo>
                  <a:pt x="71" y="24"/>
                  <a:pt x="72" y="24"/>
                  <a:pt x="72" y="25"/>
                </a:cubicBezTo>
                <a:cubicBezTo>
                  <a:pt x="74" y="39"/>
                  <a:pt x="74" y="39"/>
                  <a:pt x="74" y="39"/>
                </a:cubicBezTo>
                <a:cubicBezTo>
                  <a:pt x="76" y="40"/>
                  <a:pt x="78" y="41"/>
                  <a:pt x="81" y="42"/>
                </a:cubicBezTo>
                <a:cubicBezTo>
                  <a:pt x="92" y="34"/>
                  <a:pt x="92" y="34"/>
                  <a:pt x="92" y="34"/>
                </a:cubicBezTo>
                <a:cubicBezTo>
                  <a:pt x="93" y="33"/>
                  <a:pt x="93" y="33"/>
                  <a:pt x="94" y="33"/>
                </a:cubicBezTo>
                <a:cubicBezTo>
                  <a:pt x="95" y="33"/>
                  <a:pt x="95" y="33"/>
                  <a:pt x="96" y="34"/>
                </a:cubicBezTo>
                <a:cubicBezTo>
                  <a:pt x="105" y="42"/>
                  <a:pt x="110" y="47"/>
                  <a:pt x="110" y="49"/>
                </a:cubicBezTo>
                <a:cubicBezTo>
                  <a:pt x="110" y="50"/>
                  <a:pt x="109" y="50"/>
                  <a:pt x="109" y="51"/>
                </a:cubicBezTo>
                <a:cubicBezTo>
                  <a:pt x="108" y="52"/>
                  <a:pt x="107" y="54"/>
                  <a:pt x="105" y="56"/>
                </a:cubicBezTo>
                <a:cubicBezTo>
                  <a:pt x="103" y="58"/>
                  <a:pt x="102" y="60"/>
                  <a:pt x="101" y="62"/>
                </a:cubicBezTo>
                <a:cubicBezTo>
                  <a:pt x="102" y="65"/>
                  <a:pt x="103" y="67"/>
                  <a:pt x="104" y="69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9" y="72"/>
                  <a:pt x="120" y="72"/>
                  <a:pt x="120" y="73"/>
                </a:cubicBezTo>
                <a:cubicBezTo>
                  <a:pt x="120" y="73"/>
                  <a:pt x="121" y="74"/>
                  <a:pt x="121" y="74"/>
                </a:cubicBezTo>
                <a:close/>
                <a:moveTo>
                  <a:pt x="77" y="100"/>
                </a:moveTo>
                <a:cubicBezTo>
                  <a:pt x="82" y="95"/>
                  <a:pt x="84" y="90"/>
                  <a:pt x="84" y="83"/>
                </a:cubicBezTo>
                <a:cubicBezTo>
                  <a:pt x="84" y="76"/>
                  <a:pt x="82" y="71"/>
                  <a:pt x="77" y="66"/>
                </a:cubicBezTo>
                <a:cubicBezTo>
                  <a:pt x="72" y="61"/>
                  <a:pt x="67" y="59"/>
                  <a:pt x="60" y="59"/>
                </a:cubicBezTo>
                <a:cubicBezTo>
                  <a:pt x="53" y="59"/>
                  <a:pt x="48" y="61"/>
                  <a:pt x="43" y="66"/>
                </a:cubicBezTo>
                <a:cubicBezTo>
                  <a:pt x="38" y="71"/>
                  <a:pt x="36" y="76"/>
                  <a:pt x="36" y="83"/>
                </a:cubicBezTo>
                <a:cubicBezTo>
                  <a:pt x="36" y="90"/>
                  <a:pt x="38" y="95"/>
                  <a:pt x="43" y="100"/>
                </a:cubicBezTo>
                <a:cubicBezTo>
                  <a:pt x="48" y="105"/>
                  <a:pt x="53" y="107"/>
                  <a:pt x="60" y="107"/>
                </a:cubicBezTo>
                <a:cubicBezTo>
                  <a:pt x="67" y="107"/>
                  <a:pt x="72" y="105"/>
                  <a:pt x="77" y="100"/>
                </a:cubicBezTo>
                <a:close/>
                <a:moveTo>
                  <a:pt x="181" y="28"/>
                </a:moveTo>
                <a:cubicBezTo>
                  <a:pt x="181" y="41"/>
                  <a:pt x="181" y="41"/>
                  <a:pt x="181" y="41"/>
                </a:cubicBezTo>
                <a:cubicBezTo>
                  <a:pt x="181" y="42"/>
                  <a:pt x="176" y="43"/>
                  <a:pt x="167" y="44"/>
                </a:cubicBezTo>
                <a:cubicBezTo>
                  <a:pt x="166" y="46"/>
                  <a:pt x="165" y="47"/>
                  <a:pt x="164" y="49"/>
                </a:cubicBezTo>
                <a:cubicBezTo>
                  <a:pt x="167" y="56"/>
                  <a:pt x="169" y="60"/>
                  <a:pt x="169" y="62"/>
                </a:cubicBezTo>
                <a:cubicBezTo>
                  <a:pt x="169" y="62"/>
                  <a:pt x="169" y="63"/>
                  <a:pt x="169" y="63"/>
                </a:cubicBezTo>
                <a:cubicBezTo>
                  <a:pt x="161" y="67"/>
                  <a:pt x="157" y="69"/>
                  <a:pt x="157" y="69"/>
                </a:cubicBezTo>
                <a:cubicBezTo>
                  <a:pt x="156" y="69"/>
                  <a:pt x="155" y="68"/>
                  <a:pt x="153" y="65"/>
                </a:cubicBezTo>
                <a:cubicBezTo>
                  <a:pt x="150" y="62"/>
                  <a:pt x="149" y="60"/>
                  <a:pt x="148" y="59"/>
                </a:cubicBezTo>
                <a:cubicBezTo>
                  <a:pt x="146" y="59"/>
                  <a:pt x="145" y="59"/>
                  <a:pt x="145" y="59"/>
                </a:cubicBezTo>
                <a:cubicBezTo>
                  <a:pt x="144" y="59"/>
                  <a:pt x="143" y="59"/>
                  <a:pt x="142" y="59"/>
                </a:cubicBezTo>
                <a:cubicBezTo>
                  <a:pt x="141" y="60"/>
                  <a:pt x="139" y="62"/>
                  <a:pt x="137" y="65"/>
                </a:cubicBezTo>
                <a:cubicBezTo>
                  <a:pt x="135" y="68"/>
                  <a:pt x="133" y="69"/>
                  <a:pt x="133" y="69"/>
                </a:cubicBezTo>
                <a:cubicBezTo>
                  <a:pt x="133" y="69"/>
                  <a:pt x="129" y="67"/>
                  <a:pt x="121" y="63"/>
                </a:cubicBezTo>
                <a:cubicBezTo>
                  <a:pt x="121" y="63"/>
                  <a:pt x="121" y="62"/>
                  <a:pt x="121" y="62"/>
                </a:cubicBezTo>
                <a:cubicBezTo>
                  <a:pt x="121" y="60"/>
                  <a:pt x="122" y="56"/>
                  <a:pt x="125" y="49"/>
                </a:cubicBezTo>
                <a:cubicBezTo>
                  <a:pt x="124" y="47"/>
                  <a:pt x="123" y="46"/>
                  <a:pt x="123" y="44"/>
                </a:cubicBezTo>
                <a:cubicBezTo>
                  <a:pt x="113" y="43"/>
                  <a:pt x="109" y="42"/>
                  <a:pt x="109" y="41"/>
                </a:cubicBezTo>
                <a:cubicBezTo>
                  <a:pt x="109" y="28"/>
                  <a:pt x="109" y="28"/>
                  <a:pt x="109" y="28"/>
                </a:cubicBezTo>
                <a:cubicBezTo>
                  <a:pt x="109" y="27"/>
                  <a:pt x="113" y="26"/>
                  <a:pt x="123" y="25"/>
                </a:cubicBezTo>
                <a:cubicBezTo>
                  <a:pt x="123" y="23"/>
                  <a:pt x="124" y="22"/>
                  <a:pt x="125" y="20"/>
                </a:cubicBezTo>
                <a:cubicBezTo>
                  <a:pt x="122" y="13"/>
                  <a:pt x="121" y="9"/>
                  <a:pt x="121" y="7"/>
                </a:cubicBezTo>
                <a:cubicBezTo>
                  <a:pt x="121" y="7"/>
                  <a:pt x="121" y="7"/>
                  <a:pt x="121" y="6"/>
                </a:cubicBezTo>
                <a:cubicBezTo>
                  <a:pt x="121" y="6"/>
                  <a:pt x="122" y="6"/>
                  <a:pt x="124" y="4"/>
                </a:cubicBezTo>
                <a:cubicBezTo>
                  <a:pt x="126" y="3"/>
                  <a:pt x="128" y="2"/>
                  <a:pt x="130" y="1"/>
                </a:cubicBezTo>
                <a:cubicBezTo>
                  <a:pt x="132" y="0"/>
                  <a:pt x="133" y="0"/>
                  <a:pt x="133" y="0"/>
                </a:cubicBezTo>
                <a:cubicBezTo>
                  <a:pt x="133" y="0"/>
                  <a:pt x="135" y="1"/>
                  <a:pt x="137" y="4"/>
                </a:cubicBezTo>
                <a:cubicBezTo>
                  <a:pt x="139" y="7"/>
                  <a:pt x="141" y="9"/>
                  <a:pt x="142" y="11"/>
                </a:cubicBezTo>
                <a:cubicBezTo>
                  <a:pt x="143" y="10"/>
                  <a:pt x="144" y="10"/>
                  <a:pt x="145" y="10"/>
                </a:cubicBezTo>
                <a:cubicBezTo>
                  <a:pt x="145" y="10"/>
                  <a:pt x="146" y="10"/>
                  <a:pt x="148" y="11"/>
                </a:cubicBezTo>
                <a:cubicBezTo>
                  <a:pt x="151" y="6"/>
                  <a:pt x="154" y="3"/>
                  <a:pt x="156" y="0"/>
                </a:cubicBezTo>
                <a:cubicBezTo>
                  <a:pt x="157" y="0"/>
                  <a:pt x="157" y="0"/>
                  <a:pt x="157" y="0"/>
                </a:cubicBezTo>
                <a:cubicBezTo>
                  <a:pt x="157" y="0"/>
                  <a:pt x="161" y="2"/>
                  <a:pt x="169" y="6"/>
                </a:cubicBezTo>
                <a:cubicBezTo>
                  <a:pt x="169" y="7"/>
                  <a:pt x="169" y="7"/>
                  <a:pt x="169" y="7"/>
                </a:cubicBezTo>
                <a:cubicBezTo>
                  <a:pt x="169" y="9"/>
                  <a:pt x="167" y="13"/>
                  <a:pt x="164" y="20"/>
                </a:cubicBezTo>
                <a:cubicBezTo>
                  <a:pt x="165" y="22"/>
                  <a:pt x="166" y="23"/>
                  <a:pt x="167" y="25"/>
                </a:cubicBezTo>
                <a:cubicBezTo>
                  <a:pt x="176" y="26"/>
                  <a:pt x="181" y="27"/>
                  <a:pt x="181" y="28"/>
                </a:cubicBezTo>
                <a:close/>
                <a:moveTo>
                  <a:pt x="181" y="125"/>
                </a:moveTo>
                <a:cubicBezTo>
                  <a:pt x="181" y="138"/>
                  <a:pt x="181" y="138"/>
                  <a:pt x="181" y="138"/>
                </a:cubicBezTo>
                <a:cubicBezTo>
                  <a:pt x="181" y="139"/>
                  <a:pt x="176" y="140"/>
                  <a:pt x="167" y="141"/>
                </a:cubicBezTo>
                <a:cubicBezTo>
                  <a:pt x="166" y="143"/>
                  <a:pt x="165" y="144"/>
                  <a:pt x="164" y="146"/>
                </a:cubicBezTo>
                <a:cubicBezTo>
                  <a:pt x="167" y="153"/>
                  <a:pt x="169" y="157"/>
                  <a:pt x="169" y="159"/>
                </a:cubicBezTo>
                <a:cubicBezTo>
                  <a:pt x="169" y="159"/>
                  <a:pt x="169" y="159"/>
                  <a:pt x="169" y="160"/>
                </a:cubicBezTo>
                <a:cubicBezTo>
                  <a:pt x="161" y="164"/>
                  <a:pt x="157" y="166"/>
                  <a:pt x="157" y="166"/>
                </a:cubicBezTo>
                <a:cubicBezTo>
                  <a:pt x="156" y="166"/>
                  <a:pt x="155" y="165"/>
                  <a:pt x="153" y="162"/>
                </a:cubicBezTo>
                <a:cubicBezTo>
                  <a:pt x="150" y="159"/>
                  <a:pt x="149" y="157"/>
                  <a:pt x="148" y="155"/>
                </a:cubicBezTo>
                <a:cubicBezTo>
                  <a:pt x="146" y="155"/>
                  <a:pt x="145" y="156"/>
                  <a:pt x="145" y="156"/>
                </a:cubicBezTo>
                <a:cubicBezTo>
                  <a:pt x="144" y="156"/>
                  <a:pt x="143" y="155"/>
                  <a:pt x="142" y="155"/>
                </a:cubicBezTo>
                <a:cubicBezTo>
                  <a:pt x="141" y="157"/>
                  <a:pt x="139" y="159"/>
                  <a:pt x="137" y="162"/>
                </a:cubicBezTo>
                <a:cubicBezTo>
                  <a:pt x="135" y="165"/>
                  <a:pt x="133" y="166"/>
                  <a:pt x="133" y="166"/>
                </a:cubicBezTo>
                <a:cubicBezTo>
                  <a:pt x="133" y="166"/>
                  <a:pt x="129" y="164"/>
                  <a:pt x="121" y="160"/>
                </a:cubicBezTo>
                <a:cubicBezTo>
                  <a:pt x="121" y="159"/>
                  <a:pt x="121" y="159"/>
                  <a:pt x="121" y="159"/>
                </a:cubicBezTo>
                <a:cubicBezTo>
                  <a:pt x="121" y="157"/>
                  <a:pt x="122" y="153"/>
                  <a:pt x="125" y="146"/>
                </a:cubicBezTo>
                <a:cubicBezTo>
                  <a:pt x="124" y="144"/>
                  <a:pt x="123" y="143"/>
                  <a:pt x="123" y="141"/>
                </a:cubicBezTo>
                <a:cubicBezTo>
                  <a:pt x="113" y="140"/>
                  <a:pt x="109" y="139"/>
                  <a:pt x="109" y="138"/>
                </a:cubicBezTo>
                <a:cubicBezTo>
                  <a:pt x="109" y="125"/>
                  <a:pt x="109" y="125"/>
                  <a:pt x="109" y="125"/>
                </a:cubicBezTo>
                <a:cubicBezTo>
                  <a:pt x="109" y="124"/>
                  <a:pt x="113" y="123"/>
                  <a:pt x="123" y="122"/>
                </a:cubicBezTo>
                <a:cubicBezTo>
                  <a:pt x="123" y="120"/>
                  <a:pt x="124" y="118"/>
                  <a:pt x="125" y="117"/>
                </a:cubicBezTo>
                <a:cubicBezTo>
                  <a:pt x="122" y="110"/>
                  <a:pt x="121" y="105"/>
                  <a:pt x="121" y="104"/>
                </a:cubicBezTo>
                <a:cubicBezTo>
                  <a:pt x="121" y="104"/>
                  <a:pt x="121" y="103"/>
                  <a:pt x="121" y="103"/>
                </a:cubicBezTo>
                <a:cubicBezTo>
                  <a:pt x="121" y="103"/>
                  <a:pt x="122" y="102"/>
                  <a:pt x="124" y="101"/>
                </a:cubicBezTo>
                <a:cubicBezTo>
                  <a:pt x="126" y="100"/>
                  <a:pt x="128" y="99"/>
                  <a:pt x="130" y="98"/>
                </a:cubicBezTo>
                <a:cubicBezTo>
                  <a:pt x="132" y="97"/>
                  <a:pt x="133" y="97"/>
                  <a:pt x="133" y="97"/>
                </a:cubicBezTo>
                <a:cubicBezTo>
                  <a:pt x="133" y="97"/>
                  <a:pt x="135" y="98"/>
                  <a:pt x="137" y="101"/>
                </a:cubicBezTo>
                <a:cubicBezTo>
                  <a:pt x="139" y="104"/>
                  <a:pt x="141" y="106"/>
                  <a:pt x="142" y="107"/>
                </a:cubicBezTo>
                <a:cubicBezTo>
                  <a:pt x="143" y="107"/>
                  <a:pt x="144" y="107"/>
                  <a:pt x="145" y="107"/>
                </a:cubicBezTo>
                <a:cubicBezTo>
                  <a:pt x="145" y="107"/>
                  <a:pt x="146" y="107"/>
                  <a:pt x="148" y="107"/>
                </a:cubicBezTo>
                <a:cubicBezTo>
                  <a:pt x="151" y="103"/>
                  <a:pt x="154" y="99"/>
                  <a:pt x="156" y="97"/>
                </a:cubicBezTo>
                <a:cubicBezTo>
                  <a:pt x="157" y="97"/>
                  <a:pt x="157" y="97"/>
                  <a:pt x="157" y="97"/>
                </a:cubicBezTo>
                <a:cubicBezTo>
                  <a:pt x="157" y="97"/>
                  <a:pt x="161" y="99"/>
                  <a:pt x="169" y="103"/>
                </a:cubicBezTo>
                <a:cubicBezTo>
                  <a:pt x="169" y="103"/>
                  <a:pt x="169" y="104"/>
                  <a:pt x="169" y="104"/>
                </a:cubicBezTo>
                <a:cubicBezTo>
                  <a:pt x="169" y="105"/>
                  <a:pt x="167" y="110"/>
                  <a:pt x="164" y="117"/>
                </a:cubicBezTo>
                <a:cubicBezTo>
                  <a:pt x="165" y="118"/>
                  <a:pt x="166" y="120"/>
                  <a:pt x="167" y="122"/>
                </a:cubicBezTo>
                <a:cubicBezTo>
                  <a:pt x="176" y="123"/>
                  <a:pt x="181" y="124"/>
                  <a:pt x="181" y="125"/>
                </a:cubicBezTo>
                <a:close/>
                <a:moveTo>
                  <a:pt x="157" y="35"/>
                </a:moveTo>
                <a:cubicBezTo>
                  <a:pt x="157" y="31"/>
                  <a:pt x="156" y="28"/>
                  <a:pt x="153" y="26"/>
                </a:cubicBezTo>
                <a:cubicBezTo>
                  <a:pt x="151" y="24"/>
                  <a:pt x="148" y="22"/>
                  <a:pt x="145" y="22"/>
                </a:cubicBezTo>
                <a:cubicBezTo>
                  <a:pt x="142" y="22"/>
                  <a:pt x="139" y="24"/>
                  <a:pt x="136" y="26"/>
                </a:cubicBezTo>
                <a:cubicBezTo>
                  <a:pt x="134" y="28"/>
                  <a:pt x="133" y="31"/>
                  <a:pt x="133" y="35"/>
                </a:cubicBezTo>
                <a:cubicBezTo>
                  <a:pt x="133" y="38"/>
                  <a:pt x="134" y="41"/>
                  <a:pt x="136" y="43"/>
                </a:cubicBezTo>
                <a:cubicBezTo>
                  <a:pt x="139" y="45"/>
                  <a:pt x="141" y="47"/>
                  <a:pt x="145" y="47"/>
                </a:cubicBezTo>
                <a:cubicBezTo>
                  <a:pt x="148" y="47"/>
                  <a:pt x="151" y="45"/>
                  <a:pt x="153" y="43"/>
                </a:cubicBezTo>
                <a:cubicBezTo>
                  <a:pt x="156" y="41"/>
                  <a:pt x="157" y="38"/>
                  <a:pt x="157" y="35"/>
                </a:cubicBezTo>
                <a:close/>
                <a:moveTo>
                  <a:pt x="157" y="131"/>
                </a:moveTo>
                <a:cubicBezTo>
                  <a:pt x="157" y="128"/>
                  <a:pt x="156" y="125"/>
                  <a:pt x="153" y="123"/>
                </a:cubicBezTo>
                <a:cubicBezTo>
                  <a:pt x="151" y="120"/>
                  <a:pt x="148" y="119"/>
                  <a:pt x="145" y="119"/>
                </a:cubicBezTo>
                <a:cubicBezTo>
                  <a:pt x="142" y="119"/>
                  <a:pt x="139" y="120"/>
                  <a:pt x="136" y="123"/>
                </a:cubicBezTo>
                <a:cubicBezTo>
                  <a:pt x="134" y="125"/>
                  <a:pt x="133" y="128"/>
                  <a:pt x="133" y="131"/>
                </a:cubicBezTo>
                <a:cubicBezTo>
                  <a:pt x="133" y="135"/>
                  <a:pt x="134" y="138"/>
                  <a:pt x="136" y="140"/>
                </a:cubicBezTo>
                <a:cubicBezTo>
                  <a:pt x="139" y="142"/>
                  <a:pt x="141" y="143"/>
                  <a:pt x="145" y="143"/>
                </a:cubicBezTo>
                <a:cubicBezTo>
                  <a:pt x="148" y="143"/>
                  <a:pt x="151" y="142"/>
                  <a:pt x="153" y="140"/>
                </a:cubicBezTo>
                <a:cubicBezTo>
                  <a:pt x="156" y="138"/>
                  <a:pt x="157" y="135"/>
                  <a:pt x="157" y="131"/>
                </a:cubicBezTo>
                <a:close/>
              </a:path>
            </a:pathLst>
          </a:custGeom>
          <a:solidFill>
            <a:srgbClr val="59959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rcRect b="73744"/>
          <a:stretch>
            <a:fillRect/>
          </a:stretch>
        </p:blipFill>
        <p:spPr>
          <a:xfrm>
            <a:off x="0" y="-36830"/>
            <a:ext cx="12192000" cy="693166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TextBox 59"/>
          <p:cNvSpPr>
            <a:spLocks noChangeArrowheads="1"/>
          </p:cNvSpPr>
          <p:nvPr/>
        </p:nvSpPr>
        <p:spPr bwMode="auto">
          <a:xfrm flipH="1">
            <a:off x="2247688" y="3474801"/>
            <a:ext cx="769527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输入标题内容</a:t>
            </a:r>
            <a:endParaRPr lang="zh-CN" altLang="en-US" sz="4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48945" y="2275831"/>
            <a:ext cx="8094110" cy="11988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p>
            <a:pPr algn="ctr">
              <a:defRPr/>
            </a:pPr>
            <a:r>
              <a:rPr kumimoji="0" lang="en-US" altLang="zh-CN" sz="7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04</a:t>
            </a:r>
            <a:endParaRPr kumimoji="0" lang="en-US" altLang="zh-CN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五边形 2"/>
          <p:cNvSpPr/>
          <p:nvPr/>
        </p:nvSpPr>
        <p:spPr>
          <a:xfrm flipH="1">
            <a:off x="779457" y="2631126"/>
            <a:ext cx="5062502" cy="972000"/>
          </a:xfrm>
          <a:prstGeom prst="roundRect">
            <a:avLst>
              <a:gd name="adj" fmla="val 50000"/>
            </a:avLst>
          </a:prstGeom>
          <a:solidFill>
            <a:srgbClr val="5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五边形 6"/>
          <p:cNvSpPr/>
          <p:nvPr/>
        </p:nvSpPr>
        <p:spPr>
          <a:xfrm flipV="1">
            <a:off x="6327987" y="3671766"/>
            <a:ext cx="5062502" cy="972000"/>
          </a:xfrm>
          <a:prstGeom prst="roundRect">
            <a:avLst>
              <a:gd name="adj" fmla="val 50000"/>
            </a:avLst>
          </a:prstGeom>
          <a:solidFill>
            <a:srgbClr val="5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文本框 22"/>
          <p:cNvSpPr txBox="1"/>
          <p:nvPr/>
        </p:nvSpPr>
        <p:spPr>
          <a:xfrm flipH="1">
            <a:off x="1202439" y="3843655"/>
            <a:ext cx="367792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汉仪旗黑-50简" panose="00020600040101010101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 flipH="1">
            <a:off x="1692290" y="2844320"/>
            <a:ext cx="3020060" cy="52322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800" b="0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问题的解决措施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3" name="文本框 20"/>
          <p:cNvSpPr txBox="1"/>
          <p:nvPr/>
        </p:nvSpPr>
        <p:spPr>
          <a:xfrm flipH="1">
            <a:off x="7679528" y="3916835"/>
            <a:ext cx="3020060" cy="52322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800" b="0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问题的解决措施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" name="文本框 22"/>
          <p:cNvSpPr txBox="1"/>
          <p:nvPr/>
        </p:nvSpPr>
        <p:spPr>
          <a:xfrm flipH="1">
            <a:off x="7021668" y="2441575"/>
            <a:ext cx="367792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汉仪旗黑-50简" panose="00020600040101010101" charset="-122"/>
            </a:endParaRPr>
          </a:p>
        </p:txBody>
      </p:sp>
      <p:sp>
        <p:nvSpPr>
          <p:cNvPr id="15" name="圆角矩形标注 9"/>
          <p:cNvSpPr/>
          <p:nvPr/>
        </p:nvSpPr>
        <p:spPr>
          <a:xfrm>
            <a:off x="2239645" y="1035684"/>
            <a:ext cx="1474399" cy="1279415"/>
          </a:xfrm>
          <a:prstGeom prst="wedgeEllipseCallout">
            <a:avLst/>
          </a:prstGeom>
          <a:solidFill>
            <a:srgbClr val="5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" name="圆角矩形标注 10"/>
          <p:cNvSpPr/>
          <p:nvPr/>
        </p:nvSpPr>
        <p:spPr>
          <a:xfrm flipH="1" flipV="1">
            <a:off x="8725039" y="5007817"/>
            <a:ext cx="1474399" cy="1279415"/>
          </a:xfrm>
          <a:prstGeom prst="wedgeEllipseCallout">
            <a:avLst/>
          </a:prstGeom>
          <a:solidFill>
            <a:srgbClr val="5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文本框 22"/>
          <p:cNvSpPr txBox="1"/>
          <p:nvPr/>
        </p:nvSpPr>
        <p:spPr>
          <a:xfrm flipH="1">
            <a:off x="1202439" y="5041239"/>
            <a:ext cx="367792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汉仪旗黑-50简" panose="00020600040101010101" charset="-122"/>
            </a:endParaRPr>
          </a:p>
        </p:txBody>
      </p:sp>
      <p:sp>
        <p:nvSpPr>
          <p:cNvPr id="22" name="文本框 22"/>
          <p:cNvSpPr txBox="1"/>
          <p:nvPr/>
        </p:nvSpPr>
        <p:spPr>
          <a:xfrm flipH="1">
            <a:off x="7021668" y="1245251"/>
            <a:ext cx="367792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汉仪旗黑-50简" panose="00020600040101010101" charset="-122"/>
            </a:endParaRPr>
          </a:p>
        </p:txBody>
      </p:sp>
      <p:sp>
        <p:nvSpPr>
          <p:cNvPr id="32" name="任意多边形: 形状 31"/>
          <p:cNvSpPr/>
          <p:nvPr/>
        </p:nvSpPr>
        <p:spPr>
          <a:xfrm>
            <a:off x="5203372" y="2592450"/>
            <a:ext cx="1785256" cy="2097509"/>
          </a:xfrm>
          <a:custGeom>
            <a:avLst/>
            <a:gdLst>
              <a:gd name="connsiteX0" fmla="*/ 235527 w 1785256"/>
              <a:gd name="connsiteY0" fmla="*/ 0 h 2097509"/>
              <a:gd name="connsiteX1" fmla="*/ 892627 w 1785256"/>
              <a:gd name="connsiteY1" fmla="*/ 0 h 2097509"/>
              <a:gd name="connsiteX2" fmla="*/ 1785256 w 1785256"/>
              <a:gd name="connsiteY2" fmla="*/ 892629 h 2097509"/>
              <a:gd name="connsiteX3" fmla="*/ 1785256 w 1785256"/>
              <a:gd name="connsiteY3" fmla="*/ 1038837 h 2097509"/>
              <a:gd name="connsiteX4" fmla="*/ 1611194 w 1785256"/>
              <a:gd name="connsiteY4" fmla="*/ 1038837 h 2097509"/>
              <a:gd name="connsiteX5" fmla="*/ 1081858 w 1785256"/>
              <a:gd name="connsiteY5" fmla="*/ 1568173 h 2097509"/>
              <a:gd name="connsiteX6" fmla="*/ 1611194 w 1785256"/>
              <a:gd name="connsiteY6" fmla="*/ 2097509 h 2097509"/>
              <a:gd name="connsiteX7" fmla="*/ 892608 w 1785256"/>
              <a:gd name="connsiteY7" fmla="*/ 2097509 h 2097509"/>
              <a:gd name="connsiteX8" fmla="*/ 801362 w 1785256"/>
              <a:gd name="connsiteY8" fmla="*/ 2092902 h 2097509"/>
              <a:gd name="connsiteX9" fmla="*/ 4608 w 1785256"/>
              <a:gd name="connsiteY9" fmla="*/ 1296147 h 2097509"/>
              <a:gd name="connsiteX10" fmla="*/ 0 w 1785256"/>
              <a:gd name="connsiteY10" fmla="*/ 1204901 h 2097509"/>
              <a:gd name="connsiteX11" fmla="*/ 0 w 1785256"/>
              <a:gd name="connsiteY11" fmla="*/ 1052061 h 2097509"/>
              <a:gd name="connsiteX12" fmla="*/ 160590 w 1785256"/>
              <a:gd name="connsiteY12" fmla="*/ 1052061 h 2097509"/>
              <a:gd name="connsiteX13" fmla="*/ 679173 w 1785256"/>
              <a:gd name="connsiteY13" fmla="*/ 629404 h 2097509"/>
              <a:gd name="connsiteX14" fmla="*/ 689927 w 1785256"/>
              <a:gd name="connsiteY14" fmla="*/ 522725 h 2097509"/>
              <a:gd name="connsiteX15" fmla="*/ 679173 w 1785256"/>
              <a:gd name="connsiteY15" fmla="*/ 416045 h 2097509"/>
              <a:gd name="connsiteX16" fmla="*/ 254292 w 1785256"/>
              <a:gd name="connsiteY16" fmla="*/ 1656 h 2097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85256" h="2097509">
                <a:moveTo>
                  <a:pt x="235527" y="0"/>
                </a:moveTo>
                <a:lnTo>
                  <a:pt x="892627" y="0"/>
                </a:lnTo>
                <a:cubicBezTo>
                  <a:pt x="1385612" y="0"/>
                  <a:pt x="1785256" y="399644"/>
                  <a:pt x="1785256" y="892629"/>
                </a:cubicBezTo>
                <a:lnTo>
                  <a:pt x="1785256" y="1038837"/>
                </a:lnTo>
                <a:lnTo>
                  <a:pt x="1611194" y="1038837"/>
                </a:lnTo>
                <a:cubicBezTo>
                  <a:pt x="1318850" y="1038837"/>
                  <a:pt x="1081858" y="1275829"/>
                  <a:pt x="1081858" y="1568173"/>
                </a:cubicBezTo>
                <a:cubicBezTo>
                  <a:pt x="1081858" y="1860517"/>
                  <a:pt x="1318850" y="2097509"/>
                  <a:pt x="1611194" y="2097509"/>
                </a:cubicBezTo>
                <a:lnTo>
                  <a:pt x="892608" y="2097509"/>
                </a:lnTo>
                <a:lnTo>
                  <a:pt x="801362" y="2092902"/>
                </a:lnTo>
                <a:cubicBezTo>
                  <a:pt x="381256" y="2050238"/>
                  <a:pt x="47272" y="1716253"/>
                  <a:pt x="4608" y="1296147"/>
                </a:cubicBezTo>
                <a:lnTo>
                  <a:pt x="0" y="1204901"/>
                </a:lnTo>
                <a:lnTo>
                  <a:pt x="0" y="1052061"/>
                </a:lnTo>
                <a:lnTo>
                  <a:pt x="160590" y="1052061"/>
                </a:lnTo>
                <a:cubicBezTo>
                  <a:pt x="416392" y="1052061"/>
                  <a:pt x="629814" y="870614"/>
                  <a:pt x="679173" y="629404"/>
                </a:cubicBezTo>
                <a:lnTo>
                  <a:pt x="689927" y="522725"/>
                </a:lnTo>
                <a:lnTo>
                  <a:pt x="679173" y="416045"/>
                </a:lnTo>
                <a:cubicBezTo>
                  <a:pt x="635984" y="204986"/>
                  <a:pt x="467184" y="39684"/>
                  <a:pt x="254292" y="1656"/>
                </a:cubicBezTo>
                <a:close/>
              </a:path>
            </a:pathLst>
          </a:custGeom>
          <a:solidFill>
            <a:srgbClr val="A6E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钥匙"/>
          <p:cNvSpPr/>
          <p:nvPr/>
        </p:nvSpPr>
        <p:spPr>
          <a:xfrm>
            <a:off x="2621832" y="1245251"/>
            <a:ext cx="719680" cy="728506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598465" h="605804">
                <a:moveTo>
                  <a:pt x="291537" y="294754"/>
                </a:moveTo>
                <a:lnTo>
                  <a:pt x="244330" y="405188"/>
                </a:lnTo>
                <a:lnTo>
                  <a:pt x="195424" y="405188"/>
                </a:lnTo>
                <a:lnTo>
                  <a:pt x="195424" y="361105"/>
                </a:lnTo>
                <a:lnTo>
                  <a:pt x="134179" y="489398"/>
                </a:lnTo>
                <a:lnTo>
                  <a:pt x="134179" y="404397"/>
                </a:lnTo>
                <a:lnTo>
                  <a:pt x="67839" y="404397"/>
                </a:lnTo>
                <a:lnTo>
                  <a:pt x="67839" y="536760"/>
                </a:lnTo>
                <a:lnTo>
                  <a:pt x="529046" y="536760"/>
                </a:lnTo>
                <a:lnTo>
                  <a:pt x="529046" y="410161"/>
                </a:lnTo>
                <a:lnTo>
                  <a:pt x="444480" y="410161"/>
                </a:lnTo>
                <a:lnTo>
                  <a:pt x="444480" y="377042"/>
                </a:lnTo>
                <a:lnTo>
                  <a:pt x="425008" y="410161"/>
                </a:lnTo>
                <a:lnTo>
                  <a:pt x="338858" y="410161"/>
                </a:lnTo>
                <a:lnTo>
                  <a:pt x="338858" y="393998"/>
                </a:lnTo>
                <a:lnTo>
                  <a:pt x="291537" y="487816"/>
                </a:lnTo>
                <a:close/>
                <a:moveTo>
                  <a:pt x="52783" y="157643"/>
                </a:moveTo>
                <a:lnTo>
                  <a:pt x="138254" y="157643"/>
                </a:lnTo>
                <a:lnTo>
                  <a:pt x="138254" y="172677"/>
                </a:lnTo>
                <a:lnTo>
                  <a:pt x="67839" y="172677"/>
                </a:lnTo>
                <a:lnTo>
                  <a:pt x="67839" y="389363"/>
                </a:lnTo>
                <a:lnTo>
                  <a:pt x="149235" y="389363"/>
                </a:lnTo>
                <a:lnTo>
                  <a:pt x="149235" y="422934"/>
                </a:lnTo>
                <a:lnTo>
                  <a:pt x="210481" y="294641"/>
                </a:lnTo>
                <a:lnTo>
                  <a:pt x="210481" y="390154"/>
                </a:lnTo>
                <a:lnTo>
                  <a:pt x="234367" y="390154"/>
                </a:lnTo>
                <a:lnTo>
                  <a:pt x="306594" y="221394"/>
                </a:lnTo>
                <a:lnTo>
                  <a:pt x="306594" y="424630"/>
                </a:lnTo>
                <a:lnTo>
                  <a:pt x="353914" y="330811"/>
                </a:lnTo>
                <a:lnTo>
                  <a:pt x="353914" y="395128"/>
                </a:lnTo>
                <a:lnTo>
                  <a:pt x="416405" y="395128"/>
                </a:lnTo>
                <a:lnTo>
                  <a:pt x="459537" y="321995"/>
                </a:lnTo>
                <a:lnTo>
                  <a:pt x="459537" y="395128"/>
                </a:lnTo>
                <a:lnTo>
                  <a:pt x="529046" y="395128"/>
                </a:lnTo>
                <a:lnTo>
                  <a:pt x="529046" y="172677"/>
                </a:lnTo>
                <a:lnTo>
                  <a:pt x="460216" y="172677"/>
                </a:lnTo>
                <a:lnTo>
                  <a:pt x="460216" y="157643"/>
                </a:lnTo>
                <a:lnTo>
                  <a:pt x="543989" y="157643"/>
                </a:lnTo>
                <a:lnTo>
                  <a:pt x="543989" y="551680"/>
                </a:lnTo>
                <a:lnTo>
                  <a:pt x="52783" y="551680"/>
                </a:lnTo>
                <a:close/>
                <a:moveTo>
                  <a:pt x="0" y="109870"/>
                </a:moveTo>
                <a:lnTo>
                  <a:pt x="138238" y="109870"/>
                </a:lnTo>
                <a:lnTo>
                  <a:pt x="138238" y="137108"/>
                </a:lnTo>
                <a:lnTo>
                  <a:pt x="26379" y="137108"/>
                </a:lnTo>
                <a:lnTo>
                  <a:pt x="26379" y="577323"/>
                </a:lnTo>
                <a:lnTo>
                  <a:pt x="568349" y="577323"/>
                </a:lnTo>
                <a:lnTo>
                  <a:pt x="568349" y="137108"/>
                </a:lnTo>
                <a:lnTo>
                  <a:pt x="460227" y="137108"/>
                </a:lnTo>
                <a:lnTo>
                  <a:pt x="460227" y="109870"/>
                </a:lnTo>
                <a:lnTo>
                  <a:pt x="598465" y="109870"/>
                </a:lnTo>
                <a:lnTo>
                  <a:pt x="598465" y="605804"/>
                </a:lnTo>
                <a:lnTo>
                  <a:pt x="0" y="605804"/>
                </a:lnTo>
                <a:close/>
                <a:moveTo>
                  <a:pt x="393107" y="109428"/>
                </a:moveTo>
                <a:cubicBezTo>
                  <a:pt x="384842" y="109428"/>
                  <a:pt x="378049" y="116210"/>
                  <a:pt x="378049" y="124463"/>
                </a:cubicBezTo>
                <a:cubicBezTo>
                  <a:pt x="378049" y="132715"/>
                  <a:pt x="384842" y="139385"/>
                  <a:pt x="393107" y="139385"/>
                </a:cubicBezTo>
                <a:cubicBezTo>
                  <a:pt x="401372" y="139385"/>
                  <a:pt x="408053" y="132715"/>
                  <a:pt x="408053" y="124463"/>
                </a:cubicBezTo>
                <a:cubicBezTo>
                  <a:pt x="408053" y="116210"/>
                  <a:pt x="401372" y="109428"/>
                  <a:pt x="393107" y="109428"/>
                </a:cubicBezTo>
                <a:close/>
                <a:moveTo>
                  <a:pt x="206631" y="109428"/>
                </a:moveTo>
                <a:cubicBezTo>
                  <a:pt x="198366" y="109428"/>
                  <a:pt x="191573" y="116210"/>
                  <a:pt x="191573" y="124463"/>
                </a:cubicBezTo>
                <a:cubicBezTo>
                  <a:pt x="191573" y="132715"/>
                  <a:pt x="198366" y="139385"/>
                  <a:pt x="206631" y="139385"/>
                </a:cubicBezTo>
                <a:cubicBezTo>
                  <a:pt x="214896" y="139385"/>
                  <a:pt x="221576" y="132715"/>
                  <a:pt x="221576" y="124463"/>
                </a:cubicBezTo>
                <a:cubicBezTo>
                  <a:pt x="221576" y="116210"/>
                  <a:pt x="214896" y="109428"/>
                  <a:pt x="206631" y="109428"/>
                </a:cubicBezTo>
                <a:close/>
                <a:moveTo>
                  <a:pt x="300718" y="44992"/>
                </a:moveTo>
                <a:cubicBezTo>
                  <a:pt x="282263" y="44992"/>
                  <a:pt x="267205" y="60140"/>
                  <a:pt x="267205" y="78566"/>
                </a:cubicBezTo>
                <a:lnTo>
                  <a:pt x="334345" y="78566"/>
                </a:lnTo>
                <a:cubicBezTo>
                  <a:pt x="334345" y="60140"/>
                  <a:pt x="319287" y="44992"/>
                  <a:pt x="300718" y="44992"/>
                </a:cubicBezTo>
                <a:close/>
                <a:moveTo>
                  <a:pt x="300718" y="0"/>
                </a:moveTo>
                <a:cubicBezTo>
                  <a:pt x="344196" y="0"/>
                  <a:pt x="379521" y="35157"/>
                  <a:pt x="379521" y="78566"/>
                </a:cubicBezTo>
                <a:lnTo>
                  <a:pt x="432848" y="78566"/>
                </a:lnTo>
                <a:lnTo>
                  <a:pt x="432848" y="170698"/>
                </a:lnTo>
                <a:lnTo>
                  <a:pt x="165758" y="170698"/>
                </a:lnTo>
                <a:lnTo>
                  <a:pt x="165758" y="78566"/>
                </a:lnTo>
                <a:lnTo>
                  <a:pt x="222029" y="78566"/>
                </a:lnTo>
                <a:cubicBezTo>
                  <a:pt x="222029" y="35157"/>
                  <a:pt x="257241" y="0"/>
                  <a:pt x="30071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left-quote_56937"/>
          <p:cNvSpPr>
            <a:spLocks noChangeAspect="1"/>
          </p:cNvSpPr>
          <p:nvPr/>
        </p:nvSpPr>
        <p:spPr bwMode="auto">
          <a:xfrm>
            <a:off x="9189558" y="5262592"/>
            <a:ext cx="620486" cy="644787"/>
          </a:xfrm>
          <a:custGeom>
            <a:avLst/>
            <a:gdLst>
              <a:gd name="connsiteX0" fmla="*/ 308422 w 584807"/>
              <a:gd name="connsiteY0" fmla="*/ 421135 h 607710"/>
              <a:gd name="connsiteX1" fmla="*/ 373431 w 584807"/>
              <a:gd name="connsiteY1" fmla="*/ 460547 h 607710"/>
              <a:gd name="connsiteX2" fmla="*/ 373238 w 584807"/>
              <a:gd name="connsiteY2" fmla="*/ 461028 h 607710"/>
              <a:gd name="connsiteX3" fmla="*/ 371216 w 584807"/>
              <a:gd name="connsiteY3" fmla="*/ 463047 h 607710"/>
              <a:gd name="connsiteX4" fmla="*/ 310733 w 584807"/>
              <a:gd name="connsiteY4" fmla="*/ 501113 h 607710"/>
              <a:gd name="connsiteX5" fmla="*/ 307458 w 584807"/>
              <a:gd name="connsiteY5" fmla="*/ 502074 h 607710"/>
              <a:gd name="connsiteX6" fmla="*/ 304280 w 584807"/>
              <a:gd name="connsiteY6" fmla="*/ 501209 h 607710"/>
              <a:gd name="connsiteX7" fmla="*/ 301295 w 584807"/>
              <a:gd name="connsiteY7" fmla="*/ 495345 h 607710"/>
              <a:gd name="connsiteX8" fmla="*/ 307266 w 584807"/>
              <a:gd name="connsiteY8" fmla="*/ 424307 h 607710"/>
              <a:gd name="connsiteX9" fmla="*/ 308133 w 584807"/>
              <a:gd name="connsiteY9" fmla="*/ 421616 h 607710"/>
              <a:gd name="connsiteX10" fmla="*/ 535036 w 584807"/>
              <a:gd name="connsiteY10" fmla="*/ 121966 h 607710"/>
              <a:gd name="connsiteX11" fmla="*/ 520490 w 584807"/>
              <a:gd name="connsiteY11" fmla="*/ 125523 h 607710"/>
              <a:gd name="connsiteX12" fmla="*/ 453348 w 584807"/>
              <a:gd name="connsiteY12" fmla="*/ 235812 h 607710"/>
              <a:gd name="connsiteX13" fmla="*/ 456816 w 584807"/>
              <a:gd name="connsiteY13" fmla="*/ 250331 h 607710"/>
              <a:gd name="connsiteX14" fmla="*/ 462403 w 584807"/>
              <a:gd name="connsiteY14" fmla="*/ 251869 h 607710"/>
              <a:gd name="connsiteX15" fmla="*/ 471458 w 584807"/>
              <a:gd name="connsiteY15" fmla="*/ 246773 h 607710"/>
              <a:gd name="connsiteX16" fmla="*/ 538600 w 584807"/>
              <a:gd name="connsiteY16" fmla="*/ 136485 h 607710"/>
              <a:gd name="connsiteX17" fmla="*/ 535036 w 584807"/>
              <a:gd name="connsiteY17" fmla="*/ 121966 h 607710"/>
              <a:gd name="connsiteX18" fmla="*/ 556518 w 584807"/>
              <a:gd name="connsiteY18" fmla="*/ 56100 h 607710"/>
              <a:gd name="connsiteX19" fmla="*/ 561720 w 584807"/>
              <a:gd name="connsiteY19" fmla="*/ 57543 h 607710"/>
              <a:gd name="connsiteX20" fmla="*/ 580023 w 584807"/>
              <a:gd name="connsiteY20" fmla="*/ 68696 h 607710"/>
              <a:gd name="connsiteX21" fmla="*/ 584550 w 584807"/>
              <a:gd name="connsiteY21" fmla="*/ 74754 h 607710"/>
              <a:gd name="connsiteX22" fmla="*/ 583298 w 584807"/>
              <a:gd name="connsiteY22" fmla="*/ 82350 h 607710"/>
              <a:gd name="connsiteX23" fmla="*/ 566055 w 584807"/>
              <a:gd name="connsiteY23" fmla="*/ 110716 h 607710"/>
              <a:gd name="connsiteX24" fmla="*/ 571449 w 584807"/>
              <a:gd name="connsiteY24" fmla="*/ 113985 h 607710"/>
              <a:gd name="connsiteX25" fmla="*/ 575110 w 584807"/>
              <a:gd name="connsiteY25" fmla="*/ 129177 h 607710"/>
              <a:gd name="connsiteX26" fmla="*/ 384472 w 584807"/>
              <a:gd name="connsiteY26" fmla="*/ 442446 h 607710"/>
              <a:gd name="connsiteX27" fmla="*/ 319449 w 584807"/>
              <a:gd name="connsiteY27" fmla="*/ 403023 h 607710"/>
              <a:gd name="connsiteX28" fmla="*/ 510087 w 584807"/>
              <a:gd name="connsiteY28" fmla="*/ 89754 h 607710"/>
              <a:gd name="connsiteX29" fmla="*/ 516926 w 584807"/>
              <a:gd name="connsiteY29" fmla="*/ 84754 h 607710"/>
              <a:gd name="connsiteX30" fmla="*/ 519623 w 584807"/>
              <a:gd name="connsiteY30" fmla="*/ 84466 h 607710"/>
              <a:gd name="connsiteX31" fmla="*/ 525307 w 584807"/>
              <a:gd name="connsiteY31" fmla="*/ 86004 h 607710"/>
              <a:gd name="connsiteX32" fmla="*/ 530701 w 584807"/>
              <a:gd name="connsiteY32" fmla="*/ 89273 h 607710"/>
              <a:gd name="connsiteX33" fmla="*/ 548041 w 584807"/>
              <a:gd name="connsiteY33" fmla="*/ 60908 h 607710"/>
              <a:gd name="connsiteX34" fmla="*/ 556518 w 584807"/>
              <a:gd name="connsiteY34" fmla="*/ 56100 h 607710"/>
              <a:gd name="connsiteX35" fmla="*/ 53646 w 584807"/>
              <a:gd name="connsiteY35" fmla="*/ 0 h 607710"/>
              <a:gd name="connsiteX36" fmla="*/ 309257 w 584807"/>
              <a:gd name="connsiteY36" fmla="*/ 288 h 607710"/>
              <a:gd name="connsiteX37" fmla="*/ 322933 w 584807"/>
              <a:gd name="connsiteY37" fmla="*/ 6155 h 607710"/>
              <a:gd name="connsiteX38" fmla="*/ 438796 w 584807"/>
              <a:gd name="connsiteY38" fmla="*/ 120600 h 607710"/>
              <a:gd name="connsiteX39" fmla="*/ 444767 w 584807"/>
              <a:gd name="connsiteY39" fmla="*/ 134256 h 607710"/>
              <a:gd name="connsiteX40" fmla="*/ 445056 w 584807"/>
              <a:gd name="connsiteY40" fmla="*/ 155799 h 607710"/>
              <a:gd name="connsiteX41" fmla="*/ 402679 w 584807"/>
              <a:gd name="connsiteY41" fmla="*/ 225523 h 607710"/>
              <a:gd name="connsiteX42" fmla="*/ 402679 w 584807"/>
              <a:gd name="connsiteY42" fmla="*/ 156760 h 607710"/>
              <a:gd name="connsiteX43" fmla="*/ 340462 w 584807"/>
              <a:gd name="connsiteY43" fmla="*/ 156760 h 607710"/>
              <a:gd name="connsiteX44" fmla="*/ 286816 w 584807"/>
              <a:gd name="connsiteY44" fmla="*/ 103193 h 607710"/>
              <a:gd name="connsiteX45" fmla="*/ 286816 w 584807"/>
              <a:gd name="connsiteY45" fmla="*/ 42315 h 607710"/>
              <a:gd name="connsiteX46" fmla="*/ 53646 w 584807"/>
              <a:gd name="connsiteY46" fmla="*/ 42315 h 607710"/>
              <a:gd name="connsiteX47" fmla="*/ 42377 w 584807"/>
              <a:gd name="connsiteY47" fmla="*/ 53664 h 607710"/>
              <a:gd name="connsiteX48" fmla="*/ 42377 w 584807"/>
              <a:gd name="connsiteY48" fmla="*/ 554142 h 607710"/>
              <a:gd name="connsiteX49" fmla="*/ 53646 w 584807"/>
              <a:gd name="connsiteY49" fmla="*/ 565395 h 607710"/>
              <a:gd name="connsiteX50" fmla="*/ 391314 w 584807"/>
              <a:gd name="connsiteY50" fmla="*/ 565395 h 607710"/>
              <a:gd name="connsiteX51" fmla="*/ 402679 w 584807"/>
              <a:gd name="connsiteY51" fmla="*/ 554142 h 607710"/>
              <a:gd name="connsiteX52" fmla="*/ 402679 w 584807"/>
              <a:gd name="connsiteY52" fmla="*/ 453354 h 607710"/>
              <a:gd name="connsiteX53" fmla="*/ 445056 w 584807"/>
              <a:gd name="connsiteY53" fmla="*/ 383630 h 607710"/>
              <a:gd name="connsiteX54" fmla="*/ 445056 w 584807"/>
              <a:gd name="connsiteY54" fmla="*/ 554142 h 607710"/>
              <a:gd name="connsiteX55" fmla="*/ 391314 w 584807"/>
              <a:gd name="connsiteY55" fmla="*/ 607710 h 607710"/>
              <a:gd name="connsiteX56" fmla="*/ 53646 w 584807"/>
              <a:gd name="connsiteY56" fmla="*/ 607710 h 607710"/>
              <a:gd name="connsiteX57" fmla="*/ 0 w 584807"/>
              <a:gd name="connsiteY57" fmla="*/ 554142 h 607710"/>
              <a:gd name="connsiteX58" fmla="*/ 0 w 584807"/>
              <a:gd name="connsiteY58" fmla="*/ 53664 h 607710"/>
              <a:gd name="connsiteX59" fmla="*/ 53646 w 584807"/>
              <a:gd name="connsiteY59" fmla="*/ 0 h 607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84807" h="607710">
                <a:moveTo>
                  <a:pt x="308422" y="421135"/>
                </a:moveTo>
                <a:lnTo>
                  <a:pt x="373431" y="460547"/>
                </a:lnTo>
                <a:lnTo>
                  <a:pt x="373238" y="461028"/>
                </a:lnTo>
                <a:cubicBezTo>
                  <a:pt x="372661" y="461797"/>
                  <a:pt x="371986" y="462470"/>
                  <a:pt x="371216" y="463047"/>
                </a:cubicBezTo>
                <a:lnTo>
                  <a:pt x="310733" y="501113"/>
                </a:lnTo>
                <a:cubicBezTo>
                  <a:pt x="309770" y="501786"/>
                  <a:pt x="308614" y="502074"/>
                  <a:pt x="307458" y="502074"/>
                </a:cubicBezTo>
                <a:cubicBezTo>
                  <a:pt x="306303" y="502074"/>
                  <a:pt x="305147" y="501786"/>
                  <a:pt x="304280" y="501209"/>
                </a:cubicBezTo>
                <a:cubicBezTo>
                  <a:pt x="302258" y="499959"/>
                  <a:pt x="301102" y="497749"/>
                  <a:pt x="301295" y="495345"/>
                </a:cubicBezTo>
                <a:lnTo>
                  <a:pt x="307266" y="424307"/>
                </a:lnTo>
                <a:cubicBezTo>
                  <a:pt x="307362" y="423346"/>
                  <a:pt x="307651" y="422385"/>
                  <a:pt x="308133" y="421616"/>
                </a:cubicBezTo>
                <a:close/>
                <a:moveTo>
                  <a:pt x="535036" y="121966"/>
                </a:moveTo>
                <a:cubicBezTo>
                  <a:pt x="530027" y="118889"/>
                  <a:pt x="523477" y="120523"/>
                  <a:pt x="520490" y="125523"/>
                </a:cubicBezTo>
                <a:lnTo>
                  <a:pt x="453348" y="235812"/>
                </a:lnTo>
                <a:cubicBezTo>
                  <a:pt x="450266" y="240812"/>
                  <a:pt x="451903" y="247254"/>
                  <a:pt x="456816" y="250331"/>
                </a:cubicBezTo>
                <a:cubicBezTo>
                  <a:pt x="458646" y="251389"/>
                  <a:pt x="460477" y="251869"/>
                  <a:pt x="462403" y="251869"/>
                </a:cubicBezTo>
                <a:cubicBezTo>
                  <a:pt x="465967" y="251869"/>
                  <a:pt x="469435" y="250042"/>
                  <a:pt x="471458" y="246773"/>
                </a:cubicBezTo>
                <a:lnTo>
                  <a:pt x="538600" y="136485"/>
                </a:lnTo>
                <a:cubicBezTo>
                  <a:pt x="541587" y="131485"/>
                  <a:pt x="540045" y="125043"/>
                  <a:pt x="535036" y="121966"/>
                </a:cubicBezTo>
                <a:close/>
                <a:moveTo>
                  <a:pt x="556518" y="56100"/>
                </a:moveTo>
                <a:cubicBezTo>
                  <a:pt x="558348" y="56100"/>
                  <a:pt x="560082" y="56581"/>
                  <a:pt x="561720" y="57543"/>
                </a:cubicBezTo>
                <a:lnTo>
                  <a:pt x="580023" y="68696"/>
                </a:lnTo>
                <a:cubicBezTo>
                  <a:pt x="582238" y="70043"/>
                  <a:pt x="583876" y="72254"/>
                  <a:pt x="584550" y="74754"/>
                </a:cubicBezTo>
                <a:cubicBezTo>
                  <a:pt x="585128" y="77350"/>
                  <a:pt x="584743" y="80043"/>
                  <a:pt x="583298" y="82350"/>
                </a:cubicBezTo>
                <a:lnTo>
                  <a:pt x="566055" y="110716"/>
                </a:lnTo>
                <a:lnTo>
                  <a:pt x="571449" y="113985"/>
                </a:lnTo>
                <a:cubicBezTo>
                  <a:pt x="576651" y="117158"/>
                  <a:pt x="578289" y="123985"/>
                  <a:pt x="575110" y="129177"/>
                </a:cubicBezTo>
                <a:lnTo>
                  <a:pt x="384472" y="442446"/>
                </a:lnTo>
                <a:lnTo>
                  <a:pt x="319449" y="403023"/>
                </a:lnTo>
                <a:lnTo>
                  <a:pt x="510087" y="89754"/>
                </a:lnTo>
                <a:cubicBezTo>
                  <a:pt x="511628" y="87254"/>
                  <a:pt x="514133" y="85427"/>
                  <a:pt x="516926" y="84754"/>
                </a:cubicBezTo>
                <a:cubicBezTo>
                  <a:pt x="517793" y="84562"/>
                  <a:pt x="518756" y="84466"/>
                  <a:pt x="519623" y="84466"/>
                </a:cubicBezTo>
                <a:cubicBezTo>
                  <a:pt x="521550" y="84466"/>
                  <a:pt x="523573" y="84946"/>
                  <a:pt x="525307" y="86004"/>
                </a:cubicBezTo>
                <a:lnTo>
                  <a:pt x="530701" y="89273"/>
                </a:lnTo>
                <a:lnTo>
                  <a:pt x="548041" y="60908"/>
                </a:lnTo>
                <a:cubicBezTo>
                  <a:pt x="549871" y="57831"/>
                  <a:pt x="553146" y="56100"/>
                  <a:pt x="556518" y="56100"/>
                </a:cubicBezTo>
                <a:close/>
                <a:moveTo>
                  <a:pt x="53646" y="0"/>
                </a:moveTo>
                <a:cubicBezTo>
                  <a:pt x="53646" y="0"/>
                  <a:pt x="308871" y="288"/>
                  <a:pt x="309257" y="288"/>
                </a:cubicBezTo>
                <a:cubicBezTo>
                  <a:pt x="317636" y="288"/>
                  <a:pt x="321199" y="4327"/>
                  <a:pt x="322933" y="6155"/>
                </a:cubicBezTo>
                <a:lnTo>
                  <a:pt x="438796" y="120600"/>
                </a:lnTo>
                <a:cubicBezTo>
                  <a:pt x="444574" y="126466"/>
                  <a:pt x="444767" y="132333"/>
                  <a:pt x="444767" y="134256"/>
                </a:cubicBezTo>
                <a:cubicBezTo>
                  <a:pt x="444767" y="135314"/>
                  <a:pt x="445056" y="155799"/>
                  <a:pt x="445056" y="155799"/>
                </a:cubicBezTo>
                <a:lnTo>
                  <a:pt x="402679" y="225523"/>
                </a:lnTo>
                <a:lnTo>
                  <a:pt x="402679" y="156760"/>
                </a:lnTo>
                <a:lnTo>
                  <a:pt x="340462" y="156760"/>
                </a:lnTo>
                <a:cubicBezTo>
                  <a:pt x="310894" y="156760"/>
                  <a:pt x="286816" y="132717"/>
                  <a:pt x="286816" y="103193"/>
                </a:cubicBezTo>
                <a:lnTo>
                  <a:pt x="286816" y="42315"/>
                </a:lnTo>
                <a:lnTo>
                  <a:pt x="53646" y="42315"/>
                </a:lnTo>
                <a:cubicBezTo>
                  <a:pt x="47482" y="42315"/>
                  <a:pt x="42377" y="47412"/>
                  <a:pt x="42377" y="53664"/>
                </a:cubicBezTo>
                <a:lnTo>
                  <a:pt x="42377" y="554142"/>
                </a:lnTo>
                <a:cubicBezTo>
                  <a:pt x="42377" y="560297"/>
                  <a:pt x="47482" y="565395"/>
                  <a:pt x="53646" y="565395"/>
                </a:cubicBezTo>
                <a:lnTo>
                  <a:pt x="391314" y="565395"/>
                </a:lnTo>
                <a:cubicBezTo>
                  <a:pt x="397574" y="565395"/>
                  <a:pt x="402679" y="560297"/>
                  <a:pt x="402679" y="554142"/>
                </a:cubicBezTo>
                <a:lnTo>
                  <a:pt x="402679" y="453354"/>
                </a:lnTo>
                <a:lnTo>
                  <a:pt x="445056" y="383630"/>
                </a:lnTo>
                <a:lnTo>
                  <a:pt x="445056" y="554142"/>
                </a:lnTo>
                <a:cubicBezTo>
                  <a:pt x="445056" y="583667"/>
                  <a:pt x="420978" y="607710"/>
                  <a:pt x="391314" y="607710"/>
                </a:cubicBezTo>
                <a:lnTo>
                  <a:pt x="53646" y="607710"/>
                </a:lnTo>
                <a:cubicBezTo>
                  <a:pt x="24078" y="607710"/>
                  <a:pt x="0" y="583667"/>
                  <a:pt x="0" y="554142"/>
                </a:cubicBezTo>
                <a:lnTo>
                  <a:pt x="0" y="53664"/>
                </a:lnTo>
                <a:cubicBezTo>
                  <a:pt x="0" y="24043"/>
                  <a:pt x="24078" y="0"/>
                  <a:pt x="5364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58588" y="35454"/>
            <a:ext cx="2972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2400" spc="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>
              <a:defRPr/>
            </a:pPr>
            <a:r>
              <a:rPr lang="zh-CN" altLang="en-US" dirty="0"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</a:rPr>
              <a:t>工作计划</a:t>
            </a:r>
            <a:endParaRPr lang="zh-CN" altLang="en-US" dirty="0"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</a:endParaRPr>
          </a:p>
        </p:txBody>
      </p:sp>
      <p:sp>
        <p:nvSpPr>
          <p:cNvPr id="3" name="任意多边形 11"/>
          <p:cNvSpPr/>
          <p:nvPr/>
        </p:nvSpPr>
        <p:spPr>
          <a:xfrm>
            <a:off x="135468" y="2397443"/>
            <a:ext cx="11921066" cy="3388170"/>
          </a:xfrm>
          <a:custGeom>
            <a:avLst/>
            <a:gdLst>
              <a:gd name="connsiteX0" fmla="*/ 0 w 19175"/>
              <a:gd name="connsiteY0" fmla="*/ 0 h 5332"/>
              <a:gd name="connsiteX1" fmla="*/ 3091 w 19175"/>
              <a:gd name="connsiteY1" fmla="*/ 0 h 5332"/>
              <a:gd name="connsiteX2" fmla="*/ 3143 w 19175"/>
              <a:gd name="connsiteY2" fmla="*/ 2762 h 5332"/>
              <a:gd name="connsiteX3" fmla="*/ 5830 w 19175"/>
              <a:gd name="connsiteY3" fmla="*/ 2788 h 5332"/>
              <a:gd name="connsiteX4" fmla="*/ 5854 w 19175"/>
              <a:gd name="connsiteY4" fmla="*/ 5332 h 5332"/>
              <a:gd name="connsiteX5" fmla="*/ 11471 w 19175"/>
              <a:gd name="connsiteY5" fmla="*/ 5332 h 5332"/>
              <a:gd name="connsiteX6" fmla="*/ 11447 w 19175"/>
              <a:gd name="connsiteY6" fmla="*/ 964 h 5332"/>
              <a:gd name="connsiteX7" fmla="*/ 19175 w 19175"/>
              <a:gd name="connsiteY7" fmla="*/ 940 h 5332"/>
              <a:gd name="connsiteX0-1" fmla="*/ 0 w 10000"/>
              <a:gd name="connsiteY0-2" fmla="*/ 0 h 10000"/>
              <a:gd name="connsiteX1-3" fmla="*/ 1612 w 10000"/>
              <a:gd name="connsiteY1-4" fmla="*/ 0 h 10000"/>
              <a:gd name="connsiteX2-5" fmla="*/ 1639 w 10000"/>
              <a:gd name="connsiteY2-6" fmla="*/ 5180 h 10000"/>
              <a:gd name="connsiteX3-7" fmla="*/ 3040 w 10000"/>
              <a:gd name="connsiteY3-8" fmla="*/ 5229 h 10000"/>
              <a:gd name="connsiteX4-9" fmla="*/ 3053 w 10000"/>
              <a:gd name="connsiteY4-10" fmla="*/ 10000 h 10000"/>
              <a:gd name="connsiteX5-11" fmla="*/ 5982 w 10000"/>
              <a:gd name="connsiteY5-12" fmla="*/ 10000 h 10000"/>
              <a:gd name="connsiteX6-13" fmla="*/ 5970 w 10000"/>
              <a:gd name="connsiteY6-14" fmla="*/ 1808 h 10000"/>
              <a:gd name="connsiteX7-15" fmla="*/ 10000 w 10000"/>
              <a:gd name="connsiteY7-16" fmla="*/ 1763 h 10000"/>
              <a:gd name="connsiteX0-17" fmla="*/ 0 w 10000"/>
              <a:gd name="connsiteY0-18" fmla="*/ 0 h 10000"/>
              <a:gd name="connsiteX1-19" fmla="*/ 1612 w 10000"/>
              <a:gd name="connsiteY1-20" fmla="*/ 0 h 10000"/>
              <a:gd name="connsiteX2-21" fmla="*/ 1611 w 10000"/>
              <a:gd name="connsiteY2-22" fmla="*/ 5180 h 10000"/>
              <a:gd name="connsiteX3-23" fmla="*/ 3040 w 10000"/>
              <a:gd name="connsiteY3-24" fmla="*/ 5229 h 10000"/>
              <a:gd name="connsiteX4-25" fmla="*/ 3053 w 10000"/>
              <a:gd name="connsiteY4-26" fmla="*/ 10000 h 10000"/>
              <a:gd name="connsiteX5-27" fmla="*/ 5982 w 10000"/>
              <a:gd name="connsiteY5-28" fmla="*/ 10000 h 10000"/>
              <a:gd name="connsiteX6-29" fmla="*/ 5970 w 10000"/>
              <a:gd name="connsiteY6-30" fmla="*/ 1808 h 10000"/>
              <a:gd name="connsiteX7-31" fmla="*/ 10000 w 10000"/>
              <a:gd name="connsiteY7-32" fmla="*/ 1763 h 10000"/>
              <a:gd name="connsiteX0-33" fmla="*/ 0 w 10000"/>
              <a:gd name="connsiteY0-34" fmla="*/ 0 h 10000"/>
              <a:gd name="connsiteX1-35" fmla="*/ 1612 w 10000"/>
              <a:gd name="connsiteY1-36" fmla="*/ 0 h 10000"/>
              <a:gd name="connsiteX2-37" fmla="*/ 1609 w 10000"/>
              <a:gd name="connsiteY2-38" fmla="*/ 5168 h 10000"/>
              <a:gd name="connsiteX3-39" fmla="*/ 3040 w 10000"/>
              <a:gd name="connsiteY3-40" fmla="*/ 5229 h 10000"/>
              <a:gd name="connsiteX4-41" fmla="*/ 3053 w 10000"/>
              <a:gd name="connsiteY4-42" fmla="*/ 10000 h 10000"/>
              <a:gd name="connsiteX5-43" fmla="*/ 5982 w 10000"/>
              <a:gd name="connsiteY5-44" fmla="*/ 10000 h 10000"/>
              <a:gd name="connsiteX6-45" fmla="*/ 5970 w 10000"/>
              <a:gd name="connsiteY6-46" fmla="*/ 1808 h 10000"/>
              <a:gd name="connsiteX7-47" fmla="*/ 10000 w 10000"/>
              <a:gd name="connsiteY7-48" fmla="*/ 1763 h 10000"/>
              <a:gd name="connsiteX0-49" fmla="*/ 0 w 10000"/>
              <a:gd name="connsiteY0-50" fmla="*/ 0 h 10000"/>
              <a:gd name="connsiteX1-51" fmla="*/ 1612 w 10000"/>
              <a:gd name="connsiteY1-52" fmla="*/ 0 h 10000"/>
              <a:gd name="connsiteX2-53" fmla="*/ 1618 w 10000"/>
              <a:gd name="connsiteY2-54" fmla="*/ 5168 h 10000"/>
              <a:gd name="connsiteX3-55" fmla="*/ 3040 w 10000"/>
              <a:gd name="connsiteY3-56" fmla="*/ 5229 h 10000"/>
              <a:gd name="connsiteX4-57" fmla="*/ 3053 w 10000"/>
              <a:gd name="connsiteY4-58" fmla="*/ 10000 h 10000"/>
              <a:gd name="connsiteX5-59" fmla="*/ 5982 w 10000"/>
              <a:gd name="connsiteY5-60" fmla="*/ 10000 h 10000"/>
              <a:gd name="connsiteX6-61" fmla="*/ 5970 w 10000"/>
              <a:gd name="connsiteY6-62" fmla="*/ 1808 h 10000"/>
              <a:gd name="connsiteX7-63" fmla="*/ 10000 w 10000"/>
              <a:gd name="connsiteY7-64" fmla="*/ 1763 h 10000"/>
              <a:gd name="connsiteX0-65" fmla="*/ 0 w 10000"/>
              <a:gd name="connsiteY0-66" fmla="*/ 0 h 10000"/>
              <a:gd name="connsiteX1-67" fmla="*/ 1612 w 10000"/>
              <a:gd name="connsiteY1-68" fmla="*/ 0 h 10000"/>
              <a:gd name="connsiteX2-69" fmla="*/ 1618 w 10000"/>
              <a:gd name="connsiteY2-70" fmla="*/ 5168 h 10000"/>
              <a:gd name="connsiteX3-71" fmla="*/ 3040 w 10000"/>
              <a:gd name="connsiteY3-72" fmla="*/ 5229 h 10000"/>
              <a:gd name="connsiteX4-73" fmla="*/ 3053 w 10000"/>
              <a:gd name="connsiteY4-74" fmla="*/ 10000 h 10000"/>
              <a:gd name="connsiteX5-75" fmla="*/ 5982 w 10000"/>
              <a:gd name="connsiteY5-76" fmla="*/ 10000 h 10000"/>
              <a:gd name="connsiteX6-77" fmla="*/ 5970 w 10000"/>
              <a:gd name="connsiteY6-78" fmla="*/ 1808 h 10000"/>
              <a:gd name="connsiteX7-79" fmla="*/ 10000 w 10000"/>
              <a:gd name="connsiteY7-80" fmla="*/ 1763 h 10000"/>
              <a:gd name="connsiteX0-81" fmla="*/ 0 w 10000"/>
              <a:gd name="connsiteY0-82" fmla="*/ 0 h 10000"/>
              <a:gd name="connsiteX1-83" fmla="*/ 1612 w 10000"/>
              <a:gd name="connsiteY1-84" fmla="*/ 0 h 10000"/>
              <a:gd name="connsiteX2-85" fmla="*/ 1618 w 10000"/>
              <a:gd name="connsiteY2-86" fmla="*/ 5168 h 10000"/>
              <a:gd name="connsiteX3-87" fmla="*/ 3059 w 10000"/>
              <a:gd name="connsiteY3-88" fmla="*/ 5179 h 10000"/>
              <a:gd name="connsiteX4-89" fmla="*/ 3053 w 10000"/>
              <a:gd name="connsiteY4-90" fmla="*/ 10000 h 10000"/>
              <a:gd name="connsiteX5-91" fmla="*/ 5982 w 10000"/>
              <a:gd name="connsiteY5-92" fmla="*/ 10000 h 10000"/>
              <a:gd name="connsiteX6-93" fmla="*/ 5970 w 10000"/>
              <a:gd name="connsiteY6-94" fmla="*/ 1808 h 10000"/>
              <a:gd name="connsiteX7-95" fmla="*/ 10000 w 10000"/>
              <a:gd name="connsiteY7-96" fmla="*/ 1763 h 10000"/>
              <a:gd name="connsiteX0-97" fmla="*/ 0 w 10000"/>
              <a:gd name="connsiteY0-98" fmla="*/ 0 h 10000"/>
              <a:gd name="connsiteX1-99" fmla="*/ 1612 w 10000"/>
              <a:gd name="connsiteY1-100" fmla="*/ 0 h 10000"/>
              <a:gd name="connsiteX2-101" fmla="*/ 1618 w 10000"/>
              <a:gd name="connsiteY2-102" fmla="*/ 5168 h 10000"/>
              <a:gd name="connsiteX3-103" fmla="*/ 3059 w 10000"/>
              <a:gd name="connsiteY3-104" fmla="*/ 5179 h 10000"/>
              <a:gd name="connsiteX4-105" fmla="*/ 3053 w 10000"/>
              <a:gd name="connsiteY4-106" fmla="*/ 10000 h 10000"/>
              <a:gd name="connsiteX5-107" fmla="*/ 5982 w 10000"/>
              <a:gd name="connsiteY5-108" fmla="*/ 10000 h 10000"/>
              <a:gd name="connsiteX6-109" fmla="*/ 5970 w 10000"/>
              <a:gd name="connsiteY6-110" fmla="*/ 1808 h 10000"/>
              <a:gd name="connsiteX7-111" fmla="*/ 10000 w 10000"/>
              <a:gd name="connsiteY7-112" fmla="*/ 1763 h 10000"/>
              <a:gd name="connsiteX0-113" fmla="*/ 0 w 10000"/>
              <a:gd name="connsiteY0-114" fmla="*/ 0 h 10606"/>
              <a:gd name="connsiteX1-115" fmla="*/ 1612 w 10000"/>
              <a:gd name="connsiteY1-116" fmla="*/ 0 h 10606"/>
              <a:gd name="connsiteX2-117" fmla="*/ 1618 w 10000"/>
              <a:gd name="connsiteY2-118" fmla="*/ 5168 h 10606"/>
              <a:gd name="connsiteX3-119" fmla="*/ 3059 w 10000"/>
              <a:gd name="connsiteY3-120" fmla="*/ 5179 h 10606"/>
              <a:gd name="connsiteX4-121" fmla="*/ 3065 w 10000"/>
              <a:gd name="connsiteY4-122" fmla="*/ 10000 h 10606"/>
              <a:gd name="connsiteX5-123" fmla="*/ 5982 w 10000"/>
              <a:gd name="connsiteY5-124" fmla="*/ 10000 h 10606"/>
              <a:gd name="connsiteX6-125" fmla="*/ 5970 w 10000"/>
              <a:gd name="connsiteY6-126" fmla="*/ 1808 h 10606"/>
              <a:gd name="connsiteX7-127" fmla="*/ 10000 w 10000"/>
              <a:gd name="connsiteY7-128" fmla="*/ 1763 h 10606"/>
              <a:gd name="connsiteX0-129" fmla="*/ 0 w 10000"/>
              <a:gd name="connsiteY0-130" fmla="*/ 0 h 10000"/>
              <a:gd name="connsiteX1-131" fmla="*/ 1612 w 10000"/>
              <a:gd name="connsiteY1-132" fmla="*/ 0 h 10000"/>
              <a:gd name="connsiteX2-133" fmla="*/ 1618 w 10000"/>
              <a:gd name="connsiteY2-134" fmla="*/ 5168 h 10000"/>
              <a:gd name="connsiteX3-135" fmla="*/ 3059 w 10000"/>
              <a:gd name="connsiteY3-136" fmla="*/ 5179 h 10000"/>
              <a:gd name="connsiteX4-137" fmla="*/ 3065 w 10000"/>
              <a:gd name="connsiteY4-138" fmla="*/ 10000 h 10000"/>
              <a:gd name="connsiteX5-139" fmla="*/ 5982 w 10000"/>
              <a:gd name="connsiteY5-140" fmla="*/ 10000 h 10000"/>
              <a:gd name="connsiteX6-141" fmla="*/ 5970 w 10000"/>
              <a:gd name="connsiteY6-142" fmla="*/ 1808 h 10000"/>
              <a:gd name="connsiteX7-143" fmla="*/ 10000 w 10000"/>
              <a:gd name="connsiteY7-144" fmla="*/ 1763 h 10000"/>
              <a:gd name="connsiteX0-145" fmla="*/ 0 w 10000"/>
              <a:gd name="connsiteY0-146" fmla="*/ 0 h 10000"/>
              <a:gd name="connsiteX1-147" fmla="*/ 1612 w 10000"/>
              <a:gd name="connsiteY1-148" fmla="*/ 0 h 10000"/>
              <a:gd name="connsiteX2-149" fmla="*/ 1618 w 10000"/>
              <a:gd name="connsiteY2-150" fmla="*/ 5168 h 10000"/>
              <a:gd name="connsiteX3-151" fmla="*/ 3059 w 10000"/>
              <a:gd name="connsiteY3-152" fmla="*/ 5179 h 10000"/>
              <a:gd name="connsiteX4-153" fmla="*/ 3065 w 10000"/>
              <a:gd name="connsiteY4-154" fmla="*/ 10000 h 10000"/>
              <a:gd name="connsiteX5-155" fmla="*/ 5982 w 10000"/>
              <a:gd name="connsiteY5-156" fmla="*/ 10000 h 10000"/>
              <a:gd name="connsiteX6-157" fmla="*/ 5970 w 10000"/>
              <a:gd name="connsiteY6-158" fmla="*/ 1808 h 10000"/>
              <a:gd name="connsiteX7-159" fmla="*/ 10000 w 10000"/>
              <a:gd name="connsiteY7-160" fmla="*/ 1763 h 10000"/>
              <a:gd name="connsiteX0-161" fmla="*/ 0 w 10000"/>
              <a:gd name="connsiteY0-162" fmla="*/ 0 h 10006"/>
              <a:gd name="connsiteX1-163" fmla="*/ 1612 w 10000"/>
              <a:gd name="connsiteY1-164" fmla="*/ 0 h 10006"/>
              <a:gd name="connsiteX2-165" fmla="*/ 1618 w 10000"/>
              <a:gd name="connsiteY2-166" fmla="*/ 5168 h 10006"/>
              <a:gd name="connsiteX3-167" fmla="*/ 3059 w 10000"/>
              <a:gd name="connsiteY3-168" fmla="*/ 5179 h 10006"/>
              <a:gd name="connsiteX4-169" fmla="*/ 3065 w 10000"/>
              <a:gd name="connsiteY4-170" fmla="*/ 10000 h 10006"/>
              <a:gd name="connsiteX5-171" fmla="*/ 5991 w 10000"/>
              <a:gd name="connsiteY5-172" fmla="*/ 10006 h 10006"/>
              <a:gd name="connsiteX6-173" fmla="*/ 5970 w 10000"/>
              <a:gd name="connsiteY6-174" fmla="*/ 1808 h 10006"/>
              <a:gd name="connsiteX7-175" fmla="*/ 10000 w 10000"/>
              <a:gd name="connsiteY7-176" fmla="*/ 1763 h 10006"/>
              <a:gd name="connsiteX0-177" fmla="*/ 0 w 10000"/>
              <a:gd name="connsiteY0-178" fmla="*/ 0 h 10006"/>
              <a:gd name="connsiteX1-179" fmla="*/ 1612 w 10000"/>
              <a:gd name="connsiteY1-180" fmla="*/ 0 h 10006"/>
              <a:gd name="connsiteX2-181" fmla="*/ 1618 w 10000"/>
              <a:gd name="connsiteY2-182" fmla="*/ 5168 h 10006"/>
              <a:gd name="connsiteX3-183" fmla="*/ 3059 w 10000"/>
              <a:gd name="connsiteY3-184" fmla="*/ 5179 h 10006"/>
              <a:gd name="connsiteX4-185" fmla="*/ 3065 w 10000"/>
              <a:gd name="connsiteY4-186" fmla="*/ 10000 h 10006"/>
              <a:gd name="connsiteX5-187" fmla="*/ 5991 w 10000"/>
              <a:gd name="connsiteY5-188" fmla="*/ 10006 h 10006"/>
              <a:gd name="connsiteX6-189" fmla="*/ 5970 w 10000"/>
              <a:gd name="connsiteY6-190" fmla="*/ 1808 h 10006"/>
              <a:gd name="connsiteX7-191" fmla="*/ 10000 w 10000"/>
              <a:gd name="connsiteY7-192" fmla="*/ 1763 h 100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10000" h="10006">
                <a:moveTo>
                  <a:pt x="0" y="0"/>
                </a:moveTo>
                <a:cubicBezTo>
                  <a:pt x="15" y="9"/>
                  <a:pt x="0" y="8"/>
                  <a:pt x="1612" y="0"/>
                </a:cubicBezTo>
                <a:cubicBezTo>
                  <a:pt x="1614" y="1723"/>
                  <a:pt x="1616" y="3445"/>
                  <a:pt x="1618" y="5168"/>
                </a:cubicBezTo>
                <a:cubicBezTo>
                  <a:pt x="1660" y="5161"/>
                  <a:pt x="3034" y="5188"/>
                  <a:pt x="3059" y="5179"/>
                </a:cubicBezTo>
                <a:lnTo>
                  <a:pt x="3065" y="10000"/>
                </a:lnTo>
                <a:lnTo>
                  <a:pt x="5991" y="10006"/>
                </a:lnTo>
                <a:cubicBezTo>
                  <a:pt x="5984" y="7273"/>
                  <a:pt x="5977" y="4541"/>
                  <a:pt x="5970" y="1808"/>
                </a:cubicBezTo>
                <a:cubicBezTo>
                  <a:pt x="6000" y="1808"/>
                  <a:pt x="9989" y="1780"/>
                  <a:pt x="10000" y="1763"/>
                </a:cubicBezTo>
              </a:path>
            </a:pathLst>
          </a:cu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Oval 8"/>
          <p:cNvSpPr/>
          <p:nvPr/>
        </p:nvSpPr>
        <p:spPr>
          <a:xfrm>
            <a:off x="1672258" y="2084204"/>
            <a:ext cx="625474" cy="623888"/>
          </a:xfrm>
          <a:prstGeom prst="ellipse">
            <a:avLst/>
          </a:prstGeom>
          <a:solidFill>
            <a:srgbClr val="599597"/>
          </a:solidFill>
          <a:ln w="9525">
            <a:noFill/>
          </a:ln>
          <a:effectLst/>
        </p:spPr>
        <p:txBody>
          <a:bodyPr vert="horz" wrap="square" lIns="68580" tIns="34290" rIns="68580" bIns="34290" anchor="t"/>
          <a:lstStyle/>
          <a:p>
            <a:pPr lvl="0" fontAlgn="base"/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13"/>
          <p:cNvSpPr>
            <a:spLocks noEditPoints="1"/>
          </p:cNvSpPr>
          <p:nvPr/>
        </p:nvSpPr>
        <p:spPr>
          <a:xfrm>
            <a:off x="1785577" y="2225099"/>
            <a:ext cx="386882" cy="295320"/>
          </a:xfrm>
          <a:custGeom>
            <a:avLst/>
            <a:gdLst>
              <a:gd name="connsiteX0" fmla="*/ 443080 w 574169"/>
              <a:gd name="connsiteY0" fmla="*/ 224369 h 438282"/>
              <a:gd name="connsiteX1" fmla="*/ 454158 w 574169"/>
              <a:gd name="connsiteY1" fmla="*/ 226213 h 438282"/>
              <a:gd name="connsiteX2" fmla="*/ 570477 w 574169"/>
              <a:gd name="connsiteY2" fmla="*/ 323949 h 438282"/>
              <a:gd name="connsiteX3" fmla="*/ 574169 w 574169"/>
              <a:gd name="connsiteY3" fmla="*/ 331326 h 438282"/>
              <a:gd name="connsiteX4" fmla="*/ 570477 w 574169"/>
              <a:gd name="connsiteY4" fmla="*/ 338702 h 438282"/>
              <a:gd name="connsiteX5" fmla="*/ 454158 w 574169"/>
              <a:gd name="connsiteY5" fmla="*/ 436438 h 438282"/>
              <a:gd name="connsiteX6" fmla="*/ 446772 w 574169"/>
              <a:gd name="connsiteY6" fmla="*/ 438282 h 438282"/>
              <a:gd name="connsiteX7" fmla="*/ 443080 w 574169"/>
              <a:gd name="connsiteY7" fmla="*/ 438282 h 438282"/>
              <a:gd name="connsiteX8" fmla="*/ 437541 w 574169"/>
              <a:gd name="connsiteY8" fmla="*/ 429062 h 438282"/>
              <a:gd name="connsiteX9" fmla="*/ 437541 w 574169"/>
              <a:gd name="connsiteY9" fmla="*/ 379272 h 438282"/>
              <a:gd name="connsiteX10" fmla="*/ 389536 w 574169"/>
              <a:gd name="connsiteY10" fmla="*/ 379272 h 438282"/>
              <a:gd name="connsiteX11" fmla="*/ 304605 w 574169"/>
              <a:gd name="connsiteY11" fmla="*/ 351610 h 438282"/>
              <a:gd name="connsiteX12" fmla="*/ 258447 w 574169"/>
              <a:gd name="connsiteY12" fmla="*/ 314729 h 438282"/>
              <a:gd name="connsiteX13" fmla="*/ 256600 w 574169"/>
              <a:gd name="connsiteY13" fmla="*/ 309197 h 438282"/>
              <a:gd name="connsiteX14" fmla="*/ 258447 w 574169"/>
              <a:gd name="connsiteY14" fmla="*/ 301820 h 438282"/>
              <a:gd name="connsiteX15" fmla="*/ 287988 w 574169"/>
              <a:gd name="connsiteY15" fmla="*/ 270471 h 438282"/>
              <a:gd name="connsiteX16" fmla="*/ 310144 w 574169"/>
              <a:gd name="connsiteY16" fmla="*/ 246498 h 438282"/>
              <a:gd name="connsiteX17" fmla="*/ 323068 w 574169"/>
              <a:gd name="connsiteY17" fmla="*/ 246498 h 438282"/>
              <a:gd name="connsiteX18" fmla="*/ 339685 w 574169"/>
              <a:gd name="connsiteY18" fmla="*/ 261251 h 438282"/>
              <a:gd name="connsiteX19" fmla="*/ 389536 w 574169"/>
              <a:gd name="connsiteY19" fmla="*/ 285224 h 438282"/>
              <a:gd name="connsiteX20" fmla="*/ 437541 w 574169"/>
              <a:gd name="connsiteY20" fmla="*/ 285224 h 438282"/>
              <a:gd name="connsiteX21" fmla="*/ 437541 w 574169"/>
              <a:gd name="connsiteY21" fmla="*/ 233589 h 438282"/>
              <a:gd name="connsiteX22" fmla="*/ 443080 w 574169"/>
              <a:gd name="connsiteY22" fmla="*/ 224369 h 438282"/>
              <a:gd name="connsiteX23" fmla="*/ 9233 w 574169"/>
              <a:gd name="connsiteY23" fmla="*/ 62112 h 438282"/>
              <a:gd name="connsiteX24" fmla="*/ 77553 w 574169"/>
              <a:gd name="connsiteY24" fmla="*/ 62112 h 438282"/>
              <a:gd name="connsiteX25" fmla="*/ 160645 w 574169"/>
              <a:gd name="connsiteY25" fmla="*/ 89769 h 438282"/>
              <a:gd name="connsiteX26" fmla="*/ 206808 w 574169"/>
              <a:gd name="connsiteY26" fmla="*/ 126644 h 438282"/>
              <a:gd name="connsiteX27" fmla="*/ 208654 w 574169"/>
              <a:gd name="connsiteY27" fmla="*/ 134019 h 438282"/>
              <a:gd name="connsiteX28" fmla="*/ 206808 w 574169"/>
              <a:gd name="connsiteY28" fmla="*/ 141394 h 438282"/>
              <a:gd name="connsiteX29" fmla="*/ 179110 w 574169"/>
              <a:gd name="connsiteY29" fmla="*/ 170894 h 438282"/>
              <a:gd name="connsiteX30" fmla="*/ 155106 w 574169"/>
              <a:gd name="connsiteY30" fmla="*/ 194863 h 438282"/>
              <a:gd name="connsiteX31" fmla="*/ 149566 w 574169"/>
              <a:gd name="connsiteY31" fmla="*/ 198551 h 438282"/>
              <a:gd name="connsiteX32" fmla="*/ 142180 w 574169"/>
              <a:gd name="connsiteY32" fmla="*/ 194863 h 438282"/>
              <a:gd name="connsiteX33" fmla="*/ 125562 w 574169"/>
              <a:gd name="connsiteY33" fmla="*/ 180113 h 438282"/>
              <a:gd name="connsiteX34" fmla="*/ 77553 w 574169"/>
              <a:gd name="connsiteY34" fmla="*/ 156144 h 438282"/>
              <a:gd name="connsiteX35" fmla="*/ 9233 w 574169"/>
              <a:gd name="connsiteY35" fmla="*/ 156144 h 438282"/>
              <a:gd name="connsiteX36" fmla="*/ 0 w 574169"/>
              <a:gd name="connsiteY36" fmla="*/ 145082 h 438282"/>
              <a:gd name="connsiteX37" fmla="*/ 0 w 574169"/>
              <a:gd name="connsiteY37" fmla="*/ 71331 h 438282"/>
              <a:gd name="connsiteX38" fmla="*/ 9233 w 574169"/>
              <a:gd name="connsiteY38" fmla="*/ 62112 h 438282"/>
              <a:gd name="connsiteX39" fmla="*/ 443089 w 574169"/>
              <a:gd name="connsiteY39" fmla="*/ 1211 h 438282"/>
              <a:gd name="connsiteX40" fmla="*/ 454166 w 574169"/>
              <a:gd name="connsiteY40" fmla="*/ 3055 h 438282"/>
              <a:gd name="connsiteX41" fmla="*/ 570477 w 574169"/>
              <a:gd name="connsiteY41" fmla="*/ 100750 h 438282"/>
              <a:gd name="connsiteX42" fmla="*/ 574169 w 574169"/>
              <a:gd name="connsiteY42" fmla="*/ 108123 h 438282"/>
              <a:gd name="connsiteX43" fmla="*/ 570477 w 574169"/>
              <a:gd name="connsiteY43" fmla="*/ 115496 h 438282"/>
              <a:gd name="connsiteX44" fmla="*/ 454166 w 574169"/>
              <a:gd name="connsiteY44" fmla="*/ 213191 h 438282"/>
              <a:gd name="connsiteX45" fmla="*/ 443089 w 574169"/>
              <a:gd name="connsiteY45" fmla="*/ 215035 h 438282"/>
              <a:gd name="connsiteX46" fmla="*/ 437550 w 574169"/>
              <a:gd name="connsiteY46" fmla="*/ 205818 h 438282"/>
              <a:gd name="connsiteX47" fmla="*/ 437550 w 574169"/>
              <a:gd name="connsiteY47" fmla="*/ 156049 h 438282"/>
              <a:gd name="connsiteX48" fmla="*/ 387703 w 574169"/>
              <a:gd name="connsiteY48" fmla="*/ 156049 h 438282"/>
              <a:gd name="connsiteX49" fmla="*/ 356317 w 574169"/>
              <a:gd name="connsiteY49" fmla="*/ 168952 h 438282"/>
              <a:gd name="connsiteX50" fmla="*/ 304624 w 574169"/>
              <a:gd name="connsiteY50" fmla="*/ 213191 h 438282"/>
              <a:gd name="connsiteX51" fmla="*/ 267700 w 574169"/>
              <a:gd name="connsiteY51" fmla="*/ 251901 h 438282"/>
              <a:gd name="connsiteX52" fmla="*/ 184620 w 574169"/>
              <a:gd name="connsiteY52" fmla="*/ 334850 h 438282"/>
              <a:gd name="connsiteX53" fmla="*/ 75695 w 574169"/>
              <a:gd name="connsiteY53" fmla="*/ 379089 h 438282"/>
              <a:gd name="connsiteX54" fmla="*/ 9231 w 574169"/>
              <a:gd name="connsiteY54" fmla="*/ 379089 h 438282"/>
              <a:gd name="connsiteX55" fmla="*/ 0 w 574169"/>
              <a:gd name="connsiteY55" fmla="*/ 369872 h 438282"/>
              <a:gd name="connsiteX56" fmla="*/ 0 w 574169"/>
              <a:gd name="connsiteY56" fmla="*/ 296140 h 438282"/>
              <a:gd name="connsiteX57" fmla="*/ 9231 w 574169"/>
              <a:gd name="connsiteY57" fmla="*/ 285080 h 438282"/>
              <a:gd name="connsiteX58" fmla="*/ 75695 w 574169"/>
              <a:gd name="connsiteY58" fmla="*/ 285080 h 438282"/>
              <a:gd name="connsiteX59" fmla="*/ 108926 w 574169"/>
              <a:gd name="connsiteY59" fmla="*/ 272177 h 438282"/>
              <a:gd name="connsiteX60" fmla="*/ 160620 w 574169"/>
              <a:gd name="connsiteY60" fmla="*/ 227938 h 438282"/>
              <a:gd name="connsiteX61" fmla="*/ 199390 w 574169"/>
              <a:gd name="connsiteY61" fmla="*/ 189228 h 438282"/>
              <a:gd name="connsiteX62" fmla="*/ 280623 w 574169"/>
              <a:gd name="connsiteY62" fmla="*/ 108123 h 438282"/>
              <a:gd name="connsiteX63" fmla="*/ 387703 w 574169"/>
              <a:gd name="connsiteY63" fmla="*/ 62040 h 438282"/>
              <a:gd name="connsiteX64" fmla="*/ 437550 w 574169"/>
              <a:gd name="connsiteY64" fmla="*/ 62040 h 438282"/>
              <a:gd name="connsiteX65" fmla="*/ 437550 w 574169"/>
              <a:gd name="connsiteY65" fmla="*/ 10428 h 438282"/>
              <a:gd name="connsiteX66" fmla="*/ 443089 w 574169"/>
              <a:gd name="connsiteY66" fmla="*/ 1211 h 438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574169" h="438282">
                <a:moveTo>
                  <a:pt x="443080" y="224369"/>
                </a:moveTo>
                <a:cubicBezTo>
                  <a:pt x="446772" y="222525"/>
                  <a:pt x="450465" y="222525"/>
                  <a:pt x="454158" y="226213"/>
                </a:cubicBezTo>
                <a:lnTo>
                  <a:pt x="570477" y="323949"/>
                </a:lnTo>
                <a:cubicBezTo>
                  <a:pt x="572323" y="325793"/>
                  <a:pt x="574169" y="327637"/>
                  <a:pt x="574169" y="331326"/>
                </a:cubicBezTo>
                <a:cubicBezTo>
                  <a:pt x="574169" y="333170"/>
                  <a:pt x="572323" y="336858"/>
                  <a:pt x="570477" y="338702"/>
                </a:cubicBezTo>
                <a:lnTo>
                  <a:pt x="454158" y="436438"/>
                </a:lnTo>
                <a:cubicBezTo>
                  <a:pt x="452311" y="438282"/>
                  <a:pt x="450465" y="438282"/>
                  <a:pt x="446772" y="438282"/>
                </a:cubicBezTo>
                <a:cubicBezTo>
                  <a:pt x="446772" y="438282"/>
                  <a:pt x="444926" y="438282"/>
                  <a:pt x="443080" y="438282"/>
                </a:cubicBezTo>
                <a:cubicBezTo>
                  <a:pt x="439387" y="436438"/>
                  <a:pt x="437541" y="432750"/>
                  <a:pt x="437541" y="429062"/>
                </a:cubicBezTo>
                <a:lnTo>
                  <a:pt x="437541" y="379272"/>
                </a:lnTo>
                <a:lnTo>
                  <a:pt x="389536" y="379272"/>
                </a:lnTo>
                <a:cubicBezTo>
                  <a:pt x="361841" y="379272"/>
                  <a:pt x="334146" y="370051"/>
                  <a:pt x="304605" y="351610"/>
                </a:cubicBezTo>
                <a:cubicBezTo>
                  <a:pt x="289834" y="342390"/>
                  <a:pt x="275064" y="331326"/>
                  <a:pt x="258447" y="314729"/>
                </a:cubicBezTo>
                <a:cubicBezTo>
                  <a:pt x="256600" y="312885"/>
                  <a:pt x="256600" y="311041"/>
                  <a:pt x="256600" y="309197"/>
                </a:cubicBezTo>
                <a:cubicBezTo>
                  <a:pt x="256600" y="305508"/>
                  <a:pt x="256600" y="303664"/>
                  <a:pt x="258447" y="301820"/>
                </a:cubicBezTo>
                <a:cubicBezTo>
                  <a:pt x="269525" y="290756"/>
                  <a:pt x="278756" y="279691"/>
                  <a:pt x="287988" y="270471"/>
                </a:cubicBezTo>
                <a:cubicBezTo>
                  <a:pt x="295373" y="261251"/>
                  <a:pt x="302759" y="253874"/>
                  <a:pt x="310144" y="246498"/>
                </a:cubicBezTo>
                <a:cubicBezTo>
                  <a:pt x="313837" y="242810"/>
                  <a:pt x="319376" y="242810"/>
                  <a:pt x="323068" y="246498"/>
                </a:cubicBezTo>
                <a:cubicBezTo>
                  <a:pt x="330454" y="252030"/>
                  <a:pt x="334146" y="257562"/>
                  <a:pt x="339685" y="261251"/>
                </a:cubicBezTo>
                <a:cubicBezTo>
                  <a:pt x="358148" y="276003"/>
                  <a:pt x="376612" y="285224"/>
                  <a:pt x="389536" y="285224"/>
                </a:cubicBezTo>
                <a:lnTo>
                  <a:pt x="437541" y="285224"/>
                </a:lnTo>
                <a:lnTo>
                  <a:pt x="437541" y="233589"/>
                </a:lnTo>
                <a:cubicBezTo>
                  <a:pt x="437541" y="229901"/>
                  <a:pt x="439387" y="226213"/>
                  <a:pt x="443080" y="224369"/>
                </a:cubicBezTo>
                <a:close/>
                <a:moveTo>
                  <a:pt x="9233" y="62112"/>
                </a:moveTo>
                <a:lnTo>
                  <a:pt x="77553" y="62112"/>
                </a:lnTo>
                <a:cubicBezTo>
                  <a:pt x="105250" y="62112"/>
                  <a:pt x="132948" y="71331"/>
                  <a:pt x="160645" y="89769"/>
                </a:cubicBezTo>
                <a:cubicBezTo>
                  <a:pt x="175417" y="98987"/>
                  <a:pt x="190189" y="111894"/>
                  <a:pt x="206808" y="126644"/>
                </a:cubicBezTo>
                <a:cubicBezTo>
                  <a:pt x="208654" y="128488"/>
                  <a:pt x="208654" y="130332"/>
                  <a:pt x="208654" y="134019"/>
                </a:cubicBezTo>
                <a:cubicBezTo>
                  <a:pt x="208654" y="135863"/>
                  <a:pt x="208654" y="139550"/>
                  <a:pt x="206808" y="141394"/>
                </a:cubicBezTo>
                <a:cubicBezTo>
                  <a:pt x="197575" y="150613"/>
                  <a:pt x="188343" y="159832"/>
                  <a:pt x="179110" y="170894"/>
                </a:cubicBezTo>
                <a:cubicBezTo>
                  <a:pt x="171724" y="178270"/>
                  <a:pt x="162492" y="187488"/>
                  <a:pt x="155106" y="194863"/>
                </a:cubicBezTo>
                <a:cubicBezTo>
                  <a:pt x="153259" y="196707"/>
                  <a:pt x="151413" y="198551"/>
                  <a:pt x="149566" y="198551"/>
                </a:cubicBezTo>
                <a:cubicBezTo>
                  <a:pt x="145873" y="198551"/>
                  <a:pt x="144027" y="196707"/>
                  <a:pt x="142180" y="194863"/>
                </a:cubicBezTo>
                <a:cubicBezTo>
                  <a:pt x="134794" y="189332"/>
                  <a:pt x="129255" y="183801"/>
                  <a:pt x="125562" y="180113"/>
                </a:cubicBezTo>
                <a:cubicBezTo>
                  <a:pt x="103404" y="161676"/>
                  <a:pt x="86786" y="156144"/>
                  <a:pt x="77553" y="156144"/>
                </a:cubicBezTo>
                <a:lnTo>
                  <a:pt x="9233" y="156144"/>
                </a:lnTo>
                <a:cubicBezTo>
                  <a:pt x="3693" y="156144"/>
                  <a:pt x="0" y="150613"/>
                  <a:pt x="0" y="145082"/>
                </a:cubicBezTo>
                <a:lnTo>
                  <a:pt x="0" y="71331"/>
                </a:lnTo>
                <a:cubicBezTo>
                  <a:pt x="0" y="65800"/>
                  <a:pt x="3693" y="62112"/>
                  <a:pt x="9233" y="62112"/>
                </a:cubicBezTo>
                <a:close/>
                <a:moveTo>
                  <a:pt x="443089" y="1211"/>
                </a:moveTo>
                <a:cubicBezTo>
                  <a:pt x="446781" y="-632"/>
                  <a:pt x="450474" y="-632"/>
                  <a:pt x="454166" y="3055"/>
                </a:cubicBezTo>
                <a:lnTo>
                  <a:pt x="570477" y="100750"/>
                </a:lnTo>
                <a:cubicBezTo>
                  <a:pt x="572323" y="102593"/>
                  <a:pt x="574169" y="104436"/>
                  <a:pt x="574169" y="108123"/>
                </a:cubicBezTo>
                <a:cubicBezTo>
                  <a:pt x="574169" y="109966"/>
                  <a:pt x="572323" y="113653"/>
                  <a:pt x="570477" y="115496"/>
                </a:cubicBezTo>
                <a:lnTo>
                  <a:pt x="454166" y="213191"/>
                </a:lnTo>
                <a:cubicBezTo>
                  <a:pt x="450474" y="215035"/>
                  <a:pt x="446781" y="216878"/>
                  <a:pt x="443089" y="215035"/>
                </a:cubicBezTo>
                <a:cubicBezTo>
                  <a:pt x="439396" y="213191"/>
                  <a:pt x="437550" y="209505"/>
                  <a:pt x="437550" y="205818"/>
                </a:cubicBezTo>
                <a:lnTo>
                  <a:pt x="437550" y="156049"/>
                </a:lnTo>
                <a:lnTo>
                  <a:pt x="387703" y="156049"/>
                </a:lnTo>
                <a:cubicBezTo>
                  <a:pt x="384010" y="156049"/>
                  <a:pt x="372933" y="157892"/>
                  <a:pt x="356317" y="168952"/>
                </a:cubicBezTo>
                <a:cubicBezTo>
                  <a:pt x="341548" y="178169"/>
                  <a:pt x="324932" y="192915"/>
                  <a:pt x="304624" y="213191"/>
                </a:cubicBezTo>
                <a:cubicBezTo>
                  <a:pt x="293546" y="224251"/>
                  <a:pt x="280623" y="237154"/>
                  <a:pt x="267700" y="251901"/>
                </a:cubicBezTo>
                <a:cubicBezTo>
                  <a:pt x="241853" y="279550"/>
                  <a:pt x="214160" y="309043"/>
                  <a:pt x="184620" y="334850"/>
                </a:cubicBezTo>
                <a:cubicBezTo>
                  <a:pt x="156927" y="355126"/>
                  <a:pt x="121850" y="379089"/>
                  <a:pt x="75695" y="379089"/>
                </a:cubicBezTo>
                <a:lnTo>
                  <a:pt x="9231" y="379089"/>
                </a:lnTo>
                <a:cubicBezTo>
                  <a:pt x="3693" y="379089"/>
                  <a:pt x="0" y="375402"/>
                  <a:pt x="0" y="369872"/>
                </a:cubicBezTo>
                <a:lnTo>
                  <a:pt x="0" y="296140"/>
                </a:lnTo>
                <a:cubicBezTo>
                  <a:pt x="0" y="290610"/>
                  <a:pt x="3693" y="285080"/>
                  <a:pt x="9231" y="285080"/>
                </a:cubicBezTo>
                <a:lnTo>
                  <a:pt x="75695" y="285080"/>
                </a:lnTo>
                <a:cubicBezTo>
                  <a:pt x="84926" y="285080"/>
                  <a:pt x="96003" y="281394"/>
                  <a:pt x="108926" y="272177"/>
                </a:cubicBezTo>
                <a:cubicBezTo>
                  <a:pt x="123696" y="262961"/>
                  <a:pt x="140312" y="248214"/>
                  <a:pt x="160620" y="227938"/>
                </a:cubicBezTo>
                <a:cubicBezTo>
                  <a:pt x="173543" y="216878"/>
                  <a:pt x="186467" y="202132"/>
                  <a:pt x="199390" y="189228"/>
                </a:cubicBezTo>
                <a:cubicBezTo>
                  <a:pt x="225237" y="159736"/>
                  <a:pt x="251084" y="130243"/>
                  <a:pt x="280623" y="108123"/>
                </a:cubicBezTo>
                <a:cubicBezTo>
                  <a:pt x="306470" y="86003"/>
                  <a:pt x="343394" y="62040"/>
                  <a:pt x="387703" y="62040"/>
                </a:cubicBezTo>
                <a:lnTo>
                  <a:pt x="437550" y="62040"/>
                </a:lnTo>
                <a:lnTo>
                  <a:pt x="437550" y="10428"/>
                </a:lnTo>
                <a:cubicBezTo>
                  <a:pt x="437550" y="6741"/>
                  <a:pt x="439396" y="3055"/>
                  <a:pt x="443089" y="121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2"/>
          <p:cNvSpPr txBox="1"/>
          <p:nvPr/>
        </p:nvSpPr>
        <p:spPr>
          <a:xfrm flipH="1">
            <a:off x="2335110" y="1765618"/>
            <a:ext cx="3151587" cy="75501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8" name="文本框 20"/>
          <p:cNvSpPr txBox="1"/>
          <p:nvPr/>
        </p:nvSpPr>
        <p:spPr>
          <a:xfrm flipH="1">
            <a:off x="2335110" y="1384618"/>
            <a:ext cx="1997075" cy="33718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计划一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159"/>
          <p:cNvSpPr/>
          <p:nvPr/>
        </p:nvSpPr>
        <p:spPr>
          <a:xfrm>
            <a:off x="3426459" y="3885687"/>
            <a:ext cx="614363" cy="612775"/>
          </a:xfrm>
          <a:prstGeom prst="ellipse">
            <a:avLst/>
          </a:prstGeom>
          <a:solidFill>
            <a:srgbClr val="599597"/>
          </a:solidFill>
          <a:ln w="9525">
            <a:noFill/>
          </a:ln>
          <a:effectLst/>
        </p:spPr>
        <p:txBody>
          <a:bodyPr vert="horz" wrap="square" lIns="68580" tIns="34290" rIns="68580" bIns="34290" anchor="t"/>
          <a:lstStyle/>
          <a:p>
            <a:pPr lvl="0" fontAlgn="base"/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61"/>
          <p:cNvSpPr>
            <a:spLocks noEditPoints="1"/>
          </p:cNvSpPr>
          <p:nvPr/>
        </p:nvSpPr>
        <p:spPr>
          <a:xfrm>
            <a:off x="3499547" y="3951185"/>
            <a:ext cx="424899" cy="424283"/>
          </a:xfrm>
          <a:custGeom>
            <a:avLst/>
            <a:gdLst>
              <a:gd name="connsiteX0" fmla="*/ 284011 w 607883"/>
              <a:gd name="connsiteY0" fmla="*/ 173732 h 607004"/>
              <a:gd name="connsiteX1" fmla="*/ 323619 w 607883"/>
              <a:gd name="connsiteY1" fmla="*/ 179065 h 607004"/>
              <a:gd name="connsiteX2" fmla="*/ 231607 w 607883"/>
              <a:gd name="connsiteY2" fmla="*/ 270946 h 607004"/>
              <a:gd name="connsiteX3" fmla="*/ 231607 w 607883"/>
              <a:gd name="connsiteY3" fmla="*/ 375716 h 607004"/>
              <a:gd name="connsiteX4" fmla="*/ 284011 w 607883"/>
              <a:gd name="connsiteY4" fmla="*/ 397381 h 607004"/>
              <a:gd name="connsiteX5" fmla="*/ 336525 w 607883"/>
              <a:gd name="connsiteY5" fmla="*/ 375716 h 607004"/>
              <a:gd name="connsiteX6" fmla="*/ 428536 w 607883"/>
              <a:gd name="connsiteY6" fmla="*/ 283834 h 607004"/>
              <a:gd name="connsiteX7" fmla="*/ 433765 w 607883"/>
              <a:gd name="connsiteY7" fmla="*/ 323275 h 607004"/>
              <a:gd name="connsiteX8" fmla="*/ 284011 w 607883"/>
              <a:gd name="connsiteY8" fmla="*/ 472930 h 607004"/>
              <a:gd name="connsiteX9" fmla="*/ 134145 w 607883"/>
              <a:gd name="connsiteY9" fmla="*/ 323275 h 607004"/>
              <a:gd name="connsiteX10" fmla="*/ 284011 w 607883"/>
              <a:gd name="connsiteY10" fmla="*/ 173732 h 607004"/>
              <a:gd name="connsiteX11" fmla="*/ 284035 w 607883"/>
              <a:gd name="connsiteY11" fmla="*/ 39658 h 607004"/>
              <a:gd name="connsiteX12" fmla="*/ 402633 w 607883"/>
              <a:gd name="connsiteY12" fmla="*/ 65431 h 607004"/>
              <a:gd name="connsiteX13" fmla="*/ 408307 w 607883"/>
              <a:gd name="connsiteY13" fmla="*/ 94426 h 607004"/>
              <a:gd name="connsiteX14" fmla="*/ 369924 w 607883"/>
              <a:gd name="connsiteY14" fmla="*/ 132864 h 607004"/>
              <a:gd name="connsiteX15" fmla="*/ 284035 w 607883"/>
              <a:gd name="connsiteY15" fmla="*/ 114423 h 607004"/>
              <a:gd name="connsiteX16" fmla="*/ 74875 w 607883"/>
              <a:gd name="connsiteY16" fmla="*/ 323275 h 607004"/>
              <a:gd name="connsiteX17" fmla="*/ 284035 w 607883"/>
              <a:gd name="connsiteY17" fmla="*/ 532128 h 607004"/>
              <a:gd name="connsiteX18" fmla="*/ 493195 w 607883"/>
              <a:gd name="connsiteY18" fmla="*/ 323275 h 607004"/>
              <a:gd name="connsiteX19" fmla="*/ 474726 w 607883"/>
              <a:gd name="connsiteY19" fmla="*/ 237624 h 607004"/>
              <a:gd name="connsiteX20" fmla="*/ 513221 w 607883"/>
              <a:gd name="connsiteY20" fmla="*/ 199186 h 607004"/>
              <a:gd name="connsiteX21" fmla="*/ 542258 w 607883"/>
              <a:gd name="connsiteY21" fmla="*/ 204852 h 607004"/>
              <a:gd name="connsiteX22" fmla="*/ 484962 w 607883"/>
              <a:gd name="connsiteY22" fmla="*/ 523907 h 607004"/>
              <a:gd name="connsiteX23" fmla="*/ 284035 w 607883"/>
              <a:gd name="connsiteY23" fmla="*/ 607004 h 607004"/>
              <a:gd name="connsiteX24" fmla="*/ 0 w 607883"/>
              <a:gd name="connsiteY24" fmla="*/ 323275 h 607004"/>
              <a:gd name="connsiteX25" fmla="*/ 284035 w 607883"/>
              <a:gd name="connsiteY25" fmla="*/ 39658 h 607004"/>
              <a:gd name="connsiteX26" fmla="*/ 506905 w 607883"/>
              <a:gd name="connsiteY26" fmla="*/ 0 h 607004"/>
              <a:gd name="connsiteX27" fmla="*/ 509798 w 607883"/>
              <a:gd name="connsiteY27" fmla="*/ 444 h 607004"/>
              <a:gd name="connsiteX28" fmla="*/ 516919 w 607883"/>
              <a:gd name="connsiteY28" fmla="*/ 8222 h 607004"/>
              <a:gd name="connsiteX29" fmla="*/ 531160 w 607883"/>
              <a:gd name="connsiteY29" fmla="*/ 76661 h 607004"/>
              <a:gd name="connsiteX30" fmla="*/ 599696 w 607883"/>
              <a:gd name="connsiteY30" fmla="*/ 90771 h 607004"/>
              <a:gd name="connsiteX31" fmla="*/ 607484 w 607883"/>
              <a:gd name="connsiteY31" fmla="*/ 97881 h 607004"/>
              <a:gd name="connsiteX32" fmla="*/ 604925 w 607883"/>
              <a:gd name="connsiteY32" fmla="*/ 108103 h 607004"/>
              <a:gd name="connsiteX33" fmla="*/ 555192 w 607883"/>
              <a:gd name="connsiteY33" fmla="*/ 157766 h 607004"/>
              <a:gd name="connsiteX34" fmla="*/ 547849 w 607883"/>
              <a:gd name="connsiteY34" fmla="*/ 160766 h 607004"/>
              <a:gd name="connsiteX35" fmla="*/ 545846 w 607883"/>
              <a:gd name="connsiteY35" fmla="*/ 160543 h 607004"/>
              <a:gd name="connsiteX36" fmla="*/ 498784 w 607883"/>
              <a:gd name="connsiteY36" fmla="*/ 150877 h 607004"/>
              <a:gd name="connsiteX37" fmla="*/ 305081 w 607883"/>
              <a:gd name="connsiteY37" fmla="*/ 344307 h 607004"/>
              <a:gd name="connsiteX38" fmla="*/ 263136 w 607883"/>
              <a:gd name="connsiteY38" fmla="*/ 344307 h 607004"/>
              <a:gd name="connsiteX39" fmla="*/ 263136 w 607883"/>
              <a:gd name="connsiteY39" fmla="*/ 302422 h 607004"/>
              <a:gd name="connsiteX40" fmla="*/ 456839 w 607883"/>
              <a:gd name="connsiteY40" fmla="*/ 108992 h 607004"/>
              <a:gd name="connsiteX41" fmla="*/ 447048 w 607883"/>
              <a:gd name="connsiteY41" fmla="*/ 61995 h 607004"/>
              <a:gd name="connsiteX42" fmla="*/ 449941 w 607883"/>
              <a:gd name="connsiteY42" fmla="*/ 52663 h 607004"/>
              <a:gd name="connsiteX43" fmla="*/ 499674 w 607883"/>
              <a:gd name="connsiteY43" fmla="*/ 3000 h 607004"/>
              <a:gd name="connsiteX44" fmla="*/ 506905 w 607883"/>
              <a:gd name="connsiteY44" fmla="*/ 0 h 607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07883" h="607004">
                <a:moveTo>
                  <a:pt x="284011" y="173732"/>
                </a:moveTo>
                <a:cubicBezTo>
                  <a:pt x="297696" y="173732"/>
                  <a:pt x="311047" y="175510"/>
                  <a:pt x="323619" y="179065"/>
                </a:cubicBezTo>
                <a:lnTo>
                  <a:pt x="231607" y="270946"/>
                </a:lnTo>
                <a:cubicBezTo>
                  <a:pt x="202680" y="299833"/>
                  <a:pt x="202680" y="346829"/>
                  <a:pt x="231607" y="375716"/>
                </a:cubicBezTo>
                <a:cubicBezTo>
                  <a:pt x="245626" y="389715"/>
                  <a:pt x="264207" y="397381"/>
                  <a:pt x="284011" y="397381"/>
                </a:cubicBezTo>
                <a:cubicBezTo>
                  <a:pt x="303815" y="397381"/>
                  <a:pt x="322506" y="389715"/>
                  <a:pt x="336525" y="375716"/>
                </a:cubicBezTo>
                <a:lnTo>
                  <a:pt x="428536" y="283834"/>
                </a:lnTo>
                <a:cubicBezTo>
                  <a:pt x="431985" y="296389"/>
                  <a:pt x="433765" y="309610"/>
                  <a:pt x="433765" y="323275"/>
                </a:cubicBezTo>
                <a:cubicBezTo>
                  <a:pt x="433765" y="405824"/>
                  <a:pt x="366565" y="472930"/>
                  <a:pt x="284011" y="472930"/>
                </a:cubicBezTo>
                <a:cubicBezTo>
                  <a:pt x="201345" y="472930"/>
                  <a:pt x="134145" y="405824"/>
                  <a:pt x="134145" y="323275"/>
                </a:cubicBezTo>
                <a:cubicBezTo>
                  <a:pt x="134145" y="240838"/>
                  <a:pt x="201345" y="173732"/>
                  <a:pt x="284011" y="173732"/>
                </a:cubicBezTo>
                <a:close/>
                <a:moveTo>
                  <a:pt x="284035" y="39658"/>
                </a:moveTo>
                <a:cubicBezTo>
                  <a:pt x="325644" y="39658"/>
                  <a:pt x="365919" y="48545"/>
                  <a:pt x="402633" y="65431"/>
                </a:cubicBezTo>
                <a:cubicBezTo>
                  <a:pt x="403078" y="69431"/>
                  <a:pt x="402967" y="68653"/>
                  <a:pt x="408307" y="94426"/>
                </a:cubicBezTo>
                <a:lnTo>
                  <a:pt x="369924" y="132864"/>
                </a:lnTo>
                <a:cubicBezTo>
                  <a:pt x="343668" y="121088"/>
                  <a:pt x="314630" y="114423"/>
                  <a:pt x="284035" y="114423"/>
                </a:cubicBezTo>
                <a:cubicBezTo>
                  <a:pt x="168663" y="114423"/>
                  <a:pt x="74875" y="208184"/>
                  <a:pt x="74875" y="323275"/>
                </a:cubicBezTo>
                <a:cubicBezTo>
                  <a:pt x="74875" y="438478"/>
                  <a:pt x="168663" y="532128"/>
                  <a:pt x="284035" y="532128"/>
                </a:cubicBezTo>
                <a:cubicBezTo>
                  <a:pt x="399295" y="532128"/>
                  <a:pt x="493195" y="438478"/>
                  <a:pt x="493195" y="323275"/>
                </a:cubicBezTo>
                <a:cubicBezTo>
                  <a:pt x="493195" y="292836"/>
                  <a:pt x="486631" y="263841"/>
                  <a:pt x="474726" y="237624"/>
                </a:cubicBezTo>
                <a:lnTo>
                  <a:pt x="513221" y="199186"/>
                </a:lnTo>
                <a:cubicBezTo>
                  <a:pt x="538921" y="204518"/>
                  <a:pt x="538587" y="204518"/>
                  <a:pt x="542258" y="204852"/>
                </a:cubicBezTo>
                <a:cubicBezTo>
                  <a:pt x="590209" y="309611"/>
                  <a:pt x="571185" y="437811"/>
                  <a:pt x="484962" y="523907"/>
                </a:cubicBezTo>
                <a:cubicBezTo>
                  <a:pt x="431337" y="577454"/>
                  <a:pt x="359911" y="607004"/>
                  <a:pt x="284035" y="607004"/>
                </a:cubicBezTo>
                <a:cubicBezTo>
                  <a:pt x="127053" y="607004"/>
                  <a:pt x="0" y="480026"/>
                  <a:pt x="0" y="323275"/>
                </a:cubicBezTo>
                <a:cubicBezTo>
                  <a:pt x="0" y="166525"/>
                  <a:pt x="127053" y="39658"/>
                  <a:pt x="284035" y="39658"/>
                </a:cubicBezTo>
                <a:close/>
                <a:moveTo>
                  <a:pt x="506905" y="0"/>
                </a:moveTo>
                <a:cubicBezTo>
                  <a:pt x="507907" y="0"/>
                  <a:pt x="508908" y="111"/>
                  <a:pt x="509798" y="444"/>
                </a:cubicBezTo>
                <a:cubicBezTo>
                  <a:pt x="513470" y="1555"/>
                  <a:pt x="516251" y="4444"/>
                  <a:pt x="516919" y="8222"/>
                </a:cubicBezTo>
                <a:lnTo>
                  <a:pt x="531160" y="76661"/>
                </a:lnTo>
                <a:lnTo>
                  <a:pt x="599696" y="90771"/>
                </a:lnTo>
                <a:cubicBezTo>
                  <a:pt x="603367" y="91549"/>
                  <a:pt x="606371" y="94326"/>
                  <a:pt x="607484" y="97881"/>
                </a:cubicBezTo>
                <a:cubicBezTo>
                  <a:pt x="608485" y="101548"/>
                  <a:pt x="607595" y="105436"/>
                  <a:pt x="604925" y="108103"/>
                </a:cubicBezTo>
                <a:lnTo>
                  <a:pt x="555192" y="157766"/>
                </a:lnTo>
                <a:cubicBezTo>
                  <a:pt x="553189" y="159655"/>
                  <a:pt x="550630" y="160766"/>
                  <a:pt x="547849" y="160766"/>
                </a:cubicBezTo>
                <a:cubicBezTo>
                  <a:pt x="547181" y="160766"/>
                  <a:pt x="546514" y="160655"/>
                  <a:pt x="545846" y="160543"/>
                </a:cubicBezTo>
                <a:lnTo>
                  <a:pt x="498784" y="150877"/>
                </a:lnTo>
                <a:lnTo>
                  <a:pt x="305081" y="344307"/>
                </a:lnTo>
                <a:cubicBezTo>
                  <a:pt x="293510" y="355862"/>
                  <a:pt x="274707" y="355862"/>
                  <a:pt x="263136" y="344307"/>
                </a:cubicBezTo>
                <a:cubicBezTo>
                  <a:pt x="251565" y="332753"/>
                  <a:pt x="251565" y="313976"/>
                  <a:pt x="263136" y="302422"/>
                </a:cubicBezTo>
                <a:lnTo>
                  <a:pt x="456839" y="108992"/>
                </a:lnTo>
                <a:lnTo>
                  <a:pt x="447048" y="61995"/>
                </a:lnTo>
                <a:cubicBezTo>
                  <a:pt x="446380" y="58662"/>
                  <a:pt x="447493" y="55107"/>
                  <a:pt x="449941" y="52663"/>
                </a:cubicBezTo>
                <a:lnTo>
                  <a:pt x="499674" y="3000"/>
                </a:lnTo>
                <a:cubicBezTo>
                  <a:pt x="501565" y="1000"/>
                  <a:pt x="504235" y="0"/>
                  <a:pt x="506905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7019830" y="2758692"/>
            <a:ext cx="625475" cy="625475"/>
          </a:xfrm>
          <a:prstGeom prst="ellipse">
            <a:avLst/>
          </a:prstGeom>
          <a:solidFill>
            <a:srgbClr val="599597"/>
          </a:solidFill>
          <a:ln w="9525">
            <a:noFill/>
          </a:ln>
          <a:effectLst/>
        </p:spPr>
        <p:txBody>
          <a:bodyPr vert="horz" wrap="square" lIns="68580" tIns="34290" rIns="68580" bIns="34290" anchor="t"/>
          <a:lstStyle/>
          <a:p>
            <a:pPr lvl="0" fontAlgn="base"/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0"/>
          <p:cNvSpPr>
            <a:spLocks noEditPoints="1"/>
          </p:cNvSpPr>
          <p:nvPr/>
        </p:nvSpPr>
        <p:spPr>
          <a:xfrm flipH="1">
            <a:off x="7135613" y="2853730"/>
            <a:ext cx="377082" cy="388681"/>
          </a:xfrm>
          <a:custGeom>
            <a:avLst/>
            <a:gdLst>
              <a:gd name="T0" fmla="*/ 472622 w 604011"/>
              <a:gd name="T1" fmla="*/ 472622 w 604011"/>
              <a:gd name="T2" fmla="*/ 472622 w 604011"/>
              <a:gd name="T3" fmla="*/ 472622 w 604011"/>
              <a:gd name="T4" fmla="*/ 472622 w 604011"/>
              <a:gd name="T5" fmla="*/ 472622 w 604011"/>
              <a:gd name="T6" fmla="*/ 472622 w 604011"/>
              <a:gd name="T7" fmla="*/ 472622 w 604011"/>
              <a:gd name="T8" fmla="*/ 472622 w 604011"/>
              <a:gd name="T9" fmla="*/ 472622 w 604011"/>
              <a:gd name="T10" fmla="*/ 472622 w 604011"/>
              <a:gd name="T11" fmla="*/ 472622 w 604011"/>
              <a:gd name="T12" fmla="*/ 472622 w 604011"/>
              <a:gd name="T13" fmla="*/ 472622 w 604011"/>
              <a:gd name="T14" fmla="*/ 472622 w 604011"/>
              <a:gd name="T15" fmla="*/ 472622 w 604011"/>
              <a:gd name="T16" fmla="*/ 472622 w 604011"/>
              <a:gd name="T17" fmla="*/ 472622 w 604011"/>
              <a:gd name="T18" fmla="*/ 472622 w 604011"/>
              <a:gd name="T19" fmla="*/ 472622 w 604011"/>
              <a:gd name="T20" fmla="*/ 472622 w 604011"/>
              <a:gd name="T21" fmla="*/ 472622 w 604011"/>
              <a:gd name="T22" fmla="*/ 472622 w 604011"/>
              <a:gd name="T23" fmla="*/ 472622 w 604011"/>
              <a:gd name="T24" fmla="*/ 472622 w 604011"/>
              <a:gd name="T25" fmla="*/ 472622 w 604011"/>
              <a:gd name="T26" fmla="*/ 472622 w 604011"/>
              <a:gd name="T27" fmla="*/ 472622 w 604011"/>
              <a:gd name="T28" fmla="*/ 472622 w 604011"/>
              <a:gd name="T29" fmla="*/ 472622 w 604011"/>
              <a:gd name="T30" fmla="*/ 472622 w 604011"/>
              <a:gd name="T31" fmla="*/ 472622 w 604011"/>
              <a:gd name="T32" fmla="*/ 472622 w 604011"/>
              <a:gd name="T33" fmla="*/ 472622 w 604011"/>
              <a:gd name="T34" fmla="*/ 472622 w 604011"/>
              <a:gd name="T35" fmla="*/ 472622 w 604011"/>
              <a:gd name="T36" fmla="*/ 472622 w 604011"/>
              <a:gd name="T37" fmla="*/ 472622 w 604011"/>
              <a:gd name="T38" fmla="*/ 472622 w 604011"/>
              <a:gd name="T39" fmla="*/ 472622 w 604011"/>
              <a:gd name="T40" fmla="*/ 472622 w 604011"/>
              <a:gd name="T41" fmla="*/ 472622 w 604011"/>
              <a:gd name="T42" fmla="*/ 472622 w 604011"/>
              <a:gd name="T43" fmla="*/ 472622 w 604011"/>
              <a:gd name="T44" fmla="*/ 472622 w 604011"/>
              <a:gd name="T45" fmla="*/ 472622 w 604011"/>
              <a:gd name="T46" fmla="*/ 472622 w 604011"/>
              <a:gd name="T47" fmla="*/ 472622 w 604011"/>
              <a:gd name="T48" fmla="*/ 472622 w 604011"/>
              <a:gd name="T49" fmla="*/ 472622 w 604011"/>
              <a:gd name="T50" fmla="*/ 472622 w 604011"/>
              <a:gd name="T51" fmla="*/ 472622 w 604011"/>
              <a:gd name="T52" fmla="*/ 472622 w 604011"/>
              <a:gd name="T53" fmla="*/ 472622 w 604011"/>
              <a:gd name="T54" fmla="*/ 472622 w 604011"/>
              <a:gd name="T55" fmla="*/ 472622 w 604011"/>
              <a:gd name="T56" fmla="*/ 472622 w 604011"/>
              <a:gd name="T57" fmla="*/ 472622 w 604011"/>
              <a:gd name="T58" fmla="*/ 472622 w 604011"/>
              <a:gd name="T59" fmla="*/ 472622 w 604011"/>
              <a:gd name="T60" fmla="*/ 472622 w 604011"/>
              <a:gd name="T61" fmla="*/ 472622 w 604011"/>
              <a:gd name="T62" fmla="*/ 472622 w 604011"/>
              <a:gd name="T63" fmla="*/ 472622 w 604011"/>
              <a:gd name="T64" fmla="*/ 472622 w 604011"/>
              <a:gd name="T65" fmla="*/ 472622 w 604011"/>
              <a:gd name="T66" fmla="*/ 472622 w 604011"/>
              <a:gd name="T67" fmla="*/ 472622 w 604011"/>
              <a:gd name="T68" fmla="*/ 472622 w 604011"/>
              <a:gd name="T69" fmla="*/ 472622 w 604011"/>
              <a:gd name="T70" fmla="*/ 472622 w 604011"/>
              <a:gd name="T71" fmla="*/ 472622 w 604011"/>
              <a:gd name="T72" fmla="*/ 472622 w 604011"/>
              <a:gd name="T73" fmla="*/ 472622 w 604011"/>
              <a:gd name="T74" fmla="*/ 472622 w 604011"/>
              <a:gd name="T75" fmla="*/ 472622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77" h="3899">
                <a:moveTo>
                  <a:pt x="3185" y="0"/>
                </a:moveTo>
                <a:cubicBezTo>
                  <a:pt x="2920" y="0"/>
                  <a:pt x="2698" y="176"/>
                  <a:pt x="2622" y="416"/>
                </a:cubicBezTo>
                <a:lnTo>
                  <a:pt x="1914" y="416"/>
                </a:lnTo>
                <a:cubicBezTo>
                  <a:pt x="1817" y="416"/>
                  <a:pt x="1738" y="495"/>
                  <a:pt x="1738" y="592"/>
                </a:cubicBezTo>
                <a:lnTo>
                  <a:pt x="1738" y="1392"/>
                </a:lnTo>
                <a:cubicBezTo>
                  <a:pt x="1498" y="1468"/>
                  <a:pt x="1322" y="1690"/>
                  <a:pt x="1322" y="1954"/>
                </a:cubicBezTo>
                <a:cubicBezTo>
                  <a:pt x="1322" y="2219"/>
                  <a:pt x="1498" y="2441"/>
                  <a:pt x="1738" y="2517"/>
                </a:cubicBezTo>
                <a:lnTo>
                  <a:pt x="1738" y="3131"/>
                </a:lnTo>
                <a:lnTo>
                  <a:pt x="1155" y="3131"/>
                </a:lnTo>
                <a:cubicBezTo>
                  <a:pt x="1079" y="2891"/>
                  <a:pt x="857" y="2715"/>
                  <a:pt x="592" y="2715"/>
                </a:cubicBezTo>
                <a:cubicBezTo>
                  <a:pt x="266" y="2715"/>
                  <a:pt x="0" y="2980"/>
                  <a:pt x="0" y="3307"/>
                </a:cubicBezTo>
                <a:cubicBezTo>
                  <a:pt x="0" y="3634"/>
                  <a:pt x="266" y="3899"/>
                  <a:pt x="592" y="3899"/>
                </a:cubicBezTo>
                <a:cubicBezTo>
                  <a:pt x="857" y="3899"/>
                  <a:pt x="1079" y="3723"/>
                  <a:pt x="1155" y="3483"/>
                </a:cubicBezTo>
                <a:lnTo>
                  <a:pt x="1914" y="3483"/>
                </a:lnTo>
                <a:cubicBezTo>
                  <a:pt x="2012" y="3483"/>
                  <a:pt x="2090" y="3404"/>
                  <a:pt x="2090" y="3307"/>
                </a:cubicBezTo>
                <a:lnTo>
                  <a:pt x="2090" y="2517"/>
                </a:lnTo>
                <a:cubicBezTo>
                  <a:pt x="2331" y="2441"/>
                  <a:pt x="2506" y="2219"/>
                  <a:pt x="2506" y="1954"/>
                </a:cubicBezTo>
                <a:cubicBezTo>
                  <a:pt x="2506" y="1690"/>
                  <a:pt x="2331" y="1468"/>
                  <a:pt x="2090" y="1392"/>
                </a:cubicBezTo>
                <a:lnTo>
                  <a:pt x="2091" y="769"/>
                </a:lnTo>
                <a:lnTo>
                  <a:pt x="2622" y="769"/>
                </a:lnTo>
                <a:cubicBezTo>
                  <a:pt x="2698" y="1009"/>
                  <a:pt x="2920" y="1184"/>
                  <a:pt x="3185" y="1184"/>
                </a:cubicBezTo>
                <a:cubicBezTo>
                  <a:pt x="3511" y="1184"/>
                  <a:pt x="3777" y="919"/>
                  <a:pt x="3777" y="592"/>
                </a:cubicBezTo>
                <a:cubicBezTo>
                  <a:pt x="3777" y="266"/>
                  <a:pt x="3511" y="0"/>
                  <a:pt x="3185" y="0"/>
                </a:cubicBezTo>
                <a:close/>
                <a:moveTo>
                  <a:pt x="592" y="3547"/>
                </a:moveTo>
                <a:cubicBezTo>
                  <a:pt x="460" y="3547"/>
                  <a:pt x="353" y="3439"/>
                  <a:pt x="353" y="3307"/>
                </a:cubicBezTo>
                <a:cubicBezTo>
                  <a:pt x="353" y="3175"/>
                  <a:pt x="460" y="3067"/>
                  <a:pt x="592" y="3067"/>
                </a:cubicBezTo>
                <a:cubicBezTo>
                  <a:pt x="725" y="3067"/>
                  <a:pt x="832" y="3175"/>
                  <a:pt x="832" y="3307"/>
                </a:cubicBezTo>
                <a:cubicBezTo>
                  <a:pt x="832" y="3439"/>
                  <a:pt x="725" y="3547"/>
                  <a:pt x="592" y="3547"/>
                </a:cubicBezTo>
                <a:close/>
                <a:moveTo>
                  <a:pt x="1914" y="2194"/>
                </a:moveTo>
                <a:cubicBezTo>
                  <a:pt x="1782" y="2194"/>
                  <a:pt x="1674" y="2087"/>
                  <a:pt x="1674" y="1955"/>
                </a:cubicBezTo>
                <a:cubicBezTo>
                  <a:pt x="1674" y="1822"/>
                  <a:pt x="1782" y="1715"/>
                  <a:pt x="1914" y="1715"/>
                </a:cubicBezTo>
                <a:cubicBezTo>
                  <a:pt x="2046" y="1715"/>
                  <a:pt x="2154" y="1822"/>
                  <a:pt x="2154" y="1955"/>
                </a:cubicBezTo>
                <a:cubicBezTo>
                  <a:pt x="2154" y="2087"/>
                  <a:pt x="2046" y="2194"/>
                  <a:pt x="1914" y="2194"/>
                </a:cubicBezTo>
                <a:close/>
                <a:moveTo>
                  <a:pt x="3185" y="832"/>
                </a:moveTo>
                <a:cubicBezTo>
                  <a:pt x="3053" y="832"/>
                  <a:pt x="2945" y="724"/>
                  <a:pt x="2945" y="592"/>
                </a:cubicBezTo>
                <a:cubicBezTo>
                  <a:pt x="2945" y="460"/>
                  <a:pt x="3053" y="353"/>
                  <a:pt x="3185" y="353"/>
                </a:cubicBezTo>
                <a:cubicBezTo>
                  <a:pt x="3317" y="353"/>
                  <a:pt x="3424" y="460"/>
                  <a:pt x="3424" y="592"/>
                </a:cubicBezTo>
                <a:cubicBezTo>
                  <a:pt x="3424" y="724"/>
                  <a:pt x="3317" y="832"/>
                  <a:pt x="3185" y="83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Oval 185"/>
          <p:cNvSpPr/>
          <p:nvPr/>
        </p:nvSpPr>
        <p:spPr>
          <a:xfrm>
            <a:off x="6948487" y="5473382"/>
            <a:ext cx="596900" cy="596900"/>
          </a:xfrm>
          <a:prstGeom prst="ellipse">
            <a:avLst/>
          </a:prstGeom>
          <a:solidFill>
            <a:srgbClr val="599597"/>
          </a:solidFill>
          <a:ln w="9525">
            <a:noFill/>
          </a:ln>
          <a:effectLst/>
        </p:spPr>
        <p:txBody>
          <a:bodyPr vert="horz" wrap="square" lIns="68580" tIns="34290" rIns="68580" bIns="34290" anchor="t"/>
          <a:lstStyle/>
          <a:p>
            <a:pPr lvl="0" fontAlgn="base"/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186"/>
          <p:cNvSpPr>
            <a:spLocks noEditPoints="1"/>
          </p:cNvSpPr>
          <p:nvPr/>
        </p:nvSpPr>
        <p:spPr>
          <a:xfrm>
            <a:off x="7246937" y="6070282"/>
            <a:ext cx="1308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47" y="0"/>
              </a:cxn>
              <a:cxn ang="0">
                <a:pos x="1247" y="0"/>
              </a:cxn>
              <a:cxn ang="0">
                <a:pos x="0" y="0"/>
              </a:cxn>
              <a:cxn ang="0">
                <a:pos x="1247" y="0"/>
              </a:cxn>
              <a:cxn ang="0">
                <a:pos x="1247" y="0"/>
              </a:cxn>
              <a:cxn ang="0">
                <a:pos x="2495" y="0"/>
              </a:cxn>
              <a:cxn ang="0">
                <a:pos x="2495" y="0"/>
              </a:cxn>
              <a:cxn ang="0">
                <a:pos x="2495" y="0"/>
              </a:cxn>
              <a:cxn ang="0">
                <a:pos x="3742" y="0"/>
              </a:cxn>
              <a:cxn ang="0">
                <a:pos x="4989" y="0"/>
              </a:cxn>
              <a:cxn ang="0">
                <a:pos x="4989" y="0"/>
              </a:cxn>
              <a:cxn ang="0">
                <a:pos x="4989" y="0"/>
              </a:cxn>
              <a:cxn ang="0">
                <a:pos x="4989" y="0"/>
              </a:cxn>
              <a:cxn ang="0">
                <a:pos x="4989" y="0"/>
              </a:cxn>
              <a:cxn ang="0">
                <a:pos x="6237" y="0"/>
              </a:cxn>
              <a:cxn ang="0">
                <a:pos x="6237" y="0"/>
              </a:cxn>
              <a:cxn ang="0">
                <a:pos x="6237" y="0"/>
              </a:cxn>
              <a:cxn ang="0">
                <a:pos x="7484" y="0"/>
              </a:cxn>
              <a:cxn ang="0">
                <a:pos x="8732" y="0"/>
              </a:cxn>
              <a:cxn ang="0">
                <a:pos x="8732" y="0"/>
              </a:cxn>
              <a:cxn ang="0">
                <a:pos x="8732" y="0"/>
              </a:cxn>
              <a:cxn ang="0">
                <a:pos x="8732" y="0"/>
              </a:cxn>
              <a:cxn ang="0">
                <a:pos x="8732" y="0"/>
              </a:cxn>
              <a:cxn ang="0">
                <a:pos x="9979" y="0"/>
              </a:cxn>
              <a:cxn ang="0">
                <a:pos x="9979" y="0"/>
              </a:cxn>
              <a:cxn ang="0">
                <a:pos x="9979" y="0"/>
              </a:cxn>
              <a:cxn ang="0">
                <a:pos x="11226" y="0"/>
              </a:cxn>
              <a:cxn ang="0">
                <a:pos x="12474" y="0"/>
              </a:cxn>
              <a:cxn ang="0">
                <a:pos x="12474" y="0"/>
              </a:cxn>
              <a:cxn ang="0">
                <a:pos x="12474" y="0"/>
              </a:cxn>
              <a:cxn ang="0">
                <a:pos x="13721" y="0"/>
              </a:cxn>
              <a:cxn ang="0">
                <a:pos x="13721" y="0"/>
              </a:cxn>
              <a:cxn ang="0">
                <a:pos x="13721" y="0"/>
              </a:cxn>
              <a:cxn ang="0">
                <a:pos x="16216" y="0"/>
              </a:cxn>
              <a:cxn ang="0">
                <a:pos x="16216" y="0"/>
              </a:cxn>
              <a:cxn ang="0">
                <a:pos x="16216" y="0"/>
              </a:cxn>
              <a:cxn ang="0">
                <a:pos x="17463" y="0"/>
              </a:cxn>
              <a:cxn ang="0">
                <a:pos x="17463" y="0"/>
              </a:cxn>
            </a:cxnLst>
            <a:rect l="0" t="0" r="0" b="0"/>
            <a:pathLst>
              <a:path w="14" h="1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1" y="0"/>
                </a:moveTo>
                <a:cubicBezTo>
                  <a:pt x="1" y="0"/>
                  <a:pt x="1" y="0"/>
                  <a:pt x="0" y="0"/>
                </a:cubicBezTo>
                <a:cubicBezTo>
                  <a:pt x="1" y="0"/>
                  <a:pt x="1" y="0"/>
                  <a:pt x="1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moveTo>
                  <a:pt x="2" y="0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moveTo>
                  <a:pt x="2" y="0"/>
                </a:move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moveTo>
                  <a:pt x="3" y="0"/>
                </a:moveTo>
                <a:cubicBezTo>
                  <a:pt x="3" y="0"/>
                  <a:pt x="3" y="0"/>
                  <a:pt x="3" y="0"/>
                </a:cubicBezTo>
                <a:cubicBezTo>
                  <a:pt x="3" y="0"/>
                  <a:pt x="3" y="0"/>
                  <a:pt x="3" y="0"/>
                </a:cubicBezTo>
                <a:moveTo>
                  <a:pt x="4" y="0"/>
                </a:moveTo>
                <a:cubicBezTo>
                  <a:pt x="3" y="0"/>
                  <a:pt x="3" y="0"/>
                  <a:pt x="3" y="0"/>
                </a:cubicBezTo>
                <a:cubicBezTo>
                  <a:pt x="3" y="0"/>
                  <a:pt x="3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  <a:moveTo>
                  <a:pt x="5" y="0"/>
                </a:move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moveTo>
                  <a:pt x="5" y="0"/>
                </a:move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moveTo>
                  <a:pt x="7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8" y="0"/>
                  <a:pt x="8" y="0"/>
                  <a:pt x="8" y="0"/>
                </a:cubicBezTo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8" y="0"/>
                  <a:pt x="8" y="0"/>
                  <a:pt x="8" y="0"/>
                </a:cubicBezTo>
                <a:moveTo>
                  <a:pt x="9" y="0"/>
                </a:moveTo>
                <a:cubicBezTo>
                  <a:pt x="9" y="0"/>
                  <a:pt x="9" y="0"/>
                  <a:pt x="9" y="0"/>
                </a:cubicBezTo>
                <a:cubicBezTo>
                  <a:pt x="9" y="0"/>
                  <a:pt x="9" y="0"/>
                  <a:pt x="9" y="0"/>
                </a:cubicBezTo>
                <a:moveTo>
                  <a:pt x="10" y="0"/>
                </a:moveTo>
                <a:cubicBezTo>
                  <a:pt x="10" y="0"/>
                  <a:pt x="10" y="0"/>
                  <a:pt x="10" y="0"/>
                </a:cubicBezTo>
                <a:cubicBezTo>
                  <a:pt x="10" y="0"/>
                  <a:pt x="10" y="0"/>
                  <a:pt x="10" y="0"/>
                </a:cubicBezTo>
                <a:moveTo>
                  <a:pt x="10" y="0"/>
                </a:moveTo>
                <a:cubicBezTo>
                  <a:pt x="10" y="0"/>
                  <a:pt x="10" y="0"/>
                  <a:pt x="10" y="0"/>
                </a:cubicBezTo>
                <a:cubicBezTo>
                  <a:pt x="10" y="0"/>
                  <a:pt x="10" y="0"/>
                  <a:pt x="10" y="0"/>
                </a:cubicBezTo>
                <a:moveTo>
                  <a:pt x="11" y="0"/>
                </a:move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moveTo>
                  <a:pt x="11" y="0"/>
                </a:move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moveTo>
                  <a:pt x="14" y="0"/>
                </a:moveTo>
                <a:cubicBezTo>
                  <a:pt x="14" y="0"/>
                  <a:pt x="14" y="0"/>
                  <a:pt x="14" y="0"/>
                </a:cubicBezTo>
                <a:cubicBezTo>
                  <a:pt x="14" y="0"/>
                  <a:pt x="14" y="0"/>
                  <a:pt x="14" y="0"/>
                </a:cubicBezTo>
              </a:path>
            </a:pathLst>
          </a:custGeom>
          <a:solidFill>
            <a:srgbClr val="E3D9CC"/>
          </a:solidFill>
          <a:ln w="9525">
            <a:noFill/>
          </a:ln>
        </p:spPr>
        <p:txBody>
          <a:bodyPr/>
          <a:lstStyle/>
          <a:p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Freeform 188"/>
          <p:cNvSpPr/>
          <p:nvPr/>
        </p:nvSpPr>
        <p:spPr>
          <a:xfrm>
            <a:off x="7032530" y="5557303"/>
            <a:ext cx="404311" cy="400783"/>
          </a:xfrm>
          <a:custGeom>
            <a:avLst/>
            <a:gdLst>
              <a:gd name="connsiteX0" fmla="*/ 364497 w 606415"/>
              <a:gd name="connsiteY0" fmla="*/ 549391 h 601124"/>
              <a:gd name="connsiteX1" fmla="*/ 394005 w 606415"/>
              <a:gd name="connsiteY1" fmla="*/ 567048 h 601124"/>
              <a:gd name="connsiteX2" fmla="*/ 376222 w 606415"/>
              <a:gd name="connsiteY2" fmla="*/ 596510 h 601124"/>
              <a:gd name="connsiteX3" fmla="*/ 358244 w 606415"/>
              <a:gd name="connsiteY3" fmla="*/ 600509 h 601124"/>
              <a:gd name="connsiteX4" fmla="*/ 339778 w 606415"/>
              <a:gd name="connsiteY4" fmla="*/ 596412 h 601124"/>
              <a:gd name="connsiteX5" fmla="*/ 329812 w 606415"/>
              <a:gd name="connsiteY5" fmla="*/ 580998 h 601124"/>
              <a:gd name="connsiteX6" fmla="*/ 349353 w 606415"/>
              <a:gd name="connsiteY6" fmla="*/ 552610 h 601124"/>
              <a:gd name="connsiteX7" fmla="*/ 364497 w 606415"/>
              <a:gd name="connsiteY7" fmla="*/ 549391 h 601124"/>
              <a:gd name="connsiteX8" fmla="*/ 462054 w 606415"/>
              <a:gd name="connsiteY8" fmla="*/ 511037 h 601124"/>
              <a:gd name="connsiteX9" fmla="*/ 477538 w 606415"/>
              <a:gd name="connsiteY9" fmla="*/ 521449 h 601124"/>
              <a:gd name="connsiteX10" fmla="*/ 470597 w 606415"/>
              <a:gd name="connsiteY10" fmla="*/ 555235 h 601124"/>
              <a:gd name="connsiteX11" fmla="*/ 454857 w 606415"/>
              <a:gd name="connsiteY11" fmla="*/ 564902 h 601124"/>
              <a:gd name="connsiteX12" fmla="*/ 428655 w 606415"/>
              <a:gd name="connsiteY12" fmla="*/ 563730 h 601124"/>
              <a:gd name="connsiteX13" fmla="*/ 421616 w 606415"/>
              <a:gd name="connsiteY13" fmla="*/ 556016 h 601124"/>
              <a:gd name="connsiteX14" fmla="*/ 430513 w 606415"/>
              <a:gd name="connsiteY14" fmla="*/ 522718 h 601124"/>
              <a:gd name="connsiteX15" fmla="*/ 443711 w 606415"/>
              <a:gd name="connsiteY15" fmla="*/ 514613 h 601124"/>
              <a:gd name="connsiteX16" fmla="*/ 462054 w 606415"/>
              <a:gd name="connsiteY16" fmla="*/ 511037 h 601124"/>
              <a:gd name="connsiteX17" fmla="*/ 522736 w 606415"/>
              <a:gd name="connsiteY17" fmla="*/ 445910 h 601124"/>
              <a:gd name="connsiteX18" fmla="*/ 540800 w 606415"/>
              <a:gd name="connsiteY18" fmla="*/ 450582 h 601124"/>
              <a:gd name="connsiteX19" fmla="*/ 545692 w 606415"/>
              <a:gd name="connsiteY19" fmla="*/ 484634 h 601124"/>
              <a:gd name="connsiteX20" fmla="*/ 534146 w 606415"/>
              <a:gd name="connsiteY20" fmla="*/ 499075 h 601124"/>
              <a:gd name="connsiteX21" fmla="*/ 501467 w 606415"/>
              <a:gd name="connsiteY21" fmla="*/ 503173 h 601124"/>
              <a:gd name="connsiteX22" fmla="*/ 499706 w 606415"/>
              <a:gd name="connsiteY22" fmla="*/ 501807 h 601124"/>
              <a:gd name="connsiteX23" fmla="*/ 496966 w 606415"/>
              <a:gd name="connsiteY23" fmla="*/ 467462 h 601124"/>
              <a:gd name="connsiteX24" fmla="*/ 506653 w 606415"/>
              <a:gd name="connsiteY24" fmla="*/ 455363 h 601124"/>
              <a:gd name="connsiteX25" fmla="*/ 522736 w 606415"/>
              <a:gd name="connsiteY25" fmla="*/ 445910 h 601124"/>
              <a:gd name="connsiteX26" fmla="*/ 576635 w 606415"/>
              <a:gd name="connsiteY26" fmla="*/ 362513 h 601124"/>
              <a:gd name="connsiteX27" fmla="*/ 592568 w 606415"/>
              <a:gd name="connsiteY27" fmla="*/ 393069 h 601124"/>
              <a:gd name="connsiteX28" fmla="*/ 586508 w 606415"/>
              <a:gd name="connsiteY28" fmla="*/ 410446 h 601124"/>
              <a:gd name="connsiteX29" fmla="*/ 555032 w 606415"/>
              <a:gd name="connsiteY29" fmla="*/ 424503 h 601124"/>
              <a:gd name="connsiteX30" fmla="*/ 549656 w 606415"/>
              <a:gd name="connsiteY30" fmla="*/ 421672 h 601124"/>
              <a:gd name="connsiteX31" fmla="*/ 540956 w 606415"/>
              <a:gd name="connsiteY31" fmla="*/ 393166 h 601124"/>
              <a:gd name="connsiteX32" fmla="*/ 546039 w 606415"/>
              <a:gd name="connsiteY32" fmla="*/ 378523 h 601124"/>
              <a:gd name="connsiteX33" fmla="*/ 576635 w 606415"/>
              <a:gd name="connsiteY33" fmla="*/ 362513 h 601124"/>
              <a:gd name="connsiteX34" fmla="*/ 580842 w 606415"/>
              <a:gd name="connsiteY34" fmla="*/ 267616 h 601124"/>
              <a:gd name="connsiteX35" fmla="*/ 606162 w 606415"/>
              <a:gd name="connsiteY35" fmla="*/ 291043 h 601124"/>
              <a:gd name="connsiteX36" fmla="*/ 606357 w 606415"/>
              <a:gd name="connsiteY36" fmla="*/ 309491 h 601124"/>
              <a:gd name="connsiteX37" fmla="*/ 581429 w 606415"/>
              <a:gd name="connsiteY37" fmla="*/ 333308 h 601124"/>
              <a:gd name="connsiteX38" fmla="*/ 567938 w 606415"/>
              <a:gd name="connsiteY38" fmla="*/ 328818 h 601124"/>
              <a:gd name="connsiteX39" fmla="*/ 557576 w 606415"/>
              <a:gd name="connsiteY39" fmla="*/ 308417 h 601124"/>
              <a:gd name="connsiteX40" fmla="*/ 557478 w 606415"/>
              <a:gd name="connsiteY40" fmla="*/ 292897 h 601124"/>
              <a:gd name="connsiteX41" fmla="*/ 580842 w 606415"/>
              <a:gd name="connsiteY41" fmla="*/ 267616 h 601124"/>
              <a:gd name="connsiteX42" fmla="*/ 552980 w 606415"/>
              <a:gd name="connsiteY42" fmla="*/ 176841 h 601124"/>
              <a:gd name="connsiteX43" fmla="*/ 584651 w 606415"/>
              <a:gd name="connsiteY43" fmla="*/ 190404 h 601124"/>
              <a:gd name="connsiteX44" fmla="*/ 591005 w 606415"/>
              <a:gd name="connsiteY44" fmla="*/ 207773 h 601124"/>
              <a:gd name="connsiteX45" fmla="*/ 575561 w 606415"/>
              <a:gd name="connsiteY45" fmla="*/ 238510 h 601124"/>
              <a:gd name="connsiteX46" fmla="*/ 553860 w 606415"/>
              <a:gd name="connsiteY46" fmla="*/ 235290 h 601124"/>
              <a:gd name="connsiteX47" fmla="*/ 544769 w 606415"/>
              <a:gd name="connsiteY47" fmla="*/ 222995 h 601124"/>
              <a:gd name="connsiteX48" fmla="*/ 539393 w 606415"/>
              <a:gd name="connsiteY48" fmla="*/ 208456 h 601124"/>
              <a:gd name="connsiteX49" fmla="*/ 552980 w 606415"/>
              <a:gd name="connsiteY49" fmla="*/ 176841 h 601124"/>
              <a:gd name="connsiteX50" fmla="*/ 288264 w 606415"/>
              <a:gd name="connsiteY50" fmla="*/ 106027 h 601124"/>
              <a:gd name="connsiteX51" fmla="*/ 308010 w 606415"/>
              <a:gd name="connsiteY51" fmla="*/ 125750 h 601124"/>
              <a:gd name="connsiteX52" fmla="*/ 308010 w 606415"/>
              <a:gd name="connsiteY52" fmla="*/ 297986 h 601124"/>
              <a:gd name="connsiteX53" fmla="*/ 466371 w 606415"/>
              <a:gd name="connsiteY53" fmla="*/ 379808 h 601124"/>
              <a:gd name="connsiteX54" fmla="*/ 474876 w 606415"/>
              <a:gd name="connsiteY54" fmla="*/ 406366 h 601124"/>
              <a:gd name="connsiteX55" fmla="*/ 457280 w 606415"/>
              <a:gd name="connsiteY55" fmla="*/ 417009 h 601124"/>
              <a:gd name="connsiteX56" fmla="*/ 448287 w 606415"/>
              <a:gd name="connsiteY56" fmla="*/ 414763 h 601124"/>
              <a:gd name="connsiteX57" fmla="*/ 268518 w 606415"/>
              <a:gd name="connsiteY57" fmla="*/ 322006 h 601124"/>
              <a:gd name="connsiteX58" fmla="*/ 268518 w 606415"/>
              <a:gd name="connsiteY58" fmla="*/ 125750 h 601124"/>
              <a:gd name="connsiteX59" fmla="*/ 288264 w 606415"/>
              <a:gd name="connsiteY59" fmla="*/ 106027 h 601124"/>
              <a:gd name="connsiteX60" fmla="*/ 309459 w 606415"/>
              <a:gd name="connsiteY60" fmla="*/ 50 h 601124"/>
              <a:gd name="connsiteX61" fmla="*/ 472055 w 606415"/>
              <a:gd name="connsiteY61" fmla="*/ 51406 h 601124"/>
              <a:gd name="connsiteX62" fmla="*/ 491120 w 606415"/>
              <a:gd name="connsiteY62" fmla="*/ 23877 h 601124"/>
              <a:gd name="connsiteX63" fmla="*/ 505297 w 606415"/>
              <a:gd name="connsiteY63" fmla="*/ 26220 h 601124"/>
              <a:gd name="connsiteX64" fmla="*/ 527491 w 606415"/>
              <a:gd name="connsiteY64" fmla="*/ 106171 h 601124"/>
              <a:gd name="connsiteX65" fmla="*/ 515172 w 606415"/>
              <a:gd name="connsiteY65" fmla="*/ 123938 h 601124"/>
              <a:gd name="connsiteX66" fmla="*/ 432458 w 606415"/>
              <a:gd name="connsiteY66" fmla="*/ 131358 h 601124"/>
              <a:gd name="connsiteX67" fmla="*/ 425223 w 606415"/>
              <a:gd name="connsiteY67" fmla="*/ 118960 h 601124"/>
              <a:gd name="connsiteX68" fmla="*/ 444288 w 606415"/>
              <a:gd name="connsiteY68" fmla="*/ 91431 h 601124"/>
              <a:gd name="connsiteX69" fmla="*/ 158700 w 606415"/>
              <a:gd name="connsiteY69" fmla="*/ 93774 h 601124"/>
              <a:gd name="connsiteX70" fmla="*/ 157820 w 606415"/>
              <a:gd name="connsiteY70" fmla="*/ 94359 h 601124"/>
              <a:gd name="connsiteX71" fmla="*/ 95247 w 606415"/>
              <a:gd name="connsiteY71" fmla="*/ 156446 h 601124"/>
              <a:gd name="connsiteX72" fmla="*/ 156744 w 606415"/>
              <a:gd name="connsiteY72" fmla="*/ 510421 h 601124"/>
              <a:gd name="connsiteX73" fmla="*/ 180992 w 606415"/>
              <a:gd name="connsiteY73" fmla="*/ 525552 h 601124"/>
              <a:gd name="connsiteX74" fmla="*/ 181089 w 606415"/>
              <a:gd name="connsiteY74" fmla="*/ 525650 h 601124"/>
              <a:gd name="connsiteX75" fmla="*/ 194875 w 606415"/>
              <a:gd name="connsiteY75" fmla="*/ 532581 h 601124"/>
              <a:gd name="connsiteX76" fmla="*/ 195559 w 606415"/>
              <a:gd name="connsiteY76" fmla="*/ 532971 h 601124"/>
              <a:gd name="connsiteX77" fmla="*/ 258133 w 606415"/>
              <a:gd name="connsiteY77" fmla="*/ 552788 h 601124"/>
              <a:gd name="connsiteX78" fmla="*/ 277785 w 606415"/>
              <a:gd name="connsiteY78" fmla="*/ 581099 h 601124"/>
              <a:gd name="connsiteX79" fmla="*/ 249529 w 606415"/>
              <a:gd name="connsiteY79" fmla="*/ 600721 h 601124"/>
              <a:gd name="connsiteX80" fmla="*/ 128684 w 606415"/>
              <a:gd name="connsiteY80" fmla="*/ 550250 h 601124"/>
              <a:gd name="connsiteX81" fmla="*/ 89772 w 606415"/>
              <a:gd name="connsiteY81" fmla="*/ 517840 h 601124"/>
              <a:gd name="connsiteX82" fmla="*/ 89674 w 606415"/>
              <a:gd name="connsiteY82" fmla="*/ 517742 h 601124"/>
              <a:gd name="connsiteX83" fmla="*/ 89380 w 606415"/>
              <a:gd name="connsiteY83" fmla="*/ 517352 h 601124"/>
              <a:gd name="connsiteX84" fmla="*/ 4515 w 606415"/>
              <a:gd name="connsiteY84" fmla="*/ 354520 h 601124"/>
              <a:gd name="connsiteX85" fmla="*/ 1973 w 606415"/>
              <a:gd name="connsiteY85" fmla="*/ 336069 h 601124"/>
              <a:gd name="connsiteX86" fmla="*/ 1778 w 606415"/>
              <a:gd name="connsiteY86" fmla="*/ 334898 h 601124"/>
              <a:gd name="connsiteX87" fmla="*/ 311 w 606415"/>
              <a:gd name="connsiteY87" fmla="*/ 316545 h 601124"/>
              <a:gd name="connsiteX88" fmla="*/ 311 w 606415"/>
              <a:gd name="connsiteY88" fmla="*/ 315862 h 601124"/>
              <a:gd name="connsiteX89" fmla="*/ 48415 w 606415"/>
              <a:gd name="connsiteY89" fmla="*/ 138875 h 601124"/>
              <a:gd name="connsiteX90" fmla="*/ 49099 w 606415"/>
              <a:gd name="connsiteY90" fmla="*/ 137703 h 601124"/>
              <a:gd name="connsiteX91" fmla="*/ 55454 w 606415"/>
              <a:gd name="connsiteY91" fmla="*/ 128234 h 601124"/>
              <a:gd name="connsiteX92" fmla="*/ 59560 w 606415"/>
              <a:gd name="connsiteY92" fmla="*/ 122572 h 601124"/>
              <a:gd name="connsiteX93" fmla="*/ 60636 w 606415"/>
              <a:gd name="connsiteY93" fmla="*/ 121303 h 601124"/>
              <a:gd name="connsiteX94" fmla="*/ 227335 w 606415"/>
              <a:gd name="connsiteY94" fmla="*/ 9722 h 601124"/>
              <a:gd name="connsiteX95" fmla="*/ 228215 w 606415"/>
              <a:gd name="connsiteY95" fmla="*/ 9526 h 601124"/>
              <a:gd name="connsiteX96" fmla="*/ 228313 w 606415"/>
              <a:gd name="connsiteY96" fmla="*/ 9429 h 601124"/>
              <a:gd name="connsiteX97" fmla="*/ 251484 w 606415"/>
              <a:gd name="connsiteY97" fmla="*/ 4548 h 601124"/>
              <a:gd name="connsiteX98" fmla="*/ 309459 w 606415"/>
              <a:gd name="connsiteY98" fmla="*/ 50 h 601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606415" h="601124">
                <a:moveTo>
                  <a:pt x="364497" y="549391"/>
                </a:moveTo>
                <a:cubicBezTo>
                  <a:pt x="377590" y="546074"/>
                  <a:pt x="390780" y="554073"/>
                  <a:pt x="394005" y="567048"/>
                </a:cubicBezTo>
                <a:cubicBezTo>
                  <a:pt x="397229" y="580120"/>
                  <a:pt x="389315" y="593290"/>
                  <a:pt x="376222" y="596510"/>
                </a:cubicBezTo>
                <a:cubicBezTo>
                  <a:pt x="370262" y="598070"/>
                  <a:pt x="364204" y="599339"/>
                  <a:pt x="358244" y="600509"/>
                </a:cubicBezTo>
                <a:cubicBezTo>
                  <a:pt x="351502" y="601680"/>
                  <a:pt x="344956" y="600022"/>
                  <a:pt x="339778" y="596412"/>
                </a:cubicBezTo>
                <a:cubicBezTo>
                  <a:pt x="334697" y="592900"/>
                  <a:pt x="330984" y="587437"/>
                  <a:pt x="329812" y="580998"/>
                </a:cubicBezTo>
                <a:cubicBezTo>
                  <a:pt x="327369" y="567731"/>
                  <a:pt x="336163" y="555049"/>
                  <a:pt x="349353" y="552610"/>
                </a:cubicBezTo>
                <a:cubicBezTo>
                  <a:pt x="354434" y="551732"/>
                  <a:pt x="359514" y="550562"/>
                  <a:pt x="364497" y="549391"/>
                </a:cubicBezTo>
                <a:close/>
                <a:moveTo>
                  <a:pt x="462054" y="511037"/>
                </a:moveTo>
                <a:cubicBezTo>
                  <a:pt x="468177" y="512270"/>
                  <a:pt x="473823" y="515834"/>
                  <a:pt x="477538" y="521449"/>
                </a:cubicBezTo>
                <a:cubicBezTo>
                  <a:pt x="484871" y="532678"/>
                  <a:pt x="481840" y="547813"/>
                  <a:pt x="470597" y="555235"/>
                </a:cubicBezTo>
                <a:cubicBezTo>
                  <a:pt x="465513" y="558555"/>
                  <a:pt x="460234" y="561875"/>
                  <a:pt x="454857" y="564902"/>
                </a:cubicBezTo>
                <a:cubicBezTo>
                  <a:pt x="446351" y="569784"/>
                  <a:pt x="436183" y="569003"/>
                  <a:pt x="428655" y="563730"/>
                </a:cubicBezTo>
                <a:cubicBezTo>
                  <a:pt x="425820" y="561777"/>
                  <a:pt x="423376" y="559140"/>
                  <a:pt x="421616" y="556016"/>
                </a:cubicBezTo>
                <a:cubicBezTo>
                  <a:pt x="414870" y="544298"/>
                  <a:pt x="418878" y="529456"/>
                  <a:pt x="430513" y="522718"/>
                </a:cubicBezTo>
                <a:cubicBezTo>
                  <a:pt x="435010" y="520179"/>
                  <a:pt x="439409" y="517445"/>
                  <a:pt x="443711" y="514613"/>
                </a:cubicBezTo>
                <a:cubicBezTo>
                  <a:pt x="449332" y="510902"/>
                  <a:pt x="455932" y="509804"/>
                  <a:pt x="462054" y="511037"/>
                </a:cubicBezTo>
                <a:close/>
                <a:moveTo>
                  <a:pt x="522736" y="445910"/>
                </a:moveTo>
                <a:cubicBezTo>
                  <a:pt x="528912" y="445044"/>
                  <a:pt x="535418" y="446532"/>
                  <a:pt x="540800" y="450582"/>
                </a:cubicBezTo>
                <a:cubicBezTo>
                  <a:pt x="551563" y="458582"/>
                  <a:pt x="553813" y="473804"/>
                  <a:pt x="545692" y="484634"/>
                </a:cubicBezTo>
                <a:cubicBezTo>
                  <a:pt x="541974" y="489513"/>
                  <a:pt x="538060" y="494392"/>
                  <a:pt x="534146" y="499075"/>
                </a:cubicBezTo>
                <a:cubicBezTo>
                  <a:pt x="525830" y="508735"/>
                  <a:pt x="511740" y="510296"/>
                  <a:pt x="501467" y="503173"/>
                </a:cubicBezTo>
                <a:cubicBezTo>
                  <a:pt x="500880" y="502783"/>
                  <a:pt x="500293" y="502295"/>
                  <a:pt x="499706" y="501807"/>
                </a:cubicBezTo>
                <a:cubicBezTo>
                  <a:pt x="489432" y="493123"/>
                  <a:pt x="488258" y="477707"/>
                  <a:pt x="496966" y="467462"/>
                </a:cubicBezTo>
                <a:cubicBezTo>
                  <a:pt x="500293" y="463559"/>
                  <a:pt x="503522" y="459558"/>
                  <a:pt x="506653" y="455363"/>
                </a:cubicBezTo>
                <a:cubicBezTo>
                  <a:pt x="510713" y="449997"/>
                  <a:pt x="516559" y="446777"/>
                  <a:pt x="522736" y="445910"/>
                </a:cubicBezTo>
                <a:close/>
                <a:moveTo>
                  <a:pt x="576635" y="362513"/>
                </a:moveTo>
                <a:cubicBezTo>
                  <a:pt x="589440" y="366515"/>
                  <a:pt x="596576" y="380182"/>
                  <a:pt x="592568" y="393069"/>
                </a:cubicBezTo>
                <a:cubicBezTo>
                  <a:pt x="590711" y="398828"/>
                  <a:pt x="588658" y="404686"/>
                  <a:pt x="586508" y="410446"/>
                </a:cubicBezTo>
                <a:cubicBezTo>
                  <a:pt x="581718" y="423039"/>
                  <a:pt x="567642" y="429287"/>
                  <a:pt x="555032" y="424503"/>
                </a:cubicBezTo>
                <a:cubicBezTo>
                  <a:pt x="553077" y="423820"/>
                  <a:pt x="551317" y="422844"/>
                  <a:pt x="549656" y="421672"/>
                </a:cubicBezTo>
                <a:cubicBezTo>
                  <a:pt x="540760" y="415424"/>
                  <a:pt x="536948" y="403710"/>
                  <a:pt x="540956" y="393166"/>
                </a:cubicBezTo>
                <a:cubicBezTo>
                  <a:pt x="542813" y="388285"/>
                  <a:pt x="544475" y="383404"/>
                  <a:pt x="546039" y="378523"/>
                </a:cubicBezTo>
                <a:cubicBezTo>
                  <a:pt x="550047" y="365637"/>
                  <a:pt x="563732" y="358510"/>
                  <a:pt x="576635" y="362513"/>
                </a:cubicBezTo>
                <a:close/>
                <a:moveTo>
                  <a:pt x="580842" y="267616"/>
                </a:moveTo>
                <a:cubicBezTo>
                  <a:pt x="594333" y="267128"/>
                  <a:pt x="605673" y="277572"/>
                  <a:pt x="606162" y="291043"/>
                </a:cubicBezTo>
                <a:cubicBezTo>
                  <a:pt x="606455" y="297095"/>
                  <a:pt x="606455" y="303342"/>
                  <a:pt x="606357" y="309491"/>
                </a:cubicBezTo>
                <a:cubicBezTo>
                  <a:pt x="606064" y="322961"/>
                  <a:pt x="594919" y="333601"/>
                  <a:pt x="581429" y="333308"/>
                </a:cubicBezTo>
                <a:cubicBezTo>
                  <a:pt x="576443" y="333113"/>
                  <a:pt x="571751" y="331551"/>
                  <a:pt x="567938" y="328818"/>
                </a:cubicBezTo>
                <a:cubicBezTo>
                  <a:pt x="561584" y="324328"/>
                  <a:pt x="557380" y="316812"/>
                  <a:pt x="557576" y="308417"/>
                </a:cubicBezTo>
                <a:cubicBezTo>
                  <a:pt x="557771" y="303244"/>
                  <a:pt x="557673" y="298071"/>
                  <a:pt x="557478" y="292897"/>
                </a:cubicBezTo>
                <a:cubicBezTo>
                  <a:pt x="556989" y="279525"/>
                  <a:pt x="567449" y="268202"/>
                  <a:pt x="580842" y="267616"/>
                </a:cubicBezTo>
                <a:close/>
                <a:moveTo>
                  <a:pt x="552980" y="176841"/>
                </a:moveTo>
                <a:cubicBezTo>
                  <a:pt x="565492" y="171865"/>
                  <a:pt x="579666" y="177915"/>
                  <a:pt x="584651" y="190404"/>
                </a:cubicBezTo>
                <a:cubicBezTo>
                  <a:pt x="586997" y="196064"/>
                  <a:pt x="589148" y="201918"/>
                  <a:pt x="591005" y="207773"/>
                </a:cubicBezTo>
                <a:cubicBezTo>
                  <a:pt x="595306" y="220458"/>
                  <a:pt x="588366" y="234216"/>
                  <a:pt x="575561" y="238510"/>
                </a:cubicBezTo>
                <a:cubicBezTo>
                  <a:pt x="567936" y="240949"/>
                  <a:pt x="559921" y="239583"/>
                  <a:pt x="553860" y="235290"/>
                </a:cubicBezTo>
                <a:cubicBezTo>
                  <a:pt x="549755" y="232362"/>
                  <a:pt x="546431" y="228167"/>
                  <a:pt x="544769" y="222995"/>
                </a:cubicBezTo>
                <a:cubicBezTo>
                  <a:pt x="543108" y="218116"/>
                  <a:pt x="541348" y="213237"/>
                  <a:pt x="539393" y="208456"/>
                </a:cubicBezTo>
                <a:cubicBezTo>
                  <a:pt x="534408" y="195966"/>
                  <a:pt x="540468" y="181818"/>
                  <a:pt x="552980" y="176841"/>
                </a:cubicBezTo>
                <a:close/>
                <a:moveTo>
                  <a:pt x="288264" y="106027"/>
                </a:moveTo>
                <a:cubicBezTo>
                  <a:pt x="299213" y="106027"/>
                  <a:pt x="308010" y="114912"/>
                  <a:pt x="308010" y="125750"/>
                </a:cubicBezTo>
                <a:lnTo>
                  <a:pt x="308010" y="297986"/>
                </a:lnTo>
                <a:lnTo>
                  <a:pt x="466371" y="379808"/>
                </a:lnTo>
                <a:cubicBezTo>
                  <a:pt x="476049" y="384788"/>
                  <a:pt x="479861" y="396700"/>
                  <a:pt x="474876" y="406366"/>
                </a:cubicBezTo>
                <a:cubicBezTo>
                  <a:pt x="471356" y="413103"/>
                  <a:pt x="464416" y="417009"/>
                  <a:pt x="457280" y="417009"/>
                </a:cubicBezTo>
                <a:cubicBezTo>
                  <a:pt x="454250" y="417009"/>
                  <a:pt x="451121" y="416326"/>
                  <a:pt x="448287" y="414763"/>
                </a:cubicBezTo>
                <a:lnTo>
                  <a:pt x="268518" y="322006"/>
                </a:lnTo>
                <a:lnTo>
                  <a:pt x="268518" y="125750"/>
                </a:lnTo>
                <a:cubicBezTo>
                  <a:pt x="268518" y="114912"/>
                  <a:pt x="277414" y="106027"/>
                  <a:pt x="288264" y="106027"/>
                </a:cubicBezTo>
                <a:close/>
                <a:moveTo>
                  <a:pt x="309459" y="50"/>
                </a:moveTo>
                <a:cubicBezTo>
                  <a:pt x="367123" y="1107"/>
                  <a:pt x="423219" y="18678"/>
                  <a:pt x="472055" y="51406"/>
                </a:cubicBezTo>
                <a:lnTo>
                  <a:pt x="491120" y="23877"/>
                </a:lnTo>
                <a:cubicBezTo>
                  <a:pt x="496498" y="16165"/>
                  <a:pt x="502853" y="17238"/>
                  <a:pt x="505297" y="26220"/>
                </a:cubicBezTo>
                <a:lnTo>
                  <a:pt x="527491" y="106171"/>
                </a:lnTo>
                <a:cubicBezTo>
                  <a:pt x="530033" y="115055"/>
                  <a:pt x="524460" y="123157"/>
                  <a:pt x="515172" y="123938"/>
                </a:cubicBezTo>
                <a:lnTo>
                  <a:pt x="432458" y="131358"/>
                </a:lnTo>
                <a:cubicBezTo>
                  <a:pt x="423170" y="132139"/>
                  <a:pt x="419943" y="126574"/>
                  <a:pt x="425223" y="118960"/>
                </a:cubicBezTo>
                <a:lnTo>
                  <a:pt x="444288" y="91431"/>
                </a:lnTo>
                <a:cubicBezTo>
                  <a:pt x="355610" y="32467"/>
                  <a:pt x="242196" y="36275"/>
                  <a:pt x="158700" y="93774"/>
                </a:cubicBezTo>
                <a:cubicBezTo>
                  <a:pt x="158407" y="93969"/>
                  <a:pt x="158113" y="94164"/>
                  <a:pt x="157820" y="94359"/>
                </a:cubicBezTo>
                <a:cubicBezTo>
                  <a:pt x="134062" y="110857"/>
                  <a:pt x="112845" y="131553"/>
                  <a:pt x="95247" y="156446"/>
                </a:cubicBezTo>
                <a:cubicBezTo>
                  <a:pt x="14488" y="270956"/>
                  <a:pt x="42059" y="429786"/>
                  <a:pt x="156744" y="510421"/>
                </a:cubicBezTo>
                <a:cubicBezTo>
                  <a:pt x="164566" y="515985"/>
                  <a:pt x="172681" y="520964"/>
                  <a:pt x="180992" y="525552"/>
                </a:cubicBezTo>
                <a:cubicBezTo>
                  <a:pt x="180992" y="525552"/>
                  <a:pt x="180992" y="525552"/>
                  <a:pt x="181089" y="525650"/>
                </a:cubicBezTo>
                <a:cubicBezTo>
                  <a:pt x="185587" y="528090"/>
                  <a:pt x="190280" y="530433"/>
                  <a:pt x="194875" y="532581"/>
                </a:cubicBezTo>
                <a:cubicBezTo>
                  <a:pt x="195168" y="532679"/>
                  <a:pt x="195364" y="532874"/>
                  <a:pt x="195559" y="532971"/>
                </a:cubicBezTo>
                <a:cubicBezTo>
                  <a:pt x="215407" y="542245"/>
                  <a:pt x="236330" y="548884"/>
                  <a:pt x="258133" y="552788"/>
                </a:cubicBezTo>
                <a:cubicBezTo>
                  <a:pt x="271430" y="555229"/>
                  <a:pt x="280229" y="567822"/>
                  <a:pt x="277785" y="581099"/>
                </a:cubicBezTo>
                <a:cubicBezTo>
                  <a:pt x="275438" y="594277"/>
                  <a:pt x="262826" y="603161"/>
                  <a:pt x="249529" y="600721"/>
                </a:cubicBezTo>
                <a:cubicBezTo>
                  <a:pt x="205825" y="592911"/>
                  <a:pt x="165153" y="575925"/>
                  <a:pt x="128684" y="550250"/>
                </a:cubicBezTo>
                <a:cubicBezTo>
                  <a:pt x="114703" y="540391"/>
                  <a:pt x="101700" y="529555"/>
                  <a:pt x="89772" y="517840"/>
                </a:cubicBezTo>
                <a:cubicBezTo>
                  <a:pt x="89772" y="517742"/>
                  <a:pt x="89772" y="517742"/>
                  <a:pt x="89674" y="517742"/>
                </a:cubicBezTo>
                <a:cubicBezTo>
                  <a:pt x="89576" y="517645"/>
                  <a:pt x="89478" y="517547"/>
                  <a:pt x="89380" y="517352"/>
                </a:cubicBezTo>
                <a:cubicBezTo>
                  <a:pt x="44993" y="473520"/>
                  <a:pt x="15466" y="417193"/>
                  <a:pt x="4515" y="354520"/>
                </a:cubicBezTo>
                <a:cubicBezTo>
                  <a:pt x="3440" y="348370"/>
                  <a:pt x="2658" y="342219"/>
                  <a:pt x="1973" y="336069"/>
                </a:cubicBezTo>
                <a:cubicBezTo>
                  <a:pt x="1876" y="335679"/>
                  <a:pt x="1778" y="335288"/>
                  <a:pt x="1778" y="334898"/>
                </a:cubicBezTo>
                <a:cubicBezTo>
                  <a:pt x="1094" y="328845"/>
                  <a:pt x="605" y="322598"/>
                  <a:pt x="311" y="316545"/>
                </a:cubicBezTo>
                <a:cubicBezTo>
                  <a:pt x="311" y="316350"/>
                  <a:pt x="311" y="316155"/>
                  <a:pt x="311" y="315862"/>
                </a:cubicBezTo>
                <a:cubicBezTo>
                  <a:pt x="-2524" y="253384"/>
                  <a:pt x="13999" y="191980"/>
                  <a:pt x="48415" y="138875"/>
                </a:cubicBezTo>
                <a:cubicBezTo>
                  <a:pt x="48610" y="138484"/>
                  <a:pt x="48806" y="138094"/>
                  <a:pt x="49099" y="137703"/>
                </a:cubicBezTo>
                <a:cubicBezTo>
                  <a:pt x="51152" y="134579"/>
                  <a:pt x="53303" y="131358"/>
                  <a:pt x="55454" y="128234"/>
                </a:cubicBezTo>
                <a:cubicBezTo>
                  <a:pt x="56823" y="126281"/>
                  <a:pt x="58192" y="124427"/>
                  <a:pt x="59560" y="122572"/>
                </a:cubicBezTo>
                <a:cubicBezTo>
                  <a:pt x="59951" y="122084"/>
                  <a:pt x="60245" y="121693"/>
                  <a:pt x="60636" y="121303"/>
                </a:cubicBezTo>
                <a:cubicBezTo>
                  <a:pt x="102188" y="65756"/>
                  <a:pt x="160558" y="26903"/>
                  <a:pt x="227335" y="9722"/>
                </a:cubicBezTo>
                <a:cubicBezTo>
                  <a:pt x="227628" y="9624"/>
                  <a:pt x="227922" y="9526"/>
                  <a:pt x="228215" y="9526"/>
                </a:cubicBezTo>
                <a:cubicBezTo>
                  <a:pt x="228215" y="9429"/>
                  <a:pt x="228313" y="9429"/>
                  <a:pt x="228313" y="9429"/>
                </a:cubicBezTo>
                <a:cubicBezTo>
                  <a:pt x="235939" y="7574"/>
                  <a:pt x="243663" y="5914"/>
                  <a:pt x="251484" y="4548"/>
                </a:cubicBezTo>
                <a:cubicBezTo>
                  <a:pt x="270843" y="1180"/>
                  <a:pt x="290238" y="-303"/>
                  <a:pt x="309459" y="5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2"/>
          <p:cNvSpPr txBox="1"/>
          <p:nvPr/>
        </p:nvSpPr>
        <p:spPr>
          <a:xfrm flipH="1">
            <a:off x="377825" y="4758055"/>
            <a:ext cx="3151587" cy="75501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7" name="文本框 20"/>
          <p:cNvSpPr txBox="1"/>
          <p:nvPr/>
        </p:nvSpPr>
        <p:spPr>
          <a:xfrm flipH="1">
            <a:off x="377825" y="4375468"/>
            <a:ext cx="1997075" cy="33718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计划二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22"/>
          <p:cNvSpPr txBox="1"/>
          <p:nvPr/>
        </p:nvSpPr>
        <p:spPr>
          <a:xfrm flipH="1">
            <a:off x="7744205" y="5067618"/>
            <a:ext cx="3151587" cy="75501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19" name="文本框 20"/>
          <p:cNvSpPr txBox="1"/>
          <p:nvPr/>
        </p:nvSpPr>
        <p:spPr>
          <a:xfrm flipH="1">
            <a:off x="7744205" y="4686618"/>
            <a:ext cx="1997075" cy="33718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计划三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22"/>
          <p:cNvSpPr txBox="1"/>
          <p:nvPr/>
        </p:nvSpPr>
        <p:spPr>
          <a:xfrm flipH="1">
            <a:off x="7410450" y="1765618"/>
            <a:ext cx="3151587" cy="75501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汉仪旗黑-50简" panose="0002060004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 flipH="1">
            <a:off x="7410450" y="1384618"/>
            <a:ext cx="1997075" cy="33718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just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计划四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851281" y="2270187"/>
            <a:ext cx="2671600" cy="4212254"/>
            <a:chOff x="4851281" y="2645746"/>
            <a:chExt cx="2671600" cy="4212254"/>
          </a:xfrm>
        </p:grpSpPr>
        <p:grpSp>
          <p:nvGrpSpPr>
            <p:cNvPr id="6" name="组合 5"/>
            <p:cNvGrpSpPr/>
            <p:nvPr/>
          </p:nvGrpSpPr>
          <p:grpSpPr>
            <a:xfrm>
              <a:off x="5096539" y="5838825"/>
              <a:ext cx="2181084" cy="1019175"/>
              <a:chOff x="5096539" y="5838825"/>
              <a:chExt cx="2181084" cy="1019175"/>
            </a:xfrm>
            <a:solidFill>
              <a:srgbClr val="2D2D32">
                <a:lumMod val="50000"/>
                <a:lumOff val="50000"/>
              </a:srgbClr>
            </a:solidFill>
          </p:grpSpPr>
          <p:sp>
            <p:nvSpPr>
              <p:cNvPr id="18" name="矩形 17"/>
              <p:cNvSpPr/>
              <p:nvPr/>
            </p:nvSpPr>
            <p:spPr>
              <a:xfrm>
                <a:off x="5712419" y="6692900"/>
                <a:ext cx="949325" cy="1651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Freeform 5"/>
              <p:cNvSpPr/>
              <p:nvPr/>
            </p:nvSpPr>
            <p:spPr bwMode="auto">
              <a:xfrm>
                <a:off x="5096539" y="5838825"/>
                <a:ext cx="2181084" cy="981075"/>
              </a:xfrm>
              <a:custGeom>
                <a:avLst/>
                <a:gdLst>
                  <a:gd name="T0" fmla="*/ 1072 w 12672"/>
                  <a:gd name="T1" fmla="*/ 0 h 5700"/>
                  <a:gd name="T2" fmla="*/ 793 w 12672"/>
                  <a:gd name="T3" fmla="*/ 19 h 5700"/>
                  <a:gd name="T4" fmla="*/ 562 w 12672"/>
                  <a:gd name="T5" fmla="*/ 70 h 5700"/>
                  <a:gd name="T6" fmla="*/ 377 w 12672"/>
                  <a:gd name="T7" fmla="*/ 155 h 5700"/>
                  <a:gd name="T8" fmla="*/ 233 w 12672"/>
                  <a:gd name="T9" fmla="*/ 269 h 5700"/>
                  <a:gd name="T10" fmla="*/ 125 w 12672"/>
                  <a:gd name="T11" fmla="*/ 409 h 5700"/>
                  <a:gd name="T12" fmla="*/ 53 w 12672"/>
                  <a:gd name="T13" fmla="*/ 574 h 5700"/>
                  <a:gd name="T14" fmla="*/ 13 w 12672"/>
                  <a:gd name="T15" fmla="*/ 759 h 5700"/>
                  <a:gd name="T16" fmla="*/ 0 w 12672"/>
                  <a:gd name="T17" fmla="*/ 966 h 5700"/>
                  <a:gd name="T18" fmla="*/ 19 w 12672"/>
                  <a:gd name="T19" fmla="*/ 1447 h 5700"/>
                  <a:gd name="T20" fmla="*/ 100 w 12672"/>
                  <a:gd name="T21" fmla="*/ 2043 h 5700"/>
                  <a:gd name="T22" fmla="*/ 244 w 12672"/>
                  <a:gd name="T23" fmla="*/ 2587 h 5700"/>
                  <a:gd name="T24" fmla="*/ 447 w 12672"/>
                  <a:gd name="T25" fmla="*/ 3079 h 5700"/>
                  <a:gd name="T26" fmla="*/ 704 w 12672"/>
                  <a:gd name="T27" fmla="*/ 3524 h 5700"/>
                  <a:gd name="T28" fmla="*/ 1013 w 12672"/>
                  <a:gd name="T29" fmla="*/ 3924 h 5700"/>
                  <a:gd name="T30" fmla="*/ 1371 w 12672"/>
                  <a:gd name="T31" fmla="*/ 4276 h 5700"/>
                  <a:gd name="T32" fmla="*/ 1772 w 12672"/>
                  <a:gd name="T33" fmla="*/ 4587 h 5700"/>
                  <a:gd name="T34" fmla="*/ 2215 w 12672"/>
                  <a:gd name="T35" fmla="*/ 4854 h 5700"/>
                  <a:gd name="T36" fmla="*/ 2694 w 12672"/>
                  <a:gd name="T37" fmla="*/ 5083 h 5700"/>
                  <a:gd name="T38" fmla="*/ 3209 w 12672"/>
                  <a:gd name="T39" fmla="*/ 5272 h 5700"/>
                  <a:gd name="T40" fmla="*/ 3754 w 12672"/>
                  <a:gd name="T41" fmla="*/ 5424 h 5700"/>
                  <a:gd name="T42" fmla="*/ 4328 w 12672"/>
                  <a:gd name="T43" fmla="*/ 5541 h 5700"/>
                  <a:gd name="T44" fmla="*/ 4925 w 12672"/>
                  <a:gd name="T45" fmla="*/ 5624 h 5700"/>
                  <a:gd name="T46" fmla="*/ 5542 w 12672"/>
                  <a:gd name="T47" fmla="*/ 5677 h 5700"/>
                  <a:gd name="T48" fmla="*/ 6174 w 12672"/>
                  <a:gd name="T49" fmla="*/ 5698 h 5700"/>
                  <a:gd name="T50" fmla="*/ 6657 w 12672"/>
                  <a:gd name="T51" fmla="*/ 5696 h 5700"/>
                  <a:gd name="T52" fmla="*/ 7286 w 12672"/>
                  <a:gd name="T53" fmla="*/ 5666 h 5700"/>
                  <a:gd name="T54" fmla="*/ 7899 w 12672"/>
                  <a:gd name="T55" fmla="*/ 5607 h 5700"/>
                  <a:gd name="T56" fmla="*/ 8490 w 12672"/>
                  <a:gd name="T57" fmla="*/ 5514 h 5700"/>
                  <a:gd name="T58" fmla="*/ 9056 w 12672"/>
                  <a:gd name="T59" fmla="*/ 5389 h 5700"/>
                  <a:gd name="T60" fmla="*/ 9593 w 12672"/>
                  <a:gd name="T61" fmla="*/ 5228 h 5700"/>
                  <a:gd name="T62" fmla="*/ 10101 w 12672"/>
                  <a:gd name="T63" fmla="*/ 5030 h 5700"/>
                  <a:gd name="T64" fmla="*/ 10570 w 12672"/>
                  <a:gd name="T65" fmla="*/ 4791 h 5700"/>
                  <a:gd name="T66" fmla="*/ 11004 w 12672"/>
                  <a:gd name="T67" fmla="*/ 4513 h 5700"/>
                  <a:gd name="T68" fmla="*/ 11394 w 12672"/>
                  <a:gd name="T69" fmla="*/ 4193 h 5700"/>
                  <a:gd name="T70" fmla="*/ 11740 w 12672"/>
                  <a:gd name="T71" fmla="*/ 3827 h 5700"/>
                  <a:gd name="T72" fmla="*/ 12036 w 12672"/>
                  <a:gd name="T73" fmla="*/ 3418 h 5700"/>
                  <a:gd name="T74" fmla="*/ 12280 w 12672"/>
                  <a:gd name="T75" fmla="*/ 2962 h 5700"/>
                  <a:gd name="T76" fmla="*/ 12468 w 12672"/>
                  <a:gd name="T77" fmla="*/ 2456 h 5700"/>
                  <a:gd name="T78" fmla="*/ 12596 w 12672"/>
                  <a:gd name="T79" fmla="*/ 1899 h 5700"/>
                  <a:gd name="T80" fmla="*/ 12663 w 12672"/>
                  <a:gd name="T81" fmla="*/ 1290 h 5700"/>
                  <a:gd name="T82" fmla="*/ 12670 w 12672"/>
                  <a:gd name="T83" fmla="*/ 913 h 5700"/>
                  <a:gd name="T84" fmla="*/ 12651 w 12672"/>
                  <a:gd name="T85" fmla="*/ 712 h 5700"/>
                  <a:gd name="T86" fmla="*/ 12604 w 12672"/>
                  <a:gd name="T87" fmla="*/ 530 h 5700"/>
                  <a:gd name="T88" fmla="*/ 12522 w 12672"/>
                  <a:gd name="T89" fmla="*/ 371 h 5700"/>
                  <a:gd name="T90" fmla="*/ 12407 w 12672"/>
                  <a:gd name="T91" fmla="*/ 237 h 5700"/>
                  <a:gd name="T92" fmla="*/ 12252 w 12672"/>
                  <a:gd name="T93" fmla="*/ 131 h 5700"/>
                  <a:gd name="T94" fmla="*/ 12055 w 12672"/>
                  <a:gd name="T95" fmla="*/ 55 h 5700"/>
                  <a:gd name="T96" fmla="*/ 11814 w 12672"/>
                  <a:gd name="T97" fmla="*/ 9 h 5700"/>
                  <a:gd name="T98" fmla="*/ 11600 w 12672"/>
                  <a:gd name="T99" fmla="*/ 0 h 5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72" h="5700">
                    <a:moveTo>
                      <a:pt x="11600" y="0"/>
                    </a:moveTo>
                    <a:lnTo>
                      <a:pt x="6335" y="0"/>
                    </a:lnTo>
                    <a:lnTo>
                      <a:pt x="1072" y="0"/>
                    </a:lnTo>
                    <a:lnTo>
                      <a:pt x="1072" y="0"/>
                    </a:lnTo>
                    <a:lnTo>
                      <a:pt x="996" y="2"/>
                    </a:lnTo>
                    <a:lnTo>
                      <a:pt x="926" y="4"/>
                    </a:lnTo>
                    <a:lnTo>
                      <a:pt x="858" y="9"/>
                    </a:lnTo>
                    <a:lnTo>
                      <a:pt x="793" y="19"/>
                    </a:lnTo>
                    <a:lnTo>
                      <a:pt x="731" y="28"/>
                    </a:lnTo>
                    <a:lnTo>
                      <a:pt x="672" y="40"/>
                    </a:lnTo>
                    <a:lnTo>
                      <a:pt x="615" y="55"/>
                    </a:lnTo>
                    <a:lnTo>
                      <a:pt x="562" y="70"/>
                    </a:lnTo>
                    <a:lnTo>
                      <a:pt x="511" y="89"/>
                    </a:lnTo>
                    <a:lnTo>
                      <a:pt x="464" y="110"/>
                    </a:lnTo>
                    <a:lnTo>
                      <a:pt x="418" y="131"/>
                    </a:lnTo>
                    <a:lnTo>
                      <a:pt x="377" y="155"/>
                    </a:lnTo>
                    <a:lnTo>
                      <a:pt x="337" y="180"/>
                    </a:lnTo>
                    <a:lnTo>
                      <a:pt x="299" y="208"/>
                    </a:lnTo>
                    <a:lnTo>
                      <a:pt x="265" y="237"/>
                    </a:lnTo>
                    <a:lnTo>
                      <a:pt x="233" y="269"/>
                    </a:lnTo>
                    <a:lnTo>
                      <a:pt x="203" y="301"/>
                    </a:lnTo>
                    <a:lnTo>
                      <a:pt x="174" y="335"/>
                    </a:lnTo>
                    <a:lnTo>
                      <a:pt x="150" y="371"/>
                    </a:lnTo>
                    <a:lnTo>
                      <a:pt x="125" y="409"/>
                    </a:lnTo>
                    <a:lnTo>
                      <a:pt x="104" y="449"/>
                    </a:lnTo>
                    <a:lnTo>
                      <a:pt x="85" y="489"/>
                    </a:lnTo>
                    <a:lnTo>
                      <a:pt x="68" y="530"/>
                    </a:lnTo>
                    <a:lnTo>
                      <a:pt x="53" y="574"/>
                    </a:lnTo>
                    <a:lnTo>
                      <a:pt x="40" y="619"/>
                    </a:lnTo>
                    <a:lnTo>
                      <a:pt x="28" y="665"/>
                    </a:lnTo>
                    <a:lnTo>
                      <a:pt x="21" y="712"/>
                    </a:lnTo>
                    <a:lnTo>
                      <a:pt x="13" y="759"/>
                    </a:lnTo>
                    <a:lnTo>
                      <a:pt x="8" y="810"/>
                    </a:lnTo>
                    <a:lnTo>
                      <a:pt x="4" y="862"/>
                    </a:lnTo>
                    <a:lnTo>
                      <a:pt x="0" y="913"/>
                    </a:lnTo>
                    <a:lnTo>
                      <a:pt x="0" y="966"/>
                    </a:lnTo>
                    <a:lnTo>
                      <a:pt x="0" y="966"/>
                    </a:lnTo>
                    <a:lnTo>
                      <a:pt x="2" y="1131"/>
                    </a:lnTo>
                    <a:lnTo>
                      <a:pt x="8" y="1290"/>
                    </a:lnTo>
                    <a:lnTo>
                      <a:pt x="19" y="1447"/>
                    </a:lnTo>
                    <a:lnTo>
                      <a:pt x="34" y="1600"/>
                    </a:lnTo>
                    <a:lnTo>
                      <a:pt x="51" y="1752"/>
                    </a:lnTo>
                    <a:lnTo>
                      <a:pt x="74" y="1899"/>
                    </a:lnTo>
                    <a:lnTo>
                      <a:pt x="100" y="2043"/>
                    </a:lnTo>
                    <a:lnTo>
                      <a:pt x="131" y="2183"/>
                    </a:lnTo>
                    <a:lnTo>
                      <a:pt x="165" y="2322"/>
                    </a:lnTo>
                    <a:lnTo>
                      <a:pt x="203" y="2456"/>
                    </a:lnTo>
                    <a:lnTo>
                      <a:pt x="244" y="2587"/>
                    </a:lnTo>
                    <a:lnTo>
                      <a:pt x="290" y="2714"/>
                    </a:lnTo>
                    <a:lnTo>
                      <a:pt x="339" y="2839"/>
                    </a:lnTo>
                    <a:lnTo>
                      <a:pt x="392" y="2962"/>
                    </a:lnTo>
                    <a:lnTo>
                      <a:pt x="447" y="3079"/>
                    </a:lnTo>
                    <a:lnTo>
                      <a:pt x="506" y="3197"/>
                    </a:lnTo>
                    <a:lnTo>
                      <a:pt x="570" y="3308"/>
                    </a:lnTo>
                    <a:lnTo>
                      <a:pt x="634" y="3418"/>
                    </a:lnTo>
                    <a:lnTo>
                      <a:pt x="704" y="3524"/>
                    </a:lnTo>
                    <a:lnTo>
                      <a:pt x="776" y="3628"/>
                    </a:lnTo>
                    <a:lnTo>
                      <a:pt x="852" y="3731"/>
                    </a:lnTo>
                    <a:lnTo>
                      <a:pt x="932" y="3827"/>
                    </a:lnTo>
                    <a:lnTo>
                      <a:pt x="1013" y="3924"/>
                    </a:lnTo>
                    <a:lnTo>
                      <a:pt x="1098" y="4017"/>
                    </a:lnTo>
                    <a:lnTo>
                      <a:pt x="1185" y="4106"/>
                    </a:lnTo>
                    <a:lnTo>
                      <a:pt x="1276" y="4193"/>
                    </a:lnTo>
                    <a:lnTo>
                      <a:pt x="1371" y="4276"/>
                    </a:lnTo>
                    <a:lnTo>
                      <a:pt x="1467" y="4357"/>
                    </a:lnTo>
                    <a:lnTo>
                      <a:pt x="1566" y="4437"/>
                    </a:lnTo>
                    <a:lnTo>
                      <a:pt x="1668" y="4513"/>
                    </a:lnTo>
                    <a:lnTo>
                      <a:pt x="1772" y="4587"/>
                    </a:lnTo>
                    <a:lnTo>
                      <a:pt x="1878" y="4657"/>
                    </a:lnTo>
                    <a:lnTo>
                      <a:pt x="1988" y="4725"/>
                    </a:lnTo>
                    <a:lnTo>
                      <a:pt x="2100" y="4791"/>
                    </a:lnTo>
                    <a:lnTo>
                      <a:pt x="2215" y="4854"/>
                    </a:lnTo>
                    <a:lnTo>
                      <a:pt x="2331" y="4914"/>
                    </a:lnTo>
                    <a:lnTo>
                      <a:pt x="2450" y="4973"/>
                    </a:lnTo>
                    <a:lnTo>
                      <a:pt x="2571" y="5030"/>
                    </a:lnTo>
                    <a:lnTo>
                      <a:pt x="2694" y="5083"/>
                    </a:lnTo>
                    <a:lnTo>
                      <a:pt x="2821" y="5134"/>
                    </a:lnTo>
                    <a:lnTo>
                      <a:pt x="2948" y="5181"/>
                    </a:lnTo>
                    <a:lnTo>
                      <a:pt x="3079" y="5228"/>
                    </a:lnTo>
                    <a:lnTo>
                      <a:pt x="3209" y="5272"/>
                    </a:lnTo>
                    <a:lnTo>
                      <a:pt x="3344" y="5314"/>
                    </a:lnTo>
                    <a:lnTo>
                      <a:pt x="3478" y="5352"/>
                    </a:lnTo>
                    <a:lnTo>
                      <a:pt x="3616" y="5389"/>
                    </a:lnTo>
                    <a:lnTo>
                      <a:pt x="3754" y="5424"/>
                    </a:lnTo>
                    <a:lnTo>
                      <a:pt x="3896" y="5456"/>
                    </a:lnTo>
                    <a:lnTo>
                      <a:pt x="4038" y="5486"/>
                    </a:lnTo>
                    <a:lnTo>
                      <a:pt x="4182" y="5514"/>
                    </a:lnTo>
                    <a:lnTo>
                      <a:pt x="4328" y="5541"/>
                    </a:lnTo>
                    <a:lnTo>
                      <a:pt x="4474" y="5566"/>
                    </a:lnTo>
                    <a:lnTo>
                      <a:pt x="4623" y="5586"/>
                    </a:lnTo>
                    <a:lnTo>
                      <a:pt x="4773" y="5607"/>
                    </a:lnTo>
                    <a:lnTo>
                      <a:pt x="4925" y="5624"/>
                    </a:lnTo>
                    <a:lnTo>
                      <a:pt x="5076" y="5641"/>
                    </a:lnTo>
                    <a:lnTo>
                      <a:pt x="5229" y="5655"/>
                    </a:lnTo>
                    <a:lnTo>
                      <a:pt x="5385" y="5666"/>
                    </a:lnTo>
                    <a:lnTo>
                      <a:pt x="5542" y="5677"/>
                    </a:lnTo>
                    <a:lnTo>
                      <a:pt x="5699" y="5685"/>
                    </a:lnTo>
                    <a:lnTo>
                      <a:pt x="5856" y="5691"/>
                    </a:lnTo>
                    <a:lnTo>
                      <a:pt x="6015" y="5696"/>
                    </a:lnTo>
                    <a:lnTo>
                      <a:pt x="6174" y="5698"/>
                    </a:lnTo>
                    <a:lnTo>
                      <a:pt x="6335" y="5700"/>
                    </a:lnTo>
                    <a:lnTo>
                      <a:pt x="6335" y="5700"/>
                    </a:lnTo>
                    <a:lnTo>
                      <a:pt x="6496" y="5698"/>
                    </a:lnTo>
                    <a:lnTo>
                      <a:pt x="6657" y="5696"/>
                    </a:lnTo>
                    <a:lnTo>
                      <a:pt x="6816" y="5691"/>
                    </a:lnTo>
                    <a:lnTo>
                      <a:pt x="6973" y="5685"/>
                    </a:lnTo>
                    <a:lnTo>
                      <a:pt x="7130" y="5677"/>
                    </a:lnTo>
                    <a:lnTo>
                      <a:pt x="7286" y="5666"/>
                    </a:lnTo>
                    <a:lnTo>
                      <a:pt x="7441" y="5655"/>
                    </a:lnTo>
                    <a:lnTo>
                      <a:pt x="7594" y="5641"/>
                    </a:lnTo>
                    <a:lnTo>
                      <a:pt x="7747" y="5624"/>
                    </a:lnTo>
                    <a:lnTo>
                      <a:pt x="7899" y="5607"/>
                    </a:lnTo>
                    <a:lnTo>
                      <a:pt x="8049" y="5586"/>
                    </a:lnTo>
                    <a:lnTo>
                      <a:pt x="8196" y="5566"/>
                    </a:lnTo>
                    <a:lnTo>
                      <a:pt x="8344" y="5541"/>
                    </a:lnTo>
                    <a:lnTo>
                      <a:pt x="8490" y="5514"/>
                    </a:lnTo>
                    <a:lnTo>
                      <a:pt x="8634" y="5486"/>
                    </a:lnTo>
                    <a:lnTo>
                      <a:pt x="8776" y="5456"/>
                    </a:lnTo>
                    <a:lnTo>
                      <a:pt x="8916" y="5424"/>
                    </a:lnTo>
                    <a:lnTo>
                      <a:pt x="9056" y="5389"/>
                    </a:lnTo>
                    <a:lnTo>
                      <a:pt x="9192" y="5352"/>
                    </a:lnTo>
                    <a:lnTo>
                      <a:pt x="9328" y="5314"/>
                    </a:lnTo>
                    <a:lnTo>
                      <a:pt x="9463" y="5272"/>
                    </a:lnTo>
                    <a:lnTo>
                      <a:pt x="9593" y="5228"/>
                    </a:lnTo>
                    <a:lnTo>
                      <a:pt x="9724" y="5181"/>
                    </a:lnTo>
                    <a:lnTo>
                      <a:pt x="9851" y="5134"/>
                    </a:lnTo>
                    <a:lnTo>
                      <a:pt x="9976" y="5083"/>
                    </a:lnTo>
                    <a:lnTo>
                      <a:pt x="10101" y="5030"/>
                    </a:lnTo>
                    <a:lnTo>
                      <a:pt x="10222" y="4973"/>
                    </a:lnTo>
                    <a:lnTo>
                      <a:pt x="10339" y="4914"/>
                    </a:lnTo>
                    <a:lnTo>
                      <a:pt x="10457" y="4854"/>
                    </a:lnTo>
                    <a:lnTo>
                      <a:pt x="10570" y="4791"/>
                    </a:lnTo>
                    <a:lnTo>
                      <a:pt x="10684" y="4725"/>
                    </a:lnTo>
                    <a:lnTo>
                      <a:pt x="10792" y="4657"/>
                    </a:lnTo>
                    <a:lnTo>
                      <a:pt x="10900" y="4587"/>
                    </a:lnTo>
                    <a:lnTo>
                      <a:pt x="11004" y="4513"/>
                    </a:lnTo>
                    <a:lnTo>
                      <a:pt x="11106" y="4437"/>
                    </a:lnTo>
                    <a:lnTo>
                      <a:pt x="11205" y="4357"/>
                    </a:lnTo>
                    <a:lnTo>
                      <a:pt x="11301" y="4276"/>
                    </a:lnTo>
                    <a:lnTo>
                      <a:pt x="11394" y="4193"/>
                    </a:lnTo>
                    <a:lnTo>
                      <a:pt x="11485" y="4106"/>
                    </a:lnTo>
                    <a:lnTo>
                      <a:pt x="11574" y="4017"/>
                    </a:lnTo>
                    <a:lnTo>
                      <a:pt x="11657" y="3924"/>
                    </a:lnTo>
                    <a:lnTo>
                      <a:pt x="11740" y="3827"/>
                    </a:lnTo>
                    <a:lnTo>
                      <a:pt x="11818" y="3731"/>
                    </a:lnTo>
                    <a:lnTo>
                      <a:pt x="11894" y="3628"/>
                    </a:lnTo>
                    <a:lnTo>
                      <a:pt x="11968" y="3524"/>
                    </a:lnTo>
                    <a:lnTo>
                      <a:pt x="12036" y="3418"/>
                    </a:lnTo>
                    <a:lnTo>
                      <a:pt x="12102" y="3308"/>
                    </a:lnTo>
                    <a:lnTo>
                      <a:pt x="12165" y="3197"/>
                    </a:lnTo>
                    <a:lnTo>
                      <a:pt x="12225" y="3079"/>
                    </a:lnTo>
                    <a:lnTo>
                      <a:pt x="12280" y="2962"/>
                    </a:lnTo>
                    <a:lnTo>
                      <a:pt x="12333" y="2839"/>
                    </a:lnTo>
                    <a:lnTo>
                      <a:pt x="12382" y="2714"/>
                    </a:lnTo>
                    <a:lnTo>
                      <a:pt x="12426" y="2587"/>
                    </a:lnTo>
                    <a:lnTo>
                      <a:pt x="12468" y="2456"/>
                    </a:lnTo>
                    <a:lnTo>
                      <a:pt x="12505" y="2322"/>
                    </a:lnTo>
                    <a:lnTo>
                      <a:pt x="12539" y="2183"/>
                    </a:lnTo>
                    <a:lnTo>
                      <a:pt x="12570" y="2043"/>
                    </a:lnTo>
                    <a:lnTo>
                      <a:pt x="12596" y="1899"/>
                    </a:lnTo>
                    <a:lnTo>
                      <a:pt x="12619" y="1752"/>
                    </a:lnTo>
                    <a:lnTo>
                      <a:pt x="12638" y="1600"/>
                    </a:lnTo>
                    <a:lnTo>
                      <a:pt x="12653" y="1447"/>
                    </a:lnTo>
                    <a:lnTo>
                      <a:pt x="12663" y="1290"/>
                    </a:lnTo>
                    <a:lnTo>
                      <a:pt x="12670" y="1131"/>
                    </a:lnTo>
                    <a:lnTo>
                      <a:pt x="12672" y="966"/>
                    </a:lnTo>
                    <a:lnTo>
                      <a:pt x="12672" y="966"/>
                    </a:lnTo>
                    <a:lnTo>
                      <a:pt x="12670" y="913"/>
                    </a:lnTo>
                    <a:lnTo>
                      <a:pt x="12668" y="862"/>
                    </a:lnTo>
                    <a:lnTo>
                      <a:pt x="12664" y="810"/>
                    </a:lnTo>
                    <a:lnTo>
                      <a:pt x="12659" y="759"/>
                    </a:lnTo>
                    <a:lnTo>
                      <a:pt x="12651" y="712"/>
                    </a:lnTo>
                    <a:lnTo>
                      <a:pt x="12642" y="665"/>
                    </a:lnTo>
                    <a:lnTo>
                      <a:pt x="12630" y="619"/>
                    </a:lnTo>
                    <a:lnTo>
                      <a:pt x="12617" y="574"/>
                    </a:lnTo>
                    <a:lnTo>
                      <a:pt x="12604" y="530"/>
                    </a:lnTo>
                    <a:lnTo>
                      <a:pt x="12587" y="489"/>
                    </a:lnTo>
                    <a:lnTo>
                      <a:pt x="12568" y="449"/>
                    </a:lnTo>
                    <a:lnTo>
                      <a:pt x="12545" y="409"/>
                    </a:lnTo>
                    <a:lnTo>
                      <a:pt x="12522" y="371"/>
                    </a:lnTo>
                    <a:lnTo>
                      <a:pt x="12498" y="335"/>
                    </a:lnTo>
                    <a:lnTo>
                      <a:pt x="12469" y="301"/>
                    </a:lnTo>
                    <a:lnTo>
                      <a:pt x="12439" y="269"/>
                    </a:lnTo>
                    <a:lnTo>
                      <a:pt x="12407" y="237"/>
                    </a:lnTo>
                    <a:lnTo>
                      <a:pt x="12371" y="208"/>
                    </a:lnTo>
                    <a:lnTo>
                      <a:pt x="12335" y="180"/>
                    </a:lnTo>
                    <a:lnTo>
                      <a:pt x="12295" y="155"/>
                    </a:lnTo>
                    <a:lnTo>
                      <a:pt x="12252" y="131"/>
                    </a:lnTo>
                    <a:lnTo>
                      <a:pt x="12206" y="110"/>
                    </a:lnTo>
                    <a:lnTo>
                      <a:pt x="12159" y="89"/>
                    </a:lnTo>
                    <a:lnTo>
                      <a:pt x="12110" y="70"/>
                    </a:lnTo>
                    <a:lnTo>
                      <a:pt x="12055" y="55"/>
                    </a:lnTo>
                    <a:lnTo>
                      <a:pt x="12000" y="40"/>
                    </a:lnTo>
                    <a:lnTo>
                      <a:pt x="11941" y="28"/>
                    </a:lnTo>
                    <a:lnTo>
                      <a:pt x="11879" y="19"/>
                    </a:lnTo>
                    <a:lnTo>
                      <a:pt x="11814" y="9"/>
                    </a:lnTo>
                    <a:lnTo>
                      <a:pt x="11746" y="4"/>
                    </a:lnTo>
                    <a:lnTo>
                      <a:pt x="11674" y="2"/>
                    </a:lnTo>
                    <a:lnTo>
                      <a:pt x="11600" y="0"/>
                    </a:lnTo>
                    <a:lnTo>
                      <a:pt x="11600" y="0"/>
                    </a:lnTo>
                    <a:close/>
                  </a:path>
                </a:pathLst>
              </a:custGeom>
              <a:solidFill>
                <a:srgbClr val="59959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325456" y="5162550"/>
              <a:ext cx="1723250" cy="612000"/>
              <a:chOff x="5334000" y="5162550"/>
              <a:chExt cx="1723250" cy="612000"/>
            </a:xfrm>
            <a:solidFill>
              <a:srgbClr val="1EBEC8"/>
            </a:solidFill>
          </p:grpSpPr>
          <p:sp>
            <p:nvSpPr>
              <p:cNvPr id="16" name="矩形 15"/>
              <p:cNvSpPr/>
              <p:nvPr/>
            </p:nvSpPr>
            <p:spPr>
              <a:xfrm>
                <a:off x="5334000" y="5162550"/>
                <a:ext cx="612000" cy="612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445250" y="5162550"/>
                <a:ext cx="612000" cy="612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4851281" y="2645746"/>
              <a:ext cx="2671600" cy="2703589"/>
              <a:chOff x="4851281" y="2645746"/>
              <a:chExt cx="2671600" cy="2703589"/>
            </a:xfrm>
          </p:grpSpPr>
          <p:sp>
            <p:nvSpPr>
              <p:cNvPr id="15" name="圆角矩形 14"/>
              <p:cNvSpPr/>
              <p:nvPr/>
            </p:nvSpPr>
            <p:spPr>
              <a:xfrm rot="21046359">
                <a:off x="5285019" y="2645746"/>
                <a:ext cx="1812346" cy="611224"/>
              </a:xfrm>
              <a:prstGeom prst="roundRect">
                <a:avLst>
                  <a:gd name="adj" fmla="val 50000"/>
                </a:avLst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1046359">
                <a:off x="4851282" y="3341110"/>
                <a:ext cx="2671599" cy="611224"/>
              </a:xfrm>
              <a:prstGeom prst="roundRect">
                <a:avLst>
                  <a:gd name="adj" fmla="val 50000"/>
                </a:avLst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圆角矩形 31"/>
              <p:cNvSpPr/>
              <p:nvPr/>
            </p:nvSpPr>
            <p:spPr>
              <a:xfrm rot="21046359">
                <a:off x="4851281" y="4039610"/>
                <a:ext cx="2671599" cy="611224"/>
              </a:xfrm>
              <a:prstGeom prst="roundRect">
                <a:avLst>
                  <a:gd name="adj" fmla="val 50000"/>
                </a:avLst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 rot="21046359">
                <a:off x="4851281" y="4738111"/>
                <a:ext cx="2671599" cy="611224"/>
              </a:xfrm>
              <a:prstGeom prst="roundRect">
                <a:avLst>
                  <a:gd name="adj" fmla="val 50000"/>
                </a:avLst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矩形 35"/>
            <p:cNvSpPr/>
            <p:nvPr/>
          </p:nvSpPr>
          <p:spPr>
            <a:xfrm rot="21048512">
              <a:off x="5863914" y="3510486"/>
              <a:ext cx="646331" cy="276999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lvl="0" algn="ctr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关键字</a:t>
              </a:r>
              <a:endPara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 rot="21048512">
              <a:off x="5863914" y="4203870"/>
              <a:ext cx="646331" cy="276999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lvl="0" algn="ctr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关键字</a:t>
              </a:r>
              <a:endPara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 rot="21048512">
              <a:off x="5863914" y="4897253"/>
              <a:ext cx="646331" cy="276999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lvl="0" algn="ctr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关键字</a:t>
              </a:r>
              <a:endPara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 rot="21048512">
              <a:off x="5863913" y="2825466"/>
              <a:ext cx="646332" cy="276999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关键字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46630" y="2542282"/>
            <a:ext cx="3479638" cy="1497330"/>
            <a:chOff x="516000" y="2214040"/>
            <a:chExt cx="3479638" cy="1497330"/>
          </a:xfrm>
        </p:grpSpPr>
        <p:sp>
          <p:nvSpPr>
            <p:cNvPr id="44" name="矩形 43"/>
            <p:cNvSpPr/>
            <p:nvPr/>
          </p:nvSpPr>
          <p:spPr>
            <a:xfrm>
              <a:off x="516000" y="2214040"/>
              <a:ext cx="2823607" cy="1497330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kern="0" spc="100" noProof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经验总结</a:t>
              </a:r>
              <a:endParaRPr kumimoji="0" lang="en-US" altLang="zh-CN" sz="2400" b="0" i="0" u="none" strike="noStrike" kern="0" cap="none" spc="10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marR="0" lvl="0" indent="-28575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zh-CN" altLang="en-US" sz="1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汉仪旗黑-50简" panose="00020600040101010101" charset="-122"/>
                </a:rPr>
                <a:t>单击此处添加本章节的简要内容。本模板精心设计，模板所有素材均可自由编辑替换移动。</a:t>
              </a:r>
              <a:endParaRPr kumimoji="0" lang="zh-CN" altLang="en-US" sz="1400" b="0" i="0" u="none" strike="noStrike" kern="0" cap="none" spc="10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461527" y="2340369"/>
              <a:ext cx="534111" cy="534111"/>
              <a:chOff x="3339607" y="2317509"/>
              <a:chExt cx="534111" cy="534111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3339607" y="2317509"/>
                <a:ext cx="534111" cy="534111"/>
              </a:xfrm>
              <a:prstGeom prst="ellipse">
                <a:avLst/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矩形 46"/>
              <p:cNvSpPr/>
              <p:nvPr/>
            </p:nvSpPr>
            <p:spPr>
              <a:xfrm>
                <a:off x="3365997" y="2385174"/>
                <a:ext cx="481330" cy="39878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094514" y="2542282"/>
            <a:ext cx="3499841" cy="1497330"/>
            <a:chOff x="8176159" y="2214040"/>
            <a:chExt cx="3499841" cy="1497330"/>
          </a:xfrm>
        </p:grpSpPr>
        <p:sp>
          <p:nvSpPr>
            <p:cNvPr id="49" name="矩形 48"/>
            <p:cNvSpPr/>
            <p:nvPr/>
          </p:nvSpPr>
          <p:spPr>
            <a:xfrm>
              <a:off x="8852393" y="2214040"/>
              <a:ext cx="2823607" cy="1497330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kern="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经验总结</a:t>
              </a:r>
              <a:endParaRPr kumimoji="0" lang="en-US" altLang="zh-CN" sz="2400" b="0" i="0" u="none" strike="noStrike" kern="0" cap="none" spc="10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marR="0" lvl="0" indent="-28575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zh-CN" altLang="en-US" sz="1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汉仪旗黑-50简" panose="00020600040101010101" charset="-122"/>
                </a:rPr>
                <a:t>单击此处添加本章节的简要内容。本模板精心设计，模板所有素材均可自由编辑替换移动。</a:t>
              </a:r>
              <a:endParaRPr kumimoji="0" lang="zh-CN" altLang="en-US" sz="1400" b="0" i="0" u="none" strike="noStrike" kern="0" cap="none" spc="10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8176159" y="2340369"/>
              <a:ext cx="534111" cy="534111"/>
              <a:chOff x="3339607" y="2317509"/>
              <a:chExt cx="534111" cy="534111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3339607" y="2317509"/>
                <a:ext cx="534111" cy="534111"/>
              </a:xfrm>
              <a:prstGeom prst="ellipse">
                <a:avLst/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3365997" y="2385174"/>
                <a:ext cx="481330" cy="39878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646630" y="4486666"/>
            <a:ext cx="3479638" cy="1497330"/>
            <a:chOff x="516000" y="4158424"/>
            <a:chExt cx="3479638" cy="1497330"/>
          </a:xfrm>
        </p:grpSpPr>
        <p:sp>
          <p:nvSpPr>
            <p:cNvPr id="54" name="矩形 53"/>
            <p:cNvSpPr/>
            <p:nvPr/>
          </p:nvSpPr>
          <p:spPr>
            <a:xfrm>
              <a:off x="516000" y="4158424"/>
              <a:ext cx="2823607" cy="1497330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 algn="r">
                <a:lnSpc>
                  <a:spcPct val="150000"/>
                </a:lnSpc>
                <a:spcAft>
                  <a:spcPts val="600"/>
                </a:spcAft>
                <a:defRPr/>
              </a:pPr>
              <a:r>
                <a:rPr lang="zh-CN" altLang="en-US" sz="2400" kern="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经验总结</a:t>
              </a:r>
              <a:endParaRPr lang="en-US" altLang="zh-CN" sz="2400" kern="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marR="0" lvl="0" indent="-28575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zh-CN" altLang="en-US" sz="1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汉仪旗黑-50简" panose="00020600040101010101" charset="-122"/>
                </a:rPr>
                <a:t>单击此处添加本章节的简要内容。本模板精心设计，模板所有素材均可自由编辑替换移动。</a:t>
              </a:r>
              <a:endParaRPr kumimoji="0" lang="zh-CN" altLang="en-US" sz="1400" b="0" i="0" u="none" strike="noStrike" kern="0" cap="none" spc="10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3461527" y="4297656"/>
              <a:ext cx="534111" cy="534111"/>
              <a:chOff x="3339607" y="2317509"/>
              <a:chExt cx="534111" cy="534111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3339607" y="2317509"/>
                <a:ext cx="534111" cy="534111"/>
              </a:xfrm>
              <a:prstGeom prst="ellipse">
                <a:avLst/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3365997" y="2385174"/>
                <a:ext cx="481330" cy="39878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8094514" y="4486666"/>
            <a:ext cx="3499841" cy="1405255"/>
            <a:chOff x="8176159" y="4158424"/>
            <a:chExt cx="3499841" cy="1405255"/>
          </a:xfrm>
        </p:grpSpPr>
        <p:sp>
          <p:nvSpPr>
            <p:cNvPr id="59" name="矩形 58"/>
            <p:cNvSpPr/>
            <p:nvPr/>
          </p:nvSpPr>
          <p:spPr>
            <a:xfrm>
              <a:off x="8852393" y="4158424"/>
              <a:ext cx="2823607" cy="140525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lvl="0">
                <a:lnSpc>
                  <a:spcPct val="150000"/>
                </a:lnSpc>
                <a:spcAft>
                  <a:spcPts val="600"/>
                </a:spcAft>
                <a:defRPr/>
              </a:pPr>
              <a:r>
                <a:rPr lang="zh-CN" altLang="en-US" sz="2000" kern="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经验总结</a:t>
              </a:r>
              <a:endParaRPr lang="en-US" altLang="zh-CN" sz="2000" kern="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marR="0" lvl="0" indent="-28575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zh-CN" altLang="en-US" sz="1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汉仪旗黑-50简" panose="00020600040101010101" charset="-122"/>
                </a:rPr>
                <a:t>单击此处添加本章节的简要内容。本模板精心设计，模板所有素材均可自由编辑替换移动。</a:t>
              </a:r>
              <a:endParaRPr kumimoji="0" lang="zh-CN" altLang="en-US" sz="1400" b="0" i="0" u="none" strike="noStrike" kern="0" cap="none" spc="10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176159" y="4297656"/>
              <a:ext cx="534111" cy="534111"/>
              <a:chOff x="3339607" y="2317509"/>
              <a:chExt cx="534111" cy="534111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3339607" y="2317509"/>
                <a:ext cx="534111" cy="534111"/>
              </a:xfrm>
              <a:prstGeom prst="ellipse">
                <a:avLst/>
              </a:prstGeom>
              <a:solidFill>
                <a:srgbClr val="59959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3365997" y="2385174"/>
                <a:ext cx="481330" cy="39878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3" name="矩形 62"/>
          <p:cNvSpPr/>
          <p:nvPr/>
        </p:nvSpPr>
        <p:spPr>
          <a:xfrm>
            <a:off x="1155700" y="990185"/>
            <a:ext cx="9880600" cy="866140"/>
          </a:xfrm>
          <a:prstGeom prst="rect">
            <a:avLst/>
          </a:prstGeom>
        </p:spPr>
        <p:txBody>
          <a:bodyPr wrap="square">
            <a:spAutoFit/>
          </a:bodyPr>
          <a:p>
            <a:pPr marL="285750" marR="0" lvl="0" indent="-28575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sz="1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汉仪旗黑-50简" panose="00020600040101010101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汉仪旗黑-50简" panose="00020600040101010101" charset="-122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汉仪旗黑-50简" panose="00020600040101010101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"/>
          <p:cNvPicPr>
            <a:picLocks noChangeAspect="1"/>
          </p:cNvPicPr>
          <p:nvPr/>
        </p:nvPicPr>
        <p:blipFill>
          <a:blip r:embed="rId1"/>
          <a:srcRect b="73744"/>
          <a:stretch>
            <a:fillRect/>
          </a:stretch>
        </p:blipFill>
        <p:spPr>
          <a:xfrm>
            <a:off x="0" y="-36830"/>
            <a:ext cx="12192000" cy="6931660"/>
          </a:xfrm>
          <a:prstGeom prst="rect">
            <a:avLst/>
          </a:prstGeom>
        </p:spPr>
      </p:pic>
      <p:sp>
        <p:nvSpPr>
          <p:cNvPr id="34" name="矩形: 圆角 33"/>
          <p:cNvSpPr/>
          <p:nvPr/>
        </p:nvSpPr>
        <p:spPr>
          <a:xfrm>
            <a:off x="3960009" y="4531477"/>
            <a:ext cx="4329133" cy="380301"/>
          </a:xfrm>
          <a:prstGeom prst="roundRect">
            <a:avLst>
              <a:gd name="adj" fmla="val 50000"/>
            </a:avLst>
          </a:prstGeom>
          <a:solidFill>
            <a:srgbClr val="A8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867304" y="4609415"/>
            <a:ext cx="2514542" cy="24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汇报人：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汉仪旗黑-50简" panose="00020600040101010101" charset="-122"/>
              </a:rPr>
              <a:t>PPTCN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汉仪旗黑-50简" panose="000206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77520" y="2502526"/>
            <a:ext cx="8094110" cy="119888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>
              <a:defRPr/>
            </a:pPr>
            <a:r>
              <a:rPr lang="en-US" altLang="zh-CN" sz="7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旗黑-50简" panose="00020600040101010101" charset="-122"/>
                <a:ea typeface="汉仪旗黑-50简" panose="00020600040101010101" charset="-122"/>
                <a:cs typeface="汉仪旗黑-50简" panose="00020600040101010101" charset="-122"/>
                <a:sym typeface="+mn-ea"/>
              </a:rPr>
              <a:t>THANK YOU</a:t>
            </a:r>
            <a:endParaRPr kumimoji="0" lang="en-US" altLang="zh-CN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汉仪旗黑-50简" panose="00020600040101010101" charset="-122"/>
              <a:ea typeface="汉仪旗黑-50简" panose="00020600040101010101" charset="-122"/>
              <a:cs typeface="汉仪旗黑-50简" panose="00020600040101010101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823895" y="2233016"/>
            <a:ext cx="6347735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总结计划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|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商务汇报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|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|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述职报告</a:t>
            </a:r>
            <a:endParaRPr kumimoji="0" lang="zh-CN" altLang="en-US" sz="16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137886" y="163286"/>
            <a:ext cx="11916229" cy="6531429"/>
          </a:xfrm>
          <a:prstGeom prst="rect">
            <a:avLst/>
          </a:prstGeom>
          <a:noFill/>
          <a:ln>
            <a:solidFill>
              <a:srgbClr val="A8C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7549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汉仪旗黑-50简"/>
        <a:ea typeface=""/>
        <a:cs typeface=""/>
        <a:font script="Jpan" typeface="游ゴシック Light"/>
        <a:font script="Hang" typeface="맑은 고딕"/>
        <a:font script="Hans" typeface="汉仪旗黑-50简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汉仪旗黑-50简"/>
        <a:ea typeface=""/>
        <a:cs typeface=""/>
        <a:font script="Jpan" typeface="游ゴシック"/>
        <a:font script="Hang" typeface="맑은 고딕"/>
        <a:font script="Hans" typeface="汉仪旗黑-50简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AD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汉仪旗黑-50简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汉仪旗黑-50简"/>
        <a:ea typeface=""/>
        <a:cs typeface=""/>
        <a:font script="Jpan" typeface="ＭＳ Ｐゴシック"/>
        <a:font script="Hang" typeface="맑은 고딕"/>
        <a:font script="Hans" typeface="汉仪旗黑-50简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汉仪旗黑-50简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汉仪旗黑-50简"/>
        <a:ea typeface=""/>
        <a:cs typeface=""/>
        <a:font script="Jpan" typeface="ＭＳ Ｐゴシック"/>
        <a:font script="Hang" typeface="맑은 고딕"/>
        <a:font script="Hans" typeface="汉仪旗黑-50简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3060</Words>
  <Application>WPS 演示</Application>
  <PresentationFormat>宽屏</PresentationFormat>
  <Paragraphs>286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43" baseType="lpstr">
      <vt:lpstr>Arial</vt:lpstr>
      <vt:lpstr>宋体</vt:lpstr>
      <vt:lpstr>Wingdings</vt:lpstr>
      <vt:lpstr>汉仪旗黑-50简</vt:lpstr>
      <vt:lpstr>黑体</vt:lpstr>
      <vt:lpstr>微软雅黑</vt:lpstr>
      <vt:lpstr>微软雅黑 Light</vt:lpstr>
      <vt:lpstr>Arial Unicode MS</vt:lpstr>
      <vt:lpstr>汉仪旗黑-50简</vt:lpstr>
      <vt:lpstr>幼圆</vt:lpstr>
      <vt:lpstr>方正兰亭黑_GBK</vt:lpstr>
      <vt:lpstr>Gill Sans</vt:lpstr>
      <vt:lpstr>Segoe Print</vt:lpstr>
      <vt:lpstr>Calibri</vt:lpstr>
      <vt:lpstr>Calibri</vt:lpstr>
      <vt:lpstr>MS PGothic</vt:lpstr>
      <vt:lpstr>Agency FB</vt:lpstr>
      <vt:lpstr>Trebuchet MS</vt:lpstr>
      <vt:lpstr>Segoe UI</vt:lpstr>
      <vt:lpstr>Agency FB</vt:lpstr>
      <vt:lpstr>等线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 Pang</dc:creator>
  <cp:lastModifiedBy>罗祉璇</cp:lastModifiedBy>
  <cp:revision>22</cp:revision>
  <dcterms:created xsi:type="dcterms:W3CDTF">2020-05-22T08:21:00Z</dcterms:created>
  <dcterms:modified xsi:type="dcterms:W3CDTF">2020-06-16T02:36:38Z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