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6" r:id="rId3"/>
    <p:sldId id="262" r:id="rId5"/>
    <p:sldId id="261" r:id="rId6"/>
    <p:sldId id="267" r:id="rId7"/>
    <p:sldId id="280" r:id="rId8"/>
    <p:sldId id="275" r:id="rId9"/>
    <p:sldId id="274" r:id="rId10"/>
    <p:sldId id="271" r:id="rId11"/>
    <p:sldId id="284" r:id="rId12"/>
    <p:sldId id="281" r:id="rId13"/>
    <p:sldId id="266" r:id="rId14"/>
    <p:sldId id="269" r:id="rId15"/>
    <p:sldId id="273" r:id="rId16"/>
    <p:sldId id="276" r:id="rId17"/>
    <p:sldId id="283" r:id="rId18"/>
    <p:sldId id="264" r:id="rId19"/>
    <p:sldId id="268" r:id="rId20"/>
    <p:sldId id="277" r:id="rId21"/>
    <p:sldId id="278" r:id="rId22"/>
    <p:sldId id="282" r:id="rId23"/>
    <p:sldId id="265" r:id="rId24"/>
    <p:sldId id="270" r:id="rId25"/>
    <p:sldId id="272" r:id="rId26"/>
    <p:sldId id="279" r:id="rId27"/>
    <p:sldId id="285" r:id="rId28"/>
  </p:sldIdLst>
  <p:sldSz cx="12192000" cy="6858000"/>
  <p:notesSz cx="6858000" cy="9144000"/>
  <p:custDataLst>
    <p:tags r:id="rId3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999" autoAdjust="0"/>
    <p:restoredTop sz="94660"/>
  </p:normalViewPr>
  <p:slideViewPr>
    <p:cSldViewPr snapToGrid="0">
      <p:cViewPr>
        <p:scale>
          <a:sx n="33" d="100"/>
          <a:sy n="33" d="100"/>
        </p:scale>
        <p:origin x="-894" y="-21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gs" Target="tags/tag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www.1ppt.com/xiazai/jihua/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www.1ppt.com/xiazai/jianli/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www.1ppt.com/xiazai/huibao/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497417" y="1199936"/>
            <a:ext cx="9197166" cy="45089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en-US"/>
            </a:defPPr>
            <a:lvl1pPr algn="ctr">
              <a:lnSpc>
                <a:spcPct val="114000"/>
              </a:lnSpc>
              <a:defRPr sz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7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2030</a:t>
            </a:r>
            <a:endParaRPr lang="zh-CN" altLang="en-US" sz="28700" dirty="0">
              <a:solidFill>
                <a:schemeClr val="bg1">
                  <a:lumMod val="9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978665" y="4709587"/>
            <a:ext cx="1073551" cy="10735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图文框 1"/>
          <p:cNvSpPr/>
          <p:nvPr/>
        </p:nvSpPr>
        <p:spPr>
          <a:xfrm>
            <a:off x="2235200" y="1465943"/>
            <a:ext cx="7721600" cy="3926114"/>
          </a:xfrm>
          <a:prstGeom prst="frame">
            <a:avLst>
              <a:gd name="adj1" fmla="val 37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57475" y="2391503"/>
            <a:ext cx="68579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岗位竞聘</a:t>
            </a:r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模板</a:t>
            </a:r>
            <a:endParaRPr lang="zh-CN" altLang="en-US" sz="66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684154" y="3626758"/>
            <a:ext cx="262675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264135" y="3951611"/>
            <a:ext cx="5663730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54281" y="-836945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161566" y="3789363"/>
            <a:ext cx="1094299" cy="109429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670516" y="4711447"/>
            <a:ext cx="1361220" cy="13612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217773" y="6308725"/>
            <a:ext cx="932762" cy="9327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81728" y="666914"/>
            <a:ext cx="604852" cy="6048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310904" y="-400957"/>
            <a:ext cx="1119974" cy="111997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0052216" y="702946"/>
            <a:ext cx="595039" cy="59503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433384" y="1911492"/>
            <a:ext cx="1651765" cy="165176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1690684" y="5392057"/>
            <a:ext cx="1216963" cy="1216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0">
        <p:circle/>
      </p:transition>
    </mc:Choice>
    <mc:Fallback>
      <p:transition spd="slow" advTm="0">
        <p:circl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3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6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3" grpId="0" animBg="1"/>
          <p:bldP spid="2" grpId="0" animBg="1"/>
          <p:bldP spid="3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3" grpId="0" animBg="1"/>
          <p:bldP spid="2" grpId="0" animBg="1"/>
          <p:bldP spid="3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-476249" y="3008312"/>
            <a:ext cx="781051" cy="781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064536" y="4967788"/>
            <a:ext cx="985697" cy="98569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1153432" y="-482804"/>
            <a:ext cx="1492454" cy="149245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767402" y="6365875"/>
            <a:ext cx="1328598" cy="13285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332022" y="1405776"/>
            <a:ext cx="4135328" cy="4135320"/>
          </a:xfrm>
          <a:prstGeom prst="ellipse">
            <a:avLst/>
          </a:prstGeom>
          <a:noFill/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425559" y="1518098"/>
            <a:ext cx="611925" cy="6119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064536" y="2542412"/>
            <a:ext cx="266698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CONTENTS</a:t>
            </a:r>
            <a:endParaRPr lang="zh-CN" altLang="en-US" sz="66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54281" y="-836945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778983" y="1298153"/>
            <a:ext cx="3422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01 . 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基本资料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12368" y="1904360"/>
            <a:ext cx="4789366" cy="2544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778984" y="2433250"/>
            <a:ext cx="3422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02 . 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工作经历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812368" y="3039457"/>
            <a:ext cx="4789366" cy="2544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778983" y="3568347"/>
            <a:ext cx="319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03 . 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岗位认知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12368" y="4174554"/>
            <a:ext cx="4789366" cy="2544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778984" y="4703444"/>
            <a:ext cx="3193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04 . 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工作目标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812368" y="5309651"/>
            <a:ext cx="4789366" cy="2544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3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/>
          <p:bldP spid="11" grpId="0" animBg="1"/>
          <p:bldP spid="12" grpId="0"/>
          <p:bldP spid="14" grpId="0"/>
          <p:bldP spid="33" grpId="0"/>
          <p:bldP spid="35" grpId="0"/>
          <p:bldP spid="37" grpId="0"/>
          <p:bldP spid="39" grpId="0"/>
          <p:bldP spid="41" grpId="0"/>
          <p:bldP spid="4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/>
          <p:bldP spid="11" grpId="0" animBg="1"/>
          <p:bldP spid="12" grpId="0"/>
          <p:bldP spid="14" grpId="0"/>
          <p:bldP spid="33" grpId="0"/>
          <p:bldP spid="35" grpId="0"/>
          <p:bldP spid="37" grpId="0"/>
          <p:bldP spid="39" grpId="0"/>
          <p:bldP spid="41" grpId="0"/>
          <p:bldP spid="4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476249" y="-554297"/>
            <a:ext cx="1822710" cy="182271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-476249" y="3008312"/>
            <a:ext cx="781051" cy="7810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412332" y="4724398"/>
            <a:ext cx="985697" cy="98569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1317288" y="832714"/>
            <a:ext cx="1328598" cy="13285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767402" y="6365875"/>
            <a:ext cx="1328598" cy="13285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93972" y="1767725"/>
            <a:ext cx="3411428" cy="3411422"/>
          </a:xfrm>
          <a:prstGeom prst="ellipse">
            <a:avLst/>
          </a:prstGeom>
          <a:noFill/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855425" y="1652447"/>
            <a:ext cx="364275" cy="364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49963" y="2733975"/>
            <a:ext cx="5367325" cy="1504831"/>
            <a:chOff x="5949963" y="2733975"/>
            <a:chExt cx="5367325" cy="1504831"/>
          </a:xfrm>
        </p:grpSpPr>
        <p:sp>
          <p:nvSpPr>
            <p:cNvPr id="9" name="文本框 8"/>
            <p:cNvSpPr txBox="1"/>
            <p:nvPr/>
          </p:nvSpPr>
          <p:spPr>
            <a:xfrm>
              <a:off x="5949963" y="2733975"/>
              <a:ext cx="425131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基本资料</a:t>
              </a:r>
              <a:endPara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6140450" y="3685858"/>
              <a:ext cx="527036" cy="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6031034" y="3795608"/>
              <a:ext cx="528625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</a:t>
              </a:r>
              <a:endPara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064536" y="2542412"/>
            <a:ext cx="26669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115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1212269" y="1701593"/>
            <a:ext cx="4381985" cy="439501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257800" y="2044700"/>
            <a:ext cx="5791200" cy="34893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5"/>
          <p:cNvSpPr/>
          <p:nvPr/>
        </p:nvSpPr>
        <p:spPr>
          <a:xfrm>
            <a:off x="5974232" y="2749990"/>
            <a:ext cx="432010" cy="431359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椭圆 6"/>
          <p:cNvSpPr/>
          <p:nvPr/>
        </p:nvSpPr>
        <p:spPr>
          <a:xfrm>
            <a:off x="5974232" y="4096607"/>
            <a:ext cx="432010" cy="419004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597746" y="2707924"/>
            <a:ext cx="3845282" cy="781752"/>
            <a:chOff x="3624779" y="2412339"/>
            <a:chExt cx="3845282" cy="781752"/>
          </a:xfrm>
        </p:grpSpPr>
        <p:sp>
          <p:nvSpPr>
            <p:cNvPr id="7" name="文本框 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624779" y="2750893"/>
              <a:ext cx="38452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97746" y="4047197"/>
            <a:ext cx="3845282" cy="781752"/>
            <a:chOff x="3624779" y="2412339"/>
            <a:chExt cx="3845282" cy="781752"/>
          </a:xfrm>
        </p:grpSpPr>
        <p:sp>
          <p:nvSpPr>
            <p:cNvPr id="10" name="文本框 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624779" y="2750893"/>
              <a:ext cx="38452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椭圆 14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基本资料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108286" y="1935163"/>
            <a:ext cx="4840834" cy="3708400"/>
            <a:chOff x="1108286" y="1935163"/>
            <a:chExt cx="4840834" cy="3708400"/>
          </a:xfrm>
        </p:grpSpPr>
        <p:sp>
          <p:nvSpPr>
            <p:cNvPr id="42" name="任意多边形 41"/>
            <p:cNvSpPr/>
            <p:nvPr/>
          </p:nvSpPr>
          <p:spPr>
            <a:xfrm>
              <a:off x="1108286" y="1935163"/>
              <a:ext cx="4840834" cy="2095555"/>
            </a:xfrm>
            <a:custGeom>
              <a:avLst/>
              <a:gdLst>
                <a:gd name="connsiteX0" fmla="*/ 0 w 4840834"/>
                <a:gd name="connsiteY0" fmla="*/ 0 h 2095555"/>
                <a:gd name="connsiteX1" fmla="*/ 4840834 w 4840834"/>
                <a:gd name="connsiteY1" fmla="*/ 0 h 2095555"/>
                <a:gd name="connsiteX2" fmla="*/ 4840834 w 4840834"/>
                <a:gd name="connsiteY2" fmla="*/ 2095555 h 2095555"/>
                <a:gd name="connsiteX3" fmla="*/ 0 w 4840834"/>
                <a:gd name="connsiteY3" fmla="*/ 2095555 h 2095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40834" h="2095555">
                  <a:moveTo>
                    <a:pt x="0" y="0"/>
                  </a:moveTo>
                  <a:lnTo>
                    <a:pt x="4840834" y="0"/>
                  </a:lnTo>
                  <a:lnTo>
                    <a:pt x="4840834" y="2095555"/>
                  </a:lnTo>
                  <a:lnTo>
                    <a:pt x="0" y="2095555"/>
                  </a:lnTo>
                  <a:close/>
                </a:path>
              </a:pathLst>
            </a:custGeom>
            <a:blipFill>
              <a:blip r:embed="rId1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108286" y="4030717"/>
              <a:ext cx="1036435" cy="16128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cs typeface="+mn-ea"/>
                <a:sym typeface="+mn-lt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1108286" y="4679111"/>
              <a:ext cx="103643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本框 24"/>
            <p:cNvSpPr txBox="1"/>
            <p:nvPr/>
          </p:nvSpPr>
          <p:spPr>
            <a:xfrm>
              <a:off x="1235780" y="4161178"/>
              <a:ext cx="781445" cy="4801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algn="ctr"/>
              <a:r>
                <a:rPr lang="en-US" altLang="zh-CN" sz="240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  <a:endParaRPr lang="en-US" altLang="zh-CN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144719" y="4030717"/>
              <a:ext cx="3804401" cy="16128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2541762" y="4412615"/>
              <a:ext cx="3010316" cy="852322"/>
              <a:chOff x="8386922" y="2192795"/>
              <a:chExt cx="3010316" cy="852322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8386922" y="2192795"/>
                <a:ext cx="2501951" cy="39658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8386922" y="2542351"/>
                <a:ext cx="3010316" cy="502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7" name="椭圆 1"/>
            <p:cNvSpPr/>
            <p:nvPr/>
          </p:nvSpPr>
          <p:spPr>
            <a:xfrm>
              <a:off x="1402046" y="4945565"/>
              <a:ext cx="448914" cy="431544"/>
            </a:xfrm>
            <a:custGeom>
              <a:avLst/>
              <a:gdLst>
                <a:gd name="connsiteX0" fmla="*/ 241391 w 516922"/>
                <a:gd name="connsiteY0" fmla="*/ 466920 h 496921"/>
                <a:gd name="connsiteX1" fmla="*/ 374792 w 516922"/>
                <a:gd name="connsiteY1" fmla="*/ 466920 h 496921"/>
                <a:gd name="connsiteX2" fmla="*/ 394157 w 516922"/>
                <a:gd name="connsiteY2" fmla="*/ 492438 h 496921"/>
                <a:gd name="connsiteX3" fmla="*/ 241391 w 516922"/>
                <a:gd name="connsiteY3" fmla="*/ 492438 h 496921"/>
                <a:gd name="connsiteX4" fmla="*/ 45175 w 516922"/>
                <a:gd name="connsiteY4" fmla="*/ 266910 h 496921"/>
                <a:gd name="connsiteX5" fmla="*/ 178975 w 516922"/>
                <a:gd name="connsiteY5" fmla="*/ 266910 h 496921"/>
                <a:gd name="connsiteX6" fmla="*/ 178975 w 516922"/>
                <a:gd name="connsiteY6" fmla="*/ 312085 h 496921"/>
                <a:gd name="connsiteX7" fmla="*/ 45175 w 516922"/>
                <a:gd name="connsiteY7" fmla="*/ 312085 h 496921"/>
                <a:gd name="connsiteX8" fmla="*/ 45175 w 516922"/>
                <a:gd name="connsiteY8" fmla="*/ 167939 h 496921"/>
                <a:gd name="connsiteX9" fmla="*/ 178975 w 516922"/>
                <a:gd name="connsiteY9" fmla="*/ 167939 h 496921"/>
                <a:gd name="connsiteX10" fmla="*/ 178975 w 516922"/>
                <a:gd name="connsiteY10" fmla="*/ 213114 h 496921"/>
                <a:gd name="connsiteX11" fmla="*/ 45175 w 516922"/>
                <a:gd name="connsiteY11" fmla="*/ 213114 h 496921"/>
                <a:gd name="connsiteX12" fmla="*/ 254150 w 516922"/>
                <a:gd name="connsiteY12" fmla="*/ 92418 h 496921"/>
                <a:gd name="connsiteX13" fmla="*/ 497537 w 516922"/>
                <a:gd name="connsiteY13" fmla="*/ 92418 h 496921"/>
                <a:gd name="connsiteX14" fmla="*/ 516922 w 516922"/>
                <a:gd name="connsiteY14" fmla="*/ 111788 h 496921"/>
                <a:gd name="connsiteX15" fmla="*/ 516922 w 516922"/>
                <a:gd name="connsiteY15" fmla="*/ 402340 h 496921"/>
                <a:gd name="connsiteX16" fmla="*/ 497537 w 516922"/>
                <a:gd name="connsiteY16" fmla="*/ 421710 h 496921"/>
                <a:gd name="connsiteX17" fmla="*/ 359690 w 516922"/>
                <a:gd name="connsiteY17" fmla="*/ 421710 h 496921"/>
                <a:gd name="connsiteX18" fmla="*/ 359690 w 516922"/>
                <a:gd name="connsiteY18" fmla="*/ 458298 h 496921"/>
                <a:gd name="connsiteX19" fmla="*/ 254150 w 516922"/>
                <a:gd name="connsiteY19" fmla="*/ 458298 h 496921"/>
                <a:gd name="connsiteX20" fmla="*/ 254150 w 516922"/>
                <a:gd name="connsiteY20" fmla="*/ 382970 h 496921"/>
                <a:gd name="connsiteX21" fmla="*/ 478152 w 516922"/>
                <a:gd name="connsiteY21" fmla="*/ 382970 h 496921"/>
                <a:gd name="connsiteX22" fmla="*/ 478152 w 516922"/>
                <a:gd name="connsiteY22" fmla="*/ 131158 h 496921"/>
                <a:gd name="connsiteX23" fmla="*/ 254150 w 516922"/>
                <a:gd name="connsiteY23" fmla="*/ 131158 h 496921"/>
                <a:gd name="connsiteX24" fmla="*/ 45175 w 516922"/>
                <a:gd name="connsiteY24" fmla="*/ 75176 h 496921"/>
                <a:gd name="connsiteX25" fmla="*/ 178975 w 516922"/>
                <a:gd name="connsiteY25" fmla="*/ 75176 h 496921"/>
                <a:gd name="connsiteX26" fmla="*/ 178975 w 516922"/>
                <a:gd name="connsiteY26" fmla="*/ 120351 h 496921"/>
                <a:gd name="connsiteX27" fmla="*/ 45175 w 516922"/>
                <a:gd name="connsiteY27" fmla="*/ 120351 h 496921"/>
                <a:gd name="connsiteX28" fmla="*/ 28019 w 516922"/>
                <a:gd name="connsiteY28" fmla="*/ 27965 h 496921"/>
                <a:gd name="connsiteX29" fmla="*/ 28019 w 516922"/>
                <a:gd name="connsiteY29" fmla="*/ 466805 h 496921"/>
                <a:gd name="connsiteX30" fmla="*/ 196130 w 516922"/>
                <a:gd name="connsiteY30" fmla="*/ 466805 h 496921"/>
                <a:gd name="connsiteX31" fmla="*/ 196130 w 516922"/>
                <a:gd name="connsiteY31" fmla="*/ 27965 h 496921"/>
                <a:gd name="connsiteX32" fmla="*/ 28019 w 516922"/>
                <a:gd name="connsiteY32" fmla="*/ 0 h 496921"/>
                <a:gd name="connsiteX33" fmla="*/ 196130 w 516922"/>
                <a:gd name="connsiteY33" fmla="*/ 0 h 496921"/>
                <a:gd name="connsiteX34" fmla="*/ 224149 w 516922"/>
                <a:gd name="connsiteY34" fmla="*/ 27965 h 496921"/>
                <a:gd name="connsiteX35" fmla="*/ 224149 w 516922"/>
                <a:gd name="connsiteY35" fmla="*/ 466805 h 496921"/>
                <a:gd name="connsiteX36" fmla="*/ 196130 w 516922"/>
                <a:gd name="connsiteY36" fmla="*/ 496921 h 496921"/>
                <a:gd name="connsiteX37" fmla="*/ 28019 w 516922"/>
                <a:gd name="connsiteY37" fmla="*/ 496921 h 496921"/>
                <a:gd name="connsiteX38" fmla="*/ 0 w 516922"/>
                <a:gd name="connsiteY38" fmla="*/ 466805 h 496921"/>
                <a:gd name="connsiteX39" fmla="*/ 0 w 516922"/>
                <a:gd name="connsiteY39" fmla="*/ 27965 h 496921"/>
                <a:gd name="connsiteX40" fmla="*/ 28019 w 516922"/>
                <a:gd name="connsiteY40" fmla="*/ 0 h 496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16922" h="496921">
                  <a:moveTo>
                    <a:pt x="241391" y="466920"/>
                  </a:moveTo>
                  <a:lnTo>
                    <a:pt x="374792" y="466920"/>
                  </a:lnTo>
                  <a:lnTo>
                    <a:pt x="394157" y="492438"/>
                  </a:lnTo>
                  <a:lnTo>
                    <a:pt x="241391" y="492438"/>
                  </a:lnTo>
                  <a:close/>
                  <a:moveTo>
                    <a:pt x="45175" y="266910"/>
                  </a:moveTo>
                  <a:lnTo>
                    <a:pt x="178975" y="266910"/>
                  </a:lnTo>
                  <a:lnTo>
                    <a:pt x="178975" y="312085"/>
                  </a:lnTo>
                  <a:lnTo>
                    <a:pt x="45175" y="312085"/>
                  </a:lnTo>
                  <a:close/>
                  <a:moveTo>
                    <a:pt x="45175" y="167939"/>
                  </a:moveTo>
                  <a:lnTo>
                    <a:pt x="178975" y="167939"/>
                  </a:lnTo>
                  <a:lnTo>
                    <a:pt x="178975" y="213114"/>
                  </a:lnTo>
                  <a:lnTo>
                    <a:pt x="45175" y="213114"/>
                  </a:lnTo>
                  <a:close/>
                  <a:moveTo>
                    <a:pt x="254150" y="92418"/>
                  </a:moveTo>
                  <a:lnTo>
                    <a:pt x="497537" y="92418"/>
                  </a:lnTo>
                  <a:cubicBezTo>
                    <a:pt x="508307" y="92418"/>
                    <a:pt x="516922" y="101027"/>
                    <a:pt x="516922" y="111788"/>
                  </a:cubicBezTo>
                  <a:lnTo>
                    <a:pt x="516922" y="402340"/>
                  </a:lnTo>
                  <a:cubicBezTo>
                    <a:pt x="516922" y="413101"/>
                    <a:pt x="508307" y="421710"/>
                    <a:pt x="497537" y="421710"/>
                  </a:cubicBezTo>
                  <a:lnTo>
                    <a:pt x="359690" y="421710"/>
                  </a:lnTo>
                  <a:lnTo>
                    <a:pt x="359690" y="458298"/>
                  </a:lnTo>
                  <a:lnTo>
                    <a:pt x="254150" y="458298"/>
                  </a:lnTo>
                  <a:lnTo>
                    <a:pt x="254150" y="382970"/>
                  </a:lnTo>
                  <a:lnTo>
                    <a:pt x="478152" y="382970"/>
                  </a:lnTo>
                  <a:lnTo>
                    <a:pt x="478152" y="131158"/>
                  </a:lnTo>
                  <a:lnTo>
                    <a:pt x="254150" y="131158"/>
                  </a:lnTo>
                  <a:close/>
                  <a:moveTo>
                    <a:pt x="45175" y="75176"/>
                  </a:moveTo>
                  <a:lnTo>
                    <a:pt x="178975" y="75176"/>
                  </a:lnTo>
                  <a:lnTo>
                    <a:pt x="178975" y="120351"/>
                  </a:lnTo>
                  <a:lnTo>
                    <a:pt x="45175" y="120351"/>
                  </a:lnTo>
                  <a:close/>
                  <a:moveTo>
                    <a:pt x="28019" y="27965"/>
                  </a:moveTo>
                  <a:lnTo>
                    <a:pt x="28019" y="466805"/>
                  </a:lnTo>
                  <a:lnTo>
                    <a:pt x="196130" y="466805"/>
                  </a:lnTo>
                  <a:lnTo>
                    <a:pt x="196130" y="27965"/>
                  </a:lnTo>
                  <a:close/>
                  <a:moveTo>
                    <a:pt x="28019" y="0"/>
                  </a:moveTo>
                  <a:lnTo>
                    <a:pt x="196130" y="0"/>
                  </a:lnTo>
                  <a:cubicBezTo>
                    <a:pt x="211217" y="0"/>
                    <a:pt x="224149" y="12907"/>
                    <a:pt x="224149" y="27965"/>
                  </a:cubicBezTo>
                  <a:lnTo>
                    <a:pt x="224149" y="466805"/>
                  </a:lnTo>
                  <a:cubicBezTo>
                    <a:pt x="224149" y="484014"/>
                    <a:pt x="211217" y="496921"/>
                    <a:pt x="196130" y="496921"/>
                  </a:cubicBezTo>
                  <a:lnTo>
                    <a:pt x="28019" y="496921"/>
                  </a:lnTo>
                  <a:cubicBezTo>
                    <a:pt x="12932" y="496921"/>
                    <a:pt x="0" y="484014"/>
                    <a:pt x="0" y="466805"/>
                  </a:cubicBezTo>
                  <a:lnTo>
                    <a:pt x="0" y="27965"/>
                  </a:lnTo>
                  <a:cubicBezTo>
                    <a:pt x="0" y="12907"/>
                    <a:pt x="12932" y="0"/>
                    <a:pt x="280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242879" y="1935163"/>
            <a:ext cx="4840834" cy="3708400"/>
            <a:chOff x="6242879" y="1935163"/>
            <a:chExt cx="4840834" cy="3708400"/>
          </a:xfrm>
        </p:grpSpPr>
        <p:sp>
          <p:nvSpPr>
            <p:cNvPr id="43" name="任意多边形 42"/>
            <p:cNvSpPr/>
            <p:nvPr/>
          </p:nvSpPr>
          <p:spPr>
            <a:xfrm>
              <a:off x="6242879" y="1935163"/>
              <a:ext cx="4840834" cy="2095555"/>
            </a:xfrm>
            <a:custGeom>
              <a:avLst/>
              <a:gdLst>
                <a:gd name="connsiteX0" fmla="*/ 0 w 4840834"/>
                <a:gd name="connsiteY0" fmla="*/ 0 h 2095555"/>
                <a:gd name="connsiteX1" fmla="*/ 4840834 w 4840834"/>
                <a:gd name="connsiteY1" fmla="*/ 0 h 2095555"/>
                <a:gd name="connsiteX2" fmla="*/ 4840834 w 4840834"/>
                <a:gd name="connsiteY2" fmla="*/ 2095555 h 2095555"/>
                <a:gd name="connsiteX3" fmla="*/ 0 w 4840834"/>
                <a:gd name="connsiteY3" fmla="*/ 2095555 h 2095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40834" h="2095555">
                  <a:moveTo>
                    <a:pt x="0" y="0"/>
                  </a:moveTo>
                  <a:lnTo>
                    <a:pt x="4840834" y="0"/>
                  </a:lnTo>
                  <a:lnTo>
                    <a:pt x="4840834" y="2095555"/>
                  </a:lnTo>
                  <a:lnTo>
                    <a:pt x="0" y="2095555"/>
                  </a:lnTo>
                  <a:close/>
                </a:path>
              </a:pathLst>
            </a:custGeom>
            <a:blipFill>
              <a:blip r:embed="rId2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242879" y="4030717"/>
              <a:ext cx="1036435" cy="16128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cs typeface="+mn-ea"/>
                <a:sym typeface="+mn-lt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6242879" y="4679111"/>
              <a:ext cx="103643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25"/>
            <p:cNvSpPr txBox="1"/>
            <p:nvPr/>
          </p:nvSpPr>
          <p:spPr>
            <a:xfrm>
              <a:off x="6370372" y="4161178"/>
              <a:ext cx="781445" cy="4801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  <a:endParaRPr lang="en-US" altLang="zh-CN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7279312" y="4030717"/>
              <a:ext cx="3804401" cy="16128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cs typeface="+mn-ea"/>
                <a:sym typeface="+mn-lt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7660076" y="4412615"/>
              <a:ext cx="3010316" cy="852322"/>
              <a:chOff x="8386922" y="2192795"/>
              <a:chExt cx="3010316" cy="852322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8386922" y="2192795"/>
                <a:ext cx="2501951" cy="39658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8386922" y="2542351"/>
                <a:ext cx="3010316" cy="502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1" name="椭圆 24"/>
            <p:cNvSpPr/>
            <p:nvPr/>
          </p:nvSpPr>
          <p:spPr>
            <a:xfrm>
              <a:off x="6543907" y="4936880"/>
              <a:ext cx="434378" cy="448914"/>
            </a:xfrm>
            <a:custGeom>
              <a:avLst/>
              <a:gdLst>
                <a:gd name="T0" fmla="*/ 743 w 743"/>
                <a:gd name="T1" fmla="*/ 27 h 769"/>
                <a:gd name="T2" fmla="*/ 736 w 743"/>
                <a:gd name="T3" fmla="*/ 8 h 769"/>
                <a:gd name="T4" fmla="*/ 717 w 743"/>
                <a:gd name="T5" fmla="*/ 0 h 769"/>
                <a:gd name="T6" fmla="*/ 599 w 743"/>
                <a:gd name="T7" fmla="*/ 0 h 769"/>
                <a:gd name="T8" fmla="*/ 591 w 743"/>
                <a:gd name="T9" fmla="*/ 1 h 769"/>
                <a:gd name="T10" fmla="*/ 569 w 743"/>
                <a:gd name="T11" fmla="*/ 1 h 769"/>
                <a:gd name="T12" fmla="*/ 555 w 743"/>
                <a:gd name="T13" fmla="*/ 2 h 769"/>
                <a:gd name="T14" fmla="*/ 184 w 743"/>
                <a:gd name="T15" fmla="*/ 2 h 769"/>
                <a:gd name="T16" fmla="*/ 171 w 743"/>
                <a:gd name="T17" fmla="*/ 1 h 769"/>
                <a:gd name="T18" fmla="*/ 152 w 743"/>
                <a:gd name="T19" fmla="*/ 1 h 769"/>
                <a:gd name="T20" fmla="*/ 144 w 743"/>
                <a:gd name="T21" fmla="*/ 0 h 769"/>
                <a:gd name="T22" fmla="*/ 26 w 743"/>
                <a:gd name="T23" fmla="*/ 0 h 769"/>
                <a:gd name="T24" fmla="*/ 8 w 743"/>
                <a:gd name="T25" fmla="*/ 8 h 769"/>
                <a:gd name="T26" fmla="*/ 0 w 743"/>
                <a:gd name="T27" fmla="*/ 27 h 769"/>
                <a:gd name="T28" fmla="*/ 118 w 743"/>
                <a:gd name="T29" fmla="*/ 266 h 769"/>
                <a:gd name="T30" fmla="*/ 118 w 743"/>
                <a:gd name="T31" fmla="*/ 267 h 769"/>
                <a:gd name="T32" fmla="*/ 118 w 743"/>
                <a:gd name="T33" fmla="*/ 270 h 769"/>
                <a:gd name="T34" fmla="*/ 342 w 743"/>
                <a:gd name="T35" fmla="*/ 511 h 769"/>
                <a:gd name="T36" fmla="*/ 342 w 743"/>
                <a:gd name="T37" fmla="*/ 713 h 769"/>
                <a:gd name="T38" fmla="*/ 242 w 743"/>
                <a:gd name="T39" fmla="*/ 713 h 769"/>
                <a:gd name="T40" fmla="*/ 228 w 743"/>
                <a:gd name="T41" fmla="*/ 727 h 769"/>
                <a:gd name="T42" fmla="*/ 228 w 743"/>
                <a:gd name="T43" fmla="*/ 756 h 769"/>
                <a:gd name="T44" fmla="*/ 242 w 743"/>
                <a:gd name="T45" fmla="*/ 769 h 769"/>
                <a:gd name="T46" fmla="*/ 498 w 743"/>
                <a:gd name="T47" fmla="*/ 769 h 769"/>
                <a:gd name="T48" fmla="*/ 511 w 743"/>
                <a:gd name="T49" fmla="*/ 756 h 769"/>
                <a:gd name="T50" fmla="*/ 511 w 743"/>
                <a:gd name="T51" fmla="*/ 727 h 769"/>
                <a:gd name="T52" fmla="*/ 498 w 743"/>
                <a:gd name="T53" fmla="*/ 713 h 769"/>
                <a:gd name="T54" fmla="*/ 398 w 743"/>
                <a:gd name="T55" fmla="*/ 713 h 769"/>
                <a:gd name="T56" fmla="*/ 398 w 743"/>
                <a:gd name="T57" fmla="*/ 511 h 769"/>
                <a:gd name="T58" fmla="*/ 621 w 743"/>
                <a:gd name="T59" fmla="*/ 279 h 769"/>
                <a:gd name="T60" fmla="*/ 623 w 743"/>
                <a:gd name="T61" fmla="*/ 271 h 769"/>
                <a:gd name="T62" fmla="*/ 623 w 743"/>
                <a:gd name="T63" fmla="*/ 266 h 769"/>
                <a:gd name="T64" fmla="*/ 743 w 743"/>
                <a:gd name="T65" fmla="*/ 27 h 769"/>
                <a:gd name="T66" fmla="*/ 370 w 743"/>
                <a:gd name="T67" fmla="*/ 457 h 769"/>
                <a:gd name="T68" fmla="*/ 174 w 743"/>
                <a:gd name="T69" fmla="*/ 261 h 769"/>
                <a:gd name="T70" fmla="*/ 174 w 743"/>
                <a:gd name="T71" fmla="*/ 58 h 769"/>
                <a:gd name="T72" fmla="*/ 566 w 743"/>
                <a:gd name="T73" fmla="*/ 58 h 769"/>
                <a:gd name="T74" fmla="*/ 566 w 743"/>
                <a:gd name="T75" fmla="*/ 261 h 769"/>
                <a:gd name="T76" fmla="*/ 370 w 743"/>
                <a:gd name="T77" fmla="*/ 457 h 769"/>
                <a:gd name="T78" fmla="*/ 118 w 743"/>
                <a:gd name="T79" fmla="*/ 209 h 769"/>
                <a:gd name="T80" fmla="*/ 55 w 743"/>
                <a:gd name="T81" fmla="*/ 53 h 769"/>
                <a:gd name="T82" fmla="*/ 118 w 743"/>
                <a:gd name="T83" fmla="*/ 53 h 769"/>
                <a:gd name="T84" fmla="*/ 118 w 743"/>
                <a:gd name="T85" fmla="*/ 209 h 769"/>
                <a:gd name="T86" fmla="*/ 626 w 743"/>
                <a:gd name="T87" fmla="*/ 209 h 769"/>
                <a:gd name="T88" fmla="*/ 626 w 743"/>
                <a:gd name="T89" fmla="*/ 53 h 769"/>
                <a:gd name="T90" fmla="*/ 688 w 743"/>
                <a:gd name="T91" fmla="*/ 53 h 769"/>
                <a:gd name="T92" fmla="*/ 626 w 743"/>
                <a:gd name="T93" fmla="*/ 20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3" h="769">
                  <a:moveTo>
                    <a:pt x="743" y="27"/>
                  </a:moveTo>
                  <a:cubicBezTo>
                    <a:pt x="743" y="20"/>
                    <a:pt x="741" y="13"/>
                    <a:pt x="736" y="8"/>
                  </a:cubicBezTo>
                  <a:cubicBezTo>
                    <a:pt x="731" y="3"/>
                    <a:pt x="724" y="0"/>
                    <a:pt x="717" y="0"/>
                  </a:cubicBezTo>
                  <a:lnTo>
                    <a:pt x="599" y="0"/>
                  </a:lnTo>
                  <a:cubicBezTo>
                    <a:pt x="596" y="0"/>
                    <a:pt x="594" y="0"/>
                    <a:pt x="591" y="1"/>
                  </a:cubicBezTo>
                  <a:lnTo>
                    <a:pt x="569" y="1"/>
                  </a:lnTo>
                  <a:cubicBezTo>
                    <a:pt x="565" y="1"/>
                    <a:pt x="560" y="1"/>
                    <a:pt x="555" y="2"/>
                  </a:cubicBezTo>
                  <a:lnTo>
                    <a:pt x="184" y="2"/>
                  </a:lnTo>
                  <a:cubicBezTo>
                    <a:pt x="179" y="1"/>
                    <a:pt x="175" y="1"/>
                    <a:pt x="171" y="1"/>
                  </a:cubicBezTo>
                  <a:lnTo>
                    <a:pt x="152" y="1"/>
                  </a:lnTo>
                  <a:cubicBezTo>
                    <a:pt x="149" y="0"/>
                    <a:pt x="147" y="0"/>
                    <a:pt x="144" y="0"/>
                  </a:cubicBezTo>
                  <a:lnTo>
                    <a:pt x="26" y="0"/>
                  </a:ln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6"/>
                    <a:pt x="3" y="239"/>
                    <a:pt x="118" y="266"/>
                  </a:cubicBezTo>
                  <a:lnTo>
                    <a:pt x="118" y="267"/>
                  </a:lnTo>
                  <a:cubicBezTo>
                    <a:pt x="118" y="268"/>
                    <a:pt x="118" y="269"/>
                    <a:pt x="118" y="270"/>
                  </a:cubicBezTo>
                  <a:cubicBezTo>
                    <a:pt x="123" y="394"/>
                    <a:pt x="220" y="497"/>
                    <a:pt x="342" y="511"/>
                  </a:cubicBezTo>
                  <a:lnTo>
                    <a:pt x="342" y="713"/>
                  </a:lnTo>
                  <a:lnTo>
                    <a:pt x="242" y="713"/>
                  </a:lnTo>
                  <a:cubicBezTo>
                    <a:pt x="234" y="713"/>
                    <a:pt x="228" y="719"/>
                    <a:pt x="228" y="727"/>
                  </a:cubicBezTo>
                  <a:lnTo>
                    <a:pt x="228" y="756"/>
                  </a:lnTo>
                  <a:cubicBezTo>
                    <a:pt x="228" y="763"/>
                    <a:pt x="234" y="769"/>
                    <a:pt x="242" y="769"/>
                  </a:cubicBezTo>
                  <a:lnTo>
                    <a:pt x="498" y="769"/>
                  </a:lnTo>
                  <a:cubicBezTo>
                    <a:pt x="505" y="769"/>
                    <a:pt x="511" y="763"/>
                    <a:pt x="511" y="756"/>
                  </a:cubicBezTo>
                  <a:lnTo>
                    <a:pt x="511" y="727"/>
                  </a:lnTo>
                  <a:cubicBezTo>
                    <a:pt x="511" y="719"/>
                    <a:pt x="505" y="713"/>
                    <a:pt x="498" y="713"/>
                  </a:cubicBezTo>
                  <a:lnTo>
                    <a:pt x="398" y="713"/>
                  </a:lnTo>
                  <a:lnTo>
                    <a:pt x="398" y="511"/>
                  </a:lnTo>
                  <a:cubicBezTo>
                    <a:pt x="519" y="498"/>
                    <a:pt x="612" y="401"/>
                    <a:pt x="621" y="279"/>
                  </a:cubicBezTo>
                  <a:cubicBezTo>
                    <a:pt x="622" y="277"/>
                    <a:pt x="623" y="274"/>
                    <a:pt x="623" y="271"/>
                  </a:cubicBezTo>
                  <a:lnTo>
                    <a:pt x="623" y="266"/>
                  </a:lnTo>
                  <a:cubicBezTo>
                    <a:pt x="740" y="242"/>
                    <a:pt x="743" y="36"/>
                    <a:pt x="743" y="27"/>
                  </a:cubicBezTo>
                  <a:close/>
                  <a:moveTo>
                    <a:pt x="370" y="457"/>
                  </a:moveTo>
                  <a:cubicBezTo>
                    <a:pt x="262" y="457"/>
                    <a:pt x="174" y="369"/>
                    <a:pt x="174" y="261"/>
                  </a:cubicBezTo>
                  <a:lnTo>
                    <a:pt x="174" y="58"/>
                  </a:lnTo>
                  <a:lnTo>
                    <a:pt x="566" y="58"/>
                  </a:lnTo>
                  <a:lnTo>
                    <a:pt x="566" y="261"/>
                  </a:lnTo>
                  <a:cubicBezTo>
                    <a:pt x="566" y="369"/>
                    <a:pt x="478" y="457"/>
                    <a:pt x="370" y="457"/>
                  </a:cubicBezTo>
                  <a:close/>
                  <a:moveTo>
                    <a:pt x="118" y="209"/>
                  </a:moveTo>
                  <a:cubicBezTo>
                    <a:pt x="73" y="184"/>
                    <a:pt x="59" y="98"/>
                    <a:pt x="55" y="53"/>
                  </a:cubicBezTo>
                  <a:lnTo>
                    <a:pt x="118" y="53"/>
                  </a:lnTo>
                  <a:lnTo>
                    <a:pt x="118" y="209"/>
                  </a:lnTo>
                  <a:close/>
                  <a:moveTo>
                    <a:pt x="626" y="209"/>
                  </a:moveTo>
                  <a:lnTo>
                    <a:pt x="626" y="53"/>
                  </a:lnTo>
                  <a:lnTo>
                    <a:pt x="688" y="53"/>
                  </a:lnTo>
                  <a:cubicBezTo>
                    <a:pt x="684" y="98"/>
                    <a:pt x="670" y="184"/>
                    <a:pt x="626" y="2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7" name="椭圆 36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基本资料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73c5dc9-c36e-4d33-9832-9851530ac367" descr="OQAAAB+LCAAAAAAABACrVlIpqSxIVbJSCs5NLCpxyUxML0rM9SxJzVXSUfJMUbLKK83J0VFyysxLycxLdy/KLy0oVrKKjq0FALpUkis5AAAA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76425" y="1999315"/>
            <a:ext cx="8439150" cy="3586618"/>
            <a:chOff x="1512918" y="1844824"/>
            <a:chExt cx="9166164" cy="3895599"/>
          </a:xfrm>
        </p:grpSpPr>
        <p:grpSp>
          <p:nvGrpSpPr>
            <p:cNvPr id="4" name="îṧľîḋê"/>
            <p:cNvGrpSpPr/>
            <p:nvPr/>
          </p:nvGrpSpPr>
          <p:grpSpPr>
            <a:xfrm>
              <a:off x="1512918" y="1844824"/>
              <a:ext cx="3576784" cy="2180077"/>
              <a:chOff x="1487488" y="1844824"/>
              <a:chExt cx="3576784" cy="2180077"/>
            </a:xfrm>
          </p:grpSpPr>
          <p:grpSp>
            <p:nvGrpSpPr>
              <p:cNvPr id="32" name="iṡ1iḍè"/>
              <p:cNvGrpSpPr/>
              <p:nvPr/>
            </p:nvGrpSpPr>
            <p:grpSpPr>
              <a:xfrm>
                <a:off x="1487488" y="2420888"/>
                <a:ext cx="1440160" cy="1440160"/>
                <a:chOff x="1487488" y="2420888"/>
                <a:chExt cx="1440160" cy="1440160"/>
              </a:xfrm>
            </p:grpSpPr>
            <p:sp>
              <p:nvSpPr>
                <p:cNvPr id="40" name="îṥḻíḍe"/>
                <p:cNvSpPr/>
                <p:nvPr/>
              </p:nvSpPr>
              <p:spPr>
                <a:xfrm>
                  <a:off x="1487488" y="2420888"/>
                  <a:ext cx="1440160" cy="144016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iṡḻiḋé"/>
                <p:cNvSpPr/>
                <p:nvPr/>
              </p:nvSpPr>
              <p:spPr>
                <a:xfrm>
                  <a:off x="1800118" y="2733770"/>
                  <a:ext cx="814900" cy="814396"/>
                </a:xfrm>
                <a:custGeom>
                  <a:avLst/>
                  <a:gdLst>
                    <a:gd name="connsiteX0" fmla="*/ 482620 w 607097"/>
                    <a:gd name="connsiteY0" fmla="*/ 381169 h 606722"/>
                    <a:gd name="connsiteX1" fmla="*/ 496768 w 607097"/>
                    <a:gd name="connsiteY1" fmla="*/ 381169 h 606722"/>
                    <a:gd name="connsiteX2" fmla="*/ 510916 w 607097"/>
                    <a:gd name="connsiteY2" fmla="*/ 395381 h 606722"/>
                    <a:gd name="connsiteX3" fmla="*/ 510916 w 607097"/>
                    <a:gd name="connsiteY3" fmla="*/ 409505 h 606722"/>
                    <a:gd name="connsiteX4" fmla="*/ 503887 w 607097"/>
                    <a:gd name="connsiteY4" fmla="*/ 412525 h 606722"/>
                    <a:gd name="connsiteX5" fmla="*/ 496768 w 607097"/>
                    <a:gd name="connsiteY5" fmla="*/ 409505 h 606722"/>
                    <a:gd name="connsiteX6" fmla="*/ 482620 w 607097"/>
                    <a:gd name="connsiteY6" fmla="*/ 395381 h 606722"/>
                    <a:gd name="connsiteX7" fmla="*/ 482620 w 607097"/>
                    <a:gd name="connsiteY7" fmla="*/ 381169 h 606722"/>
                    <a:gd name="connsiteX8" fmla="*/ 546398 w 607097"/>
                    <a:gd name="connsiteY8" fmla="*/ 242745 h 606722"/>
                    <a:gd name="connsiteX9" fmla="*/ 566606 w 607097"/>
                    <a:gd name="connsiteY9" fmla="*/ 242745 h 606722"/>
                    <a:gd name="connsiteX10" fmla="*/ 576754 w 607097"/>
                    <a:gd name="connsiteY10" fmla="*/ 252756 h 606722"/>
                    <a:gd name="connsiteX11" fmla="*/ 566606 w 607097"/>
                    <a:gd name="connsiteY11" fmla="*/ 262856 h 606722"/>
                    <a:gd name="connsiteX12" fmla="*/ 546398 w 607097"/>
                    <a:gd name="connsiteY12" fmla="*/ 262856 h 606722"/>
                    <a:gd name="connsiteX13" fmla="*/ 536249 w 607097"/>
                    <a:gd name="connsiteY13" fmla="*/ 252756 h 606722"/>
                    <a:gd name="connsiteX14" fmla="*/ 546398 w 607097"/>
                    <a:gd name="connsiteY14" fmla="*/ 242745 h 606722"/>
                    <a:gd name="connsiteX15" fmla="*/ 353968 w 607097"/>
                    <a:gd name="connsiteY15" fmla="*/ 101120 h 606722"/>
                    <a:gd name="connsiteX16" fmla="*/ 364118 w 607097"/>
                    <a:gd name="connsiteY16" fmla="*/ 111251 h 606722"/>
                    <a:gd name="connsiteX17" fmla="*/ 364118 w 607097"/>
                    <a:gd name="connsiteY17" fmla="*/ 242683 h 606722"/>
                    <a:gd name="connsiteX18" fmla="*/ 424838 w 607097"/>
                    <a:gd name="connsiteY18" fmla="*/ 242683 h 606722"/>
                    <a:gd name="connsiteX19" fmla="*/ 434988 w 607097"/>
                    <a:gd name="connsiteY19" fmla="*/ 252725 h 606722"/>
                    <a:gd name="connsiteX20" fmla="*/ 424838 w 607097"/>
                    <a:gd name="connsiteY20" fmla="*/ 262856 h 606722"/>
                    <a:gd name="connsiteX21" fmla="*/ 353968 w 607097"/>
                    <a:gd name="connsiteY21" fmla="*/ 262856 h 606722"/>
                    <a:gd name="connsiteX22" fmla="*/ 343818 w 607097"/>
                    <a:gd name="connsiteY22" fmla="*/ 252725 h 606722"/>
                    <a:gd name="connsiteX23" fmla="*/ 343818 w 607097"/>
                    <a:gd name="connsiteY23" fmla="*/ 111251 h 606722"/>
                    <a:gd name="connsiteX24" fmla="*/ 353968 w 607097"/>
                    <a:gd name="connsiteY24" fmla="*/ 101120 h 606722"/>
                    <a:gd name="connsiteX25" fmla="*/ 496768 w 607097"/>
                    <a:gd name="connsiteY25" fmla="*/ 96101 h 606722"/>
                    <a:gd name="connsiteX26" fmla="*/ 510916 w 607097"/>
                    <a:gd name="connsiteY26" fmla="*/ 96101 h 606722"/>
                    <a:gd name="connsiteX27" fmla="*/ 510916 w 607097"/>
                    <a:gd name="connsiteY27" fmla="*/ 110217 h 606722"/>
                    <a:gd name="connsiteX28" fmla="*/ 496768 w 607097"/>
                    <a:gd name="connsiteY28" fmla="*/ 124334 h 606722"/>
                    <a:gd name="connsiteX29" fmla="*/ 489650 w 607097"/>
                    <a:gd name="connsiteY29" fmla="*/ 127441 h 606722"/>
                    <a:gd name="connsiteX30" fmla="*/ 482620 w 607097"/>
                    <a:gd name="connsiteY30" fmla="*/ 124334 h 606722"/>
                    <a:gd name="connsiteX31" fmla="*/ 482620 w 607097"/>
                    <a:gd name="connsiteY31" fmla="*/ 110217 h 606722"/>
                    <a:gd name="connsiteX32" fmla="*/ 196955 w 607097"/>
                    <a:gd name="connsiteY32" fmla="*/ 96101 h 606722"/>
                    <a:gd name="connsiteX33" fmla="*/ 211110 w 607097"/>
                    <a:gd name="connsiteY33" fmla="*/ 96101 h 606722"/>
                    <a:gd name="connsiteX34" fmla="*/ 225355 w 607097"/>
                    <a:gd name="connsiteY34" fmla="*/ 110217 h 606722"/>
                    <a:gd name="connsiteX35" fmla="*/ 225355 w 607097"/>
                    <a:gd name="connsiteY35" fmla="*/ 124334 h 606722"/>
                    <a:gd name="connsiteX36" fmla="*/ 218233 w 607097"/>
                    <a:gd name="connsiteY36" fmla="*/ 127441 h 606722"/>
                    <a:gd name="connsiteX37" fmla="*/ 211110 w 607097"/>
                    <a:gd name="connsiteY37" fmla="*/ 124334 h 606722"/>
                    <a:gd name="connsiteX38" fmla="*/ 196955 w 607097"/>
                    <a:gd name="connsiteY38" fmla="*/ 110217 h 606722"/>
                    <a:gd name="connsiteX39" fmla="*/ 196955 w 607097"/>
                    <a:gd name="connsiteY39" fmla="*/ 96101 h 606722"/>
                    <a:gd name="connsiteX40" fmla="*/ 103963 w 607097"/>
                    <a:gd name="connsiteY40" fmla="*/ 81761 h 606722"/>
                    <a:gd name="connsiteX41" fmla="*/ 87598 w 607097"/>
                    <a:gd name="connsiteY41" fmla="*/ 90026 h 606722"/>
                    <a:gd name="connsiteX42" fmla="*/ 62322 w 607097"/>
                    <a:gd name="connsiteY42" fmla="*/ 115266 h 606722"/>
                    <a:gd name="connsiteX43" fmla="*/ 34998 w 607097"/>
                    <a:gd name="connsiteY43" fmla="*/ 265902 h 606722"/>
                    <a:gd name="connsiteX44" fmla="*/ 75494 w 607097"/>
                    <a:gd name="connsiteY44" fmla="*/ 322602 h 606722"/>
                    <a:gd name="connsiteX45" fmla="*/ 283044 w 607097"/>
                    <a:gd name="connsiteY45" fmla="*/ 530826 h 606722"/>
                    <a:gd name="connsiteX46" fmla="*/ 327634 w 607097"/>
                    <a:gd name="connsiteY46" fmla="*/ 565219 h 606722"/>
                    <a:gd name="connsiteX47" fmla="*/ 490684 w 607097"/>
                    <a:gd name="connsiteY47" fmla="*/ 545046 h 606722"/>
                    <a:gd name="connsiteX48" fmla="*/ 515960 w 607097"/>
                    <a:gd name="connsiteY48" fmla="*/ 519717 h 606722"/>
                    <a:gd name="connsiteX49" fmla="*/ 521033 w 607097"/>
                    <a:gd name="connsiteY49" fmla="*/ 485324 h 606722"/>
                    <a:gd name="connsiteX50" fmla="*/ 434969 w 607097"/>
                    <a:gd name="connsiteY50" fmla="*/ 411561 h 606722"/>
                    <a:gd name="connsiteX51" fmla="*/ 414321 w 607097"/>
                    <a:gd name="connsiteY51" fmla="*/ 406318 h 606722"/>
                    <a:gd name="connsiteX52" fmla="*/ 413698 w 607097"/>
                    <a:gd name="connsiteY52" fmla="*/ 406496 h 606722"/>
                    <a:gd name="connsiteX53" fmla="*/ 405599 w 607097"/>
                    <a:gd name="connsiteY53" fmla="*/ 413605 h 606722"/>
                    <a:gd name="connsiteX54" fmla="*/ 404620 w 607097"/>
                    <a:gd name="connsiteY54" fmla="*/ 414583 h 606722"/>
                    <a:gd name="connsiteX55" fmla="*/ 373202 w 607097"/>
                    <a:gd name="connsiteY55" fmla="*/ 447910 h 606722"/>
                    <a:gd name="connsiteX56" fmla="*/ 349528 w 607097"/>
                    <a:gd name="connsiteY56" fmla="*/ 459552 h 606722"/>
                    <a:gd name="connsiteX57" fmla="*/ 405599 w 607097"/>
                    <a:gd name="connsiteY57" fmla="*/ 475282 h 606722"/>
                    <a:gd name="connsiteX58" fmla="*/ 414677 w 607097"/>
                    <a:gd name="connsiteY58" fmla="*/ 486391 h 606722"/>
                    <a:gd name="connsiteX59" fmla="*/ 404620 w 607097"/>
                    <a:gd name="connsiteY59" fmla="*/ 495456 h 606722"/>
                    <a:gd name="connsiteX60" fmla="*/ 403552 w 607097"/>
                    <a:gd name="connsiteY60" fmla="*/ 495456 h 606722"/>
                    <a:gd name="connsiteX61" fmla="*/ 287138 w 607097"/>
                    <a:gd name="connsiteY61" fmla="*/ 441866 h 606722"/>
                    <a:gd name="connsiteX62" fmla="*/ 286426 w 607097"/>
                    <a:gd name="connsiteY62" fmla="*/ 441067 h 606722"/>
                    <a:gd name="connsiteX63" fmla="*/ 284112 w 607097"/>
                    <a:gd name="connsiteY63" fmla="*/ 438845 h 606722"/>
                    <a:gd name="connsiteX64" fmla="*/ 176777 w 607097"/>
                    <a:gd name="connsiteY64" fmla="*/ 331666 h 606722"/>
                    <a:gd name="connsiteX65" fmla="*/ 111895 w 607097"/>
                    <a:gd name="connsiteY65" fmla="*/ 213379 h 606722"/>
                    <a:gd name="connsiteX66" fmla="*/ 121062 w 607097"/>
                    <a:gd name="connsiteY66" fmla="*/ 202270 h 606722"/>
                    <a:gd name="connsiteX67" fmla="*/ 132188 w 607097"/>
                    <a:gd name="connsiteY67" fmla="*/ 211335 h 606722"/>
                    <a:gd name="connsiteX68" fmla="*/ 146428 w 607097"/>
                    <a:gd name="connsiteY68" fmla="*/ 259325 h 606722"/>
                    <a:gd name="connsiteX69" fmla="*/ 158532 w 607097"/>
                    <a:gd name="connsiteY69" fmla="*/ 233553 h 606722"/>
                    <a:gd name="connsiteX70" fmla="*/ 191907 w 607097"/>
                    <a:gd name="connsiteY70" fmla="*/ 202270 h 606722"/>
                    <a:gd name="connsiteX71" fmla="*/ 192975 w 607097"/>
                    <a:gd name="connsiteY71" fmla="*/ 201204 h 606722"/>
                    <a:gd name="connsiteX72" fmla="*/ 200006 w 607097"/>
                    <a:gd name="connsiteY72" fmla="*/ 193117 h 606722"/>
                    <a:gd name="connsiteX73" fmla="*/ 194933 w 607097"/>
                    <a:gd name="connsiteY73" fmla="*/ 170899 h 606722"/>
                    <a:gd name="connsiteX74" fmla="*/ 121062 w 607097"/>
                    <a:gd name="connsiteY74" fmla="*/ 84961 h 606722"/>
                    <a:gd name="connsiteX75" fmla="*/ 103963 w 607097"/>
                    <a:gd name="connsiteY75" fmla="*/ 81761 h 606722"/>
                    <a:gd name="connsiteX76" fmla="*/ 353980 w 607097"/>
                    <a:gd name="connsiteY76" fmla="*/ 30273 h 606722"/>
                    <a:gd name="connsiteX77" fmla="*/ 364141 w 607097"/>
                    <a:gd name="connsiteY77" fmla="*/ 40422 h 606722"/>
                    <a:gd name="connsiteX78" fmla="*/ 364141 w 607097"/>
                    <a:gd name="connsiteY78" fmla="*/ 60719 h 606722"/>
                    <a:gd name="connsiteX79" fmla="*/ 353980 w 607097"/>
                    <a:gd name="connsiteY79" fmla="*/ 70778 h 606722"/>
                    <a:gd name="connsiteX80" fmla="*/ 343818 w 607097"/>
                    <a:gd name="connsiteY80" fmla="*/ 60719 h 606722"/>
                    <a:gd name="connsiteX81" fmla="*/ 343818 w 607097"/>
                    <a:gd name="connsiteY81" fmla="*/ 40422 h 606722"/>
                    <a:gd name="connsiteX82" fmla="*/ 353980 w 607097"/>
                    <a:gd name="connsiteY82" fmla="*/ 30273 h 606722"/>
                    <a:gd name="connsiteX83" fmla="*/ 353978 w 607097"/>
                    <a:gd name="connsiteY83" fmla="*/ 20263 h 606722"/>
                    <a:gd name="connsiteX84" fmla="*/ 174819 w 607097"/>
                    <a:gd name="connsiteY84" fmla="*/ 104957 h 606722"/>
                    <a:gd name="connsiteX85" fmla="*/ 214246 w 607097"/>
                    <a:gd name="connsiteY85" fmla="*/ 160768 h 606722"/>
                    <a:gd name="connsiteX86" fmla="*/ 221278 w 607097"/>
                    <a:gd name="connsiteY86" fmla="*/ 198182 h 606722"/>
                    <a:gd name="connsiteX87" fmla="*/ 215938 w 607097"/>
                    <a:gd name="connsiteY87" fmla="*/ 209025 h 606722"/>
                    <a:gd name="connsiteX88" fmla="*/ 210152 w 607097"/>
                    <a:gd name="connsiteY88" fmla="*/ 215157 h 606722"/>
                    <a:gd name="connsiteX89" fmla="*/ 206147 w 607097"/>
                    <a:gd name="connsiteY89" fmla="*/ 218445 h 606722"/>
                    <a:gd name="connsiteX90" fmla="*/ 176777 w 607097"/>
                    <a:gd name="connsiteY90" fmla="*/ 244662 h 606722"/>
                    <a:gd name="connsiteX91" fmla="*/ 182829 w 607097"/>
                    <a:gd name="connsiteY91" fmla="*/ 308382 h 606722"/>
                    <a:gd name="connsiteX92" fmla="*/ 189504 w 607097"/>
                    <a:gd name="connsiteY92" fmla="*/ 315136 h 606722"/>
                    <a:gd name="connsiteX93" fmla="*/ 189949 w 607097"/>
                    <a:gd name="connsiteY93" fmla="*/ 315492 h 606722"/>
                    <a:gd name="connsiteX94" fmla="*/ 191640 w 607097"/>
                    <a:gd name="connsiteY94" fmla="*/ 317269 h 606722"/>
                    <a:gd name="connsiteX95" fmla="*/ 298263 w 607097"/>
                    <a:gd name="connsiteY95" fmla="*/ 424714 h 606722"/>
                    <a:gd name="connsiteX96" fmla="*/ 362077 w 607097"/>
                    <a:gd name="connsiteY96" fmla="*/ 430758 h 606722"/>
                    <a:gd name="connsiteX97" fmla="*/ 388422 w 607097"/>
                    <a:gd name="connsiteY97" fmla="*/ 401430 h 606722"/>
                    <a:gd name="connsiteX98" fmla="*/ 408625 w 607097"/>
                    <a:gd name="connsiteY98" fmla="*/ 386233 h 606722"/>
                    <a:gd name="connsiteX99" fmla="*/ 419661 w 607097"/>
                    <a:gd name="connsiteY99" fmla="*/ 384900 h 606722"/>
                    <a:gd name="connsiteX100" fmla="*/ 446094 w 607097"/>
                    <a:gd name="connsiteY100" fmla="*/ 392365 h 606722"/>
                    <a:gd name="connsiteX101" fmla="*/ 501987 w 607097"/>
                    <a:gd name="connsiteY101" fmla="*/ 431646 h 606722"/>
                    <a:gd name="connsiteX102" fmla="*/ 586894 w 607097"/>
                    <a:gd name="connsiteY102" fmla="*/ 252749 h 606722"/>
                    <a:gd name="connsiteX103" fmla="*/ 353978 w 607097"/>
                    <a:gd name="connsiteY103" fmla="*/ 20263 h 606722"/>
                    <a:gd name="connsiteX104" fmla="*/ 353978 w 607097"/>
                    <a:gd name="connsiteY104" fmla="*/ 0 h 606722"/>
                    <a:gd name="connsiteX105" fmla="*/ 607097 w 607097"/>
                    <a:gd name="connsiteY105" fmla="*/ 252749 h 606722"/>
                    <a:gd name="connsiteX106" fmla="*/ 517384 w 607097"/>
                    <a:gd name="connsiteY106" fmla="*/ 445421 h 606722"/>
                    <a:gd name="connsiteX107" fmla="*/ 540257 w 607097"/>
                    <a:gd name="connsiteY107" fmla="*/ 474215 h 606722"/>
                    <a:gd name="connsiteX108" fmla="*/ 531179 w 607097"/>
                    <a:gd name="connsiteY108" fmla="*/ 532870 h 606722"/>
                    <a:gd name="connsiteX109" fmla="*/ 505814 w 607097"/>
                    <a:gd name="connsiteY109" fmla="*/ 559176 h 606722"/>
                    <a:gd name="connsiteX110" fmla="*/ 401505 w 607097"/>
                    <a:gd name="connsiteY110" fmla="*/ 606722 h 606722"/>
                    <a:gd name="connsiteX111" fmla="*/ 318556 w 607097"/>
                    <a:gd name="connsiteY111" fmla="*/ 582460 h 606722"/>
                    <a:gd name="connsiteX112" fmla="*/ 268893 w 607097"/>
                    <a:gd name="connsiteY112" fmla="*/ 543979 h 606722"/>
                    <a:gd name="connsiteX113" fmla="*/ 61343 w 607097"/>
                    <a:gd name="connsiteY113" fmla="*/ 336732 h 606722"/>
                    <a:gd name="connsiteX114" fmla="*/ 16753 w 607097"/>
                    <a:gd name="connsiteY114" fmla="*/ 275056 h 606722"/>
                    <a:gd name="connsiteX115" fmla="*/ 48171 w 607097"/>
                    <a:gd name="connsiteY115" fmla="*/ 101135 h 606722"/>
                    <a:gd name="connsiteX116" fmla="*/ 73447 w 607097"/>
                    <a:gd name="connsiteY116" fmla="*/ 75807 h 606722"/>
                    <a:gd name="connsiteX117" fmla="*/ 132188 w 607097"/>
                    <a:gd name="connsiteY117" fmla="*/ 66742 h 606722"/>
                    <a:gd name="connsiteX118" fmla="*/ 160757 w 607097"/>
                    <a:gd name="connsiteY118" fmla="*/ 89315 h 606722"/>
                    <a:gd name="connsiteX119" fmla="*/ 353978 w 607097"/>
                    <a:gd name="connsiteY119" fmla="*/ 0 h 6067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</a:cxnLst>
                  <a:rect l="l" t="t" r="r" b="b"/>
                  <a:pathLst>
                    <a:path w="607097" h="606722">
                      <a:moveTo>
                        <a:pt x="482620" y="381169"/>
                      </a:moveTo>
                      <a:cubicBezTo>
                        <a:pt x="486624" y="377172"/>
                        <a:pt x="492675" y="377172"/>
                        <a:pt x="496768" y="381169"/>
                      </a:cubicBezTo>
                      <a:lnTo>
                        <a:pt x="510916" y="395381"/>
                      </a:lnTo>
                      <a:cubicBezTo>
                        <a:pt x="515009" y="399379"/>
                        <a:pt x="515009" y="405419"/>
                        <a:pt x="510916" y="409505"/>
                      </a:cubicBezTo>
                      <a:cubicBezTo>
                        <a:pt x="509937" y="412525"/>
                        <a:pt x="506912" y="412525"/>
                        <a:pt x="503887" y="412525"/>
                      </a:cubicBezTo>
                      <a:cubicBezTo>
                        <a:pt x="500861" y="412525"/>
                        <a:pt x="498815" y="411548"/>
                        <a:pt x="496768" y="409505"/>
                      </a:cubicBezTo>
                      <a:lnTo>
                        <a:pt x="482620" y="395381"/>
                      </a:lnTo>
                      <a:cubicBezTo>
                        <a:pt x="478527" y="391295"/>
                        <a:pt x="478527" y="385255"/>
                        <a:pt x="482620" y="381169"/>
                      </a:cubicBezTo>
                      <a:close/>
                      <a:moveTo>
                        <a:pt x="546398" y="242745"/>
                      </a:moveTo>
                      <a:lnTo>
                        <a:pt x="566606" y="242745"/>
                      </a:lnTo>
                      <a:cubicBezTo>
                        <a:pt x="572659" y="242745"/>
                        <a:pt x="576754" y="246732"/>
                        <a:pt x="576754" y="252756"/>
                      </a:cubicBezTo>
                      <a:cubicBezTo>
                        <a:pt x="576754" y="258869"/>
                        <a:pt x="572659" y="262856"/>
                        <a:pt x="566606" y="262856"/>
                      </a:cubicBezTo>
                      <a:lnTo>
                        <a:pt x="546398" y="262856"/>
                      </a:lnTo>
                      <a:cubicBezTo>
                        <a:pt x="540255" y="262856"/>
                        <a:pt x="536249" y="258869"/>
                        <a:pt x="536249" y="252756"/>
                      </a:cubicBezTo>
                      <a:cubicBezTo>
                        <a:pt x="536249" y="246732"/>
                        <a:pt x="540255" y="242745"/>
                        <a:pt x="546398" y="242745"/>
                      </a:cubicBezTo>
                      <a:close/>
                      <a:moveTo>
                        <a:pt x="353968" y="101120"/>
                      </a:moveTo>
                      <a:cubicBezTo>
                        <a:pt x="360022" y="101120"/>
                        <a:pt x="364118" y="105119"/>
                        <a:pt x="364118" y="111251"/>
                      </a:cubicBezTo>
                      <a:lnTo>
                        <a:pt x="364118" y="242683"/>
                      </a:lnTo>
                      <a:lnTo>
                        <a:pt x="424838" y="242683"/>
                      </a:lnTo>
                      <a:cubicBezTo>
                        <a:pt x="430893" y="242683"/>
                        <a:pt x="434988" y="246682"/>
                        <a:pt x="434988" y="252725"/>
                      </a:cubicBezTo>
                      <a:cubicBezTo>
                        <a:pt x="434988" y="258857"/>
                        <a:pt x="430893" y="262856"/>
                        <a:pt x="424838" y="262856"/>
                      </a:cubicBezTo>
                      <a:lnTo>
                        <a:pt x="353968" y="262856"/>
                      </a:lnTo>
                      <a:cubicBezTo>
                        <a:pt x="347825" y="262856"/>
                        <a:pt x="343818" y="258857"/>
                        <a:pt x="343818" y="252725"/>
                      </a:cubicBezTo>
                      <a:lnTo>
                        <a:pt x="343818" y="111251"/>
                      </a:lnTo>
                      <a:cubicBezTo>
                        <a:pt x="343818" y="105119"/>
                        <a:pt x="347825" y="101120"/>
                        <a:pt x="353968" y="101120"/>
                      </a:cubicBezTo>
                      <a:close/>
                      <a:moveTo>
                        <a:pt x="496768" y="96101"/>
                      </a:moveTo>
                      <a:cubicBezTo>
                        <a:pt x="500861" y="92017"/>
                        <a:pt x="506912" y="92017"/>
                        <a:pt x="510916" y="96101"/>
                      </a:cubicBezTo>
                      <a:cubicBezTo>
                        <a:pt x="515009" y="100096"/>
                        <a:pt x="515009" y="106222"/>
                        <a:pt x="510916" y="110217"/>
                      </a:cubicBezTo>
                      <a:lnTo>
                        <a:pt x="496768" y="124334"/>
                      </a:lnTo>
                      <a:cubicBezTo>
                        <a:pt x="494722" y="126376"/>
                        <a:pt x="492675" y="127441"/>
                        <a:pt x="489650" y="127441"/>
                      </a:cubicBezTo>
                      <a:cubicBezTo>
                        <a:pt x="486624" y="127441"/>
                        <a:pt x="484578" y="126376"/>
                        <a:pt x="482620" y="124334"/>
                      </a:cubicBezTo>
                      <a:cubicBezTo>
                        <a:pt x="478527" y="120338"/>
                        <a:pt x="478527" y="114301"/>
                        <a:pt x="482620" y="110217"/>
                      </a:cubicBezTo>
                      <a:close/>
                      <a:moveTo>
                        <a:pt x="196955" y="96101"/>
                      </a:moveTo>
                      <a:cubicBezTo>
                        <a:pt x="201050" y="92017"/>
                        <a:pt x="207104" y="92017"/>
                        <a:pt x="211110" y="96101"/>
                      </a:cubicBezTo>
                      <a:lnTo>
                        <a:pt x="225355" y="110217"/>
                      </a:lnTo>
                      <a:cubicBezTo>
                        <a:pt x="229361" y="114301"/>
                        <a:pt x="229361" y="120338"/>
                        <a:pt x="225355" y="124334"/>
                      </a:cubicBezTo>
                      <a:cubicBezTo>
                        <a:pt x="223307" y="126376"/>
                        <a:pt x="220280" y="127441"/>
                        <a:pt x="218233" y="127441"/>
                      </a:cubicBezTo>
                      <a:cubicBezTo>
                        <a:pt x="215206" y="127441"/>
                        <a:pt x="213158" y="126376"/>
                        <a:pt x="211110" y="124334"/>
                      </a:cubicBezTo>
                      <a:lnTo>
                        <a:pt x="196955" y="110217"/>
                      </a:lnTo>
                      <a:cubicBezTo>
                        <a:pt x="192949" y="106222"/>
                        <a:pt x="192949" y="100096"/>
                        <a:pt x="196955" y="96101"/>
                      </a:cubicBezTo>
                      <a:close/>
                      <a:moveTo>
                        <a:pt x="103963" y="81761"/>
                      </a:moveTo>
                      <a:cubicBezTo>
                        <a:pt x="98011" y="82650"/>
                        <a:pt x="92182" y="85449"/>
                        <a:pt x="87598" y="90026"/>
                      </a:cubicBezTo>
                      <a:lnTo>
                        <a:pt x="62322" y="115266"/>
                      </a:lnTo>
                      <a:cubicBezTo>
                        <a:pt x="17732" y="159790"/>
                        <a:pt x="8654" y="209291"/>
                        <a:pt x="34998" y="265902"/>
                      </a:cubicBezTo>
                      <a:cubicBezTo>
                        <a:pt x="44077" y="285187"/>
                        <a:pt x="57249" y="304383"/>
                        <a:pt x="75494" y="322602"/>
                      </a:cubicBezTo>
                      <a:lnTo>
                        <a:pt x="283044" y="530826"/>
                      </a:lnTo>
                      <a:cubicBezTo>
                        <a:pt x="297284" y="545046"/>
                        <a:pt x="312415" y="557132"/>
                        <a:pt x="327634" y="565219"/>
                      </a:cubicBezTo>
                      <a:cubicBezTo>
                        <a:pt x="389401" y="599612"/>
                        <a:pt x="443068" y="592503"/>
                        <a:pt x="490684" y="545046"/>
                      </a:cubicBezTo>
                      <a:lnTo>
                        <a:pt x="515960" y="519717"/>
                      </a:lnTo>
                      <a:cubicBezTo>
                        <a:pt x="525127" y="510653"/>
                        <a:pt x="527085" y="496433"/>
                        <a:pt x="521033" y="485324"/>
                      </a:cubicBezTo>
                      <a:cubicBezTo>
                        <a:pt x="503856" y="451998"/>
                        <a:pt x="434969" y="411561"/>
                        <a:pt x="434969" y="411561"/>
                      </a:cubicBezTo>
                      <a:cubicBezTo>
                        <a:pt x="427582" y="407829"/>
                        <a:pt x="420195" y="405874"/>
                        <a:pt x="414321" y="406318"/>
                      </a:cubicBezTo>
                      <a:cubicBezTo>
                        <a:pt x="414143" y="406318"/>
                        <a:pt x="413876" y="406407"/>
                        <a:pt x="413698" y="406496"/>
                      </a:cubicBezTo>
                      <a:cubicBezTo>
                        <a:pt x="409604" y="407473"/>
                        <a:pt x="407646" y="409517"/>
                        <a:pt x="405599" y="413605"/>
                      </a:cubicBezTo>
                      <a:lnTo>
                        <a:pt x="404620" y="414583"/>
                      </a:lnTo>
                      <a:cubicBezTo>
                        <a:pt x="397500" y="423648"/>
                        <a:pt x="380323" y="443910"/>
                        <a:pt x="373202" y="447910"/>
                      </a:cubicBezTo>
                      <a:cubicBezTo>
                        <a:pt x="365548" y="453242"/>
                        <a:pt x="357538" y="457152"/>
                        <a:pt x="349528" y="459552"/>
                      </a:cubicBezTo>
                      <a:cubicBezTo>
                        <a:pt x="365281" y="466839"/>
                        <a:pt x="384328" y="473149"/>
                        <a:pt x="405599" y="475282"/>
                      </a:cubicBezTo>
                      <a:cubicBezTo>
                        <a:pt x="410672" y="476259"/>
                        <a:pt x="414677" y="480259"/>
                        <a:pt x="414677" y="486391"/>
                      </a:cubicBezTo>
                      <a:cubicBezTo>
                        <a:pt x="413698" y="491456"/>
                        <a:pt x="409604" y="495456"/>
                        <a:pt x="404620" y="495456"/>
                      </a:cubicBezTo>
                      <a:lnTo>
                        <a:pt x="403552" y="495456"/>
                      </a:lnTo>
                      <a:cubicBezTo>
                        <a:pt x="333686" y="488346"/>
                        <a:pt x="288117" y="443910"/>
                        <a:pt x="287138" y="441866"/>
                      </a:cubicBezTo>
                      <a:cubicBezTo>
                        <a:pt x="286871" y="441600"/>
                        <a:pt x="286604" y="441333"/>
                        <a:pt x="286426" y="441067"/>
                      </a:cubicBezTo>
                      <a:cubicBezTo>
                        <a:pt x="285625" y="440356"/>
                        <a:pt x="284824" y="439645"/>
                        <a:pt x="284112" y="438845"/>
                      </a:cubicBezTo>
                      <a:lnTo>
                        <a:pt x="176777" y="331666"/>
                      </a:lnTo>
                      <a:cubicBezTo>
                        <a:pt x="174730" y="329622"/>
                        <a:pt x="119015" y="284120"/>
                        <a:pt x="111895" y="213379"/>
                      </a:cubicBezTo>
                      <a:cubicBezTo>
                        <a:pt x="110916" y="208314"/>
                        <a:pt x="115010" y="203248"/>
                        <a:pt x="121062" y="202270"/>
                      </a:cubicBezTo>
                      <a:cubicBezTo>
                        <a:pt x="127115" y="201204"/>
                        <a:pt x="131209" y="205292"/>
                        <a:pt x="132188" y="211335"/>
                      </a:cubicBezTo>
                      <a:cubicBezTo>
                        <a:pt x="133968" y="229109"/>
                        <a:pt x="139486" y="245284"/>
                        <a:pt x="146428" y="259325"/>
                      </a:cubicBezTo>
                      <a:cubicBezTo>
                        <a:pt x="148653" y="250794"/>
                        <a:pt x="152658" y="242262"/>
                        <a:pt x="158532" y="233553"/>
                      </a:cubicBezTo>
                      <a:cubicBezTo>
                        <a:pt x="162537" y="227510"/>
                        <a:pt x="183808" y="210358"/>
                        <a:pt x="191907" y="202270"/>
                      </a:cubicBezTo>
                      <a:lnTo>
                        <a:pt x="192975" y="201204"/>
                      </a:lnTo>
                      <a:cubicBezTo>
                        <a:pt x="196980" y="199160"/>
                        <a:pt x="199027" y="196138"/>
                        <a:pt x="200006" y="193117"/>
                      </a:cubicBezTo>
                      <a:cubicBezTo>
                        <a:pt x="202053" y="187073"/>
                        <a:pt x="200006" y="178986"/>
                        <a:pt x="194933" y="170899"/>
                      </a:cubicBezTo>
                      <a:cubicBezTo>
                        <a:pt x="194933" y="169832"/>
                        <a:pt x="154438" y="102113"/>
                        <a:pt x="121062" y="84961"/>
                      </a:cubicBezTo>
                      <a:cubicBezTo>
                        <a:pt x="115989" y="81895"/>
                        <a:pt x="109915" y="80873"/>
                        <a:pt x="103963" y="81761"/>
                      </a:cubicBezTo>
                      <a:close/>
                      <a:moveTo>
                        <a:pt x="353980" y="30273"/>
                      </a:moveTo>
                      <a:cubicBezTo>
                        <a:pt x="360041" y="30273"/>
                        <a:pt x="364141" y="34368"/>
                        <a:pt x="364141" y="40422"/>
                      </a:cubicBezTo>
                      <a:lnTo>
                        <a:pt x="364141" y="60719"/>
                      </a:lnTo>
                      <a:cubicBezTo>
                        <a:pt x="364141" y="66772"/>
                        <a:pt x="360041" y="70778"/>
                        <a:pt x="353980" y="70778"/>
                      </a:cubicBezTo>
                      <a:cubicBezTo>
                        <a:pt x="347829" y="70778"/>
                        <a:pt x="343818" y="66772"/>
                        <a:pt x="343818" y="60719"/>
                      </a:cubicBezTo>
                      <a:lnTo>
                        <a:pt x="343818" y="40422"/>
                      </a:lnTo>
                      <a:cubicBezTo>
                        <a:pt x="343818" y="34368"/>
                        <a:pt x="347829" y="30273"/>
                        <a:pt x="353980" y="30273"/>
                      </a:cubicBezTo>
                      <a:close/>
                      <a:moveTo>
                        <a:pt x="353978" y="20263"/>
                      </a:moveTo>
                      <a:cubicBezTo>
                        <a:pt x="284112" y="20263"/>
                        <a:pt x="219409" y="50479"/>
                        <a:pt x="174819" y="104957"/>
                      </a:cubicBezTo>
                      <a:cubicBezTo>
                        <a:pt x="196446" y="130818"/>
                        <a:pt x="212911" y="158901"/>
                        <a:pt x="214246" y="160768"/>
                      </a:cubicBezTo>
                      <a:cubicBezTo>
                        <a:pt x="221278" y="173920"/>
                        <a:pt x="224304" y="187073"/>
                        <a:pt x="221278" y="198182"/>
                      </a:cubicBezTo>
                      <a:cubicBezTo>
                        <a:pt x="220299" y="202093"/>
                        <a:pt x="218430" y="205736"/>
                        <a:pt x="215938" y="209025"/>
                      </a:cubicBezTo>
                      <a:cubicBezTo>
                        <a:pt x="214336" y="211335"/>
                        <a:pt x="212466" y="213379"/>
                        <a:pt x="210152" y="215157"/>
                      </a:cubicBezTo>
                      <a:cubicBezTo>
                        <a:pt x="208906" y="216312"/>
                        <a:pt x="207482" y="217378"/>
                        <a:pt x="206147" y="218445"/>
                      </a:cubicBezTo>
                      <a:cubicBezTo>
                        <a:pt x="193954" y="228487"/>
                        <a:pt x="179803" y="241640"/>
                        <a:pt x="176777" y="244662"/>
                      </a:cubicBezTo>
                      <a:cubicBezTo>
                        <a:pt x="160579" y="269012"/>
                        <a:pt x="162537" y="287142"/>
                        <a:pt x="182829" y="308382"/>
                      </a:cubicBezTo>
                      <a:lnTo>
                        <a:pt x="189504" y="315136"/>
                      </a:lnTo>
                      <a:cubicBezTo>
                        <a:pt x="189771" y="315403"/>
                        <a:pt x="189949" y="315492"/>
                        <a:pt x="189949" y="315492"/>
                      </a:cubicBezTo>
                      <a:cubicBezTo>
                        <a:pt x="190572" y="316025"/>
                        <a:pt x="191195" y="316647"/>
                        <a:pt x="191640" y="317269"/>
                      </a:cubicBezTo>
                      <a:lnTo>
                        <a:pt x="298263" y="424714"/>
                      </a:lnTo>
                      <a:cubicBezTo>
                        <a:pt x="318556" y="444888"/>
                        <a:pt x="337780" y="446932"/>
                        <a:pt x="362077" y="430758"/>
                      </a:cubicBezTo>
                      <a:cubicBezTo>
                        <a:pt x="365103" y="428713"/>
                        <a:pt x="378275" y="414583"/>
                        <a:pt x="388422" y="401430"/>
                      </a:cubicBezTo>
                      <a:cubicBezTo>
                        <a:pt x="393406" y="393343"/>
                        <a:pt x="400526" y="388277"/>
                        <a:pt x="408625" y="386233"/>
                      </a:cubicBezTo>
                      <a:cubicBezTo>
                        <a:pt x="412096" y="385344"/>
                        <a:pt x="415834" y="384900"/>
                        <a:pt x="419661" y="384900"/>
                      </a:cubicBezTo>
                      <a:cubicBezTo>
                        <a:pt x="428294" y="384989"/>
                        <a:pt x="437728" y="387477"/>
                        <a:pt x="446094" y="392365"/>
                      </a:cubicBezTo>
                      <a:cubicBezTo>
                        <a:pt x="447963" y="393609"/>
                        <a:pt x="476088" y="410051"/>
                        <a:pt x="501987" y="431646"/>
                      </a:cubicBezTo>
                      <a:cubicBezTo>
                        <a:pt x="556545" y="387122"/>
                        <a:pt x="586894" y="322513"/>
                        <a:pt x="586894" y="252749"/>
                      </a:cubicBezTo>
                      <a:cubicBezTo>
                        <a:pt x="586894" y="124330"/>
                        <a:pt x="482585" y="20263"/>
                        <a:pt x="353978" y="20263"/>
                      </a:cubicBezTo>
                      <a:close/>
                      <a:moveTo>
                        <a:pt x="353978" y="0"/>
                      </a:moveTo>
                      <a:cubicBezTo>
                        <a:pt x="493710" y="0"/>
                        <a:pt x="607097" y="113222"/>
                        <a:pt x="607097" y="252749"/>
                      </a:cubicBezTo>
                      <a:cubicBezTo>
                        <a:pt x="607097" y="327578"/>
                        <a:pt x="574345" y="397786"/>
                        <a:pt x="517384" y="445421"/>
                      </a:cubicBezTo>
                      <a:cubicBezTo>
                        <a:pt x="526907" y="454753"/>
                        <a:pt x="535184" y="464617"/>
                        <a:pt x="540257" y="474215"/>
                      </a:cubicBezTo>
                      <a:cubicBezTo>
                        <a:pt x="550403" y="493412"/>
                        <a:pt x="547377" y="517673"/>
                        <a:pt x="531179" y="532870"/>
                      </a:cubicBezTo>
                      <a:lnTo>
                        <a:pt x="505814" y="559176"/>
                      </a:lnTo>
                      <a:cubicBezTo>
                        <a:pt x="474486" y="590548"/>
                        <a:pt x="438974" y="606722"/>
                        <a:pt x="401505" y="606722"/>
                      </a:cubicBezTo>
                      <a:cubicBezTo>
                        <a:pt x="375249" y="606722"/>
                        <a:pt x="346858" y="598635"/>
                        <a:pt x="318556" y="582460"/>
                      </a:cubicBezTo>
                      <a:cubicBezTo>
                        <a:pt x="301289" y="573307"/>
                        <a:pt x="285091" y="560154"/>
                        <a:pt x="268893" y="543979"/>
                      </a:cubicBezTo>
                      <a:lnTo>
                        <a:pt x="61343" y="336732"/>
                      </a:lnTo>
                      <a:cubicBezTo>
                        <a:pt x="42030" y="317536"/>
                        <a:pt x="26899" y="296296"/>
                        <a:pt x="16753" y="275056"/>
                      </a:cubicBezTo>
                      <a:cubicBezTo>
                        <a:pt x="-13596" y="210358"/>
                        <a:pt x="-2471" y="151703"/>
                        <a:pt x="48171" y="101135"/>
                      </a:cubicBezTo>
                      <a:lnTo>
                        <a:pt x="73447" y="75807"/>
                      </a:lnTo>
                      <a:cubicBezTo>
                        <a:pt x="88666" y="60699"/>
                        <a:pt x="112963" y="56611"/>
                        <a:pt x="132188" y="66742"/>
                      </a:cubicBezTo>
                      <a:cubicBezTo>
                        <a:pt x="141711" y="71719"/>
                        <a:pt x="151412" y="79895"/>
                        <a:pt x="160757" y="89315"/>
                      </a:cubicBezTo>
                      <a:cubicBezTo>
                        <a:pt x="209173" y="32971"/>
                        <a:pt x="278772" y="0"/>
                        <a:pt x="353978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3" name="iṥḷïḑe"/>
              <p:cNvSpPr/>
              <p:nvPr/>
            </p:nvSpPr>
            <p:spPr>
              <a:xfrm>
                <a:off x="3071664" y="2883810"/>
                <a:ext cx="568192" cy="56819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îṣliḍê"/>
              <p:cNvSpPr/>
              <p:nvPr/>
            </p:nvSpPr>
            <p:spPr>
              <a:xfrm>
                <a:off x="3783872" y="2883810"/>
                <a:ext cx="568192" cy="56819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iṡlîdé"/>
              <p:cNvSpPr/>
              <p:nvPr/>
            </p:nvSpPr>
            <p:spPr>
              <a:xfrm>
                <a:off x="4496080" y="2883810"/>
                <a:ext cx="568192" cy="56819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iṧļîḋè"/>
              <p:cNvSpPr txBox="1"/>
              <p:nvPr/>
            </p:nvSpPr>
            <p:spPr>
              <a:xfrm>
                <a:off x="2614464" y="1844824"/>
                <a:ext cx="774484" cy="73250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7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Step 01</a:t>
                </a:r>
                <a:endParaRPr lang="en-US" altLang="zh-CN" sz="7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ísḻîďe"/>
              <p:cNvSpPr txBox="1"/>
              <p:nvPr/>
            </p:nvSpPr>
            <p:spPr>
              <a:xfrm>
                <a:off x="2819636" y="3548166"/>
                <a:ext cx="504056" cy="47673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7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iṡḷïďe"/>
              <p:cNvSpPr txBox="1"/>
              <p:nvPr/>
            </p:nvSpPr>
            <p:spPr>
              <a:xfrm>
                <a:off x="3576758" y="3548166"/>
                <a:ext cx="504056" cy="47673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7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iṣľídé"/>
              <p:cNvSpPr txBox="1"/>
              <p:nvPr/>
            </p:nvSpPr>
            <p:spPr>
              <a:xfrm>
                <a:off x="4316136" y="3548166"/>
                <a:ext cx="504056" cy="47673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7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is1îdé"/>
            <p:cNvGrpSpPr/>
            <p:nvPr/>
          </p:nvGrpSpPr>
          <p:grpSpPr>
            <a:xfrm>
              <a:off x="5375920" y="1844824"/>
              <a:ext cx="2864576" cy="2180077"/>
              <a:chOff x="1487488" y="1844824"/>
              <a:chExt cx="2864576" cy="2180077"/>
            </a:xfrm>
          </p:grpSpPr>
          <p:grpSp>
            <p:nvGrpSpPr>
              <p:cNvPr id="24" name="ísḻíḑe"/>
              <p:cNvGrpSpPr/>
              <p:nvPr/>
            </p:nvGrpSpPr>
            <p:grpSpPr>
              <a:xfrm>
                <a:off x="1487488" y="2420888"/>
                <a:ext cx="1440160" cy="1440160"/>
                <a:chOff x="1487488" y="2420888"/>
                <a:chExt cx="1440160" cy="1440160"/>
              </a:xfrm>
            </p:grpSpPr>
            <p:sp>
              <p:nvSpPr>
                <p:cNvPr id="30" name="îṡ1ïḋe"/>
                <p:cNvSpPr/>
                <p:nvPr/>
              </p:nvSpPr>
              <p:spPr>
                <a:xfrm>
                  <a:off x="1487488" y="2420888"/>
                  <a:ext cx="1440160" cy="144016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ïṩlidè"/>
                <p:cNvSpPr/>
                <p:nvPr/>
              </p:nvSpPr>
              <p:spPr>
                <a:xfrm>
                  <a:off x="1800118" y="2733770"/>
                  <a:ext cx="814900" cy="814396"/>
                </a:xfrm>
                <a:custGeom>
                  <a:avLst/>
                  <a:gdLst>
                    <a:gd name="connsiteX0" fmla="*/ 482620 w 607097"/>
                    <a:gd name="connsiteY0" fmla="*/ 381169 h 606722"/>
                    <a:gd name="connsiteX1" fmla="*/ 496768 w 607097"/>
                    <a:gd name="connsiteY1" fmla="*/ 381169 h 606722"/>
                    <a:gd name="connsiteX2" fmla="*/ 510916 w 607097"/>
                    <a:gd name="connsiteY2" fmla="*/ 395381 h 606722"/>
                    <a:gd name="connsiteX3" fmla="*/ 510916 w 607097"/>
                    <a:gd name="connsiteY3" fmla="*/ 409505 h 606722"/>
                    <a:gd name="connsiteX4" fmla="*/ 503887 w 607097"/>
                    <a:gd name="connsiteY4" fmla="*/ 412525 h 606722"/>
                    <a:gd name="connsiteX5" fmla="*/ 496768 w 607097"/>
                    <a:gd name="connsiteY5" fmla="*/ 409505 h 606722"/>
                    <a:gd name="connsiteX6" fmla="*/ 482620 w 607097"/>
                    <a:gd name="connsiteY6" fmla="*/ 395381 h 606722"/>
                    <a:gd name="connsiteX7" fmla="*/ 482620 w 607097"/>
                    <a:gd name="connsiteY7" fmla="*/ 381169 h 606722"/>
                    <a:gd name="connsiteX8" fmla="*/ 546398 w 607097"/>
                    <a:gd name="connsiteY8" fmla="*/ 242745 h 606722"/>
                    <a:gd name="connsiteX9" fmla="*/ 566606 w 607097"/>
                    <a:gd name="connsiteY9" fmla="*/ 242745 h 606722"/>
                    <a:gd name="connsiteX10" fmla="*/ 576754 w 607097"/>
                    <a:gd name="connsiteY10" fmla="*/ 252756 h 606722"/>
                    <a:gd name="connsiteX11" fmla="*/ 566606 w 607097"/>
                    <a:gd name="connsiteY11" fmla="*/ 262856 h 606722"/>
                    <a:gd name="connsiteX12" fmla="*/ 546398 w 607097"/>
                    <a:gd name="connsiteY12" fmla="*/ 262856 h 606722"/>
                    <a:gd name="connsiteX13" fmla="*/ 536249 w 607097"/>
                    <a:gd name="connsiteY13" fmla="*/ 252756 h 606722"/>
                    <a:gd name="connsiteX14" fmla="*/ 546398 w 607097"/>
                    <a:gd name="connsiteY14" fmla="*/ 242745 h 606722"/>
                    <a:gd name="connsiteX15" fmla="*/ 353968 w 607097"/>
                    <a:gd name="connsiteY15" fmla="*/ 101120 h 606722"/>
                    <a:gd name="connsiteX16" fmla="*/ 364118 w 607097"/>
                    <a:gd name="connsiteY16" fmla="*/ 111251 h 606722"/>
                    <a:gd name="connsiteX17" fmla="*/ 364118 w 607097"/>
                    <a:gd name="connsiteY17" fmla="*/ 242683 h 606722"/>
                    <a:gd name="connsiteX18" fmla="*/ 424838 w 607097"/>
                    <a:gd name="connsiteY18" fmla="*/ 242683 h 606722"/>
                    <a:gd name="connsiteX19" fmla="*/ 434988 w 607097"/>
                    <a:gd name="connsiteY19" fmla="*/ 252725 h 606722"/>
                    <a:gd name="connsiteX20" fmla="*/ 424838 w 607097"/>
                    <a:gd name="connsiteY20" fmla="*/ 262856 h 606722"/>
                    <a:gd name="connsiteX21" fmla="*/ 353968 w 607097"/>
                    <a:gd name="connsiteY21" fmla="*/ 262856 h 606722"/>
                    <a:gd name="connsiteX22" fmla="*/ 343818 w 607097"/>
                    <a:gd name="connsiteY22" fmla="*/ 252725 h 606722"/>
                    <a:gd name="connsiteX23" fmla="*/ 343818 w 607097"/>
                    <a:gd name="connsiteY23" fmla="*/ 111251 h 606722"/>
                    <a:gd name="connsiteX24" fmla="*/ 353968 w 607097"/>
                    <a:gd name="connsiteY24" fmla="*/ 101120 h 606722"/>
                    <a:gd name="connsiteX25" fmla="*/ 496768 w 607097"/>
                    <a:gd name="connsiteY25" fmla="*/ 96101 h 606722"/>
                    <a:gd name="connsiteX26" fmla="*/ 510916 w 607097"/>
                    <a:gd name="connsiteY26" fmla="*/ 96101 h 606722"/>
                    <a:gd name="connsiteX27" fmla="*/ 510916 w 607097"/>
                    <a:gd name="connsiteY27" fmla="*/ 110217 h 606722"/>
                    <a:gd name="connsiteX28" fmla="*/ 496768 w 607097"/>
                    <a:gd name="connsiteY28" fmla="*/ 124334 h 606722"/>
                    <a:gd name="connsiteX29" fmla="*/ 489650 w 607097"/>
                    <a:gd name="connsiteY29" fmla="*/ 127441 h 606722"/>
                    <a:gd name="connsiteX30" fmla="*/ 482620 w 607097"/>
                    <a:gd name="connsiteY30" fmla="*/ 124334 h 606722"/>
                    <a:gd name="connsiteX31" fmla="*/ 482620 w 607097"/>
                    <a:gd name="connsiteY31" fmla="*/ 110217 h 606722"/>
                    <a:gd name="connsiteX32" fmla="*/ 196955 w 607097"/>
                    <a:gd name="connsiteY32" fmla="*/ 96101 h 606722"/>
                    <a:gd name="connsiteX33" fmla="*/ 211110 w 607097"/>
                    <a:gd name="connsiteY33" fmla="*/ 96101 h 606722"/>
                    <a:gd name="connsiteX34" fmla="*/ 225355 w 607097"/>
                    <a:gd name="connsiteY34" fmla="*/ 110217 h 606722"/>
                    <a:gd name="connsiteX35" fmla="*/ 225355 w 607097"/>
                    <a:gd name="connsiteY35" fmla="*/ 124334 h 606722"/>
                    <a:gd name="connsiteX36" fmla="*/ 218233 w 607097"/>
                    <a:gd name="connsiteY36" fmla="*/ 127441 h 606722"/>
                    <a:gd name="connsiteX37" fmla="*/ 211110 w 607097"/>
                    <a:gd name="connsiteY37" fmla="*/ 124334 h 606722"/>
                    <a:gd name="connsiteX38" fmla="*/ 196955 w 607097"/>
                    <a:gd name="connsiteY38" fmla="*/ 110217 h 606722"/>
                    <a:gd name="connsiteX39" fmla="*/ 196955 w 607097"/>
                    <a:gd name="connsiteY39" fmla="*/ 96101 h 606722"/>
                    <a:gd name="connsiteX40" fmla="*/ 103963 w 607097"/>
                    <a:gd name="connsiteY40" fmla="*/ 81761 h 606722"/>
                    <a:gd name="connsiteX41" fmla="*/ 87598 w 607097"/>
                    <a:gd name="connsiteY41" fmla="*/ 90026 h 606722"/>
                    <a:gd name="connsiteX42" fmla="*/ 62322 w 607097"/>
                    <a:gd name="connsiteY42" fmla="*/ 115266 h 606722"/>
                    <a:gd name="connsiteX43" fmla="*/ 34998 w 607097"/>
                    <a:gd name="connsiteY43" fmla="*/ 265902 h 606722"/>
                    <a:gd name="connsiteX44" fmla="*/ 75494 w 607097"/>
                    <a:gd name="connsiteY44" fmla="*/ 322602 h 606722"/>
                    <a:gd name="connsiteX45" fmla="*/ 283044 w 607097"/>
                    <a:gd name="connsiteY45" fmla="*/ 530826 h 606722"/>
                    <a:gd name="connsiteX46" fmla="*/ 327634 w 607097"/>
                    <a:gd name="connsiteY46" fmla="*/ 565219 h 606722"/>
                    <a:gd name="connsiteX47" fmla="*/ 490684 w 607097"/>
                    <a:gd name="connsiteY47" fmla="*/ 545046 h 606722"/>
                    <a:gd name="connsiteX48" fmla="*/ 515960 w 607097"/>
                    <a:gd name="connsiteY48" fmla="*/ 519717 h 606722"/>
                    <a:gd name="connsiteX49" fmla="*/ 521033 w 607097"/>
                    <a:gd name="connsiteY49" fmla="*/ 485324 h 606722"/>
                    <a:gd name="connsiteX50" fmla="*/ 434969 w 607097"/>
                    <a:gd name="connsiteY50" fmla="*/ 411561 h 606722"/>
                    <a:gd name="connsiteX51" fmla="*/ 414321 w 607097"/>
                    <a:gd name="connsiteY51" fmla="*/ 406318 h 606722"/>
                    <a:gd name="connsiteX52" fmla="*/ 413698 w 607097"/>
                    <a:gd name="connsiteY52" fmla="*/ 406496 h 606722"/>
                    <a:gd name="connsiteX53" fmla="*/ 405599 w 607097"/>
                    <a:gd name="connsiteY53" fmla="*/ 413605 h 606722"/>
                    <a:gd name="connsiteX54" fmla="*/ 404620 w 607097"/>
                    <a:gd name="connsiteY54" fmla="*/ 414583 h 606722"/>
                    <a:gd name="connsiteX55" fmla="*/ 373202 w 607097"/>
                    <a:gd name="connsiteY55" fmla="*/ 447910 h 606722"/>
                    <a:gd name="connsiteX56" fmla="*/ 349528 w 607097"/>
                    <a:gd name="connsiteY56" fmla="*/ 459552 h 606722"/>
                    <a:gd name="connsiteX57" fmla="*/ 405599 w 607097"/>
                    <a:gd name="connsiteY57" fmla="*/ 475282 h 606722"/>
                    <a:gd name="connsiteX58" fmla="*/ 414677 w 607097"/>
                    <a:gd name="connsiteY58" fmla="*/ 486391 h 606722"/>
                    <a:gd name="connsiteX59" fmla="*/ 404620 w 607097"/>
                    <a:gd name="connsiteY59" fmla="*/ 495456 h 606722"/>
                    <a:gd name="connsiteX60" fmla="*/ 403552 w 607097"/>
                    <a:gd name="connsiteY60" fmla="*/ 495456 h 606722"/>
                    <a:gd name="connsiteX61" fmla="*/ 287138 w 607097"/>
                    <a:gd name="connsiteY61" fmla="*/ 441866 h 606722"/>
                    <a:gd name="connsiteX62" fmla="*/ 286426 w 607097"/>
                    <a:gd name="connsiteY62" fmla="*/ 441067 h 606722"/>
                    <a:gd name="connsiteX63" fmla="*/ 284112 w 607097"/>
                    <a:gd name="connsiteY63" fmla="*/ 438845 h 606722"/>
                    <a:gd name="connsiteX64" fmla="*/ 176777 w 607097"/>
                    <a:gd name="connsiteY64" fmla="*/ 331666 h 606722"/>
                    <a:gd name="connsiteX65" fmla="*/ 111895 w 607097"/>
                    <a:gd name="connsiteY65" fmla="*/ 213379 h 606722"/>
                    <a:gd name="connsiteX66" fmla="*/ 121062 w 607097"/>
                    <a:gd name="connsiteY66" fmla="*/ 202270 h 606722"/>
                    <a:gd name="connsiteX67" fmla="*/ 132188 w 607097"/>
                    <a:gd name="connsiteY67" fmla="*/ 211335 h 606722"/>
                    <a:gd name="connsiteX68" fmla="*/ 146428 w 607097"/>
                    <a:gd name="connsiteY68" fmla="*/ 259325 h 606722"/>
                    <a:gd name="connsiteX69" fmla="*/ 158532 w 607097"/>
                    <a:gd name="connsiteY69" fmla="*/ 233553 h 606722"/>
                    <a:gd name="connsiteX70" fmla="*/ 191907 w 607097"/>
                    <a:gd name="connsiteY70" fmla="*/ 202270 h 606722"/>
                    <a:gd name="connsiteX71" fmla="*/ 192975 w 607097"/>
                    <a:gd name="connsiteY71" fmla="*/ 201204 h 606722"/>
                    <a:gd name="connsiteX72" fmla="*/ 200006 w 607097"/>
                    <a:gd name="connsiteY72" fmla="*/ 193117 h 606722"/>
                    <a:gd name="connsiteX73" fmla="*/ 194933 w 607097"/>
                    <a:gd name="connsiteY73" fmla="*/ 170899 h 606722"/>
                    <a:gd name="connsiteX74" fmla="*/ 121062 w 607097"/>
                    <a:gd name="connsiteY74" fmla="*/ 84961 h 606722"/>
                    <a:gd name="connsiteX75" fmla="*/ 103963 w 607097"/>
                    <a:gd name="connsiteY75" fmla="*/ 81761 h 606722"/>
                    <a:gd name="connsiteX76" fmla="*/ 353980 w 607097"/>
                    <a:gd name="connsiteY76" fmla="*/ 30273 h 606722"/>
                    <a:gd name="connsiteX77" fmla="*/ 364141 w 607097"/>
                    <a:gd name="connsiteY77" fmla="*/ 40422 h 606722"/>
                    <a:gd name="connsiteX78" fmla="*/ 364141 w 607097"/>
                    <a:gd name="connsiteY78" fmla="*/ 60719 h 606722"/>
                    <a:gd name="connsiteX79" fmla="*/ 353980 w 607097"/>
                    <a:gd name="connsiteY79" fmla="*/ 70778 h 606722"/>
                    <a:gd name="connsiteX80" fmla="*/ 343818 w 607097"/>
                    <a:gd name="connsiteY80" fmla="*/ 60719 h 606722"/>
                    <a:gd name="connsiteX81" fmla="*/ 343818 w 607097"/>
                    <a:gd name="connsiteY81" fmla="*/ 40422 h 606722"/>
                    <a:gd name="connsiteX82" fmla="*/ 353980 w 607097"/>
                    <a:gd name="connsiteY82" fmla="*/ 30273 h 606722"/>
                    <a:gd name="connsiteX83" fmla="*/ 353978 w 607097"/>
                    <a:gd name="connsiteY83" fmla="*/ 20263 h 606722"/>
                    <a:gd name="connsiteX84" fmla="*/ 174819 w 607097"/>
                    <a:gd name="connsiteY84" fmla="*/ 104957 h 606722"/>
                    <a:gd name="connsiteX85" fmla="*/ 214246 w 607097"/>
                    <a:gd name="connsiteY85" fmla="*/ 160768 h 606722"/>
                    <a:gd name="connsiteX86" fmla="*/ 221278 w 607097"/>
                    <a:gd name="connsiteY86" fmla="*/ 198182 h 606722"/>
                    <a:gd name="connsiteX87" fmla="*/ 215938 w 607097"/>
                    <a:gd name="connsiteY87" fmla="*/ 209025 h 606722"/>
                    <a:gd name="connsiteX88" fmla="*/ 210152 w 607097"/>
                    <a:gd name="connsiteY88" fmla="*/ 215157 h 606722"/>
                    <a:gd name="connsiteX89" fmla="*/ 206147 w 607097"/>
                    <a:gd name="connsiteY89" fmla="*/ 218445 h 606722"/>
                    <a:gd name="connsiteX90" fmla="*/ 176777 w 607097"/>
                    <a:gd name="connsiteY90" fmla="*/ 244662 h 606722"/>
                    <a:gd name="connsiteX91" fmla="*/ 182829 w 607097"/>
                    <a:gd name="connsiteY91" fmla="*/ 308382 h 606722"/>
                    <a:gd name="connsiteX92" fmla="*/ 189504 w 607097"/>
                    <a:gd name="connsiteY92" fmla="*/ 315136 h 606722"/>
                    <a:gd name="connsiteX93" fmla="*/ 189949 w 607097"/>
                    <a:gd name="connsiteY93" fmla="*/ 315492 h 606722"/>
                    <a:gd name="connsiteX94" fmla="*/ 191640 w 607097"/>
                    <a:gd name="connsiteY94" fmla="*/ 317269 h 606722"/>
                    <a:gd name="connsiteX95" fmla="*/ 298263 w 607097"/>
                    <a:gd name="connsiteY95" fmla="*/ 424714 h 606722"/>
                    <a:gd name="connsiteX96" fmla="*/ 362077 w 607097"/>
                    <a:gd name="connsiteY96" fmla="*/ 430758 h 606722"/>
                    <a:gd name="connsiteX97" fmla="*/ 388422 w 607097"/>
                    <a:gd name="connsiteY97" fmla="*/ 401430 h 606722"/>
                    <a:gd name="connsiteX98" fmla="*/ 408625 w 607097"/>
                    <a:gd name="connsiteY98" fmla="*/ 386233 h 606722"/>
                    <a:gd name="connsiteX99" fmla="*/ 419661 w 607097"/>
                    <a:gd name="connsiteY99" fmla="*/ 384900 h 606722"/>
                    <a:gd name="connsiteX100" fmla="*/ 446094 w 607097"/>
                    <a:gd name="connsiteY100" fmla="*/ 392365 h 606722"/>
                    <a:gd name="connsiteX101" fmla="*/ 501987 w 607097"/>
                    <a:gd name="connsiteY101" fmla="*/ 431646 h 606722"/>
                    <a:gd name="connsiteX102" fmla="*/ 586894 w 607097"/>
                    <a:gd name="connsiteY102" fmla="*/ 252749 h 606722"/>
                    <a:gd name="connsiteX103" fmla="*/ 353978 w 607097"/>
                    <a:gd name="connsiteY103" fmla="*/ 20263 h 606722"/>
                    <a:gd name="connsiteX104" fmla="*/ 353978 w 607097"/>
                    <a:gd name="connsiteY104" fmla="*/ 0 h 606722"/>
                    <a:gd name="connsiteX105" fmla="*/ 607097 w 607097"/>
                    <a:gd name="connsiteY105" fmla="*/ 252749 h 606722"/>
                    <a:gd name="connsiteX106" fmla="*/ 517384 w 607097"/>
                    <a:gd name="connsiteY106" fmla="*/ 445421 h 606722"/>
                    <a:gd name="connsiteX107" fmla="*/ 540257 w 607097"/>
                    <a:gd name="connsiteY107" fmla="*/ 474215 h 606722"/>
                    <a:gd name="connsiteX108" fmla="*/ 531179 w 607097"/>
                    <a:gd name="connsiteY108" fmla="*/ 532870 h 606722"/>
                    <a:gd name="connsiteX109" fmla="*/ 505814 w 607097"/>
                    <a:gd name="connsiteY109" fmla="*/ 559176 h 606722"/>
                    <a:gd name="connsiteX110" fmla="*/ 401505 w 607097"/>
                    <a:gd name="connsiteY110" fmla="*/ 606722 h 606722"/>
                    <a:gd name="connsiteX111" fmla="*/ 318556 w 607097"/>
                    <a:gd name="connsiteY111" fmla="*/ 582460 h 606722"/>
                    <a:gd name="connsiteX112" fmla="*/ 268893 w 607097"/>
                    <a:gd name="connsiteY112" fmla="*/ 543979 h 606722"/>
                    <a:gd name="connsiteX113" fmla="*/ 61343 w 607097"/>
                    <a:gd name="connsiteY113" fmla="*/ 336732 h 606722"/>
                    <a:gd name="connsiteX114" fmla="*/ 16753 w 607097"/>
                    <a:gd name="connsiteY114" fmla="*/ 275056 h 606722"/>
                    <a:gd name="connsiteX115" fmla="*/ 48171 w 607097"/>
                    <a:gd name="connsiteY115" fmla="*/ 101135 h 606722"/>
                    <a:gd name="connsiteX116" fmla="*/ 73447 w 607097"/>
                    <a:gd name="connsiteY116" fmla="*/ 75807 h 606722"/>
                    <a:gd name="connsiteX117" fmla="*/ 132188 w 607097"/>
                    <a:gd name="connsiteY117" fmla="*/ 66742 h 606722"/>
                    <a:gd name="connsiteX118" fmla="*/ 160757 w 607097"/>
                    <a:gd name="connsiteY118" fmla="*/ 89315 h 606722"/>
                    <a:gd name="connsiteX119" fmla="*/ 353978 w 607097"/>
                    <a:gd name="connsiteY119" fmla="*/ 0 h 6067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</a:cxnLst>
                  <a:rect l="l" t="t" r="r" b="b"/>
                  <a:pathLst>
                    <a:path w="607097" h="606722">
                      <a:moveTo>
                        <a:pt x="482620" y="381169"/>
                      </a:moveTo>
                      <a:cubicBezTo>
                        <a:pt x="486624" y="377172"/>
                        <a:pt x="492675" y="377172"/>
                        <a:pt x="496768" y="381169"/>
                      </a:cubicBezTo>
                      <a:lnTo>
                        <a:pt x="510916" y="395381"/>
                      </a:lnTo>
                      <a:cubicBezTo>
                        <a:pt x="515009" y="399379"/>
                        <a:pt x="515009" y="405419"/>
                        <a:pt x="510916" y="409505"/>
                      </a:cubicBezTo>
                      <a:cubicBezTo>
                        <a:pt x="509937" y="412525"/>
                        <a:pt x="506912" y="412525"/>
                        <a:pt x="503887" y="412525"/>
                      </a:cubicBezTo>
                      <a:cubicBezTo>
                        <a:pt x="500861" y="412525"/>
                        <a:pt x="498815" y="411548"/>
                        <a:pt x="496768" y="409505"/>
                      </a:cubicBezTo>
                      <a:lnTo>
                        <a:pt x="482620" y="395381"/>
                      </a:lnTo>
                      <a:cubicBezTo>
                        <a:pt x="478527" y="391295"/>
                        <a:pt x="478527" y="385255"/>
                        <a:pt x="482620" y="381169"/>
                      </a:cubicBezTo>
                      <a:close/>
                      <a:moveTo>
                        <a:pt x="546398" y="242745"/>
                      </a:moveTo>
                      <a:lnTo>
                        <a:pt x="566606" y="242745"/>
                      </a:lnTo>
                      <a:cubicBezTo>
                        <a:pt x="572659" y="242745"/>
                        <a:pt x="576754" y="246732"/>
                        <a:pt x="576754" y="252756"/>
                      </a:cubicBezTo>
                      <a:cubicBezTo>
                        <a:pt x="576754" y="258869"/>
                        <a:pt x="572659" y="262856"/>
                        <a:pt x="566606" y="262856"/>
                      </a:cubicBezTo>
                      <a:lnTo>
                        <a:pt x="546398" y="262856"/>
                      </a:lnTo>
                      <a:cubicBezTo>
                        <a:pt x="540255" y="262856"/>
                        <a:pt x="536249" y="258869"/>
                        <a:pt x="536249" y="252756"/>
                      </a:cubicBezTo>
                      <a:cubicBezTo>
                        <a:pt x="536249" y="246732"/>
                        <a:pt x="540255" y="242745"/>
                        <a:pt x="546398" y="242745"/>
                      </a:cubicBezTo>
                      <a:close/>
                      <a:moveTo>
                        <a:pt x="353968" y="101120"/>
                      </a:moveTo>
                      <a:cubicBezTo>
                        <a:pt x="360022" y="101120"/>
                        <a:pt x="364118" y="105119"/>
                        <a:pt x="364118" y="111251"/>
                      </a:cubicBezTo>
                      <a:lnTo>
                        <a:pt x="364118" y="242683"/>
                      </a:lnTo>
                      <a:lnTo>
                        <a:pt x="424838" y="242683"/>
                      </a:lnTo>
                      <a:cubicBezTo>
                        <a:pt x="430893" y="242683"/>
                        <a:pt x="434988" y="246682"/>
                        <a:pt x="434988" y="252725"/>
                      </a:cubicBezTo>
                      <a:cubicBezTo>
                        <a:pt x="434988" y="258857"/>
                        <a:pt x="430893" y="262856"/>
                        <a:pt x="424838" y="262856"/>
                      </a:cubicBezTo>
                      <a:lnTo>
                        <a:pt x="353968" y="262856"/>
                      </a:lnTo>
                      <a:cubicBezTo>
                        <a:pt x="347825" y="262856"/>
                        <a:pt x="343818" y="258857"/>
                        <a:pt x="343818" y="252725"/>
                      </a:cubicBezTo>
                      <a:lnTo>
                        <a:pt x="343818" y="111251"/>
                      </a:lnTo>
                      <a:cubicBezTo>
                        <a:pt x="343818" y="105119"/>
                        <a:pt x="347825" y="101120"/>
                        <a:pt x="353968" y="101120"/>
                      </a:cubicBezTo>
                      <a:close/>
                      <a:moveTo>
                        <a:pt x="496768" y="96101"/>
                      </a:moveTo>
                      <a:cubicBezTo>
                        <a:pt x="500861" y="92017"/>
                        <a:pt x="506912" y="92017"/>
                        <a:pt x="510916" y="96101"/>
                      </a:cubicBezTo>
                      <a:cubicBezTo>
                        <a:pt x="515009" y="100096"/>
                        <a:pt x="515009" y="106222"/>
                        <a:pt x="510916" y="110217"/>
                      </a:cubicBezTo>
                      <a:lnTo>
                        <a:pt x="496768" y="124334"/>
                      </a:lnTo>
                      <a:cubicBezTo>
                        <a:pt x="494722" y="126376"/>
                        <a:pt x="492675" y="127441"/>
                        <a:pt x="489650" y="127441"/>
                      </a:cubicBezTo>
                      <a:cubicBezTo>
                        <a:pt x="486624" y="127441"/>
                        <a:pt x="484578" y="126376"/>
                        <a:pt x="482620" y="124334"/>
                      </a:cubicBezTo>
                      <a:cubicBezTo>
                        <a:pt x="478527" y="120338"/>
                        <a:pt x="478527" y="114301"/>
                        <a:pt x="482620" y="110217"/>
                      </a:cubicBezTo>
                      <a:close/>
                      <a:moveTo>
                        <a:pt x="196955" y="96101"/>
                      </a:moveTo>
                      <a:cubicBezTo>
                        <a:pt x="201050" y="92017"/>
                        <a:pt x="207104" y="92017"/>
                        <a:pt x="211110" y="96101"/>
                      </a:cubicBezTo>
                      <a:lnTo>
                        <a:pt x="225355" y="110217"/>
                      </a:lnTo>
                      <a:cubicBezTo>
                        <a:pt x="229361" y="114301"/>
                        <a:pt x="229361" y="120338"/>
                        <a:pt x="225355" y="124334"/>
                      </a:cubicBezTo>
                      <a:cubicBezTo>
                        <a:pt x="223307" y="126376"/>
                        <a:pt x="220280" y="127441"/>
                        <a:pt x="218233" y="127441"/>
                      </a:cubicBezTo>
                      <a:cubicBezTo>
                        <a:pt x="215206" y="127441"/>
                        <a:pt x="213158" y="126376"/>
                        <a:pt x="211110" y="124334"/>
                      </a:cubicBezTo>
                      <a:lnTo>
                        <a:pt x="196955" y="110217"/>
                      </a:lnTo>
                      <a:cubicBezTo>
                        <a:pt x="192949" y="106222"/>
                        <a:pt x="192949" y="100096"/>
                        <a:pt x="196955" y="96101"/>
                      </a:cubicBezTo>
                      <a:close/>
                      <a:moveTo>
                        <a:pt x="103963" y="81761"/>
                      </a:moveTo>
                      <a:cubicBezTo>
                        <a:pt x="98011" y="82650"/>
                        <a:pt x="92182" y="85449"/>
                        <a:pt x="87598" y="90026"/>
                      </a:cubicBezTo>
                      <a:lnTo>
                        <a:pt x="62322" y="115266"/>
                      </a:lnTo>
                      <a:cubicBezTo>
                        <a:pt x="17732" y="159790"/>
                        <a:pt x="8654" y="209291"/>
                        <a:pt x="34998" y="265902"/>
                      </a:cubicBezTo>
                      <a:cubicBezTo>
                        <a:pt x="44077" y="285187"/>
                        <a:pt x="57249" y="304383"/>
                        <a:pt x="75494" y="322602"/>
                      </a:cubicBezTo>
                      <a:lnTo>
                        <a:pt x="283044" y="530826"/>
                      </a:lnTo>
                      <a:cubicBezTo>
                        <a:pt x="297284" y="545046"/>
                        <a:pt x="312415" y="557132"/>
                        <a:pt x="327634" y="565219"/>
                      </a:cubicBezTo>
                      <a:cubicBezTo>
                        <a:pt x="389401" y="599612"/>
                        <a:pt x="443068" y="592503"/>
                        <a:pt x="490684" y="545046"/>
                      </a:cubicBezTo>
                      <a:lnTo>
                        <a:pt x="515960" y="519717"/>
                      </a:lnTo>
                      <a:cubicBezTo>
                        <a:pt x="525127" y="510653"/>
                        <a:pt x="527085" y="496433"/>
                        <a:pt x="521033" y="485324"/>
                      </a:cubicBezTo>
                      <a:cubicBezTo>
                        <a:pt x="503856" y="451998"/>
                        <a:pt x="434969" y="411561"/>
                        <a:pt x="434969" y="411561"/>
                      </a:cubicBezTo>
                      <a:cubicBezTo>
                        <a:pt x="427582" y="407829"/>
                        <a:pt x="420195" y="405874"/>
                        <a:pt x="414321" y="406318"/>
                      </a:cubicBezTo>
                      <a:cubicBezTo>
                        <a:pt x="414143" y="406318"/>
                        <a:pt x="413876" y="406407"/>
                        <a:pt x="413698" y="406496"/>
                      </a:cubicBezTo>
                      <a:cubicBezTo>
                        <a:pt x="409604" y="407473"/>
                        <a:pt x="407646" y="409517"/>
                        <a:pt x="405599" y="413605"/>
                      </a:cubicBezTo>
                      <a:lnTo>
                        <a:pt x="404620" y="414583"/>
                      </a:lnTo>
                      <a:cubicBezTo>
                        <a:pt x="397500" y="423648"/>
                        <a:pt x="380323" y="443910"/>
                        <a:pt x="373202" y="447910"/>
                      </a:cubicBezTo>
                      <a:cubicBezTo>
                        <a:pt x="365548" y="453242"/>
                        <a:pt x="357538" y="457152"/>
                        <a:pt x="349528" y="459552"/>
                      </a:cubicBezTo>
                      <a:cubicBezTo>
                        <a:pt x="365281" y="466839"/>
                        <a:pt x="384328" y="473149"/>
                        <a:pt x="405599" y="475282"/>
                      </a:cubicBezTo>
                      <a:cubicBezTo>
                        <a:pt x="410672" y="476259"/>
                        <a:pt x="414677" y="480259"/>
                        <a:pt x="414677" y="486391"/>
                      </a:cubicBezTo>
                      <a:cubicBezTo>
                        <a:pt x="413698" y="491456"/>
                        <a:pt x="409604" y="495456"/>
                        <a:pt x="404620" y="495456"/>
                      </a:cubicBezTo>
                      <a:lnTo>
                        <a:pt x="403552" y="495456"/>
                      </a:lnTo>
                      <a:cubicBezTo>
                        <a:pt x="333686" y="488346"/>
                        <a:pt x="288117" y="443910"/>
                        <a:pt x="287138" y="441866"/>
                      </a:cubicBezTo>
                      <a:cubicBezTo>
                        <a:pt x="286871" y="441600"/>
                        <a:pt x="286604" y="441333"/>
                        <a:pt x="286426" y="441067"/>
                      </a:cubicBezTo>
                      <a:cubicBezTo>
                        <a:pt x="285625" y="440356"/>
                        <a:pt x="284824" y="439645"/>
                        <a:pt x="284112" y="438845"/>
                      </a:cubicBezTo>
                      <a:lnTo>
                        <a:pt x="176777" y="331666"/>
                      </a:lnTo>
                      <a:cubicBezTo>
                        <a:pt x="174730" y="329622"/>
                        <a:pt x="119015" y="284120"/>
                        <a:pt x="111895" y="213379"/>
                      </a:cubicBezTo>
                      <a:cubicBezTo>
                        <a:pt x="110916" y="208314"/>
                        <a:pt x="115010" y="203248"/>
                        <a:pt x="121062" y="202270"/>
                      </a:cubicBezTo>
                      <a:cubicBezTo>
                        <a:pt x="127115" y="201204"/>
                        <a:pt x="131209" y="205292"/>
                        <a:pt x="132188" y="211335"/>
                      </a:cubicBezTo>
                      <a:cubicBezTo>
                        <a:pt x="133968" y="229109"/>
                        <a:pt x="139486" y="245284"/>
                        <a:pt x="146428" y="259325"/>
                      </a:cubicBezTo>
                      <a:cubicBezTo>
                        <a:pt x="148653" y="250794"/>
                        <a:pt x="152658" y="242262"/>
                        <a:pt x="158532" y="233553"/>
                      </a:cubicBezTo>
                      <a:cubicBezTo>
                        <a:pt x="162537" y="227510"/>
                        <a:pt x="183808" y="210358"/>
                        <a:pt x="191907" y="202270"/>
                      </a:cubicBezTo>
                      <a:lnTo>
                        <a:pt x="192975" y="201204"/>
                      </a:lnTo>
                      <a:cubicBezTo>
                        <a:pt x="196980" y="199160"/>
                        <a:pt x="199027" y="196138"/>
                        <a:pt x="200006" y="193117"/>
                      </a:cubicBezTo>
                      <a:cubicBezTo>
                        <a:pt x="202053" y="187073"/>
                        <a:pt x="200006" y="178986"/>
                        <a:pt x="194933" y="170899"/>
                      </a:cubicBezTo>
                      <a:cubicBezTo>
                        <a:pt x="194933" y="169832"/>
                        <a:pt x="154438" y="102113"/>
                        <a:pt x="121062" y="84961"/>
                      </a:cubicBezTo>
                      <a:cubicBezTo>
                        <a:pt x="115989" y="81895"/>
                        <a:pt x="109915" y="80873"/>
                        <a:pt x="103963" y="81761"/>
                      </a:cubicBezTo>
                      <a:close/>
                      <a:moveTo>
                        <a:pt x="353980" y="30273"/>
                      </a:moveTo>
                      <a:cubicBezTo>
                        <a:pt x="360041" y="30273"/>
                        <a:pt x="364141" y="34368"/>
                        <a:pt x="364141" y="40422"/>
                      </a:cubicBezTo>
                      <a:lnTo>
                        <a:pt x="364141" y="60719"/>
                      </a:lnTo>
                      <a:cubicBezTo>
                        <a:pt x="364141" y="66772"/>
                        <a:pt x="360041" y="70778"/>
                        <a:pt x="353980" y="70778"/>
                      </a:cubicBezTo>
                      <a:cubicBezTo>
                        <a:pt x="347829" y="70778"/>
                        <a:pt x="343818" y="66772"/>
                        <a:pt x="343818" y="60719"/>
                      </a:cubicBezTo>
                      <a:lnTo>
                        <a:pt x="343818" y="40422"/>
                      </a:lnTo>
                      <a:cubicBezTo>
                        <a:pt x="343818" y="34368"/>
                        <a:pt x="347829" y="30273"/>
                        <a:pt x="353980" y="30273"/>
                      </a:cubicBezTo>
                      <a:close/>
                      <a:moveTo>
                        <a:pt x="353978" y="20263"/>
                      </a:moveTo>
                      <a:cubicBezTo>
                        <a:pt x="284112" y="20263"/>
                        <a:pt x="219409" y="50479"/>
                        <a:pt x="174819" y="104957"/>
                      </a:cubicBezTo>
                      <a:cubicBezTo>
                        <a:pt x="196446" y="130818"/>
                        <a:pt x="212911" y="158901"/>
                        <a:pt x="214246" y="160768"/>
                      </a:cubicBezTo>
                      <a:cubicBezTo>
                        <a:pt x="221278" y="173920"/>
                        <a:pt x="224304" y="187073"/>
                        <a:pt x="221278" y="198182"/>
                      </a:cubicBezTo>
                      <a:cubicBezTo>
                        <a:pt x="220299" y="202093"/>
                        <a:pt x="218430" y="205736"/>
                        <a:pt x="215938" y="209025"/>
                      </a:cubicBezTo>
                      <a:cubicBezTo>
                        <a:pt x="214336" y="211335"/>
                        <a:pt x="212466" y="213379"/>
                        <a:pt x="210152" y="215157"/>
                      </a:cubicBezTo>
                      <a:cubicBezTo>
                        <a:pt x="208906" y="216312"/>
                        <a:pt x="207482" y="217378"/>
                        <a:pt x="206147" y="218445"/>
                      </a:cubicBezTo>
                      <a:cubicBezTo>
                        <a:pt x="193954" y="228487"/>
                        <a:pt x="179803" y="241640"/>
                        <a:pt x="176777" y="244662"/>
                      </a:cubicBezTo>
                      <a:cubicBezTo>
                        <a:pt x="160579" y="269012"/>
                        <a:pt x="162537" y="287142"/>
                        <a:pt x="182829" y="308382"/>
                      </a:cubicBezTo>
                      <a:lnTo>
                        <a:pt x="189504" y="315136"/>
                      </a:lnTo>
                      <a:cubicBezTo>
                        <a:pt x="189771" y="315403"/>
                        <a:pt x="189949" y="315492"/>
                        <a:pt x="189949" y="315492"/>
                      </a:cubicBezTo>
                      <a:cubicBezTo>
                        <a:pt x="190572" y="316025"/>
                        <a:pt x="191195" y="316647"/>
                        <a:pt x="191640" y="317269"/>
                      </a:cubicBezTo>
                      <a:lnTo>
                        <a:pt x="298263" y="424714"/>
                      </a:lnTo>
                      <a:cubicBezTo>
                        <a:pt x="318556" y="444888"/>
                        <a:pt x="337780" y="446932"/>
                        <a:pt x="362077" y="430758"/>
                      </a:cubicBezTo>
                      <a:cubicBezTo>
                        <a:pt x="365103" y="428713"/>
                        <a:pt x="378275" y="414583"/>
                        <a:pt x="388422" y="401430"/>
                      </a:cubicBezTo>
                      <a:cubicBezTo>
                        <a:pt x="393406" y="393343"/>
                        <a:pt x="400526" y="388277"/>
                        <a:pt x="408625" y="386233"/>
                      </a:cubicBezTo>
                      <a:cubicBezTo>
                        <a:pt x="412096" y="385344"/>
                        <a:pt x="415834" y="384900"/>
                        <a:pt x="419661" y="384900"/>
                      </a:cubicBezTo>
                      <a:cubicBezTo>
                        <a:pt x="428294" y="384989"/>
                        <a:pt x="437728" y="387477"/>
                        <a:pt x="446094" y="392365"/>
                      </a:cubicBezTo>
                      <a:cubicBezTo>
                        <a:pt x="447963" y="393609"/>
                        <a:pt x="476088" y="410051"/>
                        <a:pt x="501987" y="431646"/>
                      </a:cubicBezTo>
                      <a:cubicBezTo>
                        <a:pt x="556545" y="387122"/>
                        <a:pt x="586894" y="322513"/>
                        <a:pt x="586894" y="252749"/>
                      </a:cubicBezTo>
                      <a:cubicBezTo>
                        <a:pt x="586894" y="124330"/>
                        <a:pt x="482585" y="20263"/>
                        <a:pt x="353978" y="20263"/>
                      </a:cubicBezTo>
                      <a:close/>
                      <a:moveTo>
                        <a:pt x="353978" y="0"/>
                      </a:moveTo>
                      <a:cubicBezTo>
                        <a:pt x="493710" y="0"/>
                        <a:pt x="607097" y="113222"/>
                        <a:pt x="607097" y="252749"/>
                      </a:cubicBezTo>
                      <a:cubicBezTo>
                        <a:pt x="607097" y="327578"/>
                        <a:pt x="574345" y="397786"/>
                        <a:pt x="517384" y="445421"/>
                      </a:cubicBezTo>
                      <a:cubicBezTo>
                        <a:pt x="526907" y="454753"/>
                        <a:pt x="535184" y="464617"/>
                        <a:pt x="540257" y="474215"/>
                      </a:cubicBezTo>
                      <a:cubicBezTo>
                        <a:pt x="550403" y="493412"/>
                        <a:pt x="547377" y="517673"/>
                        <a:pt x="531179" y="532870"/>
                      </a:cubicBezTo>
                      <a:lnTo>
                        <a:pt x="505814" y="559176"/>
                      </a:lnTo>
                      <a:cubicBezTo>
                        <a:pt x="474486" y="590548"/>
                        <a:pt x="438974" y="606722"/>
                        <a:pt x="401505" y="606722"/>
                      </a:cubicBezTo>
                      <a:cubicBezTo>
                        <a:pt x="375249" y="606722"/>
                        <a:pt x="346858" y="598635"/>
                        <a:pt x="318556" y="582460"/>
                      </a:cubicBezTo>
                      <a:cubicBezTo>
                        <a:pt x="301289" y="573307"/>
                        <a:pt x="285091" y="560154"/>
                        <a:pt x="268893" y="543979"/>
                      </a:cubicBezTo>
                      <a:lnTo>
                        <a:pt x="61343" y="336732"/>
                      </a:lnTo>
                      <a:cubicBezTo>
                        <a:pt x="42030" y="317536"/>
                        <a:pt x="26899" y="296296"/>
                        <a:pt x="16753" y="275056"/>
                      </a:cubicBezTo>
                      <a:cubicBezTo>
                        <a:pt x="-13596" y="210358"/>
                        <a:pt x="-2471" y="151703"/>
                        <a:pt x="48171" y="101135"/>
                      </a:cubicBezTo>
                      <a:lnTo>
                        <a:pt x="73447" y="75807"/>
                      </a:lnTo>
                      <a:cubicBezTo>
                        <a:pt x="88666" y="60699"/>
                        <a:pt x="112963" y="56611"/>
                        <a:pt x="132188" y="66742"/>
                      </a:cubicBezTo>
                      <a:cubicBezTo>
                        <a:pt x="141711" y="71719"/>
                        <a:pt x="151412" y="79895"/>
                        <a:pt x="160757" y="89315"/>
                      </a:cubicBezTo>
                      <a:cubicBezTo>
                        <a:pt x="209173" y="32971"/>
                        <a:pt x="278772" y="0"/>
                        <a:pt x="353978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iṥlíḑé"/>
              <p:cNvSpPr/>
              <p:nvPr/>
            </p:nvSpPr>
            <p:spPr>
              <a:xfrm>
                <a:off x="3071664" y="2883810"/>
                <a:ext cx="568192" cy="56819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iSļiďe"/>
              <p:cNvSpPr/>
              <p:nvPr/>
            </p:nvSpPr>
            <p:spPr>
              <a:xfrm>
                <a:off x="3783872" y="2883810"/>
                <a:ext cx="568192" cy="56819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iSļíḑè"/>
              <p:cNvSpPr txBox="1"/>
              <p:nvPr/>
            </p:nvSpPr>
            <p:spPr>
              <a:xfrm>
                <a:off x="2614464" y="1844824"/>
                <a:ext cx="774484" cy="73250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7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Step 02</a:t>
                </a:r>
                <a:endParaRPr lang="en-US" altLang="zh-CN" sz="7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íṣļïḋê"/>
              <p:cNvSpPr txBox="1"/>
              <p:nvPr/>
            </p:nvSpPr>
            <p:spPr>
              <a:xfrm>
                <a:off x="2819636" y="3548166"/>
                <a:ext cx="504056" cy="47673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7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íṩḷïḓè"/>
              <p:cNvSpPr txBox="1"/>
              <p:nvPr/>
            </p:nvSpPr>
            <p:spPr>
              <a:xfrm>
                <a:off x="3576758" y="3548166"/>
                <a:ext cx="504056" cy="47673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70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ïş1idè"/>
            <p:cNvGrpSpPr/>
            <p:nvPr/>
          </p:nvGrpSpPr>
          <p:grpSpPr>
            <a:xfrm>
              <a:off x="8526714" y="1844824"/>
              <a:ext cx="2152368" cy="2180077"/>
              <a:chOff x="1487488" y="1844824"/>
              <a:chExt cx="2152368" cy="2180077"/>
            </a:xfrm>
          </p:grpSpPr>
          <p:grpSp>
            <p:nvGrpSpPr>
              <p:cNvPr id="18" name="iṣliďe"/>
              <p:cNvGrpSpPr/>
              <p:nvPr/>
            </p:nvGrpSpPr>
            <p:grpSpPr>
              <a:xfrm>
                <a:off x="1487488" y="2420888"/>
                <a:ext cx="1440160" cy="1440160"/>
                <a:chOff x="1487488" y="2420888"/>
                <a:chExt cx="1440160" cy="1440160"/>
              </a:xfrm>
            </p:grpSpPr>
            <p:sp>
              <p:nvSpPr>
                <p:cNvPr id="22" name="ïşlíďè"/>
                <p:cNvSpPr/>
                <p:nvPr/>
              </p:nvSpPr>
              <p:spPr>
                <a:xfrm>
                  <a:off x="1487488" y="2420888"/>
                  <a:ext cx="1440160" cy="144016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îŝ1ïḍe"/>
                <p:cNvSpPr/>
                <p:nvPr/>
              </p:nvSpPr>
              <p:spPr>
                <a:xfrm>
                  <a:off x="1800118" y="2733770"/>
                  <a:ext cx="814900" cy="814396"/>
                </a:xfrm>
                <a:custGeom>
                  <a:avLst/>
                  <a:gdLst>
                    <a:gd name="connsiteX0" fmla="*/ 482620 w 607097"/>
                    <a:gd name="connsiteY0" fmla="*/ 381169 h 606722"/>
                    <a:gd name="connsiteX1" fmla="*/ 496768 w 607097"/>
                    <a:gd name="connsiteY1" fmla="*/ 381169 h 606722"/>
                    <a:gd name="connsiteX2" fmla="*/ 510916 w 607097"/>
                    <a:gd name="connsiteY2" fmla="*/ 395381 h 606722"/>
                    <a:gd name="connsiteX3" fmla="*/ 510916 w 607097"/>
                    <a:gd name="connsiteY3" fmla="*/ 409505 h 606722"/>
                    <a:gd name="connsiteX4" fmla="*/ 503887 w 607097"/>
                    <a:gd name="connsiteY4" fmla="*/ 412525 h 606722"/>
                    <a:gd name="connsiteX5" fmla="*/ 496768 w 607097"/>
                    <a:gd name="connsiteY5" fmla="*/ 409505 h 606722"/>
                    <a:gd name="connsiteX6" fmla="*/ 482620 w 607097"/>
                    <a:gd name="connsiteY6" fmla="*/ 395381 h 606722"/>
                    <a:gd name="connsiteX7" fmla="*/ 482620 w 607097"/>
                    <a:gd name="connsiteY7" fmla="*/ 381169 h 606722"/>
                    <a:gd name="connsiteX8" fmla="*/ 546398 w 607097"/>
                    <a:gd name="connsiteY8" fmla="*/ 242745 h 606722"/>
                    <a:gd name="connsiteX9" fmla="*/ 566606 w 607097"/>
                    <a:gd name="connsiteY9" fmla="*/ 242745 h 606722"/>
                    <a:gd name="connsiteX10" fmla="*/ 576754 w 607097"/>
                    <a:gd name="connsiteY10" fmla="*/ 252756 h 606722"/>
                    <a:gd name="connsiteX11" fmla="*/ 566606 w 607097"/>
                    <a:gd name="connsiteY11" fmla="*/ 262856 h 606722"/>
                    <a:gd name="connsiteX12" fmla="*/ 546398 w 607097"/>
                    <a:gd name="connsiteY12" fmla="*/ 262856 h 606722"/>
                    <a:gd name="connsiteX13" fmla="*/ 536249 w 607097"/>
                    <a:gd name="connsiteY13" fmla="*/ 252756 h 606722"/>
                    <a:gd name="connsiteX14" fmla="*/ 546398 w 607097"/>
                    <a:gd name="connsiteY14" fmla="*/ 242745 h 606722"/>
                    <a:gd name="connsiteX15" fmla="*/ 353968 w 607097"/>
                    <a:gd name="connsiteY15" fmla="*/ 101120 h 606722"/>
                    <a:gd name="connsiteX16" fmla="*/ 364118 w 607097"/>
                    <a:gd name="connsiteY16" fmla="*/ 111251 h 606722"/>
                    <a:gd name="connsiteX17" fmla="*/ 364118 w 607097"/>
                    <a:gd name="connsiteY17" fmla="*/ 242683 h 606722"/>
                    <a:gd name="connsiteX18" fmla="*/ 424838 w 607097"/>
                    <a:gd name="connsiteY18" fmla="*/ 242683 h 606722"/>
                    <a:gd name="connsiteX19" fmla="*/ 434988 w 607097"/>
                    <a:gd name="connsiteY19" fmla="*/ 252725 h 606722"/>
                    <a:gd name="connsiteX20" fmla="*/ 424838 w 607097"/>
                    <a:gd name="connsiteY20" fmla="*/ 262856 h 606722"/>
                    <a:gd name="connsiteX21" fmla="*/ 353968 w 607097"/>
                    <a:gd name="connsiteY21" fmla="*/ 262856 h 606722"/>
                    <a:gd name="connsiteX22" fmla="*/ 343818 w 607097"/>
                    <a:gd name="connsiteY22" fmla="*/ 252725 h 606722"/>
                    <a:gd name="connsiteX23" fmla="*/ 343818 w 607097"/>
                    <a:gd name="connsiteY23" fmla="*/ 111251 h 606722"/>
                    <a:gd name="connsiteX24" fmla="*/ 353968 w 607097"/>
                    <a:gd name="connsiteY24" fmla="*/ 101120 h 606722"/>
                    <a:gd name="connsiteX25" fmla="*/ 496768 w 607097"/>
                    <a:gd name="connsiteY25" fmla="*/ 96101 h 606722"/>
                    <a:gd name="connsiteX26" fmla="*/ 510916 w 607097"/>
                    <a:gd name="connsiteY26" fmla="*/ 96101 h 606722"/>
                    <a:gd name="connsiteX27" fmla="*/ 510916 w 607097"/>
                    <a:gd name="connsiteY27" fmla="*/ 110217 h 606722"/>
                    <a:gd name="connsiteX28" fmla="*/ 496768 w 607097"/>
                    <a:gd name="connsiteY28" fmla="*/ 124334 h 606722"/>
                    <a:gd name="connsiteX29" fmla="*/ 489650 w 607097"/>
                    <a:gd name="connsiteY29" fmla="*/ 127441 h 606722"/>
                    <a:gd name="connsiteX30" fmla="*/ 482620 w 607097"/>
                    <a:gd name="connsiteY30" fmla="*/ 124334 h 606722"/>
                    <a:gd name="connsiteX31" fmla="*/ 482620 w 607097"/>
                    <a:gd name="connsiteY31" fmla="*/ 110217 h 606722"/>
                    <a:gd name="connsiteX32" fmla="*/ 196955 w 607097"/>
                    <a:gd name="connsiteY32" fmla="*/ 96101 h 606722"/>
                    <a:gd name="connsiteX33" fmla="*/ 211110 w 607097"/>
                    <a:gd name="connsiteY33" fmla="*/ 96101 h 606722"/>
                    <a:gd name="connsiteX34" fmla="*/ 225355 w 607097"/>
                    <a:gd name="connsiteY34" fmla="*/ 110217 h 606722"/>
                    <a:gd name="connsiteX35" fmla="*/ 225355 w 607097"/>
                    <a:gd name="connsiteY35" fmla="*/ 124334 h 606722"/>
                    <a:gd name="connsiteX36" fmla="*/ 218233 w 607097"/>
                    <a:gd name="connsiteY36" fmla="*/ 127441 h 606722"/>
                    <a:gd name="connsiteX37" fmla="*/ 211110 w 607097"/>
                    <a:gd name="connsiteY37" fmla="*/ 124334 h 606722"/>
                    <a:gd name="connsiteX38" fmla="*/ 196955 w 607097"/>
                    <a:gd name="connsiteY38" fmla="*/ 110217 h 606722"/>
                    <a:gd name="connsiteX39" fmla="*/ 196955 w 607097"/>
                    <a:gd name="connsiteY39" fmla="*/ 96101 h 606722"/>
                    <a:gd name="connsiteX40" fmla="*/ 103963 w 607097"/>
                    <a:gd name="connsiteY40" fmla="*/ 81761 h 606722"/>
                    <a:gd name="connsiteX41" fmla="*/ 87598 w 607097"/>
                    <a:gd name="connsiteY41" fmla="*/ 90026 h 606722"/>
                    <a:gd name="connsiteX42" fmla="*/ 62322 w 607097"/>
                    <a:gd name="connsiteY42" fmla="*/ 115266 h 606722"/>
                    <a:gd name="connsiteX43" fmla="*/ 34998 w 607097"/>
                    <a:gd name="connsiteY43" fmla="*/ 265902 h 606722"/>
                    <a:gd name="connsiteX44" fmla="*/ 75494 w 607097"/>
                    <a:gd name="connsiteY44" fmla="*/ 322602 h 606722"/>
                    <a:gd name="connsiteX45" fmla="*/ 283044 w 607097"/>
                    <a:gd name="connsiteY45" fmla="*/ 530826 h 606722"/>
                    <a:gd name="connsiteX46" fmla="*/ 327634 w 607097"/>
                    <a:gd name="connsiteY46" fmla="*/ 565219 h 606722"/>
                    <a:gd name="connsiteX47" fmla="*/ 490684 w 607097"/>
                    <a:gd name="connsiteY47" fmla="*/ 545046 h 606722"/>
                    <a:gd name="connsiteX48" fmla="*/ 515960 w 607097"/>
                    <a:gd name="connsiteY48" fmla="*/ 519717 h 606722"/>
                    <a:gd name="connsiteX49" fmla="*/ 521033 w 607097"/>
                    <a:gd name="connsiteY49" fmla="*/ 485324 h 606722"/>
                    <a:gd name="connsiteX50" fmla="*/ 434969 w 607097"/>
                    <a:gd name="connsiteY50" fmla="*/ 411561 h 606722"/>
                    <a:gd name="connsiteX51" fmla="*/ 414321 w 607097"/>
                    <a:gd name="connsiteY51" fmla="*/ 406318 h 606722"/>
                    <a:gd name="connsiteX52" fmla="*/ 413698 w 607097"/>
                    <a:gd name="connsiteY52" fmla="*/ 406496 h 606722"/>
                    <a:gd name="connsiteX53" fmla="*/ 405599 w 607097"/>
                    <a:gd name="connsiteY53" fmla="*/ 413605 h 606722"/>
                    <a:gd name="connsiteX54" fmla="*/ 404620 w 607097"/>
                    <a:gd name="connsiteY54" fmla="*/ 414583 h 606722"/>
                    <a:gd name="connsiteX55" fmla="*/ 373202 w 607097"/>
                    <a:gd name="connsiteY55" fmla="*/ 447910 h 606722"/>
                    <a:gd name="connsiteX56" fmla="*/ 349528 w 607097"/>
                    <a:gd name="connsiteY56" fmla="*/ 459552 h 606722"/>
                    <a:gd name="connsiteX57" fmla="*/ 405599 w 607097"/>
                    <a:gd name="connsiteY57" fmla="*/ 475282 h 606722"/>
                    <a:gd name="connsiteX58" fmla="*/ 414677 w 607097"/>
                    <a:gd name="connsiteY58" fmla="*/ 486391 h 606722"/>
                    <a:gd name="connsiteX59" fmla="*/ 404620 w 607097"/>
                    <a:gd name="connsiteY59" fmla="*/ 495456 h 606722"/>
                    <a:gd name="connsiteX60" fmla="*/ 403552 w 607097"/>
                    <a:gd name="connsiteY60" fmla="*/ 495456 h 606722"/>
                    <a:gd name="connsiteX61" fmla="*/ 287138 w 607097"/>
                    <a:gd name="connsiteY61" fmla="*/ 441866 h 606722"/>
                    <a:gd name="connsiteX62" fmla="*/ 286426 w 607097"/>
                    <a:gd name="connsiteY62" fmla="*/ 441067 h 606722"/>
                    <a:gd name="connsiteX63" fmla="*/ 284112 w 607097"/>
                    <a:gd name="connsiteY63" fmla="*/ 438845 h 606722"/>
                    <a:gd name="connsiteX64" fmla="*/ 176777 w 607097"/>
                    <a:gd name="connsiteY64" fmla="*/ 331666 h 606722"/>
                    <a:gd name="connsiteX65" fmla="*/ 111895 w 607097"/>
                    <a:gd name="connsiteY65" fmla="*/ 213379 h 606722"/>
                    <a:gd name="connsiteX66" fmla="*/ 121062 w 607097"/>
                    <a:gd name="connsiteY66" fmla="*/ 202270 h 606722"/>
                    <a:gd name="connsiteX67" fmla="*/ 132188 w 607097"/>
                    <a:gd name="connsiteY67" fmla="*/ 211335 h 606722"/>
                    <a:gd name="connsiteX68" fmla="*/ 146428 w 607097"/>
                    <a:gd name="connsiteY68" fmla="*/ 259325 h 606722"/>
                    <a:gd name="connsiteX69" fmla="*/ 158532 w 607097"/>
                    <a:gd name="connsiteY69" fmla="*/ 233553 h 606722"/>
                    <a:gd name="connsiteX70" fmla="*/ 191907 w 607097"/>
                    <a:gd name="connsiteY70" fmla="*/ 202270 h 606722"/>
                    <a:gd name="connsiteX71" fmla="*/ 192975 w 607097"/>
                    <a:gd name="connsiteY71" fmla="*/ 201204 h 606722"/>
                    <a:gd name="connsiteX72" fmla="*/ 200006 w 607097"/>
                    <a:gd name="connsiteY72" fmla="*/ 193117 h 606722"/>
                    <a:gd name="connsiteX73" fmla="*/ 194933 w 607097"/>
                    <a:gd name="connsiteY73" fmla="*/ 170899 h 606722"/>
                    <a:gd name="connsiteX74" fmla="*/ 121062 w 607097"/>
                    <a:gd name="connsiteY74" fmla="*/ 84961 h 606722"/>
                    <a:gd name="connsiteX75" fmla="*/ 103963 w 607097"/>
                    <a:gd name="connsiteY75" fmla="*/ 81761 h 606722"/>
                    <a:gd name="connsiteX76" fmla="*/ 353980 w 607097"/>
                    <a:gd name="connsiteY76" fmla="*/ 30273 h 606722"/>
                    <a:gd name="connsiteX77" fmla="*/ 364141 w 607097"/>
                    <a:gd name="connsiteY77" fmla="*/ 40422 h 606722"/>
                    <a:gd name="connsiteX78" fmla="*/ 364141 w 607097"/>
                    <a:gd name="connsiteY78" fmla="*/ 60719 h 606722"/>
                    <a:gd name="connsiteX79" fmla="*/ 353980 w 607097"/>
                    <a:gd name="connsiteY79" fmla="*/ 70778 h 606722"/>
                    <a:gd name="connsiteX80" fmla="*/ 343818 w 607097"/>
                    <a:gd name="connsiteY80" fmla="*/ 60719 h 606722"/>
                    <a:gd name="connsiteX81" fmla="*/ 343818 w 607097"/>
                    <a:gd name="connsiteY81" fmla="*/ 40422 h 606722"/>
                    <a:gd name="connsiteX82" fmla="*/ 353980 w 607097"/>
                    <a:gd name="connsiteY82" fmla="*/ 30273 h 606722"/>
                    <a:gd name="connsiteX83" fmla="*/ 353978 w 607097"/>
                    <a:gd name="connsiteY83" fmla="*/ 20263 h 606722"/>
                    <a:gd name="connsiteX84" fmla="*/ 174819 w 607097"/>
                    <a:gd name="connsiteY84" fmla="*/ 104957 h 606722"/>
                    <a:gd name="connsiteX85" fmla="*/ 214246 w 607097"/>
                    <a:gd name="connsiteY85" fmla="*/ 160768 h 606722"/>
                    <a:gd name="connsiteX86" fmla="*/ 221278 w 607097"/>
                    <a:gd name="connsiteY86" fmla="*/ 198182 h 606722"/>
                    <a:gd name="connsiteX87" fmla="*/ 215938 w 607097"/>
                    <a:gd name="connsiteY87" fmla="*/ 209025 h 606722"/>
                    <a:gd name="connsiteX88" fmla="*/ 210152 w 607097"/>
                    <a:gd name="connsiteY88" fmla="*/ 215157 h 606722"/>
                    <a:gd name="connsiteX89" fmla="*/ 206147 w 607097"/>
                    <a:gd name="connsiteY89" fmla="*/ 218445 h 606722"/>
                    <a:gd name="connsiteX90" fmla="*/ 176777 w 607097"/>
                    <a:gd name="connsiteY90" fmla="*/ 244662 h 606722"/>
                    <a:gd name="connsiteX91" fmla="*/ 182829 w 607097"/>
                    <a:gd name="connsiteY91" fmla="*/ 308382 h 606722"/>
                    <a:gd name="connsiteX92" fmla="*/ 189504 w 607097"/>
                    <a:gd name="connsiteY92" fmla="*/ 315136 h 606722"/>
                    <a:gd name="connsiteX93" fmla="*/ 189949 w 607097"/>
                    <a:gd name="connsiteY93" fmla="*/ 315492 h 606722"/>
                    <a:gd name="connsiteX94" fmla="*/ 191640 w 607097"/>
                    <a:gd name="connsiteY94" fmla="*/ 317269 h 606722"/>
                    <a:gd name="connsiteX95" fmla="*/ 298263 w 607097"/>
                    <a:gd name="connsiteY95" fmla="*/ 424714 h 606722"/>
                    <a:gd name="connsiteX96" fmla="*/ 362077 w 607097"/>
                    <a:gd name="connsiteY96" fmla="*/ 430758 h 606722"/>
                    <a:gd name="connsiteX97" fmla="*/ 388422 w 607097"/>
                    <a:gd name="connsiteY97" fmla="*/ 401430 h 606722"/>
                    <a:gd name="connsiteX98" fmla="*/ 408625 w 607097"/>
                    <a:gd name="connsiteY98" fmla="*/ 386233 h 606722"/>
                    <a:gd name="connsiteX99" fmla="*/ 419661 w 607097"/>
                    <a:gd name="connsiteY99" fmla="*/ 384900 h 606722"/>
                    <a:gd name="connsiteX100" fmla="*/ 446094 w 607097"/>
                    <a:gd name="connsiteY100" fmla="*/ 392365 h 606722"/>
                    <a:gd name="connsiteX101" fmla="*/ 501987 w 607097"/>
                    <a:gd name="connsiteY101" fmla="*/ 431646 h 606722"/>
                    <a:gd name="connsiteX102" fmla="*/ 586894 w 607097"/>
                    <a:gd name="connsiteY102" fmla="*/ 252749 h 606722"/>
                    <a:gd name="connsiteX103" fmla="*/ 353978 w 607097"/>
                    <a:gd name="connsiteY103" fmla="*/ 20263 h 606722"/>
                    <a:gd name="connsiteX104" fmla="*/ 353978 w 607097"/>
                    <a:gd name="connsiteY104" fmla="*/ 0 h 606722"/>
                    <a:gd name="connsiteX105" fmla="*/ 607097 w 607097"/>
                    <a:gd name="connsiteY105" fmla="*/ 252749 h 606722"/>
                    <a:gd name="connsiteX106" fmla="*/ 517384 w 607097"/>
                    <a:gd name="connsiteY106" fmla="*/ 445421 h 606722"/>
                    <a:gd name="connsiteX107" fmla="*/ 540257 w 607097"/>
                    <a:gd name="connsiteY107" fmla="*/ 474215 h 606722"/>
                    <a:gd name="connsiteX108" fmla="*/ 531179 w 607097"/>
                    <a:gd name="connsiteY108" fmla="*/ 532870 h 606722"/>
                    <a:gd name="connsiteX109" fmla="*/ 505814 w 607097"/>
                    <a:gd name="connsiteY109" fmla="*/ 559176 h 606722"/>
                    <a:gd name="connsiteX110" fmla="*/ 401505 w 607097"/>
                    <a:gd name="connsiteY110" fmla="*/ 606722 h 606722"/>
                    <a:gd name="connsiteX111" fmla="*/ 318556 w 607097"/>
                    <a:gd name="connsiteY111" fmla="*/ 582460 h 606722"/>
                    <a:gd name="connsiteX112" fmla="*/ 268893 w 607097"/>
                    <a:gd name="connsiteY112" fmla="*/ 543979 h 606722"/>
                    <a:gd name="connsiteX113" fmla="*/ 61343 w 607097"/>
                    <a:gd name="connsiteY113" fmla="*/ 336732 h 606722"/>
                    <a:gd name="connsiteX114" fmla="*/ 16753 w 607097"/>
                    <a:gd name="connsiteY114" fmla="*/ 275056 h 606722"/>
                    <a:gd name="connsiteX115" fmla="*/ 48171 w 607097"/>
                    <a:gd name="connsiteY115" fmla="*/ 101135 h 606722"/>
                    <a:gd name="connsiteX116" fmla="*/ 73447 w 607097"/>
                    <a:gd name="connsiteY116" fmla="*/ 75807 h 606722"/>
                    <a:gd name="connsiteX117" fmla="*/ 132188 w 607097"/>
                    <a:gd name="connsiteY117" fmla="*/ 66742 h 606722"/>
                    <a:gd name="connsiteX118" fmla="*/ 160757 w 607097"/>
                    <a:gd name="connsiteY118" fmla="*/ 89315 h 606722"/>
                    <a:gd name="connsiteX119" fmla="*/ 353978 w 607097"/>
                    <a:gd name="connsiteY119" fmla="*/ 0 h 6067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</a:cxnLst>
                  <a:rect l="l" t="t" r="r" b="b"/>
                  <a:pathLst>
                    <a:path w="607097" h="606722">
                      <a:moveTo>
                        <a:pt x="482620" y="381169"/>
                      </a:moveTo>
                      <a:cubicBezTo>
                        <a:pt x="486624" y="377172"/>
                        <a:pt x="492675" y="377172"/>
                        <a:pt x="496768" y="381169"/>
                      </a:cubicBezTo>
                      <a:lnTo>
                        <a:pt x="510916" y="395381"/>
                      </a:lnTo>
                      <a:cubicBezTo>
                        <a:pt x="515009" y="399379"/>
                        <a:pt x="515009" y="405419"/>
                        <a:pt x="510916" y="409505"/>
                      </a:cubicBezTo>
                      <a:cubicBezTo>
                        <a:pt x="509937" y="412525"/>
                        <a:pt x="506912" y="412525"/>
                        <a:pt x="503887" y="412525"/>
                      </a:cubicBezTo>
                      <a:cubicBezTo>
                        <a:pt x="500861" y="412525"/>
                        <a:pt x="498815" y="411548"/>
                        <a:pt x="496768" y="409505"/>
                      </a:cubicBezTo>
                      <a:lnTo>
                        <a:pt x="482620" y="395381"/>
                      </a:lnTo>
                      <a:cubicBezTo>
                        <a:pt x="478527" y="391295"/>
                        <a:pt x="478527" y="385255"/>
                        <a:pt x="482620" y="381169"/>
                      </a:cubicBezTo>
                      <a:close/>
                      <a:moveTo>
                        <a:pt x="546398" y="242745"/>
                      </a:moveTo>
                      <a:lnTo>
                        <a:pt x="566606" y="242745"/>
                      </a:lnTo>
                      <a:cubicBezTo>
                        <a:pt x="572659" y="242745"/>
                        <a:pt x="576754" y="246732"/>
                        <a:pt x="576754" y="252756"/>
                      </a:cubicBezTo>
                      <a:cubicBezTo>
                        <a:pt x="576754" y="258869"/>
                        <a:pt x="572659" y="262856"/>
                        <a:pt x="566606" y="262856"/>
                      </a:cubicBezTo>
                      <a:lnTo>
                        <a:pt x="546398" y="262856"/>
                      </a:lnTo>
                      <a:cubicBezTo>
                        <a:pt x="540255" y="262856"/>
                        <a:pt x="536249" y="258869"/>
                        <a:pt x="536249" y="252756"/>
                      </a:cubicBezTo>
                      <a:cubicBezTo>
                        <a:pt x="536249" y="246732"/>
                        <a:pt x="540255" y="242745"/>
                        <a:pt x="546398" y="242745"/>
                      </a:cubicBezTo>
                      <a:close/>
                      <a:moveTo>
                        <a:pt x="353968" y="101120"/>
                      </a:moveTo>
                      <a:cubicBezTo>
                        <a:pt x="360022" y="101120"/>
                        <a:pt x="364118" y="105119"/>
                        <a:pt x="364118" y="111251"/>
                      </a:cubicBezTo>
                      <a:lnTo>
                        <a:pt x="364118" y="242683"/>
                      </a:lnTo>
                      <a:lnTo>
                        <a:pt x="424838" y="242683"/>
                      </a:lnTo>
                      <a:cubicBezTo>
                        <a:pt x="430893" y="242683"/>
                        <a:pt x="434988" y="246682"/>
                        <a:pt x="434988" y="252725"/>
                      </a:cubicBezTo>
                      <a:cubicBezTo>
                        <a:pt x="434988" y="258857"/>
                        <a:pt x="430893" y="262856"/>
                        <a:pt x="424838" y="262856"/>
                      </a:cubicBezTo>
                      <a:lnTo>
                        <a:pt x="353968" y="262856"/>
                      </a:lnTo>
                      <a:cubicBezTo>
                        <a:pt x="347825" y="262856"/>
                        <a:pt x="343818" y="258857"/>
                        <a:pt x="343818" y="252725"/>
                      </a:cubicBezTo>
                      <a:lnTo>
                        <a:pt x="343818" y="111251"/>
                      </a:lnTo>
                      <a:cubicBezTo>
                        <a:pt x="343818" y="105119"/>
                        <a:pt x="347825" y="101120"/>
                        <a:pt x="353968" y="101120"/>
                      </a:cubicBezTo>
                      <a:close/>
                      <a:moveTo>
                        <a:pt x="496768" y="96101"/>
                      </a:moveTo>
                      <a:cubicBezTo>
                        <a:pt x="500861" y="92017"/>
                        <a:pt x="506912" y="92017"/>
                        <a:pt x="510916" y="96101"/>
                      </a:cubicBezTo>
                      <a:cubicBezTo>
                        <a:pt x="515009" y="100096"/>
                        <a:pt x="515009" y="106222"/>
                        <a:pt x="510916" y="110217"/>
                      </a:cubicBezTo>
                      <a:lnTo>
                        <a:pt x="496768" y="124334"/>
                      </a:lnTo>
                      <a:cubicBezTo>
                        <a:pt x="494722" y="126376"/>
                        <a:pt x="492675" y="127441"/>
                        <a:pt x="489650" y="127441"/>
                      </a:cubicBezTo>
                      <a:cubicBezTo>
                        <a:pt x="486624" y="127441"/>
                        <a:pt x="484578" y="126376"/>
                        <a:pt x="482620" y="124334"/>
                      </a:cubicBezTo>
                      <a:cubicBezTo>
                        <a:pt x="478527" y="120338"/>
                        <a:pt x="478527" y="114301"/>
                        <a:pt x="482620" y="110217"/>
                      </a:cubicBezTo>
                      <a:close/>
                      <a:moveTo>
                        <a:pt x="196955" y="96101"/>
                      </a:moveTo>
                      <a:cubicBezTo>
                        <a:pt x="201050" y="92017"/>
                        <a:pt x="207104" y="92017"/>
                        <a:pt x="211110" y="96101"/>
                      </a:cubicBezTo>
                      <a:lnTo>
                        <a:pt x="225355" y="110217"/>
                      </a:lnTo>
                      <a:cubicBezTo>
                        <a:pt x="229361" y="114301"/>
                        <a:pt x="229361" y="120338"/>
                        <a:pt x="225355" y="124334"/>
                      </a:cubicBezTo>
                      <a:cubicBezTo>
                        <a:pt x="223307" y="126376"/>
                        <a:pt x="220280" y="127441"/>
                        <a:pt x="218233" y="127441"/>
                      </a:cubicBezTo>
                      <a:cubicBezTo>
                        <a:pt x="215206" y="127441"/>
                        <a:pt x="213158" y="126376"/>
                        <a:pt x="211110" y="124334"/>
                      </a:cubicBezTo>
                      <a:lnTo>
                        <a:pt x="196955" y="110217"/>
                      </a:lnTo>
                      <a:cubicBezTo>
                        <a:pt x="192949" y="106222"/>
                        <a:pt x="192949" y="100096"/>
                        <a:pt x="196955" y="96101"/>
                      </a:cubicBezTo>
                      <a:close/>
                      <a:moveTo>
                        <a:pt x="103963" y="81761"/>
                      </a:moveTo>
                      <a:cubicBezTo>
                        <a:pt x="98011" y="82650"/>
                        <a:pt x="92182" y="85449"/>
                        <a:pt x="87598" y="90026"/>
                      </a:cubicBezTo>
                      <a:lnTo>
                        <a:pt x="62322" y="115266"/>
                      </a:lnTo>
                      <a:cubicBezTo>
                        <a:pt x="17732" y="159790"/>
                        <a:pt x="8654" y="209291"/>
                        <a:pt x="34998" y="265902"/>
                      </a:cubicBezTo>
                      <a:cubicBezTo>
                        <a:pt x="44077" y="285187"/>
                        <a:pt x="57249" y="304383"/>
                        <a:pt x="75494" y="322602"/>
                      </a:cubicBezTo>
                      <a:lnTo>
                        <a:pt x="283044" y="530826"/>
                      </a:lnTo>
                      <a:cubicBezTo>
                        <a:pt x="297284" y="545046"/>
                        <a:pt x="312415" y="557132"/>
                        <a:pt x="327634" y="565219"/>
                      </a:cubicBezTo>
                      <a:cubicBezTo>
                        <a:pt x="389401" y="599612"/>
                        <a:pt x="443068" y="592503"/>
                        <a:pt x="490684" y="545046"/>
                      </a:cubicBezTo>
                      <a:lnTo>
                        <a:pt x="515960" y="519717"/>
                      </a:lnTo>
                      <a:cubicBezTo>
                        <a:pt x="525127" y="510653"/>
                        <a:pt x="527085" y="496433"/>
                        <a:pt x="521033" y="485324"/>
                      </a:cubicBezTo>
                      <a:cubicBezTo>
                        <a:pt x="503856" y="451998"/>
                        <a:pt x="434969" y="411561"/>
                        <a:pt x="434969" y="411561"/>
                      </a:cubicBezTo>
                      <a:cubicBezTo>
                        <a:pt x="427582" y="407829"/>
                        <a:pt x="420195" y="405874"/>
                        <a:pt x="414321" y="406318"/>
                      </a:cubicBezTo>
                      <a:cubicBezTo>
                        <a:pt x="414143" y="406318"/>
                        <a:pt x="413876" y="406407"/>
                        <a:pt x="413698" y="406496"/>
                      </a:cubicBezTo>
                      <a:cubicBezTo>
                        <a:pt x="409604" y="407473"/>
                        <a:pt x="407646" y="409517"/>
                        <a:pt x="405599" y="413605"/>
                      </a:cubicBezTo>
                      <a:lnTo>
                        <a:pt x="404620" y="414583"/>
                      </a:lnTo>
                      <a:cubicBezTo>
                        <a:pt x="397500" y="423648"/>
                        <a:pt x="380323" y="443910"/>
                        <a:pt x="373202" y="447910"/>
                      </a:cubicBezTo>
                      <a:cubicBezTo>
                        <a:pt x="365548" y="453242"/>
                        <a:pt x="357538" y="457152"/>
                        <a:pt x="349528" y="459552"/>
                      </a:cubicBezTo>
                      <a:cubicBezTo>
                        <a:pt x="365281" y="466839"/>
                        <a:pt x="384328" y="473149"/>
                        <a:pt x="405599" y="475282"/>
                      </a:cubicBezTo>
                      <a:cubicBezTo>
                        <a:pt x="410672" y="476259"/>
                        <a:pt x="414677" y="480259"/>
                        <a:pt x="414677" y="486391"/>
                      </a:cubicBezTo>
                      <a:cubicBezTo>
                        <a:pt x="413698" y="491456"/>
                        <a:pt x="409604" y="495456"/>
                        <a:pt x="404620" y="495456"/>
                      </a:cubicBezTo>
                      <a:lnTo>
                        <a:pt x="403552" y="495456"/>
                      </a:lnTo>
                      <a:cubicBezTo>
                        <a:pt x="333686" y="488346"/>
                        <a:pt x="288117" y="443910"/>
                        <a:pt x="287138" y="441866"/>
                      </a:cubicBezTo>
                      <a:cubicBezTo>
                        <a:pt x="286871" y="441600"/>
                        <a:pt x="286604" y="441333"/>
                        <a:pt x="286426" y="441067"/>
                      </a:cubicBezTo>
                      <a:cubicBezTo>
                        <a:pt x="285625" y="440356"/>
                        <a:pt x="284824" y="439645"/>
                        <a:pt x="284112" y="438845"/>
                      </a:cubicBezTo>
                      <a:lnTo>
                        <a:pt x="176777" y="331666"/>
                      </a:lnTo>
                      <a:cubicBezTo>
                        <a:pt x="174730" y="329622"/>
                        <a:pt x="119015" y="284120"/>
                        <a:pt x="111895" y="213379"/>
                      </a:cubicBezTo>
                      <a:cubicBezTo>
                        <a:pt x="110916" y="208314"/>
                        <a:pt x="115010" y="203248"/>
                        <a:pt x="121062" y="202270"/>
                      </a:cubicBezTo>
                      <a:cubicBezTo>
                        <a:pt x="127115" y="201204"/>
                        <a:pt x="131209" y="205292"/>
                        <a:pt x="132188" y="211335"/>
                      </a:cubicBezTo>
                      <a:cubicBezTo>
                        <a:pt x="133968" y="229109"/>
                        <a:pt x="139486" y="245284"/>
                        <a:pt x="146428" y="259325"/>
                      </a:cubicBezTo>
                      <a:cubicBezTo>
                        <a:pt x="148653" y="250794"/>
                        <a:pt x="152658" y="242262"/>
                        <a:pt x="158532" y="233553"/>
                      </a:cubicBezTo>
                      <a:cubicBezTo>
                        <a:pt x="162537" y="227510"/>
                        <a:pt x="183808" y="210358"/>
                        <a:pt x="191907" y="202270"/>
                      </a:cubicBezTo>
                      <a:lnTo>
                        <a:pt x="192975" y="201204"/>
                      </a:lnTo>
                      <a:cubicBezTo>
                        <a:pt x="196980" y="199160"/>
                        <a:pt x="199027" y="196138"/>
                        <a:pt x="200006" y="193117"/>
                      </a:cubicBezTo>
                      <a:cubicBezTo>
                        <a:pt x="202053" y="187073"/>
                        <a:pt x="200006" y="178986"/>
                        <a:pt x="194933" y="170899"/>
                      </a:cubicBezTo>
                      <a:cubicBezTo>
                        <a:pt x="194933" y="169832"/>
                        <a:pt x="154438" y="102113"/>
                        <a:pt x="121062" y="84961"/>
                      </a:cubicBezTo>
                      <a:cubicBezTo>
                        <a:pt x="115989" y="81895"/>
                        <a:pt x="109915" y="80873"/>
                        <a:pt x="103963" y="81761"/>
                      </a:cubicBezTo>
                      <a:close/>
                      <a:moveTo>
                        <a:pt x="353980" y="30273"/>
                      </a:moveTo>
                      <a:cubicBezTo>
                        <a:pt x="360041" y="30273"/>
                        <a:pt x="364141" y="34368"/>
                        <a:pt x="364141" y="40422"/>
                      </a:cubicBezTo>
                      <a:lnTo>
                        <a:pt x="364141" y="60719"/>
                      </a:lnTo>
                      <a:cubicBezTo>
                        <a:pt x="364141" y="66772"/>
                        <a:pt x="360041" y="70778"/>
                        <a:pt x="353980" y="70778"/>
                      </a:cubicBezTo>
                      <a:cubicBezTo>
                        <a:pt x="347829" y="70778"/>
                        <a:pt x="343818" y="66772"/>
                        <a:pt x="343818" y="60719"/>
                      </a:cubicBezTo>
                      <a:lnTo>
                        <a:pt x="343818" y="40422"/>
                      </a:lnTo>
                      <a:cubicBezTo>
                        <a:pt x="343818" y="34368"/>
                        <a:pt x="347829" y="30273"/>
                        <a:pt x="353980" y="30273"/>
                      </a:cubicBezTo>
                      <a:close/>
                      <a:moveTo>
                        <a:pt x="353978" y="20263"/>
                      </a:moveTo>
                      <a:cubicBezTo>
                        <a:pt x="284112" y="20263"/>
                        <a:pt x="219409" y="50479"/>
                        <a:pt x="174819" y="104957"/>
                      </a:cubicBezTo>
                      <a:cubicBezTo>
                        <a:pt x="196446" y="130818"/>
                        <a:pt x="212911" y="158901"/>
                        <a:pt x="214246" y="160768"/>
                      </a:cubicBezTo>
                      <a:cubicBezTo>
                        <a:pt x="221278" y="173920"/>
                        <a:pt x="224304" y="187073"/>
                        <a:pt x="221278" y="198182"/>
                      </a:cubicBezTo>
                      <a:cubicBezTo>
                        <a:pt x="220299" y="202093"/>
                        <a:pt x="218430" y="205736"/>
                        <a:pt x="215938" y="209025"/>
                      </a:cubicBezTo>
                      <a:cubicBezTo>
                        <a:pt x="214336" y="211335"/>
                        <a:pt x="212466" y="213379"/>
                        <a:pt x="210152" y="215157"/>
                      </a:cubicBezTo>
                      <a:cubicBezTo>
                        <a:pt x="208906" y="216312"/>
                        <a:pt x="207482" y="217378"/>
                        <a:pt x="206147" y="218445"/>
                      </a:cubicBezTo>
                      <a:cubicBezTo>
                        <a:pt x="193954" y="228487"/>
                        <a:pt x="179803" y="241640"/>
                        <a:pt x="176777" y="244662"/>
                      </a:cubicBezTo>
                      <a:cubicBezTo>
                        <a:pt x="160579" y="269012"/>
                        <a:pt x="162537" y="287142"/>
                        <a:pt x="182829" y="308382"/>
                      </a:cubicBezTo>
                      <a:lnTo>
                        <a:pt x="189504" y="315136"/>
                      </a:lnTo>
                      <a:cubicBezTo>
                        <a:pt x="189771" y="315403"/>
                        <a:pt x="189949" y="315492"/>
                        <a:pt x="189949" y="315492"/>
                      </a:cubicBezTo>
                      <a:cubicBezTo>
                        <a:pt x="190572" y="316025"/>
                        <a:pt x="191195" y="316647"/>
                        <a:pt x="191640" y="317269"/>
                      </a:cubicBezTo>
                      <a:lnTo>
                        <a:pt x="298263" y="424714"/>
                      </a:lnTo>
                      <a:cubicBezTo>
                        <a:pt x="318556" y="444888"/>
                        <a:pt x="337780" y="446932"/>
                        <a:pt x="362077" y="430758"/>
                      </a:cubicBezTo>
                      <a:cubicBezTo>
                        <a:pt x="365103" y="428713"/>
                        <a:pt x="378275" y="414583"/>
                        <a:pt x="388422" y="401430"/>
                      </a:cubicBezTo>
                      <a:cubicBezTo>
                        <a:pt x="393406" y="393343"/>
                        <a:pt x="400526" y="388277"/>
                        <a:pt x="408625" y="386233"/>
                      </a:cubicBezTo>
                      <a:cubicBezTo>
                        <a:pt x="412096" y="385344"/>
                        <a:pt x="415834" y="384900"/>
                        <a:pt x="419661" y="384900"/>
                      </a:cubicBezTo>
                      <a:cubicBezTo>
                        <a:pt x="428294" y="384989"/>
                        <a:pt x="437728" y="387477"/>
                        <a:pt x="446094" y="392365"/>
                      </a:cubicBezTo>
                      <a:cubicBezTo>
                        <a:pt x="447963" y="393609"/>
                        <a:pt x="476088" y="410051"/>
                        <a:pt x="501987" y="431646"/>
                      </a:cubicBezTo>
                      <a:cubicBezTo>
                        <a:pt x="556545" y="387122"/>
                        <a:pt x="586894" y="322513"/>
                        <a:pt x="586894" y="252749"/>
                      </a:cubicBezTo>
                      <a:cubicBezTo>
                        <a:pt x="586894" y="124330"/>
                        <a:pt x="482585" y="20263"/>
                        <a:pt x="353978" y="20263"/>
                      </a:cubicBezTo>
                      <a:close/>
                      <a:moveTo>
                        <a:pt x="353978" y="0"/>
                      </a:moveTo>
                      <a:cubicBezTo>
                        <a:pt x="493710" y="0"/>
                        <a:pt x="607097" y="113222"/>
                        <a:pt x="607097" y="252749"/>
                      </a:cubicBezTo>
                      <a:cubicBezTo>
                        <a:pt x="607097" y="327578"/>
                        <a:pt x="574345" y="397786"/>
                        <a:pt x="517384" y="445421"/>
                      </a:cubicBezTo>
                      <a:cubicBezTo>
                        <a:pt x="526907" y="454753"/>
                        <a:pt x="535184" y="464617"/>
                        <a:pt x="540257" y="474215"/>
                      </a:cubicBezTo>
                      <a:cubicBezTo>
                        <a:pt x="550403" y="493412"/>
                        <a:pt x="547377" y="517673"/>
                        <a:pt x="531179" y="532870"/>
                      </a:cubicBezTo>
                      <a:lnTo>
                        <a:pt x="505814" y="559176"/>
                      </a:lnTo>
                      <a:cubicBezTo>
                        <a:pt x="474486" y="590548"/>
                        <a:pt x="438974" y="606722"/>
                        <a:pt x="401505" y="606722"/>
                      </a:cubicBezTo>
                      <a:cubicBezTo>
                        <a:pt x="375249" y="606722"/>
                        <a:pt x="346858" y="598635"/>
                        <a:pt x="318556" y="582460"/>
                      </a:cubicBezTo>
                      <a:cubicBezTo>
                        <a:pt x="301289" y="573307"/>
                        <a:pt x="285091" y="560154"/>
                        <a:pt x="268893" y="543979"/>
                      </a:cubicBezTo>
                      <a:lnTo>
                        <a:pt x="61343" y="336732"/>
                      </a:lnTo>
                      <a:cubicBezTo>
                        <a:pt x="42030" y="317536"/>
                        <a:pt x="26899" y="296296"/>
                        <a:pt x="16753" y="275056"/>
                      </a:cubicBezTo>
                      <a:cubicBezTo>
                        <a:pt x="-13596" y="210358"/>
                        <a:pt x="-2471" y="151703"/>
                        <a:pt x="48171" y="101135"/>
                      </a:cubicBezTo>
                      <a:lnTo>
                        <a:pt x="73447" y="75807"/>
                      </a:lnTo>
                      <a:cubicBezTo>
                        <a:pt x="88666" y="60699"/>
                        <a:pt x="112963" y="56611"/>
                        <a:pt x="132188" y="66742"/>
                      </a:cubicBezTo>
                      <a:cubicBezTo>
                        <a:pt x="141711" y="71719"/>
                        <a:pt x="151412" y="79895"/>
                        <a:pt x="160757" y="89315"/>
                      </a:cubicBezTo>
                      <a:cubicBezTo>
                        <a:pt x="209173" y="32971"/>
                        <a:pt x="278772" y="0"/>
                        <a:pt x="353978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" name="ïṥľiḑe"/>
              <p:cNvSpPr/>
              <p:nvPr/>
            </p:nvSpPr>
            <p:spPr>
              <a:xfrm>
                <a:off x="3071664" y="2883810"/>
                <a:ext cx="568192" cy="56819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îŝḻïďè"/>
              <p:cNvSpPr txBox="1"/>
              <p:nvPr/>
            </p:nvSpPr>
            <p:spPr>
              <a:xfrm>
                <a:off x="2614464" y="1844824"/>
                <a:ext cx="774484" cy="73250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7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Step 03</a:t>
                </a:r>
                <a:endParaRPr lang="en-US" altLang="zh-CN" sz="7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îSlíde"/>
              <p:cNvSpPr txBox="1"/>
              <p:nvPr/>
            </p:nvSpPr>
            <p:spPr>
              <a:xfrm>
                <a:off x="2819636" y="3548166"/>
                <a:ext cx="504056" cy="476735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anchor="ctr" anchorCtr="0">
                <a:prstTxWarp prst="textSlantUp">
                  <a:avLst/>
                </a:prstTxWarp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7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7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cxnSp>
          <p:nvCxnSpPr>
            <p:cNvPr id="10" name="直接连接符 9"/>
            <p:cNvCxnSpPr/>
            <p:nvPr/>
          </p:nvCxnSpPr>
          <p:spPr>
            <a:xfrm>
              <a:off x="4520603" y="4831885"/>
              <a:ext cx="0" cy="908538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7671397" y="4831885"/>
              <a:ext cx="0" cy="908538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45"/>
          <p:cNvGrpSpPr/>
          <p:nvPr/>
        </p:nvGrpSpPr>
        <p:grpSpPr>
          <a:xfrm>
            <a:off x="5141350" y="4655055"/>
            <a:ext cx="1909300" cy="916900"/>
            <a:chOff x="1918240" y="2349127"/>
            <a:chExt cx="1909300" cy="916900"/>
          </a:xfrm>
        </p:grpSpPr>
        <p:sp>
          <p:nvSpPr>
            <p:cNvPr id="47" name="文本框 4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918240" y="2635020"/>
              <a:ext cx="1909300" cy="6310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print the presentation and make it film to be used in a wider field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658438" y="4655055"/>
            <a:ext cx="1909300" cy="916900"/>
            <a:chOff x="1918240" y="2349127"/>
            <a:chExt cx="1909300" cy="916900"/>
          </a:xfrm>
        </p:grpSpPr>
        <p:sp>
          <p:nvSpPr>
            <p:cNvPr id="50" name="文本框 4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18240" y="2635020"/>
              <a:ext cx="1909300" cy="6310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print the presentation and make it film to be used in a wider field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042239" y="4655055"/>
            <a:ext cx="1909300" cy="916900"/>
            <a:chOff x="1918240" y="2349127"/>
            <a:chExt cx="1909300" cy="916900"/>
          </a:xfrm>
        </p:grpSpPr>
        <p:sp>
          <p:nvSpPr>
            <p:cNvPr id="53" name="文本框 5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918240" y="2635020"/>
              <a:ext cx="1909300" cy="6310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print the presentation and make it film to be used in a wider field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3" name="椭圆 62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基本资料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文本框 68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组合 82"/>
          <p:cNvGrpSpPr/>
          <p:nvPr/>
        </p:nvGrpSpPr>
        <p:grpSpPr>
          <a:xfrm>
            <a:off x="2439513" y="2070459"/>
            <a:ext cx="2502624" cy="2517596"/>
            <a:chOff x="2077903" y="1666875"/>
            <a:chExt cx="2862421" cy="2879546"/>
          </a:xfrm>
        </p:grpSpPr>
        <p:grpSp>
          <p:nvGrpSpPr>
            <p:cNvPr id="5" name="iṣľïḓe"/>
            <p:cNvGrpSpPr/>
            <p:nvPr/>
          </p:nvGrpSpPr>
          <p:grpSpPr>
            <a:xfrm>
              <a:off x="2323479" y="1926172"/>
              <a:ext cx="2395286" cy="2393983"/>
              <a:chOff x="1833521" y="2498961"/>
              <a:chExt cx="2848032" cy="2846478"/>
            </a:xfrm>
          </p:grpSpPr>
          <p:sp>
            <p:nvSpPr>
              <p:cNvPr id="60" name="ïŝľïḑê"/>
              <p:cNvSpPr/>
              <p:nvPr/>
            </p:nvSpPr>
            <p:spPr bwMode="auto">
              <a:xfrm>
                <a:off x="3755477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íślíḓe"/>
              <p:cNvSpPr/>
              <p:nvPr/>
            </p:nvSpPr>
            <p:spPr bwMode="auto">
              <a:xfrm>
                <a:off x="3288561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ï$ḷíďê"/>
              <p:cNvSpPr/>
              <p:nvPr/>
            </p:nvSpPr>
            <p:spPr bwMode="auto">
              <a:xfrm>
                <a:off x="3631380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ïşlïḋé"/>
              <p:cNvSpPr/>
              <p:nvPr/>
            </p:nvSpPr>
            <p:spPr bwMode="auto">
              <a:xfrm>
                <a:off x="3829935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iṡḷiďê"/>
              <p:cNvSpPr/>
              <p:nvPr/>
            </p:nvSpPr>
            <p:spPr bwMode="auto">
              <a:xfrm>
                <a:off x="2846465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ïslïďê"/>
              <p:cNvSpPr/>
              <p:nvPr/>
            </p:nvSpPr>
            <p:spPr bwMode="auto">
              <a:xfrm>
                <a:off x="3470053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ïṡḻíḋe"/>
              <p:cNvSpPr/>
              <p:nvPr/>
            </p:nvSpPr>
            <p:spPr bwMode="auto">
              <a:xfrm>
                <a:off x="3288561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iṣḷîďê"/>
              <p:cNvSpPr/>
              <p:nvPr/>
            </p:nvSpPr>
            <p:spPr bwMode="auto">
              <a:xfrm>
                <a:off x="3829935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íS1íḋe"/>
              <p:cNvSpPr/>
              <p:nvPr/>
            </p:nvSpPr>
            <p:spPr bwMode="auto">
              <a:xfrm>
                <a:off x="3755477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ïšľïḓe"/>
              <p:cNvSpPr/>
              <p:nvPr/>
            </p:nvSpPr>
            <p:spPr bwMode="auto">
              <a:xfrm>
                <a:off x="1912633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ïśľíḍé"/>
              <p:cNvSpPr/>
              <p:nvPr/>
            </p:nvSpPr>
            <p:spPr bwMode="auto">
              <a:xfrm>
                <a:off x="3631380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ïSlïḍé"/>
              <p:cNvSpPr/>
              <p:nvPr/>
            </p:nvSpPr>
            <p:spPr bwMode="auto">
              <a:xfrm>
                <a:off x="3470053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iṩḷiḓé"/>
              <p:cNvSpPr/>
              <p:nvPr/>
            </p:nvSpPr>
            <p:spPr bwMode="auto">
              <a:xfrm>
                <a:off x="1833521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ïṩľiḓê"/>
              <p:cNvSpPr/>
              <p:nvPr/>
            </p:nvSpPr>
            <p:spPr bwMode="auto">
              <a:xfrm>
                <a:off x="2446251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ïṣḻïde"/>
              <p:cNvSpPr/>
              <p:nvPr/>
            </p:nvSpPr>
            <p:spPr bwMode="auto">
              <a:xfrm>
                <a:off x="1833521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íşļîḍe"/>
              <p:cNvSpPr/>
              <p:nvPr/>
            </p:nvSpPr>
            <p:spPr bwMode="auto">
              <a:xfrm>
                <a:off x="2444700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îšliḓê"/>
              <p:cNvSpPr/>
              <p:nvPr/>
            </p:nvSpPr>
            <p:spPr bwMode="auto">
              <a:xfrm>
                <a:off x="1912633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îśļíḋê"/>
              <p:cNvSpPr/>
              <p:nvPr/>
            </p:nvSpPr>
            <p:spPr bwMode="auto">
              <a:xfrm>
                <a:off x="2123599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îṥ1ïdè"/>
              <p:cNvSpPr/>
              <p:nvPr/>
            </p:nvSpPr>
            <p:spPr bwMode="auto">
              <a:xfrm>
                <a:off x="2846465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îşļíḍê"/>
              <p:cNvSpPr/>
              <p:nvPr/>
            </p:nvSpPr>
            <p:spPr bwMode="auto">
              <a:xfrm>
                <a:off x="2123599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ïslïďé"/>
            <p:cNvGrpSpPr/>
            <p:nvPr/>
          </p:nvGrpSpPr>
          <p:grpSpPr>
            <a:xfrm>
              <a:off x="2077903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50" name="Straight Connector 24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25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26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27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28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29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30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31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32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33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ïṡ1îḑê"/>
            <p:cNvSpPr/>
            <p:nvPr/>
          </p:nvSpPr>
          <p:spPr>
            <a:xfrm>
              <a:off x="2596233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šḷîḍè"/>
            <p:cNvSpPr txBox="1"/>
            <p:nvPr/>
          </p:nvSpPr>
          <p:spPr>
            <a:xfrm>
              <a:off x="2973330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40%</a:t>
              </a:r>
              <a:endParaRPr lang="en-US" altLang="ko-KR" sz="2400" spc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iṩḻídè"/>
            <p:cNvSpPr/>
            <p:nvPr/>
          </p:nvSpPr>
          <p:spPr bwMode="auto">
            <a:xfrm>
              <a:off x="3236877" y="2524062"/>
              <a:ext cx="573884" cy="5738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7268912" y="2070459"/>
            <a:ext cx="2502624" cy="2517596"/>
            <a:chOff x="6907302" y="1666875"/>
            <a:chExt cx="2862421" cy="2879546"/>
          </a:xfrm>
        </p:grpSpPr>
        <p:grpSp>
          <p:nvGrpSpPr>
            <p:cNvPr id="13" name="iṩļiďê"/>
            <p:cNvGrpSpPr/>
            <p:nvPr/>
          </p:nvGrpSpPr>
          <p:grpSpPr>
            <a:xfrm>
              <a:off x="7152873" y="1926172"/>
              <a:ext cx="2395286" cy="2393983"/>
              <a:chOff x="6211860" y="2498961"/>
              <a:chExt cx="2848032" cy="2846478"/>
            </a:xfrm>
          </p:grpSpPr>
          <p:sp>
            <p:nvSpPr>
              <p:cNvPr id="30" name="ïṡļiḑê"/>
              <p:cNvSpPr/>
              <p:nvPr/>
            </p:nvSpPr>
            <p:spPr bwMode="auto">
              <a:xfrm>
                <a:off x="8133816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îš1iḍe"/>
              <p:cNvSpPr/>
              <p:nvPr/>
            </p:nvSpPr>
            <p:spPr bwMode="auto">
              <a:xfrm>
                <a:off x="7666900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Sľide"/>
              <p:cNvSpPr/>
              <p:nvPr/>
            </p:nvSpPr>
            <p:spPr bwMode="auto">
              <a:xfrm>
                <a:off x="8009719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íŝľíde"/>
              <p:cNvSpPr/>
              <p:nvPr/>
            </p:nvSpPr>
            <p:spPr bwMode="auto">
              <a:xfrm>
                <a:off x="8208274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îṥľîdè"/>
              <p:cNvSpPr/>
              <p:nvPr/>
            </p:nvSpPr>
            <p:spPr bwMode="auto">
              <a:xfrm>
                <a:off x="7224804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îsḷïḑe"/>
              <p:cNvSpPr/>
              <p:nvPr/>
            </p:nvSpPr>
            <p:spPr bwMode="auto">
              <a:xfrm>
                <a:off x="7848392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ï$ḷîḍé"/>
              <p:cNvSpPr/>
              <p:nvPr/>
            </p:nvSpPr>
            <p:spPr bwMode="auto">
              <a:xfrm>
                <a:off x="7666900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š1ïḓê"/>
              <p:cNvSpPr/>
              <p:nvPr/>
            </p:nvSpPr>
            <p:spPr bwMode="auto">
              <a:xfrm>
                <a:off x="8208274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ïṥ1íďé"/>
              <p:cNvSpPr/>
              <p:nvPr/>
            </p:nvSpPr>
            <p:spPr bwMode="auto">
              <a:xfrm>
                <a:off x="8133816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íŝlíḍe"/>
              <p:cNvSpPr/>
              <p:nvPr/>
            </p:nvSpPr>
            <p:spPr bwMode="auto">
              <a:xfrm>
                <a:off x="6290972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îSḷîḑè"/>
              <p:cNvSpPr/>
              <p:nvPr/>
            </p:nvSpPr>
            <p:spPr bwMode="auto">
              <a:xfrm>
                <a:off x="8009719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íŝľídê"/>
              <p:cNvSpPr/>
              <p:nvPr/>
            </p:nvSpPr>
            <p:spPr bwMode="auto">
              <a:xfrm>
                <a:off x="7848392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šlïḓè"/>
              <p:cNvSpPr/>
              <p:nvPr/>
            </p:nvSpPr>
            <p:spPr bwMode="auto">
              <a:xfrm>
                <a:off x="6211860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iṧḷíḓé"/>
              <p:cNvSpPr/>
              <p:nvPr/>
            </p:nvSpPr>
            <p:spPr bwMode="auto">
              <a:xfrm>
                <a:off x="6824590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is1iḑê"/>
              <p:cNvSpPr/>
              <p:nvPr/>
            </p:nvSpPr>
            <p:spPr bwMode="auto">
              <a:xfrm>
                <a:off x="6211860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ïṥḷîďè"/>
              <p:cNvSpPr/>
              <p:nvPr/>
            </p:nvSpPr>
            <p:spPr bwMode="auto">
              <a:xfrm>
                <a:off x="6823039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ïšlïḍe"/>
              <p:cNvSpPr/>
              <p:nvPr/>
            </p:nvSpPr>
            <p:spPr bwMode="auto">
              <a:xfrm>
                <a:off x="6290972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îṥľiḋe"/>
              <p:cNvSpPr/>
              <p:nvPr/>
            </p:nvSpPr>
            <p:spPr bwMode="auto">
              <a:xfrm>
                <a:off x="6501938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íṣḻïḋé"/>
              <p:cNvSpPr/>
              <p:nvPr/>
            </p:nvSpPr>
            <p:spPr bwMode="auto">
              <a:xfrm>
                <a:off x="7224804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i$liḍè"/>
              <p:cNvSpPr/>
              <p:nvPr/>
            </p:nvSpPr>
            <p:spPr bwMode="auto">
              <a:xfrm>
                <a:off x="6501938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íṩľidè"/>
            <p:cNvGrpSpPr/>
            <p:nvPr/>
          </p:nvGrpSpPr>
          <p:grpSpPr>
            <a:xfrm>
              <a:off x="6907302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20" name="Straight Connector 62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63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64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65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66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67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68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69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70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71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iṩḻïďê"/>
            <p:cNvSpPr/>
            <p:nvPr/>
          </p:nvSpPr>
          <p:spPr>
            <a:xfrm>
              <a:off x="7425632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ïśľïḓe"/>
            <p:cNvSpPr txBox="1"/>
            <p:nvPr/>
          </p:nvSpPr>
          <p:spPr>
            <a:xfrm>
              <a:off x="7802729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70%</a:t>
              </a:r>
              <a:endParaRPr lang="en-US" altLang="ko-KR" sz="2400" spc="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iSḻiďê"/>
            <p:cNvSpPr/>
            <p:nvPr/>
          </p:nvSpPr>
          <p:spPr bwMode="auto">
            <a:xfrm>
              <a:off x="8070756" y="2524062"/>
              <a:ext cx="573884" cy="5738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2122698" y="4765127"/>
            <a:ext cx="3135102" cy="943848"/>
            <a:chOff x="3232965" y="2412339"/>
            <a:chExt cx="3135102" cy="943848"/>
          </a:xfrm>
        </p:grpSpPr>
        <p:sp>
          <p:nvSpPr>
            <p:cNvPr id="81" name="文本框 80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3232965" y="2750893"/>
              <a:ext cx="3135102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985980" y="4765127"/>
            <a:ext cx="3135102" cy="943848"/>
            <a:chOff x="3232965" y="2412339"/>
            <a:chExt cx="3135102" cy="943848"/>
          </a:xfrm>
        </p:grpSpPr>
        <p:sp>
          <p:nvSpPr>
            <p:cNvPr id="87" name="文本框 8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3232965" y="2750893"/>
              <a:ext cx="3135102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00" name="椭圆 99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椭圆 100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椭圆 101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基本资料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05" name="直接连接符 104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文本框 105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260493" y="3875518"/>
            <a:ext cx="0" cy="475161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8224544" y="3666521"/>
            <a:ext cx="0" cy="1161030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íślîďé"/>
          <p:cNvGrpSpPr/>
          <p:nvPr/>
        </p:nvGrpSpPr>
        <p:grpSpPr>
          <a:xfrm>
            <a:off x="3235694" y="1885364"/>
            <a:ext cx="5766579" cy="2478667"/>
            <a:chOff x="2325551" y="1365408"/>
            <a:chExt cx="6863115" cy="2949994"/>
          </a:xfrm>
        </p:grpSpPr>
        <p:sp>
          <p:nvSpPr>
            <p:cNvPr id="25" name="íŝļiḋê"/>
            <p:cNvSpPr/>
            <p:nvPr/>
          </p:nvSpPr>
          <p:spPr bwMode="auto">
            <a:xfrm>
              <a:off x="2325551" y="1365408"/>
              <a:ext cx="6863115" cy="2949994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  <a:effectLst>
              <a:outerShdw dist="38100" dir="5400000" sx="102000" sy="102000" algn="t" rotWithShape="0">
                <a:schemeClr val="tx1">
                  <a:lumMod val="50000"/>
                  <a:lumOff val="50000"/>
                  <a:alpha val="84000"/>
                </a:schemeClr>
              </a:outerShdw>
            </a:effectLst>
          </p:spPr>
          <p:txBody>
            <a:bodyPr anchor="ctr"/>
            <a:lstStyle/>
            <a:p>
              <a:pPr algn="ctr"/>
              <a:endParaRPr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išḷïḑê"/>
            <p:cNvSpPr/>
            <p:nvPr/>
          </p:nvSpPr>
          <p:spPr>
            <a:xfrm>
              <a:off x="3692302" y="2978857"/>
              <a:ext cx="410235" cy="4103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0000" lnSpcReduction="20000"/>
            </a:bodyPr>
            <a:lstStyle/>
            <a:p>
              <a:pPr algn="ctr"/>
              <a:r>
                <a:rPr lang="en-US" altLang="zh-CN" sz="3065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1</a:t>
              </a:r>
              <a:endParaRPr lang="en-US" altLang="zh-CN" sz="3065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ïṡ1iḋé"/>
            <p:cNvSpPr/>
            <p:nvPr/>
          </p:nvSpPr>
          <p:spPr>
            <a:xfrm>
              <a:off x="5028021" y="2427593"/>
              <a:ext cx="609804" cy="61002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altLang="zh-CN" sz="3065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</a:t>
              </a:r>
              <a:endParaRPr lang="en-US" altLang="zh-CN" sz="3065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8" name="ïślïḋè"/>
            <p:cNvSpPr/>
            <p:nvPr/>
          </p:nvSpPr>
          <p:spPr>
            <a:xfrm>
              <a:off x="6968464" y="2203998"/>
              <a:ext cx="868027" cy="86834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altLang="zh-CN" sz="3065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3</a:t>
              </a:r>
              <a:endParaRPr lang="en-US" altLang="zh-CN" sz="3065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72953" y="3830070"/>
            <a:ext cx="2779870" cy="1250536"/>
            <a:chOff x="972953" y="3830070"/>
            <a:chExt cx="2779870" cy="1250536"/>
          </a:xfrm>
        </p:grpSpPr>
        <p:sp>
          <p:nvSpPr>
            <p:cNvPr id="18" name="íšḻîḋé"/>
            <p:cNvSpPr/>
            <p:nvPr/>
          </p:nvSpPr>
          <p:spPr bwMode="auto">
            <a:xfrm>
              <a:off x="1046341" y="3830070"/>
              <a:ext cx="581436" cy="396760"/>
            </a:xfrm>
            <a:custGeom>
              <a:avLst/>
              <a:gdLst>
                <a:gd name="connsiteX0" fmla="*/ 20293 w 607639"/>
                <a:gd name="connsiteY0" fmla="*/ 364067 h 414642"/>
                <a:gd name="connsiteX1" fmla="*/ 20293 w 607639"/>
                <a:gd name="connsiteY1" fmla="*/ 384244 h 414642"/>
                <a:gd name="connsiteX2" fmla="*/ 30351 w 607639"/>
                <a:gd name="connsiteY2" fmla="*/ 394377 h 414642"/>
                <a:gd name="connsiteX3" fmla="*/ 577199 w 607639"/>
                <a:gd name="connsiteY3" fmla="*/ 394377 h 414642"/>
                <a:gd name="connsiteX4" fmla="*/ 587346 w 607639"/>
                <a:gd name="connsiteY4" fmla="*/ 384244 h 414642"/>
                <a:gd name="connsiteX5" fmla="*/ 587346 w 607639"/>
                <a:gd name="connsiteY5" fmla="*/ 364067 h 414642"/>
                <a:gd name="connsiteX6" fmla="*/ 556995 w 607639"/>
                <a:gd name="connsiteY6" fmla="*/ 364067 h 414642"/>
                <a:gd name="connsiteX7" fmla="*/ 394916 w 607639"/>
                <a:gd name="connsiteY7" fmla="*/ 364067 h 414642"/>
                <a:gd name="connsiteX8" fmla="*/ 394916 w 607639"/>
                <a:gd name="connsiteY8" fmla="*/ 374200 h 414642"/>
                <a:gd name="connsiteX9" fmla="*/ 384859 w 607639"/>
                <a:gd name="connsiteY9" fmla="*/ 384244 h 414642"/>
                <a:gd name="connsiteX10" fmla="*/ 222780 w 607639"/>
                <a:gd name="connsiteY10" fmla="*/ 384244 h 414642"/>
                <a:gd name="connsiteX11" fmla="*/ 212634 w 607639"/>
                <a:gd name="connsiteY11" fmla="*/ 374200 h 414642"/>
                <a:gd name="connsiteX12" fmla="*/ 212634 w 607639"/>
                <a:gd name="connsiteY12" fmla="*/ 364067 h 414642"/>
                <a:gd name="connsiteX13" fmla="*/ 50644 w 607639"/>
                <a:gd name="connsiteY13" fmla="*/ 364067 h 414642"/>
                <a:gd name="connsiteX14" fmla="*/ 141754 w 607639"/>
                <a:gd name="connsiteY14" fmla="*/ 232583 h 414642"/>
                <a:gd name="connsiteX15" fmla="*/ 161961 w 607639"/>
                <a:gd name="connsiteY15" fmla="*/ 232583 h 414642"/>
                <a:gd name="connsiteX16" fmla="*/ 172110 w 607639"/>
                <a:gd name="connsiteY16" fmla="*/ 242719 h 414642"/>
                <a:gd name="connsiteX17" fmla="*/ 161961 w 607639"/>
                <a:gd name="connsiteY17" fmla="*/ 252765 h 414642"/>
                <a:gd name="connsiteX18" fmla="*/ 141754 w 607639"/>
                <a:gd name="connsiteY18" fmla="*/ 252765 h 414642"/>
                <a:gd name="connsiteX19" fmla="*/ 131605 w 607639"/>
                <a:gd name="connsiteY19" fmla="*/ 242719 h 414642"/>
                <a:gd name="connsiteX20" fmla="*/ 141754 w 607639"/>
                <a:gd name="connsiteY20" fmla="*/ 232583 h 414642"/>
                <a:gd name="connsiteX21" fmla="*/ 141758 w 607639"/>
                <a:gd name="connsiteY21" fmla="*/ 192149 h 414642"/>
                <a:gd name="connsiteX22" fmla="*/ 182279 w 607639"/>
                <a:gd name="connsiteY22" fmla="*/ 192149 h 414642"/>
                <a:gd name="connsiteX23" fmla="*/ 192432 w 607639"/>
                <a:gd name="connsiteY23" fmla="*/ 202196 h 414642"/>
                <a:gd name="connsiteX24" fmla="*/ 182279 w 607639"/>
                <a:gd name="connsiteY24" fmla="*/ 212331 h 414642"/>
                <a:gd name="connsiteX25" fmla="*/ 141758 w 607639"/>
                <a:gd name="connsiteY25" fmla="*/ 212331 h 414642"/>
                <a:gd name="connsiteX26" fmla="*/ 131605 w 607639"/>
                <a:gd name="connsiteY26" fmla="*/ 202196 h 414642"/>
                <a:gd name="connsiteX27" fmla="*/ 141758 w 607639"/>
                <a:gd name="connsiteY27" fmla="*/ 192149 h 414642"/>
                <a:gd name="connsiteX28" fmla="*/ 141754 w 607639"/>
                <a:gd name="connsiteY28" fmla="*/ 151716 h 414642"/>
                <a:gd name="connsiteX29" fmla="*/ 161961 w 607639"/>
                <a:gd name="connsiteY29" fmla="*/ 151716 h 414642"/>
                <a:gd name="connsiteX30" fmla="*/ 172110 w 607639"/>
                <a:gd name="connsiteY30" fmla="*/ 161763 h 414642"/>
                <a:gd name="connsiteX31" fmla="*/ 161961 w 607639"/>
                <a:gd name="connsiteY31" fmla="*/ 171898 h 414642"/>
                <a:gd name="connsiteX32" fmla="*/ 141754 w 607639"/>
                <a:gd name="connsiteY32" fmla="*/ 171898 h 414642"/>
                <a:gd name="connsiteX33" fmla="*/ 131605 w 607639"/>
                <a:gd name="connsiteY33" fmla="*/ 161763 h 414642"/>
                <a:gd name="connsiteX34" fmla="*/ 141754 w 607639"/>
                <a:gd name="connsiteY34" fmla="*/ 151716 h 414642"/>
                <a:gd name="connsiteX35" fmla="*/ 141758 w 607639"/>
                <a:gd name="connsiteY35" fmla="*/ 111211 h 414642"/>
                <a:gd name="connsiteX36" fmla="*/ 182279 w 607639"/>
                <a:gd name="connsiteY36" fmla="*/ 111211 h 414642"/>
                <a:gd name="connsiteX37" fmla="*/ 192432 w 607639"/>
                <a:gd name="connsiteY37" fmla="*/ 121337 h 414642"/>
                <a:gd name="connsiteX38" fmla="*/ 182279 w 607639"/>
                <a:gd name="connsiteY38" fmla="*/ 131463 h 414642"/>
                <a:gd name="connsiteX39" fmla="*/ 141758 w 607639"/>
                <a:gd name="connsiteY39" fmla="*/ 131463 h 414642"/>
                <a:gd name="connsiteX40" fmla="*/ 131605 w 607639"/>
                <a:gd name="connsiteY40" fmla="*/ 121337 h 414642"/>
                <a:gd name="connsiteX41" fmla="*/ 141758 w 607639"/>
                <a:gd name="connsiteY41" fmla="*/ 111211 h 414642"/>
                <a:gd name="connsiteX42" fmla="*/ 425367 w 607639"/>
                <a:gd name="connsiteY42" fmla="*/ 101191 h 414642"/>
                <a:gd name="connsiteX43" fmla="*/ 496228 w 607639"/>
                <a:gd name="connsiteY43" fmla="*/ 101191 h 414642"/>
                <a:gd name="connsiteX44" fmla="*/ 506377 w 607639"/>
                <a:gd name="connsiteY44" fmla="*/ 111231 h 414642"/>
                <a:gd name="connsiteX45" fmla="*/ 506377 w 607639"/>
                <a:gd name="connsiteY45" fmla="*/ 182042 h 414642"/>
                <a:gd name="connsiteX46" fmla="*/ 496228 w 607639"/>
                <a:gd name="connsiteY46" fmla="*/ 192171 h 414642"/>
                <a:gd name="connsiteX47" fmla="*/ 486080 w 607639"/>
                <a:gd name="connsiteY47" fmla="*/ 182042 h 414642"/>
                <a:gd name="connsiteX48" fmla="*/ 486080 w 607639"/>
                <a:gd name="connsiteY48" fmla="*/ 135575 h 414642"/>
                <a:gd name="connsiteX49" fmla="*/ 402043 w 607639"/>
                <a:gd name="connsiteY49" fmla="*/ 219447 h 414642"/>
                <a:gd name="connsiteX50" fmla="*/ 394921 w 607639"/>
                <a:gd name="connsiteY50" fmla="*/ 222468 h 414642"/>
                <a:gd name="connsiteX51" fmla="*/ 387889 w 607639"/>
                <a:gd name="connsiteY51" fmla="*/ 219447 h 414642"/>
                <a:gd name="connsiteX52" fmla="*/ 344268 w 607639"/>
                <a:gd name="connsiteY52" fmla="*/ 176001 h 414642"/>
                <a:gd name="connsiteX53" fmla="*/ 270380 w 607639"/>
                <a:gd name="connsiteY53" fmla="*/ 249744 h 414642"/>
                <a:gd name="connsiteX54" fmla="*/ 263258 w 607639"/>
                <a:gd name="connsiteY54" fmla="*/ 252765 h 414642"/>
                <a:gd name="connsiteX55" fmla="*/ 256225 w 607639"/>
                <a:gd name="connsiteY55" fmla="*/ 249744 h 414642"/>
                <a:gd name="connsiteX56" fmla="*/ 256225 w 607639"/>
                <a:gd name="connsiteY56" fmla="*/ 235617 h 414642"/>
                <a:gd name="connsiteX57" fmla="*/ 337235 w 607639"/>
                <a:gd name="connsiteY57" fmla="*/ 154766 h 414642"/>
                <a:gd name="connsiteX58" fmla="*/ 338837 w 607639"/>
                <a:gd name="connsiteY58" fmla="*/ 153433 h 414642"/>
                <a:gd name="connsiteX59" fmla="*/ 340618 w 607639"/>
                <a:gd name="connsiteY59" fmla="*/ 152456 h 414642"/>
                <a:gd name="connsiteX60" fmla="*/ 341508 w 607639"/>
                <a:gd name="connsiteY60" fmla="*/ 152101 h 414642"/>
                <a:gd name="connsiteX61" fmla="*/ 343378 w 607639"/>
                <a:gd name="connsiteY61" fmla="*/ 151745 h 414642"/>
                <a:gd name="connsiteX62" fmla="*/ 344268 w 607639"/>
                <a:gd name="connsiteY62" fmla="*/ 151745 h 414642"/>
                <a:gd name="connsiteX63" fmla="*/ 346226 w 607639"/>
                <a:gd name="connsiteY63" fmla="*/ 151923 h 414642"/>
                <a:gd name="connsiteX64" fmla="*/ 351390 w 607639"/>
                <a:gd name="connsiteY64" fmla="*/ 154766 h 414642"/>
                <a:gd name="connsiteX65" fmla="*/ 394921 w 607639"/>
                <a:gd name="connsiteY65" fmla="*/ 198213 h 414642"/>
                <a:gd name="connsiteX66" fmla="*/ 471925 w 607639"/>
                <a:gd name="connsiteY66" fmla="*/ 121359 h 414642"/>
                <a:gd name="connsiteX67" fmla="*/ 425367 w 607639"/>
                <a:gd name="connsiteY67" fmla="*/ 121359 h 414642"/>
                <a:gd name="connsiteX68" fmla="*/ 415218 w 607639"/>
                <a:gd name="connsiteY68" fmla="*/ 111231 h 414642"/>
                <a:gd name="connsiteX69" fmla="*/ 425367 w 607639"/>
                <a:gd name="connsiteY69" fmla="*/ 101191 h 414642"/>
                <a:gd name="connsiteX70" fmla="*/ 101297 w 607639"/>
                <a:gd name="connsiteY70" fmla="*/ 91029 h 414642"/>
                <a:gd name="connsiteX71" fmla="*/ 111423 w 607639"/>
                <a:gd name="connsiteY71" fmla="*/ 101159 h 414642"/>
                <a:gd name="connsiteX72" fmla="*/ 111423 w 607639"/>
                <a:gd name="connsiteY72" fmla="*/ 262887 h 414642"/>
                <a:gd name="connsiteX73" fmla="*/ 101297 w 607639"/>
                <a:gd name="connsiteY73" fmla="*/ 273017 h 414642"/>
                <a:gd name="connsiteX74" fmla="*/ 91171 w 607639"/>
                <a:gd name="connsiteY74" fmla="*/ 262887 h 414642"/>
                <a:gd name="connsiteX75" fmla="*/ 91171 w 607639"/>
                <a:gd name="connsiteY75" fmla="*/ 101159 h 414642"/>
                <a:gd name="connsiteX76" fmla="*/ 101297 w 607639"/>
                <a:gd name="connsiteY76" fmla="*/ 91029 h 414642"/>
                <a:gd name="connsiteX77" fmla="*/ 70848 w 607639"/>
                <a:gd name="connsiteY77" fmla="*/ 20177 h 414642"/>
                <a:gd name="connsiteX78" fmla="*/ 60791 w 607639"/>
                <a:gd name="connsiteY78" fmla="*/ 30309 h 414642"/>
                <a:gd name="connsiteX79" fmla="*/ 60791 w 607639"/>
                <a:gd name="connsiteY79" fmla="*/ 343802 h 414642"/>
                <a:gd name="connsiteX80" fmla="*/ 222780 w 607639"/>
                <a:gd name="connsiteY80" fmla="*/ 343802 h 414642"/>
                <a:gd name="connsiteX81" fmla="*/ 232927 w 607639"/>
                <a:gd name="connsiteY81" fmla="*/ 353935 h 414642"/>
                <a:gd name="connsiteX82" fmla="*/ 232927 w 607639"/>
                <a:gd name="connsiteY82" fmla="*/ 364067 h 414642"/>
                <a:gd name="connsiteX83" fmla="*/ 374712 w 607639"/>
                <a:gd name="connsiteY83" fmla="*/ 364067 h 414642"/>
                <a:gd name="connsiteX84" fmla="*/ 374712 w 607639"/>
                <a:gd name="connsiteY84" fmla="*/ 353935 h 414642"/>
                <a:gd name="connsiteX85" fmla="*/ 384859 w 607639"/>
                <a:gd name="connsiteY85" fmla="*/ 343802 h 414642"/>
                <a:gd name="connsiteX86" fmla="*/ 546848 w 607639"/>
                <a:gd name="connsiteY86" fmla="*/ 343802 h 414642"/>
                <a:gd name="connsiteX87" fmla="*/ 546848 w 607639"/>
                <a:gd name="connsiteY87" fmla="*/ 30309 h 414642"/>
                <a:gd name="connsiteX88" fmla="*/ 536702 w 607639"/>
                <a:gd name="connsiteY88" fmla="*/ 20177 h 414642"/>
                <a:gd name="connsiteX89" fmla="*/ 70848 w 607639"/>
                <a:gd name="connsiteY89" fmla="*/ 0 h 414642"/>
                <a:gd name="connsiteX90" fmla="*/ 536702 w 607639"/>
                <a:gd name="connsiteY90" fmla="*/ 0 h 414642"/>
                <a:gd name="connsiteX91" fmla="*/ 567142 w 607639"/>
                <a:gd name="connsiteY91" fmla="*/ 30309 h 414642"/>
                <a:gd name="connsiteX92" fmla="*/ 567142 w 607639"/>
                <a:gd name="connsiteY92" fmla="*/ 343802 h 414642"/>
                <a:gd name="connsiteX93" fmla="*/ 597492 w 607639"/>
                <a:gd name="connsiteY93" fmla="*/ 343802 h 414642"/>
                <a:gd name="connsiteX94" fmla="*/ 607639 w 607639"/>
                <a:gd name="connsiteY94" fmla="*/ 353935 h 414642"/>
                <a:gd name="connsiteX95" fmla="*/ 607639 w 607639"/>
                <a:gd name="connsiteY95" fmla="*/ 384244 h 414642"/>
                <a:gd name="connsiteX96" fmla="*/ 577199 w 607639"/>
                <a:gd name="connsiteY96" fmla="*/ 414642 h 414642"/>
                <a:gd name="connsiteX97" fmla="*/ 30351 w 607639"/>
                <a:gd name="connsiteY97" fmla="*/ 414642 h 414642"/>
                <a:gd name="connsiteX98" fmla="*/ 0 w 607639"/>
                <a:gd name="connsiteY98" fmla="*/ 384244 h 414642"/>
                <a:gd name="connsiteX99" fmla="*/ 0 w 607639"/>
                <a:gd name="connsiteY99" fmla="*/ 353935 h 414642"/>
                <a:gd name="connsiteX100" fmla="*/ 10147 w 607639"/>
                <a:gd name="connsiteY100" fmla="*/ 343802 h 414642"/>
                <a:gd name="connsiteX101" fmla="*/ 40497 w 607639"/>
                <a:gd name="connsiteY101" fmla="*/ 343802 h 414642"/>
                <a:gd name="connsiteX102" fmla="*/ 40497 w 607639"/>
                <a:gd name="connsiteY102" fmla="*/ 30309 h 414642"/>
                <a:gd name="connsiteX103" fmla="*/ 70848 w 607639"/>
                <a:gd name="connsiteY103" fmla="*/ 0 h 414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7639" h="414642">
                  <a:moveTo>
                    <a:pt x="20293" y="364067"/>
                  </a:moveTo>
                  <a:lnTo>
                    <a:pt x="20293" y="384244"/>
                  </a:lnTo>
                  <a:cubicBezTo>
                    <a:pt x="20293" y="390377"/>
                    <a:pt x="24298" y="394377"/>
                    <a:pt x="30351" y="394377"/>
                  </a:cubicBezTo>
                  <a:lnTo>
                    <a:pt x="577199" y="394377"/>
                  </a:lnTo>
                  <a:cubicBezTo>
                    <a:pt x="583341" y="394377"/>
                    <a:pt x="587346" y="390377"/>
                    <a:pt x="587346" y="384244"/>
                  </a:cubicBezTo>
                  <a:lnTo>
                    <a:pt x="587346" y="364067"/>
                  </a:lnTo>
                  <a:lnTo>
                    <a:pt x="556995" y="364067"/>
                  </a:lnTo>
                  <a:lnTo>
                    <a:pt x="394916" y="364067"/>
                  </a:lnTo>
                  <a:lnTo>
                    <a:pt x="394916" y="374200"/>
                  </a:lnTo>
                  <a:cubicBezTo>
                    <a:pt x="394916" y="380244"/>
                    <a:pt x="390911" y="384244"/>
                    <a:pt x="384859" y="384244"/>
                  </a:cubicBezTo>
                  <a:lnTo>
                    <a:pt x="222780" y="384244"/>
                  </a:lnTo>
                  <a:cubicBezTo>
                    <a:pt x="216728" y="384244"/>
                    <a:pt x="212634" y="380244"/>
                    <a:pt x="212634" y="374200"/>
                  </a:cubicBezTo>
                  <a:lnTo>
                    <a:pt x="212634" y="364067"/>
                  </a:lnTo>
                  <a:lnTo>
                    <a:pt x="50644" y="364067"/>
                  </a:lnTo>
                  <a:close/>
                  <a:moveTo>
                    <a:pt x="141754" y="232583"/>
                  </a:moveTo>
                  <a:lnTo>
                    <a:pt x="161961" y="232583"/>
                  </a:lnTo>
                  <a:cubicBezTo>
                    <a:pt x="168104" y="232583"/>
                    <a:pt x="172110" y="236584"/>
                    <a:pt x="172110" y="242719"/>
                  </a:cubicBezTo>
                  <a:cubicBezTo>
                    <a:pt x="172110" y="248764"/>
                    <a:pt x="168104" y="252765"/>
                    <a:pt x="161961" y="252765"/>
                  </a:cubicBezTo>
                  <a:lnTo>
                    <a:pt x="141754" y="252765"/>
                  </a:lnTo>
                  <a:cubicBezTo>
                    <a:pt x="135700" y="252765"/>
                    <a:pt x="131605" y="248764"/>
                    <a:pt x="131605" y="242719"/>
                  </a:cubicBezTo>
                  <a:cubicBezTo>
                    <a:pt x="131605" y="236584"/>
                    <a:pt x="135700" y="232583"/>
                    <a:pt x="141754" y="232583"/>
                  </a:cubicBezTo>
                  <a:close/>
                  <a:moveTo>
                    <a:pt x="141758" y="192149"/>
                  </a:moveTo>
                  <a:lnTo>
                    <a:pt x="182279" y="192149"/>
                  </a:lnTo>
                  <a:cubicBezTo>
                    <a:pt x="188335" y="192149"/>
                    <a:pt x="192432" y="196150"/>
                    <a:pt x="192432" y="202196"/>
                  </a:cubicBezTo>
                  <a:cubicBezTo>
                    <a:pt x="192432" y="208330"/>
                    <a:pt x="188335" y="212331"/>
                    <a:pt x="182279" y="212331"/>
                  </a:cubicBezTo>
                  <a:lnTo>
                    <a:pt x="141758" y="212331"/>
                  </a:lnTo>
                  <a:cubicBezTo>
                    <a:pt x="135702" y="212331"/>
                    <a:pt x="131605" y="208330"/>
                    <a:pt x="131605" y="202196"/>
                  </a:cubicBezTo>
                  <a:cubicBezTo>
                    <a:pt x="131605" y="196150"/>
                    <a:pt x="135702" y="192149"/>
                    <a:pt x="141758" y="192149"/>
                  </a:cubicBezTo>
                  <a:close/>
                  <a:moveTo>
                    <a:pt x="141754" y="151716"/>
                  </a:moveTo>
                  <a:lnTo>
                    <a:pt x="161961" y="151716"/>
                  </a:lnTo>
                  <a:cubicBezTo>
                    <a:pt x="168104" y="151716"/>
                    <a:pt x="172110" y="155717"/>
                    <a:pt x="172110" y="161763"/>
                  </a:cubicBezTo>
                  <a:cubicBezTo>
                    <a:pt x="172110" y="167897"/>
                    <a:pt x="168104" y="171898"/>
                    <a:pt x="161961" y="171898"/>
                  </a:cubicBezTo>
                  <a:lnTo>
                    <a:pt x="141754" y="171898"/>
                  </a:lnTo>
                  <a:cubicBezTo>
                    <a:pt x="135700" y="171898"/>
                    <a:pt x="131605" y="167897"/>
                    <a:pt x="131605" y="161763"/>
                  </a:cubicBezTo>
                  <a:cubicBezTo>
                    <a:pt x="131605" y="155717"/>
                    <a:pt x="135700" y="151716"/>
                    <a:pt x="141754" y="151716"/>
                  </a:cubicBezTo>
                  <a:close/>
                  <a:moveTo>
                    <a:pt x="141758" y="111211"/>
                  </a:moveTo>
                  <a:lnTo>
                    <a:pt x="182279" y="111211"/>
                  </a:lnTo>
                  <a:cubicBezTo>
                    <a:pt x="188335" y="111211"/>
                    <a:pt x="192432" y="115297"/>
                    <a:pt x="192432" y="121337"/>
                  </a:cubicBezTo>
                  <a:cubicBezTo>
                    <a:pt x="192432" y="127377"/>
                    <a:pt x="188335" y="131463"/>
                    <a:pt x="182279" y="131463"/>
                  </a:cubicBezTo>
                  <a:lnTo>
                    <a:pt x="141758" y="131463"/>
                  </a:lnTo>
                  <a:cubicBezTo>
                    <a:pt x="135702" y="131463"/>
                    <a:pt x="131605" y="127377"/>
                    <a:pt x="131605" y="121337"/>
                  </a:cubicBezTo>
                  <a:cubicBezTo>
                    <a:pt x="131605" y="115297"/>
                    <a:pt x="135702" y="111211"/>
                    <a:pt x="141758" y="111211"/>
                  </a:cubicBezTo>
                  <a:close/>
                  <a:moveTo>
                    <a:pt x="425367" y="101191"/>
                  </a:moveTo>
                  <a:lnTo>
                    <a:pt x="496228" y="101191"/>
                  </a:lnTo>
                  <a:cubicBezTo>
                    <a:pt x="502282" y="101191"/>
                    <a:pt x="506377" y="105189"/>
                    <a:pt x="506377" y="111231"/>
                  </a:cubicBezTo>
                  <a:lnTo>
                    <a:pt x="506377" y="182042"/>
                  </a:lnTo>
                  <a:cubicBezTo>
                    <a:pt x="506377" y="188084"/>
                    <a:pt x="502282" y="192171"/>
                    <a:pt x="496228" y="192171"/>
                  </a:cubicBezTo>
                  <a:cubicBezTo>
                    <a:pt x="490175" y="192171"/>
                    <a:pt x="486080" y="188084"/>
                    <a:pt x="486080" y="182042"/>
                  </a:cubicBezTo>
                  <a:lnTo>
                    <a:pt x="486080" y="135575"/>
                  </a:lnTo>
                  <a:lnTo>
                    <a:pt x="402043" y="219447"/>
                  </a:lnTo>
                  <a:cubicBezTo>
                    <a:pt x="399996" y="221491"/>
                    <a:pt x="397948" y="222468"/>
                    <a:pt x="394921" y="222468"/>
                  </a:cubicBezTo>
                  <a:cubicBezTo>
                    <a:pt x="391895" y="222468"/>
                    <a:pt x="389847" y="221491"/>
                    <a:pt x="387889" y="219447"/>
                  </a:cubicBezTo>
                  <a:lnTo>
                    <a:pt x="344268" y="176001"/>
                  </a:lnTo>
                  <a:lnTo>
                    <a:pt x="270380" y="249744"/>
                  </a:lnTo>
                  <a:cubicBezTo>
                    <a:pt x="268332" y="251788"/>
                    <a:pt x="266285" y="252765"/>
                    <a:pt x="263258" y="252765"/>
                  </a:cubicBezTo>
                  <a:cubicBezTo>
                    <a:pt x="260231" y="252765"/>
                    <a:pt x="258184" y="251788"/>
                    <a:pt x="256225" y="249744"/>
                  </a:cubicBezTo>
                  <a:cubicBezTo>
                    <a:pt x="252130" y="245746"/>
                    <a:pt x="252130" y="239616"/>
                    <a:pt x="256225" y="235617"/>
                  </a:cubicBezTo>
                  <a:lnTo>
                    <a:pt x="337235" y="154766"/>
                  </a:lnTo>
                  <a:cubicBezTo>
                    <a:pt x="337769" y="154233"/>
                    <a:pt x="338303" y="153789"/>
                    <a:pt x="338837" y="153433"/>
                  </a:cubicBezTo>
                  <a:cubicBezTo>
                    <a:pt x="339372" y="152989"/>
                    <a:pt x="339995" y="152723"/>
                    <a:pt x="340618" y="152456"/>
                  </a:cubicBezTo>
                  <a:cubicBezTo>
                    <a:pt x="340885" y="152367"/>
                    <a:pt x="341152" y="152190"/>
                    <a:pt x="341508" y="152101"/>
                  </a:cubicBezTo>
                  <a:cubicBezTo>
                    <a:pt x="342131" y="151923"/>
                    <a:pt x="342754" y="151834"/>
                    <a:pt x="343378" y="151745"/>
                  </a:cubicBezTo>
                  <a:cubicBezTo>
                    <a:pt x="343645" y="151745"/>
                    <a:pt x="344001" y="151745"/>
                    <a:pt x="344268" y="151745"/>
                  </a:cubicBezTo>
                  <a:cubicBezTo>
                    <a:pt x="344980" y="151745"/>
                    <a:pt x="345603" y="151745"/>
                    <a:pt x="346226" y="151923"/>
                  </a:cubicBezTo>
                  <a:cubicBezTo>
                    <a:pt x="348096" y="152278"/>
                    <a:pt x="349876" y="153256"/>
                    <a:pt x="351390" y="154766"/>
                  </a:cubicBezTo>
                  <a:lnTo>
                    <a:pt x="394921" y="198213"/>
                  </a:lnTo>
                  <a:lnTo>
                    <a:pt x="471925" y="121359"/>
                  </a:lnTo>
                  <a:lnTo>
                    <a:pt x="425367" y="121359"/>
                  </a:lnTo>
                  <a:cubicBezTo>
                    <a:pt x="419224" y="121359"/>
                    <a:pt x="415218" y="117361"/>
                    <a:pt x="415218" y="111231"/>
                  </a:cubicBezTo>
                  <a:cubicBezTo>
                    <a:pt x="415218" y="105189"/>
                    <a:pt x="419224" y="101191"/>
                    <a:pt x="425367" y="101191"/>
                  </a:cubicBezTo>
                  <a:close/>
                  <a:moveTo>
                    <a:pt x="101297" y="91029"/>
                  </a:moveTo>
                  <a:cubicBezTo>
                    <a:pt x="107337" y="91029"/>
                    <a:pt x="111423" y="95028"/>
                    <a:pt x="111423" y="101159"/>
                  </a:cubicBezTo>
                  <a:lnTo>
                    <a:pt x="111423" y="262887"/>
                  </a:lnTo>
                  <a:cubicBezTo>
                    <a:pt x="111423" y="268929"/>
                    <a:pt x="107337" y="273017"/>
                    <a:pt x="101297" y="273017"/>
                  </a:cubicBezTo>
                  <a:cubicBezTo>
                    <a:pt x="95257" y="273017"/>
                    <a:pt x="91171" y="268929"/>
                    <a:pt x="91171" y="262887"/>
                  </a:cubicBezTo>
                  <a:lnTo>
                    <a:pt x="91171" y="101159"/>
                  </a:lnTo>
                  <a:cubicBezTo>
                    <a:pt x="91171" y="95028"/>
                    <a:pt x="95257" y="91029"/>
                    <a:pt x="101297" y="91029"/>
                  </a:cubicBezTo>
                  <a:close/>
                  <a:moveTo>
                    <a:pt x="70848" y="20177"/>
                  </a:moveTo>
                  <a:cubicBezTo>
                    <a:pt x="64796" y="20177"/>
                    <a:pt x="60791" y="24265"/>
                    <a:pt x="60791" y="30309"/>
                  </a:cubicBezTo>
                  <a:lnTo>
                    <a:pt x="60791" y="343802"/>
                  </a:lnTo>
                  <a:lnTo>
                    <a:pt x="222780" y="343802"/>
                  </a:lnTo>
                  <a:cubicBezTo>
                    <a:pt x="228833" y="343802"/>
                    <a:pt x="232927" y="347890"/>
                    <a:pt x="232927" y="353935"/>
                  </a:cubicBezTo>
                  <a:lnTo>
                    <a:pt x="232927" y="364067"/>
                  </a:lnTo>
                  <a:lnTo>
                    <a:pt x="374712" y="364067"/>
                  </a:lnTo>
                  <a:lnTo>
                    <a:pt x="374712" y="353935"/>
                  </a:lnTo>
                  <a:cubicBezTo>
                    <a:pt x="374712" y="347890"/>
                    <a:pt x="378717" y="343802"/>
                    <a:pt x="384859" y="343802"/>
                  </a:cubicBezTo>
                  <a:lnTo>
                    <a:pt x="546848" y="343802"/>
                  </a:lnTo>
                  <a:lnTo>
                    <a:pt x="546848" y="30309"/>
                  </a:lnTo>
                  <a:cubicBezTo>
                    <a:pt x="546848" y="24265"/>
                    <a:pt x="542754" y="20177"/>
                    <a:pt x="536702" y="20177"/>
                  </a:cubicBezTo>
                  <a:close/>
                  <a:moveTo>
                    <a:pt x="70848" y="0"/>
                  </a:moveTo>
                  <a:lnTo>
                    <a:pt x="536702" y="0"/>
                  </a:lnTo>
                  <a:cubicBezTo>
                    <a:pt x="553969" y="0"/>
                    <a:pt x="567142" y="13155"/>
                    <a:pt x="567142" y="30309"/>
                  </a:cubicBezTo>
                  <a:lnTo>
                    <a:pt x="567142" y="343802"/>
                  </a:lnTo>
                  <a:lnTo>
                    <a:pt x="597492" y="343802"/>
                  </a:lnTo>
                  <a:cubicBezTo>
                    <a:pt x="603545" y="343802"/>
                    <a:pt x="607639" y="347890"/>
                    <a:pt x="607639" y="353935"/>
                  </a:cubicBezTo>
                  <a:lnTo>
                    <a:pt x="607639" y="384244"/>
                  </a:lnTo>
                  <a:cubicBezTo>
                    <a:pt x="607639" y="401487"/>
                    <a:pt x="594466" y="414642"/>
                    <a:pt x="577199" y="414642"/>
                  </a:cubicBezTo>
                  <a:lnTo>
                    <a:pt x="30351" y="414642"/>
                  </a:lnTo>
                  <a:cubicBezTo>
                    <a:pt x="13173" y="414642"/>
                    <a:pt x="0" y="401487"/>
                    <a:pt x="0" y="384244"/>
                  </a:cubicBezTo>
                  <a:lnTo>
                    <a:pt x="0" y="353935"/>
                  </a:lnTo>
                  <a:cubicBezTo>
                    <a:pt x="0" y="347890"/>
                    <a:pt x="4094" y="343802"/>
                    <a:pt x="10147" y="343802"/>
                  </a:cubicBezTo>
                  <a:lnTo>
                    <a:pt x="40497" y="343802"/>
                  </a:lnTo>
                  <a:lnTo>
                    <a:pt x="40497" y="30309"/>
                  </a:lnTo>
                  <a:cubicBezTo>
                    <a:pt x="40497" y="13155"/>
                    <a:pt x="53670" y="0"/>
                    <a:pt x="708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972953" y="3935925"/>
              <a:ext cx="2779870" cy="1144681"/>
              <a:chOff x="2978691" y="2412339"/>
              <a:chExt cx="2779870" cy="1144681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3624780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2978691" y="2776293"/>
                <a:ext cx="2351472" cy="780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presentation and make it film to be used in a wider field</a:t>
                </a:r>
                <a:endPara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115390" y="2328855"/>
            <a:ext cx="2779870" cy="1435017"/>
            <a:chOff x="9115390" y="2328855"/>
            <a:chExt cx="2779870" cy="1435017"/>
          </a:xfrm>
        </p:grpSpPr>
        <p:sp>
          <p:nvSpPr>
            <p:cNvPr id="15" name="íśľïḑè"/>
            <p:cNvSpPr/>
            <p:nvPr/>
          </p:nvSpPr>
          <p:spPr bwMode="auto">
            <a:xfrm>
              <a:off x="9178231" y="2328855"/>
              <a:ext cx="581436" cy="580672"/>
            </a:xfrm>
            <a:custGeom>
              <a:avLst/>
              <a:gdLst>
                <a:gd name="connsiteX0" fmla="*/ 86413 w 591547"/>
                <a:gd name="connsiteY0" fmla="*/ 515758 h 590770"/>
                <a:gd name="connsiteX1" fmla="*/ 171919 w 591547"/>
                <a:gd name="connsiteY1" fmla="*/ 515758 h 590770"/>
                <a:gd name="connsiteX2" fmla="*/ 171919 w 591547"/>
                <a:gd name="connsiteY2" fmla="*/ 537523 h 590770"/>
                <a:gd name="connsiteX3" fmla="*/ 86413 w 591547"/>
                <a:gd name="connsiteY3" fmla="*/ 537523 h 590770"/>
                <a:gd name="connsiteX4" fmla="*/ 86413 w 591547"/>
                <a:gd name="connsiteY4" fmla="*/ 461733 h 590770"/>
                <a:gd name="connsiteX5" fmla="*/ 171919 w 591547"/>
                <a:gd name="connsiteY5" fmla="*/ 461733 h 590770"/>
                <a:gd name="connsiteX6" fmla="*/ 171919 w 591547"/>
                <a:gd name="connsiteY6" fmla="*/ 483498 h 590770"/>
                <a:gd name="connsiteX7" fmla="*/ 86413 w 591547"/>
                <a:gd name="connsiteY7" fmla="*/ 483498 h 590770"/>
                <a:gd name="connsiteX8" fmla="*/ 86413 w 591547"/>
                <a:gd name="connsiteY8" fmla="*/ 408616 h 590770"/>
                <a:gd name="connsiteX9" fmla="*/ 171919 w 591547"/>
                <a:gd name="connsiteY9" fmla="*/ 408616 h 590770"/>
                <a:gd name="connsiteX10" fmla="*/ 171919 w 591547"/>
                <a:gd name="connsiteY10" fmla="*/ 429474 h 590770"/>
                <a:gd name="connsiteX11" fmla="*/ 86413 w 591547"/>
                <a:gd name="connsiteY11" fmla="*/ 429474 h 590770"/>
                <a:gd name="connsiteX12" fmla="*/ 204177 w 591547"/>
                <a:gd name="connsiteY12" fmla="*/ 357041 h 590770"/>
                <a:gd name="connsiteX13" fmla="*/ 204177 w 591547"/>
                <a:gd name="connsiteY13" fmla="*/ 569815 h 590770"/>
                <a:gd name="connsiteX14" fmla="*/ 333300 w 591547"/>
                <a:gd name="connsiteY14" fmla="*/ 569815 h 590770"/>
                <a:gd name="connsiteX15" fmla="*/ 333300 w 591547"/>
                <a:gd name="connsiteY15" fmla="*/ 382026 h 590770"/>
                <a:gd name="connsiteX16" fmla="*/ 183194 w 591547"/>
                <a:gd name="connsiteY16" fmla="*/ 357041 h 590770"/>
                <a:gd name="connsiteX17" fmla="*/ 75053 w 591547"/>
                <a:gd name="connsiteY17" fmla="*/ 382026 h 590770"/>
                <a:gd name="connsiteX18" fmla="*/ 75053 w 591547"/>
                <a:gd name="connsiteY18" fmla="*/ 569815 h 590770"/>
                <a:gd name="connsiteX19" fmla="*/ 183194 w 591547"/>
                <a:gd name="connsiteY19" fmla="*/ 569815 h 590770"/>
                <a:gd name="connsiteX20" fmla="*/ 247709 w 591547"/>
                <a:gd name="connsiteY20" fmla="*/ 311838 h 590770"/>
                <a:gd name="connsiteX21" fmla="*/ 322851 w 591547"/>
                <a:gd name="connsiteY21" fmla="*/ 311838 h 590770"/>
                <a:gd name="connsiteX22" fmla="*/ 322851 w 591547"/>
                <a:gd name="connsiteY22" fmla="*/ 332826 h 590770"/>
                <a:gd name="connsiteX23" fmla="*/ 247709 w 591547"/>
                <a:gd name="connsiteY23" fmla="*/ 332826 h 590770"/>
                <a:gd name="connsiteX24" fmla="*/ 247709 w 591547"/>
                <a:gd name="connsiteY24" fmla="*/ 257944 h 590770"/>
                <a:gd name="connsiteX25" fmla="*/ 322851 w 591547"/>
                <a:gd name="connsiteY25" fmla="*/ 257944 h 590770"/>
                <a:gd name="connsiteX26" fmla="*/ 322851 w 591547"/>
                <a:gd name="connsiteY26" fmla="*/ 279580 h 590770"/>
                <a:gd name="connsiteX27" fmla="*/ 247709 w 591547"/>
                <a:gd name="connsiteY27" fmla="*/ 279580 h 590770"/>
                <a:gd name="connsiteX28" fmla="*/ 247709 w 591547"/>
                <a:gd name="connsiteY28" fmla="*/ 203919 h 590770"/>
                <a:gd name="connsiteX29" fmla="*/ 322851 w 591547"/>
                <a:gd name="connsiteY29" fmla="*/ 203919 h 590770"/>
                <a:gd name="connsiteX30" fmla="*/ 322851 w 591547"/>
                <a:gd name="connsiteY30" fmla="*/ 225684 h 590770"/>
                <a:gd name="connsiteX31" fmla="*/ 247709 w 591547"/>
                <a:gd name="connsiteY31" fmla="*/ 225684 h 590770"/>
                <a:gd name="connsiteX32" fmla="*/ 247709 w 591547"/>
                <a:gd name="connsiteY32" fmla="*/ 150672 h 590770"/>
                <a:gd name="connsiteX33" fmla="*/ 322851 w 591547"/>
                <a:gd name="connsiteY33" fmla="*/ 150672 h 590770"/>
                <a:gd name="connsiteX34" fmla="*/ 322851 w 591547"/>
                <a:gd name="connsiteY34" fmla="*/ 171660 h 590770"/>
                <a:gd name="connsiteX35" fmla="*/ 247709 w 591547"/>
                <a:gd name="connsiteY35" fmla="*/ 171660 h 590770"/>
                <a:gd name="connsiteX36" fmla="*/ 355090 w 591547"/>
                <a:gd name="connsiteY36" fmla="*/ 102357 h 590770"/>
                <a:gd name="connsiteX37" fmla="*/ 355090 w 591547"/>
                <a:gd name="connsiteY37" fmla="*/ 373160 h 590770"/>
                <a:gd name="connsiteX38" fmla="*/ 355090 w 591547"/>
                <a:gd name="connsiteY38" fmla="*/ 376384 h 590770"/>
                <a:gd name="connsiteX39" fmla="*/ 355090 w 591547"/>
                <a:gd name="connsiteY39" fmla="*/ 569815 h 590770"/>
                <a:gd name="connsiteX40" fmla="*/ 484213 w 591547"/>
                <a:gd name="connsiteY40" fmla="*/ 569815 h 590770"/>
                <a:gd name="connsiteX41" fmla="*/ 484213 w 591547"/>
                <a:gd name="connsiteY41" fmla="*/ 154744 h 590770"/>
                <a:gd name="connsiteX42" fmla="*/ 333300 w 591547"/>
                <a:gd name="connsiteY42" fmla="*/ 99939 h 590770"/>
                <a:gd name="connsiteX43" fmla="*/ 236458 w 591547"/>
                <a:gd name="connsiteY43" fmla="*/ 125730 h 590770"/>
                <a:gd name="connsiteX44" fmla="*/ 236458 w 591547"/>
                <a:gd name="connsiteY44" fmla="*/ 341728 h 590770"/>
                <a:gd name="connsiteX45" fmla="*/ 333300 w 591547"/>
                <a:gd name="connsiteY45" fmla="*/ 360265 h 590770"/>
                <a:gd name="connsiteX46" fmla="*/ 397862 w 591547"/>
                <a:gd name="connsiteY46" fmla="*/ 21761 h 590770"/>
                <a:gd name="connsiteX47" fmla="*/ 387371 w 591547"/>
                <a:gd name="connsiteY47" fmla="*/ 32238 h 590770"/>
                <a:gd name="connsiteX48" fmla="*/ 397862 w 591547"/>
                <a:gd name="connsiteY48" fmla="*/ 42716 h 590770"/>
                <a:gd name="connsiteX49" fmla="*/ 409160 w 591547"/>
                <a:gd name="connsiteY49" fmla="*/ 32238 h 590770"/>
                <a:gd name="connsiteX50" fmla="*/ 397862 w 591547"/>
                <a:gd name="connsiteY50" fmla="*/ 21761 h 590770"/>
                <a:gd name="connsiteX51" fmla="*/ 397862 w 591547"/>
                <a:gd name="connsiteY51" fmla="*/ 0 h 590770"/>
                <a:gd name="connsiteX52" fmla="*/ 430143 w 591547"/>
                <a:gd name="connsiteY52" fmla="*/ 32238 h 590770"/>
                <a:gd name="connsiteX53" fmla="*/ 409160 w 591547"/>
                <a:gd name="connsiteY53" fmla="*/ 62865 h 590770"/>
                <a:gd name="connsiteX54" fmla="*/ 409160 w 591547"/>
                <a:gd name="connsiteY54" fmla="*/ 100745 h 590770"/>
                <a:gd name="connsiteX55" fmla="*/ 498740 w 591547"/>
                <a:gd name="connsiteY55" fmla="*/ 137819 h 590770"/>
                <a:gd name="connsiteX56" fmla="*/ 506003 w 591547"/>
                <a:gd name="connsiteY56" fmla="*/ 147491 h 590770"/>
                <a:gd name="connsiteX57" fmla="*/ 506003 w 591547"/>
                <a:gd name="connsiteY57" fmla="*/ 569815 h 590770"/>
                <a:gd name="connsiteX58" fmla="*/ 591547 w 591547"/>
                <a:gd name="connsiteY58" fmla="*/ 569815 h 590770"/>
                <a:gd name="connsiteX59" fmla="*/ 591547 w 591547"/>
                <a:gd name="connsiteY59" fmla="*/ 590770 h 590770"/>
                <a:gd name="connsiteX60" fmla="*/ 494705 w 591547"/>
                <a:gd name="connsiteY60" fmla="*/ 590770 h 590770"/>
                <a:gd name="connsiteX61" fmla="*/ 344598 w 591547"/>
                <a:gd name="connsiteY61" fmla="*/ 590770 h 590770"/>
                <a:gd name="connsiteX62" fmla="*/ 193685 w 591547"/>
                <a:gd name="connsiteY62" fmla="*/ 590770 h 590770"/>
                <a:gd name="connsiteX63" fmla="*/ 64562 w 591547"/>
                <a:gd name="connsiteY63" fmla="*/ 590770 h 590770"/>
                <a:gd name="connsiteX64" fmla="*/ 0 w 591547"/>
                <a:gd name="connsiteY64" fmla="*/ 590770 h 590770"/>
                <a:gd name="connsiteX65" fmla="*/ 0 w 591547"/>
                <a:gd name="connsiteY65" fmla="*/ 569815 h 590770"/>
                <a:gd name="connsiteX66" fmla="*/ 54070 w 591547"/>
                <a:gd name="connsiteY66" fmla="*/ 569815 h 590770"/>
                <a:gd name="connsiteX67" fmla="*/ 54070 w 591547"/>
                <a:gd name="connsiteY67" fmla="*/ 373160 h 590770"/>
                <a:gd name="connsiteX68" fmla="*/ 62141 w 591547"/>
                <a:gd name="connsiteY68" fmla="*/ 362683 h 590770"/>
                <a:gd name="connsiteX69" fmla="*/ 191264 w 591547"/>
                <a:gd name="connsiteY69" fmla="*/ 333668 h 590770"/>
                <a:gd name="connsiteX70" fmla="*/ 195299 w 591547"/>
                <a:gd name="connsiteY70" fmla="*/ 333668 h 590770"/>
                <a:gd name="connsiteX71" fmla="*/ 196106 w 591547"/>
                <a:gd name="connsiteY71" fmla="*/ 333668 h 590770"/>
                <a:gd name="connsiteX72" fmla="*/ 215475 w 591547"/>
                <a:gd name="connsiteY72" fmla="*/ 336892 h 590770"/>
                <a:gd name="connsiteX73" fmla="*/ 215475 w 591547"/>
                <a:gd name="connsiteY73" fmla="*/ 116864 h 590770"/>
                <a:gd name="connsiteX74" fmla="*/ 223545 w 591547"/>
                <a:gd name="connsiteY74" fmla="*/ 106387 h 590770"/>
                <a:gd name="connsiteX75" fmla="*/ 341370 w 591547"/>
                <a:gd name="connsiteY75" fmla="*/ 75760 h 590770"/>
                <a:gd name="connsiteX76" fmla="*/ 342984 w 591547"/>
                <a:gd name="connsiteY76" fmla="*/ 75760 h 590770"/>
                <a:gd name="connsiteX77" fmla="*/ 345405 w 591547"/>
                <a:gd name="connsiteY77" fmla="*/ 75760 h 590770"/>
                <a:gd name="connsiteX78" fmla="*/ 347020 w 591547"/>
                <a:gd name="connsiteY78" fmla="*/ 75760 h 590770"/>
                <a:gd name="connsiteX79" fmla="*/ 348634 w 591547"/>
                <a:gd name="connsiteY79" fmla="*/ 75760 h 590770"/>
                <a:gd name="connsiteX80" fmla="*/ 387371 w 591547"/>
                <a:gd name="connsiteY80" fmla="*/ 91879 h 590770"/>
                <a:gd name="connsiteX81" fmla="*/ 387371 w 591547"/>
                <a:gd name="connsiteY81" fmla="*/ 62865 h 590770"/>
                <a:gd name="connsiteX82" fmla="*/ 365581 w 591547"/>
                <a:gd name="connsiteY82" fmla="*/ 32238 h 590770"/>
                <a:gd name="connsiteX83" fmla="*/ 397862 w 591547"/>
                <a:gd name="connsiteY83" fmla="*/ 0 h 590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91547" h="590770">
                  <a:moveTo>
                    <a:pt x="86413" y="515758"/>
                  </a:moveTo>
                  <a:lnTo>
                    <a:pt x="171919" y="515758"/>
                  </a:lnTo>
                  <a:lnTo>
                    <a:pt x="171919" y="537523"/>
                  </a:lnTo>
                  <a:lnTo>
                    <a:pt x="86413" y="537523"/>
                  </a:lnTo>
                  <a:close/>
                  <a:moveTo>
                    <a:pt x="86413" y="461733"/>
                  </a:moveTo>
                  <a:lnTo>
                    <a:pt x="171919" y="461733"/>
                  </a:lnTo>
                  <a:lnTo>
                    <a:pt x="171919" y="483498"/>
                  </a:lnTo>
                  <a:lnTo>
                    <a:pt x="86413" y="483498"/>
                  </a:lnTo>
                  <a:close/>
                  <a:moveTo>
                    <a:pt x="86413" y="408616"/>
                  </a:moveTo>
                  <a:lnTo>
                    <a:pt x="171919" y="408616"/>
                  </a:lnTo>
                  <a:lnTo>
                    <a:pt x="171919" y="429474"/>
                  </a:lnTo>
                  <a:lnTo>
                    <a:pt x="86413" y="429474"/>
                  </a:lnTo>
                  <a:close/>
                  <a:moveTo>
                    <a:pt x="204177" y="357041"/>
                  </a:moveTo>
                  <a:lnTo>
                    <a:pt x="204177" y="569815"/>
                  </a:lnTo>
                  <a:lnTo>
                    <a:pt x="333300" y="569815"/>
                  </a:lnTo>
                  <a:lnTo>
                    <a:pt x="333300" y="382026"/>
                  </a:lnTo>
                  <a:close/>
                  <a:moveTo>
                    <a:pt x="183194" y="357041"/>
                  </a:moveTo>
                  <a:lnTo>
                    <a:pt x="75053" y="382026"/>
                  </a:lnTo>
                  <a:lnTo>
                    <a:pt x="75053" y="569815"/>
                  </a:lnTo>
                  <a:lnTo>
                    <a:pt x="183194" y="569815"/>
                  </a:lnTo>
                  <a:close/>
                  <a:moveTo>
                    <a:pt x="247709" y="311838"/>
                  </a:moveTo>
                  <a:lnTo>
                    <a:pt x="322851" y="311838"/>
                  </a:lnTo>
                  <a:lnTo>
                    <a:pt x="322851" y="332826"/>
                  </a:lnTo>
                  <a:lnTo>
                    <a:pt x="247709" y="332826"/>
                  </a:lnTo>
                  <a:close/>
                  <a:moveTo>
                    <a:pt x="247709" y="257944"/>
                  </a:moveTo>
                  <a:lnTo>
                    <a:pt x="322851" y="257944"/>
                  </a:lnTo>
                  <a:lnTo>
                    <a:pt x="322851" y="279580"/>
                  </a:lnTo>
                  <a:lnTo>
                    <a:pt x="247709" y="279580"/>
                  </a:lnTo>
                  <a:close/>
                  <a:moveTo>
                    <a:pt x="247709" y="203919"/>
                  </a:moveTo>
                  <a:lnTo>
                    <a:pt x="322851" y="203919"/>
                  </a:lnTo>
                  <a:lnTo>
                    <a:pt x="322851" y="225684"/>
                  </a:lnTo>
                  <a:lnTo>
                    <a:pt x="247709" y="225684"/>
                  </a:lnTo>
                  <a:close/>
                  <a:moveTo>
                    <a:pt x="247709" y="150672"/>
                  </a:moveTo>
                  <a:lnTo>
                    <a:pt x="322851" y="150672"/>
                  </a:lnTo>
                  <a:lnTo>
                    <a:pt x="322851" y="171660"/>
                  </a:lnTo>
                  <a:lnTo>
                    <a:pt x="247709" y="171660"/>
                  </a:lnTo>
                  <a:close/>
                  <a:moveTo>
                    <a:pt x="355090" y="102357"/>
                  </a:moveTo>
                  <a:lnTo>
                    <a:pt x="355090" y="373160"/>
                  </a:lnTo>
                  <a:lnTo>
                    <a:pt x="355090" y="376384"/>
                  </a:lnTo>
                  <a:lnTo>
                    <a:pt x="355090" y="569815"/>
                  </a:lnTo>
                  <a:lnTo>
                    <a:pt x="484213" y="569815"/>
                  </a:lnTo>
                  <a:lnTo>
                    <a:pt x="484213" y="154744"/>
                  </a:lnTo>
                  <a:close/>
                  <a:moveTo>
                    <a:pt x="333300" y="99939"/>
                  </a:moveTo>
                  <a:lnTo>
                    <a:pt x="236458" y="125730"/>
                  </a:lnTo>
                  <a:lnTo>
                    <a:pt x="236458" y="341728"/>
                  </a:lnTo>
                  <a:lnTo>
                    <a:pt x="333300" y="360265"/>
                  </a:lnTo>
                  <a:close/>
                  <a:moveTo>
                    <a:pt x="397862" y="21761"/>
                  </a:moveTo>
                  <a:cubicBezTo>
                    <a:pt x="392213" y="21761"/>
                    <a:pt x="387371" y="26596"/>
                    <a:pt x="387371" y="32238"/>
                  </a:cubicBezTo>
                  <a:cubicBezTo>
                    <a:pt x="387371" y="37880"/>
                    <a:pt x="392213" y="42716"/>
                    <a:pt x="397862" y="42716"/>
                  </a:cubicBezTo>
                  <a:cubicBezTo>
                    <a:pt x="404318" y="42716"/>
                    <a:pt x="409160" y="37880"/>
                    <a:pt x="409160" y="32238"/>
                  </a:cubicBezTo>
                  <a:cubicBezTo>
                    <a:pt x="409160" y="26596"/>
                    <a:pt x="404318" y="21761"/>
                    <a:pt x="397862" y="21761"/>
                  </a:cubicBezTo>
                  <a:close/>
                  <a:moveTo>
                    <a:pt x="397862" y="0"/>
                  </a:moveTo>
                  <a:cubicBezTo>
                    <a:pt x="415616" y="0"/>
                    <a:pt x="430143" y="14507"/>
                    <a:pt x="430143" y="32238"/>
                  </a:cubicBezTo>
                  <a:cubicBezTo>
                    <a:pt x="430143" y="45940"/>
                    <a:pt x="421266" y="58029"/>
                    <a:pt x="409160" y="62865"/>
                  </a:cubicBezTo>
                  <a:lnTo>
                    <a:pt x="409160" y="100745"/>
                  </a:lnTo>
                  <a:lnTo>
                    <a:pt x="498740" y="137819"/>
                  </a:lnTo>
                  <a:cubicBezTo>
                    <a:pt x="502775" y="139431"/>
                    <a:pt x="506003" y="143461"/>
                    <a:pt x="506003" y="147491"/>
                  </a:cubicBezTo>
                  <a:lnTo>
                    <a:pt x="506003" y="569815"/>
                  </a:lnTo>
                  <a:lnTo>
                    <a:pt x="591547" y="569815"/>
                  </a:lnTo>
                  <a:lnTo>
                    <a:pt x="591547" y="590770"/>
                  </a:lnTo>
                  <a:lnTo>
                    <a:pt x="494705" y="590770"/>
                  </a:lnTo>
                  <a:lnTo>
                    <a:pt x="344598" y="590770"/>
                  </a:lnTo>
                  <a:lnTo>
                    <a:pt x="193685" y="590770"/>
                  </a:lnTo>
                  <a:lnTo>
                    <a:pt x="64562" y="590770"/>
                  </a:lnTo>
                  <a:lnTo>
                    <a:pt x="0" y="590770"/>
                  </a:lnTo>
                  <a:lnTo>
                    <a:pt x="0" y="569815"/>
                  </a:lnTo>
                  <a:lnTo>
                    <a:pt x="54070" y="569815"/>
                  </a:lnTo>
                  <a:lnTo>
                    <a:pt x="54070" y="373160"/>
                  </a:lnTo>
                  <a:cubicBezTo>
                    <a:pt x="54070" y="368324"/>
                    <a:pt x="57298" y="364294"/>
                    <a:pt x="62141" y="362683"/>
                  </a:cubicBezTo>
                  <a:lnTo>
                    <a:pt x="191264" y="333668"/>
                  </a:lnTo>
                  <a:cubicBezTo>
                    <a:pt x="192878" y="332862"/>
                    <a:pt x="194492" y="332862"/>
                    <a:pt x="195299" y="333668"/>
                  </a:cubicBezTo>
                  <a:cubicBezTo>
                    <a:pt x="196106" y="333668"/>
                    <a:pt x="196106" y="333668"/>
                    <a:pt x="196106" y="333668"/>
                  </a:cubicBezTo>
                  <a:lnTo>
                    <a:pt x="215475" y="336892"/>
                  </a:lnTo>
                  <a:lnTo>
                    <a:pt x="215475" y="116864"/>
                  </a:lnTo>
                  <a:cubicBezTo>
                    <a:pt x="215475" y="112028"/>
                    <a:pt x="218703" y="107999"/>
                    <a:pt x="223545" y="106387"/>
                  </a:cubicBezTo>
                  <a:lnTo>
                    <a:pt x="341370" y="75760"/>
                  </a:lnTo>
                  <a:cubicBezTo>
                    <a:pt x="342177" y="75760"/>
                    <a:pt x="342177" y="75760"/>
                    <a:pt x="342984" y="75760"/>
                  </a:cubicBezTo>
                  <a:cubicBezTo>
                    <a:pt x="343791" y="75760"/>
                    <a:pt x="344598" y="74954"/>
                    <a:pt x="345405" y="75760"/>
                  </a:cubicBezTo>
                  <a:cubicBezTo>
                    <a:pt x="346213" y="75760"/>
                    <a:pt x="347020" y="75760"/>
                    <a:pt x="347020" y="75760"/>
                  </a:cubicBezTo>
                  <a:cubicBezTo>
                    <a:pt x="347827" y="75760"/>
                    <a:pt x="347827" y="75760"/>
                    <a:pt x="348634" y="75760"/>
                  </a:cubicBezTo>
                  <a:lnTo>
                    <a:pt x="387371" y="91879"/>
                  </a:lnTo>
                  <a:lnTo>
                    <a:pt x="387371" y="62865"/>
                  </a:lnTo>
                  <a:cubicBezTo>
                    <a:pt x="375265" y="58029"/>
                    <a:pt x="365581" y="45940"/>
                    <a:pt x="365581" y="32238"/>
                  </a:cubicBezTo>
                  <a:cubicBezTo>
                    <a:pt x="365581" y="14507"/>
                    <a:pt x="380107" y="0"/>
                    <a:pt x="3978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9115390" y="2619191"/>
              <a:ext cx="2779870" cy="1144681"/>
              <a:chOff x="2978691" y="2412339"/>
              <a:chExt cx="2779870" cy="1144681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3624780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2978691" y="2776293"/>
                <a:ext cx="2351472" cy="780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presentation and make it film to be used in a wider field</a:t>
                </a:r>
                <a:endPara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3840786" y="4470919"/>
            <a:ext cx="2839414" cy="943848"/>
            <a:chOff x="3380809" y="2412339"/>
            <a:chExt cx="2839414" cy="943848"/>
          </a:xfrm>
        </p:grpSpPr>
        <p:sp>
          <p:nvSpPr>
            <p:cNvPr id="41" name="文本框 40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380809" y="2750893"/>
              <a:ext cx="283941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804837" y="4877912"/>
            <a:ext cx="2839414" cy="943848"/>
            <a:chOff x="3380809" y="2412339"/>
            <a:chExt cx="2839414" cy="943848"/>
          </a:xfrm>
        </p:grpSpPr>
        <p:sp>
          <p:nvSpPr>
            <p:cNvPr id="44" name="文本框 43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380809" y="2750893"/>
              <a:ext cx="283941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基本资料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476249" y="-554297"/>
            <a:ext cx="1822710" cy="182271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-476249" y="3008312"/>
            <a:ext cx="781051" cy="7810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412332" y="4724398"/>
            <a:ext cx="985697" cy="98569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1317288" y="832714"/>
            <a:ext cx="1328598" cy="13285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767402" y="6365875"/>
            <a:ext cx="1328598" cy="13285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93972" y="1767725"/>
            <a:ext cx="3411428" cy="3411422"/>
          </a:xfrm>
          <a:prstGeom prst="ellipse">
            <a:avLst/>
          </a:prstGeom>
          <a:noFill/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855425" y="1652447"/>
            <a:ext cx="364275" cy="364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49963" y="2733975"/>
            <a:ext cx="5367325" cy="1504831"/>
            <a:chOff x="5949963" y="2733975"/>
            <a:chExt cx="5367325" cy="1504831"/>
          </a:xfrm>
        </p:grpSpPr>
        <p:sp>
          <p:nvSpPr>
            <p:cNvPr id="9" name="文本框 8"/>
            <p:cNvSpPr txBox="1"/>
            <p:nvPr/>
          </p:nvSpPr>
          <p:spPr>
            <a:xfrm>
              <a:off x="5949963" y="2733975"/>
              <a:ext cx="373696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工作经历</a:t>
              </a:r>
              <a:endPara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6140450" y="3685858"/>
              <a:ext cx="527036" cy="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6031034" y="3795608"/>
              <a:ext cx="528625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</a:t>
              </a:r>
              <a:endPara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064536" y="2542412"/>
            <a:ext cx="26669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sz="115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88570" y="1945820"/>
            <a:ext cx="3367314" cy="3946979"/>
          </a:xfrm>
          <a:prstGeom prst="rect">
            <a:avLst/>
          </a:prstGeom>
          <a:blipFill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68163" y="2153280"/>
            <a:ext cx="6133665" cy="1545812"/>
            <a:chOff x="6365893" y="1960674"/>
            <a:chExt cx="5496318" cy="1545812"/>
          </a:xfrm>
        </p:grpSpPr>
        <p:sp>
          <p:nvSpPr>
            <p:cNvPr id="5" name="矩形 4"/>
            <p:cNvSpPr/>
            <p:nvPr/>
          </p:nvSpPr>
          <p:spPr>
            <a:xfrm>
              <a:off x="6365893" y="1960674"/>
              <a:ext cx="2241974" cy="4303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65893" y="2478961"/>
              <a:ext cx="5496318" cy="102752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 The user can demonstrate on a projector or computer, or print the presentation and make it into a film to be used in a wider field. Using PowerPoint,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57063" y="3958316"/>
            <a:ext cx="393699" cy="393699"/>
            <a:chOff x="6488483" y="620039"/>
            <a:chExt cx="425884" cy="425884"/>
          </a:xfrm>
        </p:grpSpPr>
        <p:sp>
          <p:nvSpPr>
            <p:cNvPr id="24" name="椭圆 23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椭圆 16"/>
            <p:cNvSpPr/>
            <p:nvPr/>
          </p:nvSpPr>
          <p:spPr>
            <a:xfrm>
              <a:off x="6613430" y="761757"/>
              <a:ext cx="175990" cy="142447"/>
            </a:xfrm>
            <a:custGeom>
              <a:avLst/>
              <a:gdLst>
                <a:gd name="connsiteX0" fmla="*/ 355420 w 607568"/>
                <a:gd name="connsiteY0" fmla="*/ 250307 h 491771"/>
                <a:gd name="connsiteX1" fmla="*/ 352312 w 607568"/>
                <a:gd name="connsiteY1" fmla="*/ 251812 h 491771"/>
                <a:gd name="connsiteX2" fmla="*/ 321042 w 607568"/>
                <a:gd name="connsiteY2" fmla="*/ 289814 h 491771"/>
                <a:gd name="connsiteX3" fmla="*/ 321513 w 607568"/>
                <a:gd name="connsiteY3" fmla="*/ 295364 h 491771"/>
                <a:gd name="connsiteX4" fmla="*/ 369736 w 607568"/>
                <a:gd name="connsiteY4" fmla="*/ 338257 h 491771"/>
                <a:gd name="connsiteX5" fmla="*/ 371997 w 607568"/>
                <a:gd name="connsiteY5" fmla="*/ 339104 h 491771"/>
                <a:gd name="connsiteX6" fmla="*/ 373127 w 607568"/>
                <a:gd name="connsiteY6" fmla="*/ 338916 h 491771"/>
                <a:gd name="connsiteX7" fmla="*/ 375293 w 607568"/>
                <a:gd name="connsiteY7" fmla="*/ 336282 h 491771"/>
                <a:gd name="connsiteX8" fmla="*/ 383676 w 607568"/>
                <a:gd name="connsiteY8" fmla="*/ 279467 h 491771"/>
                <a:gd name="connsiteX9" fmla="*/ 376424 w 607568"/>
                <a:gd name="connsiteY9" fmla="*/ 263287 h 491771"/>
                <a:gd name="connsiteX10" fmla="*/ 357681 w 607568"/>
                <a:gd name="connsiteY10" fmla="*/ 250965 h 491771"/>
                <a:gd name="connsiteX11" fmla="*/ 355420 w 607568"/>
                <a:gd name="connsiteY11" fmla="*/ 250307 h 491771"/>
                <a:gd name="connsiteX12" fmla="*/ 258879 w 607568"/>
                <a:gd name="connsiteY12" fmla="*/ 250307 h 491771"/>
                <a:gd name="connsiteX13" fmla="*/ 256712 w 607568"/>
                <a:gd name="connsiteY13" fmla="*/ 250965 h 491771"/>
                <a:gd name="connsiteX14" fmla="*/ 237969 w 607568"/>
                <a:gd name="connsiteY14" fmla="*/ 263287 h 491771"/>
                <a:gd name="connsiteX15" fmla="*/ 230717 w 607568"/>
                <a:gd name="connsiteY15" fmla="*/ 279467 h 491771"/>
                <a:gd name="connsiteX16" fmla="*/ 239100 w 607568"/>
                <a:gd name="connsiteY16" fmla="*/ 336282 h 491771"/>
                <a:gd name="connsiteX17" fmla="*/ 241266 w 607568"/>
                <a:gd name="connsiteY17" fmla="*/ 338916 h 491771"/>
                <a:gd name="connsiteX18" fmla="*/ 242396 w 607568"/>
                <a:gd name="connsiteY18" fmla="*/ 339104 h 491771"/>
                <a:gd name="connsiteX19" fmla="*/ 244657 w 607568"/>
                <a:gd name="connsiteY19" fmla="*/ 338257 h 491771"/>
                <a:gd name="connsiteX20" fmla="*/ 292880 w 607568"/>
                <a:gd name="connsiteY20" fmla="*/ 295364 h 491771"/>
                <a:gd name="connsiteX21" fmla="*/ 293351 w 607568"/>
                <a:gd name="connsiteY21" fmla="*/ 289814 h 491771"/>
                <a:gd name="connsiteX22" fmla="*/ 261987 w 607568"/>
                <a:gd name="connsiteY22" fmla="*/ 251812 h 491771"/>
                <a:gd name="connsiteX23" fmla="*/ 258879 w 607568"/>
                <a:gd name="connsiteY23" fmla="*/ 250307 h 491771"/>
                <a:gd name="connsiteX24" fmla="*/ 500465 w 607568"/>
                <a:gd name="connsiteY24" fmla="*/ 66049 h 491771"/>
                <a:gd name="connsiteX25" fmla="*/ 565743 w 607568"/>
                <a:gd name="connsiteY25" fmla="*/ 130673 h 491771"/>
                <a:gd name="connsiteX26" fmla="*/ 566120 w 607568"/>
                <a:gd name="connsiteY26" fmla="*/ 130673 h 491771"/>
                <a:gd name="connsiteX27" fmla="*/ 580250 w 607568"/>
                <a:gd name="connsiteY27" fmla="*/ 160962 h 491771"/>
                <a:gd name="connsiteX28" fmla="*/ 560939 w 607568"/>
                <a:gd name="connsiteY28" fmla="*/ 182503 h 491771"/>
                <a:gd name="connsiteX29" fmla="*/ 531927 w 607568"/>
                <a:gd name="connsiteY29" fmla="*/ 223799 h 491771"/>
                <a:gd name="connsiteX30" fmla="*/ 528253 w 607568"/>
                <a:gd name="connsiteY30" fmla="*/ 234240 h 491771"/>
                <a:gd name="connsiteX31" fmla="*/ 530797 w 607568"/>
                <a:gd name="connsiteY31" fmla="*/ 246281 h 491771"/>
                <a:gd name="connsiteX32" fmla="*/ 545868 w 607568"/>
                <a:gd name="connsiteY32" fmla="*/ 261143 h 491771"/>
                <a:gd name="connsiteX33" fmla="*/ 558961 w 607568"/>
                <a:gd name="connsiteY33" fmla="*/ 263777 h 491771"/>
                <a:gd name="connsiteX34" fmla="*/ 597299 w 607568"/>
                <a:gd name="connsiteY34" fmla="*/ 301968 h 491771"/>
                <a:gd name="connsiteX35" fmla="*/ 607002 w 607568"/>
                <a:gd name="connsiteY35" fmla="*/ 350788 h 491771"/>
                <a:gd name="connsiteX36" fmla="*/ 601256 w 607568"/>
                <a:gd name="connsiteY36" fmla="*/ 373835 h 491771"/>
                <a:gd name="connsiteX37" fmla="*/ 579685 w 607568"/>
                <a:gd name="connsiteY37" fmla="*/ 384088 h 491771"/>
                <a:gd name="connsiteX38" fmla="*/ 490386 w 607568"/>
                <a:gd name="connsiteY38" fmla="*/ 384088 h 491771"/>
                <a:gd name="connsiteX39" fmla="*/ 467685 w 607568"/>
                <a:gd name="connsiteY39" fmla="*/ 310058 h 491771"/>
                <a:gd name="connsiteX40" fmla="*/ 431702 w 607568"/>
                <a:gd name="connsiteY40" fmla="*/ 267445 h 491771"/>
                <a:gd name="connsiteX41" fmla="*/ 441969 w 607568"/>
                <a:gd name="connsiteY41" fmla="*/ 263777 h 491771"/>
                <a:gd name="connsiteX42" fmla="*/ 455157 w 607568"/>
                <a:gd name="connsiteY42" fmla="*/ 261237 h 491771"/>
                <a:gd name="connsiteX43" fmla="*/ 470228 w 607568"/>
                <a:gd name="connsiteY43" fmla="*/ 246281 h 491771"/>
                <a:gd name="connsiteX44" fmla="*/ 472677 w 607568"/>
                <a:gd name="connsiteY44" fmla="*/ 234240 h 491771"/>
                <a:gd name="connsiteX45" fmla="*/ 469098 w 607568"/>
                <a:gd name="connsiteY45" fmla="*/ 223893 h 491771"/>
                <a:gd name="connsiteX46" fmla="*/ 439991 w 607568"/>
                <a:gd name="connsiteY46" fmla="*/ 182503 h 491771"/>
                <a:gd name="connsiteX47" fmla="*/ 426144 w 607568"/>
                <a:gd name="connsiteY47" fmla="*/ 172720 h 491771"/>
                <a:gd name="connsiteX48" fmla="*/ 441404 w 607568"/>
                <a:gd name="connsiteY48" fmla="*/ 143278 h 491771"/>
                <a:gd name="connsiteX49" fmla="*/ 439708 w 607568"/>
                <a:gd name="connsiteY49" fmla="*/ 107438 h 491771"/>
                <a:gd name="connsiteX50" fmla="*/ 500465 w 607568"/>
                <a:gd name="connsiteY50" fmla="*/ 66049 h 491771"/>
                <a:gd name="connsiteX51" fmla="*/ 107100 w 607568"/>
                <a:gd name="connsiteY51" fmla="*/ 66049 h 491771"/>
                <a:gd name="connsiteX52" fmla="*/ 171341 w 607568"/>
                <a:gd name="connsiteY52" fmla="*/ 123618 h 491771"/>
                <a:gd name="connsiteX53" fmla="*/ 172849 w 607568"/>
                <a:gd name="connsiteY53" fmla="*/ 143278 h 491771"/>
                <a:gd name="connsiteX54" fmla="*/ 184246 w 607568"/>
                <a:gd name="connsiteY54" fmla="*/ 168205 h 491771"/>
                <a:gd name="connsiteX55" fmla="*/ 167574 w 607568"/>
                <a:gd name="connsiteY55" fmla="*/ 182503 h 491771"/>
                <a:gd name="connsiteX56" fmla="*/ 138468 w 607568"/>
                <a:gd name="connsiteY56" fmla="*/ 223799 h 491771"/>
                <a:gd name="connsiteX57" fmla="*/ 134794 w 607568"/>
                <a:gd name="connsiteY57" fmla="*/ 234240 h 491771"/>
                <a:gd name="connsiteX58" fmla="*/ 137337 w 607568"/>
                <a:gd name="connsiteY58" fmla="*/ 246281 h 491771"/>
                <a:gd name="connsiteX59" fmla="*/ 152408 w 607568"/>
                <a:gd name="connsiteY59" fmla="*/ 261143 h 491771"/>
                <a:gd name="connsiteX60" fmla="*/ 165596 w 607568"/>
                <a:gd name="connsiteY60" fmla="*/ 263777 h 491771"/>
                <a:gd name="connsiteX61" fmla="*/ 179442 w 607568"/>
                <a:gd name="connsiteY61" fmla="*/ 268856 h 491771"/>
                <a:gd name="connsiteX62" fmla="*/ 146662 w 607568"/>
                <a:gd name="connsiteY62" fmla="*/ 310058 h 491771"/>
                <a:gd name="connsiteX63" fmla="*/ 123867 w 607568"/>
                <a:gd name="connsiteY63" fmla="*/ 384088 h 491771"/>
                <a:gd name="connsiteX64" fmla="*/ 27883 w 607568"/>
                <a:gd name="connsiteY64" fmla="*/ 384088 h 491771"/>
                <a:gd name="connsiteX65" fmla="*/ 6312 w 607568"/>
                <a:gd name="connsiteY65" fmla="*/ 373835 h 491771"/>
                <a:gd name="connsiteX66" fmla="*/ 566 w 607568"/>
                <a:gd name="connsiteY66" fmla="*/ 350788 h 491771"/>
                <a:gd name="connsiteX67" fmla="*/ 10268 w 607568"/>
                <a:gd name="connsiteY67" fmla="*/ 301968 h 491771"/>
                <a:gd name="connsiteX68" fmla="*/ 48606 w 607568"/>
                <a:gd name="connsiteY68" fmla="*/ 263777 h 491771"/>
                <a:gd name="connsiteX69" fmla="*/ 61699 w 607568"/>
                <a:gd name="connsiteY69" fmla="*/ 261237 h 491771"/>
                <a:gd name="connsiteX70" fmla="*/ 76770 w 607568"/>
                <a:gd name="connsiteY70" fmla="*/ 246281 h 491771"/>
                <a:gd name="connsiteX71" fmla="*/ 79313 w 607568"/>
                <a:gd name="connsiteY71" fmla="*/ 234240 h 491771"/>
                <a:gd name="connsiteX72" fmla="*/ 75639 w 607568"/>
                <a:gd name="connsiteY72" fmla="*/ 223893 h 491771"/>
                <a:gd name="connsiteX73" fmla="*/ 46628 w 607568"/>
                <a:gd name="connsiteY73" fmla="*/ 182503 h 491771"/>
                <a:gd name="connsiteX74" fmla="*/ 27318 w 607568"/>
                <a:gd name="connsiteY74" fmla="*/ 160962 h 491771"/>
                <a:gd name="connsiteX75" fmla="*/ 41447 w 607568"/>
                <a:gd name="connsiteY75" fmla="*/ 130673 h 491771"/>
                <a:gd name="connsiteX76" fmla="*/ 41824 w 607568"/>
                <a:gd name="connsiteY76" fmla="*/ 130673 h 491771"/>
                <a:gd name="connsiteX77" fmla="*/ 107100 w 607568"/>
                <a:gd name="connsiteY77" fmla="*/ 66049 h 491771"/>
                <a:gd name="connsiteX78" fmla="*/ 298626 w 607568"/>
                <a:gd name="connsiteY78" fmla="*/ 0 h 491771"/>
                <a:gd name="connsiteX79" fmla="*/ 315956 w 607568"/>
                <a:gd name="connsiteY79" fmla="*/ 0 h 491771"/>
                <a:gd name="connsiteX80" fmla="*/ 401854 w 607568"/>
                <a:gd name="connsiteY80" fmla="*/ 85787 h 491771"/>
                <a:gd name="connsiteX81" fmla="*/ 401854 w 607568"/>
                <a:gd name="connsiteY81" fmla="*/ 95476 h 491771"/>
                <a:gd name="connsiteX82" fmla="*/ 421633 w 607568"/>
                <a:gd name="connsiteY82" fmla="*/ 138840 h 491771"/>
                <a:gd name="connsiteX83" fmla="*/ 417960 w 607568"/>
                <a:gd name="connsiteY83" fmla="*/ 149281 h 491771"/>
                <a:gd name="connsiteX84" fmla="*/ 417112 w 607568"/>
                <a:gd name="connsiteY84" fmla="*/ 151068 h 491771"/>
                <a:gd name="connsiteX85" fmla="*/ 411273 w 607568"/>
                <a:gd name="connsiteY85" fmla="*/ 159534 h 491771"/>
                <a:gd name="connsiteX86" fmla="*/ 410896 w 607568"/>
                <a:gd name="connsiteY86" fmla="*/ 159910 h 491771"/>
                <a:gd name="connsiteX87" fmla="*/ 394037 w 607568"/>
                <a:gd name="connsiteY87" fmla="*/ 169787 h 491771"/>
                <a:gd name="connsiteX88" fmla="*/ 384900 w 607568"/>
                <a:gd name="connsiteY88" fmla="*/ 189541 h 491771"/>
                <a:gd name="connsiteX89" fmla="*/ 384712 w 607568"/>
                <a:gd name="connsiteY89" fmla="*/ 189823 h 491771"/>
                <a:gd name="connsiteX90" fmla="*/ 373316 w 607568"/>
                <a:gd name="connsiteY90" fmla="*/ 207131 h 491771"/>
                <a:gd name="connsiteX91" fmla="*/ 372750 w 607568"/>
                <a:gd name="connsiteY91" fmla="*/ 207789 h 491771"/>
                <a:gd name="connsiteX92" fmla="*/ 359847 w 607568"/>
                <a:gd name="connsiteY92" fmla="*/ 222275 h 491771"/>
                <a:gd name="connsiteX93" fmla="*/ 359188 w 607568"/>
                <a:gd name="connsiteY93" fmla="*/ 222934 h 491771"/>
                <a:gd name="connsiteX94" fmla="*/ 345154 w 607568"/>
                <a:gd name="connsiteY94" fmla="*/ 234598 h 491771"/>
                <a:gd name="connsiteX95" fmla="*/ 345625 w 607568"/>
                <a:gd name="connsiteY95" fmla="*/ 236855 h 491771"/>
                <a:gd name="connsiteX96" fmla="*/ 348639 w 607568"/>
                <a:gd name="connsiteY96" fmla="*/ 235538 h 491771"/>
                <a:gd name="connsiteX97" fmla="*/ 355514 w 607568"/>
                <a:gd name="connsiteY97" fmla="*/ 234033 h 491771"/>
                <a:gd name="connsiteX98" fmla="*/ 366628 w 607568"/>
                <a:gd name="connsiteY98" fmla="*/ 237326 h 491771"/>
                <a:gd name="connsiteX99" fmla="*/ 385371 w 607568"/>
                <a:gd name="connsiteY99" fmla="*/ 249648 h 491771"/>
                <a:gd name="connsiteX100" fmla="*/ 399876 w 607568"/>
                <a:gd name="connsiteY100" fmla="*/ 279373 h 491771"/>
                <a:gd name="connsiteX101" fmla="*/ 430016 w 607568"/>
                <a:gd name="connsiteY101" fmla="*/ 289814 h 491771"/>
                <a:gd name="connsiteX102" fmla="*/ 448382 w 607568"/>
                <a:gd name="connsiteY102" fmla="*/ 316058 h 491771"/>
                <a:gd name="connsiteX103" fmla="*/ 481630 w 607568"/>
                <a:gd name="connsiteY103" fmla="*/ 424515 h 491771"/>
                <a:gd name="connsiteX104" fmla="*/ 483891 w 607568"/>
                <a:gd name="connsiteY104" fmla="*/ 436461 h 491771"/>
                <a:gd name="connsiteX105" fmla="*/ 473718 w 607568"/>
                <a:gd name="connsiteY105" fmla="*/ 470700 h 491771"/>
                <a:gd name="connsiteX106" fmla="*/ 443956 w 607568"/>
                <a:gd name="connsiteY106" fmla="*/ 490360 h 491771"/>
                <a:gd name="connsiteX107" fmla="*/ 431805 w 607568"/>
                <a:gd name="connsiteY107" fmla="*/ 491771 h 491771"/>
                <a:gd name="connsiteX108" fmla="*/ 325375 w 607568"/>
                <a:gd name="connsiteY108" fmla="*/ 491771 h 491771"/>
                <a:gd name="connsiteX109" fmla="*/ 337430 w 607568"/>
                <a:gd name="connsiteY109" fmla="*/ 415296 h 491771"/>
                <a:gd name="connsiteX110" fmla="*/ 334605 w 607568"/>
                <a:gd name="connsiteY110" fmla="*/ 389052 h 491771"/>
                <a:gd name="connsiteX111" fmla="*/ 323962 w 607568"/>
                <a:gd name="connsiteY111" fmla="*/ 360927 h 491771"/>
                <a:gd name="connsiteX112" fmla="*/ 337430 w 607568"/>
                <a:gd name="connsiteY112" fmla="*/ 347476 h 491771"/>
                <a:gd name="connsiteX113" fmla="*/ 307196 w 607568"/>
                <a:gd name="connsiteY113" fmla="*/ 317281 h 491771"/>
                <a:gd name="connsiteX114" fmla="*/ 276868 w 607568"/>
                <a:gd name="connsiteY114" fmla="*/ 347476 h 491771"/>
                <a:gd name="connsiteX115" fmla="*/ 290337 w 607568"/>
                <a:gd name="connsiteY115" fmla="*/ 360927 h 491771"/>
                <a:gd name="connsiteX116" fmla="*/ 279694 w 607568"/>
                <a:gd name="connsiteY116" fmla="*/ 389052 h 491771"/>
                <a:gd name="connsiteX117" fmla="*/ 276963 w 607568"/>
                <a:gd name="connsiteY117" fmla="*/ 415296 h 491771"/>
                <a:gd name="connsiteX118" fmla="*/ 288736 w 607568"/>
                <a:gd name="connsiteY118" fmla="*/ 491771 h 491771"/>
                <a:gd name="connsiteX119" fmla="*/ 182493 w 607568"/>
                <a:gd name="connsiteY119" fmla="*/ 491771 h 491771"/>
                <a:gd name="connsiteX120" fmla="*/ 170437 w 607568"/>
                <a:gd name="connsiteY120" fmla="*/ 490360 h 491771"/>
                <a:gd name="connsiteX121" fmla="*/ 140675 w 607568"/>
                <a:gd name="connsiteY121" fmla="*/ 470700 h 491771"/>
                <a:gd name="connsiteX122" fmla="*/ 132669 w 607568"/>
                <a:gd name="connsiteY122" fmla="*/ 424515 h 491771"/>
                <a:gd name="connsiteX123" fmla="*/ 166011 w 607568"/>
                <a:gd name="connsiteY123" fmla="*/ 316058 h 491771"/>
                <a:gd name="connsiteX124" fmla="*/ 184377 w 607568"/>
                <a:gd name="connsiteY124" fmla="*/ 289814 h 491771"/>
                <a:gd name="connsiteX125" fmla="*/ 214517 w 607568"/>
                <a:gd name="connsiteY125" fmla="*/ 279373 h 491771"/>
                <a:gd name="connsiteX126" fmla="*/ 214517 w 607568"/>
                <a:gd name="connsiteY126" fmla="*/ 279279 h 491771"/>
                <a:gd name="connsiteX127" fmla="*/ 229022 w 607568"/>
                <a:gd name="connsiteY127" fmla="*/ 249648 h 491771"/>
                <a:gd name="connsiteX128" fmla="*/ 247765 w 607568"/>
                <a:gd name="connsiteY128" fmla="*/ 237326 h 491771"/>
                <a:gd name="connsiteX129" fmla="*/ 258879 w 607568"/>
                <a:gd name="connsiteY129" fmla="*/ 234033 h 491771"/>
                <a:gd name="connsiteX130" fmla="*/ 265754 w 607568"/>
                <a:gd name="connsiteY130" fmla="*/ 235538 h 491771"/>
                <a:gd name="connsiteX131" fmla="*/ 268768 w 607568"/>
                <a:gd name="connsiteY131" fmla="*/ 236855 h 491771"/>
                <a:gd name="connsiteX132" fmla="*/ 269239 w 607568"/>
                <a:gd name="connsiteY132" fmla="*/ 234598 h 491771"/>
                <a:gd name="connsiteX133" fmla="*/ 255205 w 607568"/>
                <a:gd name="connsiteY133" fmla="*/ 222934 h 491771"/>
                <a:gd name="connsiteX134" fmla="*/ 254546 w 607568"/>
                <a:gd name="connsiteY134" fmla="*/ 222275 h 491771"/>
                <a:gd name="connsiteX135" fmla="*/ 241548 w 607568"/>
                <a:gd name="connsiteY135" fmla="*/ 207789 h 491771"/>
                <a:gd name="connsiteX136" fmla="*/ 241077 w 607568"/>
                <a:gd name="connsiteY136" fmla="*/ 207225 h 491771"/>
                <a:gd name="connsiteX137" fmla="*/ 229681 w 607568"/>
                <a:gd name="connsiteY137" fmla="*/ 189823 h 491771"/>
                <a:gd name="connsiteX138" fmla="*/ 229493 w 607568"/>
                <a:gd name="connsiteY138" fmla="*/ 189635 h 491771"/>
                <a:gd name="connsiteX139" fmla="*/ 220356 w 607568"/>
                <a:gd name="connsiteY139" fmla="*/ 169787 h 491771"/>
                <a:gd name="connsiteX140" fmla="*/ 203497 w 607568"/>
                <a:gd name="connsiteY140" fmla="*/ 159910 h 491771"/>
                <a:gd name="connsiteX141" fmla="*/ 203120 w 607568"/>
                <a:gd name="connsiteY141" fmla="*/ 159534 h 491771"/>
                <a:gd name="connsiteX142" fmla="*/ 197281 w 607568"/>
                <a:gd name="connsiteY142" fmla="*/ 151068 h 491771"/>
                <a:gd name="connsiteX143" fmla="*/ 196433 w 607568"/>
                <a:gd name="connsiteY143" fmla="*/ 149281 h 491771"/>
                <a:gd name="connsiteX144" fmla="*/ 192666 w 607568"/>
                <a:gd name="connsiteY144" fmla="*/ 138840 h 491771"/>
                <a:gd name="connsiteX145" fmla="*/ 212727 w 607568"/>
                <a:gd name="connsiteY145" fmla="*/ 95476 h 491771"/>
                <a:gd name="connsiteX146" fmla="*/ 212727 w 607568"/>
                <a:gd name="connsiteY146" fmla="*/ 85787 h 491771"/>
                <a:gd name="connsiteX147" fmla="*/ 298626 w 607568"/>
                <a:gd name="connsiteY147" fmla="*/ 0 h 49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</a:cxnLst>
              <a:rect l="l" t="t" r="r" b="b"/>
              <a:pathLst>
                <a:path w="607568" h="491771">
                  <a:moveTo>
                    <a:pt x="355420" y="250307"/>
                  </a:moveTo>
                  <a:cubicBezTo>
                    <a:pt x="354290" y="250307"/>
                    <a:pt x="353160" y="250871"/>
                    <a:pt x="352312" y="251812"/>
                  </a:cubicBezTo>
                  <a:lnTo>
                    <a:pt x="321042" y="289814"/>
                  </a:lnTo>
                  <a:cubicBezTo>
                    <a:pt x="319723" y="291507"/>
                    <a:pt x="319912" y="293953"/>
                    <a:pt x="321513" y="295364"/>
                  </a:cubicBezTo>
                  <a:lnTo>
                    <a:pt x="369736" y="338257"/>
                  </a:lnTo>
                  <a:cubicBezTo>
                    <a:pt x="370396" y="338822"/>
                    <a:pt x="371149" y="339104"/>
                    <a:pt x="371997" y="339104"/>
                  </a:cubicBezTo>
                  <a:cubicBezTo>
                    <a:pt x="372374" y="339104"/>
                    <a:pt x="372750" y="339010"/>
                    <a:pt x="373127" y="338916"/>
                  </a:cubicBezTo>
                  <a:cubicBezTo>
                    <a:pt x="374257" y="338539"/>
                    <a:pt x="375105" y="337505"/>
                    <a:pt x="375293" y="336282"/>
                  </a:cubicBezTo>
                  <a:lnTo>
                    <a:pt x="383676" y="279467"/>
                  </a:lnTo>
                  <a:cubicBezTo>
                    <a:pt x="384618" y="273164"/>
                    <a:pt x="381792" y="266768"/>
                    <a:pt x="376424" y="263287"/>
                  </a:cubicBezTo>
                  <a:lnTo>
                    <a:pt x="357681" y="250965"/>
                  </a:lnTo>
                  <a:cubicBezTo>
                    <a:pt x="357021" y="250495"/>
                    <a:pt x="356174" y="250307"/>
                    <a:pt x="355420" y="250307"/>
                  </a:cubicBezTo>
                  <a:close/>
                  <a:moveTo>
                    <a:pt x="258879" y="250307"/>
                  </a:moveTo>
                  <a:cubicBezTo>
                    <a:pt x="258125" y="250307"/>
                    <a:pt x="257372" y="250495"/>
                    <a:pt x="256712" y="250965"/>
                  </a:cubicBezTo>
                  <a:lnTo>
                    <a:pt x="237969" y="263287"/>
                  </a:lnTo>
                  <a:cubicBezTo>
                    <a:pt x="232601" y="266768"/>
                    <a:pt x="229775" y="273164"/>
                    <a:pt x="230717" y="279467"/>
                  </a:cubicBezTo>
                  <a:lnTo>
                    <a:pt x="239100" y="336282"/>
                  </a:lnTo>
                  <a:cubicBezTo>
                    <a:pt x="239288" y="337505"/>
                    <a:pt x="240136" y="338539"/>
                    <a:pt x="241266" y="338916"/>
                  </a:cubicBezTo>
                  <a:cubicBezTo>
                    <a:pt x="241643" y="339010"/>
                    <a:pt x="242019" y="339104"/>
                    <a:pt x="242396" y="339104"/>
                  </a:cubicBezTo>
                  <a:cubicBezTo>
                    <a:pt x="243244" y="339104"/>
                    <a:pt x="243997" y="338822"/>
                    <a:pt x="244657" y="338257"/>
                  </a:cubicBezTo>
                  <a:lnTo>
                    <a:pt x="292880" y="295364"/>
                  </a:lnTo>
                  <a:cubicBezTo>
                    <a:pt x="294481" y="293953"/>
                    <a:pt x="294670" y="291507"/>
                    <a:pt x="293351" y="289814"/>
                  </a:cubicBezTo>
                  <a:lnTo>
                    <a:pt x="261987" y="251812"/>
                  </a:lnTo>
                  <a:cubicBezTo>
                    <a:pt x="261233" y="250871"/>
                    <a:pt x="260103" y="250307"/>
                    <a:pt x="258879" y="250307"/>
                  </a:cubicBezTo>
                  <a:close/>
                  <a:moveTo>
                    <a:pt x="500465" y="66049"/>
                  </a:moveTo>
                  <a:cubicBezTo>
                    <a:pt x="548129" y="66049"/>
                    <a:pt x="562447" y="93516"/>
                    <a:pt x="565743" y="130673"/>
                  </a:cubicBezTo>
                  <a:cubicBezTo>
                    <a:pt x="565932" y="130673"/>
                    <a:pt x="566026" y="130673"/>
                    <a:pt x="566120" y="130673"/>
                  </a:cubicBezTo>
                  <a:cubicBezTo>
                    <a:pt x="577141" y="133118"/>
                    <a:pt x="583358" y="146664"/>
                    <a:pt x="580250" y="160962"/>
                  </a:cubicBezTo>
                  <a:cubicBezTo>
                    <a:pt x="577706" y="172532"/>
                    <a:pt x="569700" y="180904"/>
                    <a:pt x="560939" y="182503"/>
                  </a:cubicBezTo>
                  <a:cubicBezTo>
                    <a:pt x="554628" y="199529"/>
                    <a:pt x="543796" y="214016"/>
                    <a:pt x="531927" y="223799"/>
                  </a:cubicBezTo>
                  <a:cubicBezTo>
                    <a:pt x="528913" y="226338"/>
                    <a:pt x="527500" y="230383"/>
                    <a:pt x="528253" y="234240"/>
                  </a:cubicBezTo>
                  <a:lnTo>
                    <a:pt x="530797" y="246281"/>
                  </a:lnTo>
                  <a:cubicBezTo>
                    <a:pt x="532304" y="253806"/>
                    <a:pt x="538238" y="259732"/>
                    <a:pt x="545868" y="261143"/>
                  </a:cubicBezTo>
                  <a:lnTo>
                    <a:pt x="558961" y="263777"/>
                  </a:lnTo>
                  <a:cubicBezTo>
                    <a:pt x="578366" y="267634"/>
                    <a:pt x="593437" y="282684"/>
                    <a:pt x="597299" y="301968"/>
                  </a:cubicBezTo>
                  <a:lnTo>
                    <a:pt x="607002" y="350788"/>
                  </a:lnTo>
                  <a:cubicBezTo>
                    <a:pt x="608697" y="358972"/>
                    <a:pt x="606531" y="367438"/>
                    <a:pt x="601256" y="373835"/>
                  </a:cubicBezTo>
                  <a:cubicBezTo>
                    <a:pt x="595981" y="380325"/>
                    <a:pt x="588068" y="384088"/>
                    <a:pt x="579685" y="384088"/>
                  </a:cubicBezTo>
                  <a:lnTo>
                    <a:pt x="490386" y="384088"/>
                  </a:lnTo>
                  <a:lnTo>
                    <a:pt x="467685" y="310058"/>
                  </a:lnTo>
                  <a:cubicBezTo>
                    <a:pt x="461845" y="291150"/>
                    <a:pt x="448563" y="276194"/>
                    <a:pt x="431702" y="267445"/>
                  </a:cubicBezTo>
                  <a:cubicBezTo>
                    <a:pt x="434999" y="265940"/>
                    <a:pt x="438295" y="264529"/>
                    <a:pt x="441969" y="263777"/>
                  </a:cubicBezTo>
                  <a:lnTo>
                    <a:pt x="455157" y="261237"/>
                  </a:lnTo>
                  <a:cubicBezTo>
                    <a:pt x="462692" y="259732"/>
                    <a:pt x="468627" y="253806"/>
                    <a:pt x="470228" y="246281"/>
                  </a:cubicBezTo>
                  <a:lnTo>
                    <a:pt x="472677" y="234240"/>
                  </a:lnTo>
                  <a:cubicBezTo>
                    <a:pt x="473525" y="230383"/>
                    <a:pt x="472112" y="226338"/>
                    <a:pt x="469098" y="223893"/>
                  </a:cubicBezTo>
                  <a:cubicBezTo>
                    <a:pt x="457229" y="214016"/>
                    <a:pt x="446302" y="199529"/>
                    <a:pt x="439991" y="182503"/>
                  </a:cubicBezTo>
                  <a:cubicBezTo>
                    <a:pt x="434716" y="181563"/>
                    <a:pt x="429818" y="177894"/>
                    <a:pt x="426144" y="172720"/>
                  </a:cubicBezTo>
                  <a:cubicBezTo>
                    <a:pt x="433303" y="164725"/>
                    <a:pt x="438861" y="154754"/>
                    <a:pt x="441404" y="143278"/>
                  </a:cubicBezTo>
                  <a:cubicBezTo>
                    <a:pt x="444324" y="130485"/>
                    <a:pt x="443476" y="118068"/>
                    <a:pt x="439708" y="107438"/>
                  </a:cubicBezTo>
                  <a:cubicBezTo>
                    <a:pt x="447244" y="82699"/>
                    <a:pt x="464200" y="66049"/>
                    <a:pt x="500465" y="66049"/>
                  </a:cubicBezTo>
                  <a:close/>
                  <a:moveTo>
                    <a:pt x="107100" y="66049"/>
                  </a:moveTo>
                  <a:cubicBezTo>
                    <a:pt x="151561" y="66049"/>
                    <a:pt x="166820" y="90130"/>
                    <a:pt x="171341" y="123618"/>
                  </a:cubicBezTo>
                  <a:cubicBezTo>
                    <a:pt x="170965" y="129920"/>
                    <a:pt x="171436" y="136505"/>
                    <a:pt x="172849" y="143278"/>
                  </a:cubicBezTo>
                  <a:cubicBezTo>
                    <a:pt x="174921" y="152590"/>
                    <a:pt x="178971" y="161056"/>
                    <a:pt x="184246" y="168205"/>
                  </a:cubicBezTo>
                  <a:cubicBezTo>
                    <a:pt x="180573" y="175919"/>
                    <a:pt x="174356" y="181281"/>
                    <a:pt x="167574" y="182503"/>
                  </a:cubicBezTo>
                  <a:cubicBezTo>
                    <a:pt x="161263" y="199529"/>
                    <a:pt x="150336" y="214016"/>
                    <a:pt x="138468" y="223799"/>
                  </a:cubicBezTo>
                  <a:cubicBezTo>
                    <a:pt x="135453" y="226338"/>
                    <a:pt x="134040" y="230383"/>
                    <a:pt x="134794" y="234240"/>
                  </a:cubicBezTo>
                  <a:lnTo>
                    <a:pt x="137337" y="246281"/>
                  </a:lnTo>
                  <a:cubicBezTo>
                    <a:pt x="138939" y="253806"/>
                    <a:pt x="144873" y="259732"/>
                    <a:pt x="152408" y="261143"/>
                  </a:cubicBezTo>
                  <a:lnTo>
                    <a:pt x="165596" y="263777"/>
                  </a:lnTo>
                  <a:cubicBezTo>
                    <a:pt x="170494" y="264812"/>
                    <a:pt x="175203" y="266505"/>
                    <a:pt x="179442" y="268856"/>
                  </a:cubicBezTo>
                  <a:cubicBezTo>
                    <a:pt x="164088" y="277793"/>
                    <a:pt x="152126" y="292279"/>
                    <a:pt x="146662" y="310058"/>
                  </a:cubicBezTo>
                  <a:lnTo>
                    <a:pt x="123867" y="384088"/>
                  </a:lnTo>
                  <a:lnTo>
                    <a:pt x="27883" y="384088"/>
                  </a:lnTo>
                  <a:cubicBezTo>
                    <a:pt x="19499" y="384088"/>
                    <a:pt x="11587" y="380325"/>
                    <a:pt x="6312" y="373835"/>
                  </a:cubicBezTo>
                  <a:cubicBezTo>
                    <a:pt x="1037" y="367438"/>
                    <a:pt x="-1129" y="358972"/>
                    <a:pt x="566" y="350788"/>
                  </a:cubicBezTo>
                  <a:lnTo>
                    <a:pt x="10268" y="301968"/>
                  </a:lnTo>
                  <a:cubicBezTo>
                    <a:pt x="14130" y="282684"/>
                    <a:pt x="29202" y="267634"/>
                    <a:pt x="48606" y="263777"/>
                  </a:cubicBezTo>
                  <a:lnTo>
                    <a:pt x="61699" y="261237"/>
                  </a:lnTo>
                  <a:cubicBezTo>
                    <a:pt x="69328" y="259732"/>
                    <a:pt x="75263" y="253806"/>
                    <a:pt x="76770" y="246281"/>
                  </a:cubicBezTo>
                  <a:lnTo>
                    <a:pt x="79313" y="234240"/>
                  </a:lnTo>
                  <a:cubicBezTo>
                    <a:pt x="80067" y="230383"/>
                    <a:pt x="78654" y="226338"/>
                    <a:pt x="75639" y="223893"/>
                  </a:cubicBezTo>
                  <a:cubicBezTo>
                    <a:pt x="63771" y="214016"/>
                    <a:pt x="52939" y="199623"/>
                    <a:pt x="46628" y="182503"/>
                  </a:cubicBezTo>
                  <a:cubicBezTo>
                    <a:pt x="37867" y="180904"/>
                    <a:pt x="29861" y="172532"/>
                    <a:pt x="27318" y="160962"/>
                  </a:cubicBezTo>
                  <a:cubicBezTo>
                    <a:pt x="24115" y="146664"/>
                    <a:pt x="30426" y="133118"/>
                    <a:pt x="41447" y="130673"/>
                  </a:cubicBezTo>
                  <a:cubicBezTo>
                    <a:pt x="41541" y="130673"/>
                    <a:pt x="41729" y="130673"/>
                    <a:pt x="41824" y="130673"/>
                  </a:cubicBezTo>
                  <a:cubicBezTo>
                    <a:pt x="45403" y="93516"/>
                    <a:pt x="60192" y="66049"/>
                    <a:pt x="107100" y="66049"/>
                  </a:cubicBezTo>
                  <a:close/>
                  <a:moveTo>
                    <a:pt x="298626" y="0"/>
                  </a:moveTo>
                  <a:lnTo>
                    <a:pt x="315956" y="0"/>
                  </a:lnTo>
                  <a:cubicBezTo>
                    <a:pt x="363426" y="0"/>
                    <a:pt x="401854" y="38378"/>
                    <a:pt x="401854" y="85787"/>
                  </a:cubicBezTo>
                  <a:lnTo>
                    <a:pt x="401854" y="95476"/>
                  </a:lnTo>
                  <a:cubicBezTo>
                    <a:pt x="417301" y="99238"/>
                    <a:pt x="426154" y="118522"/>
                    <a:pt x="421633" y="138840"/>
                  </a:cubicBezTo>
                  <a:cubicBezTo>
                    <a:pt x="420880" y="142602"/>
                    <a:pt x="419467" y="146083"/>
                    <a:pt x="417960" y="149281"/>
                  </a:cubicBezTo>
                  <a:cubicBezTo>
                    <a:pt x="417677" y="149939"/>
                    <a:pt x="417395" y="150504"/>
                    <a:pt x="417112" y="151068"/>
                  </a:cubicBezTo>
                  <a:cubicBezTo>
                    <a:pt x="415417" y="154172"/>
                    <a:pt x="413533" y="157088"/>
                    <a:pt x="411273" y="159534"/>
                  </a:cubicBezTo>
                  <a:cubicBezTo>
                    <a:pt x="411179" y="159628"/>
                    <a:pt x="410990" y="159816"/>
                    <a:pt x="410896" y="159910"/>
                  </a:cubicBezTo>
                  <a:cubicBezTo>
                    <a:pt x="406092" y="165084"/>
                    <a:pt x="400159" y="168658"/>
                    <a:pt x="394037" y="169787"/>
                  </a:cubicBezTo>
                  <a:cubicBezTo>
                    <a:pt x="391494" y="176654"/>
                    <a:pt x="388385" y="183332"/>
                    <a:pt x="384900" y="189541"/>
                  </a:cubicBezTo>
                  <a:cubicBezTo>
                    <a:pt x="384806" y="189635"/>
                    <a:pt x="384806" y="189729"/>
                    <a:pt x="384712" y="189823"/>
                  </a:cubicBezTo>
                  <a:cubicBezTo>
                    <a:pt x="381227" y="196031"/>
                    <a:pt x="377460" y="201769"/>
                    <a:pt x="373316" y="207131"/>
                  </a:cubicBezTo>
                  <a:cubicBezTo>
                    <a:pt x="373127" y="207413"/>
                    <a:pt x="372939" y="207601"/>
                    <a:pt x="372750" y="207789"/>
                  </a:cubicBezTo>
                  <a:cubicBezTo>
                    <a:pt x="368700" y="213057"/>
                    <a:pt x="364368" y="217948"/>
                    <a:pt x="359847" y="222275"/>
                  </a:cubicBezTo>
                  <a:cubicBezTo>
                    <a:pt x="359658" y="222463"/>
                    <a:pt x="359376" y="222651"/>
                    <a:pt x="359188" y="222934"/>
                  </a:cubicBezTo>
                  <a:cubicBezTo>
                    <a:pt x="354667" y="227261"/>
                    <a:pt x="349957" y="231211"/>
                    <a:pt x="345154" y="234598"/>
                  </a:cubicBezTo>
                  <a:lnTo>
                    <a:pt x="345625" y="236855"/>
                  </a:lnTo>
                  <a:cubicBezTo>
                    <a:pt x="346567" y="236385"/>
                    <a:pt x="347603" y="235915"/>
                    <a:pt x="348639" y="235538"/>
                  </a:cubicBezTo>
                  <a:cubicBezTo>
                    <a:pt x="350899" y="234786"/>
                    <a:pt x="353065" y="234033"/>
                    <a:pt x="355514" y="234033"/>
                  </a:cubicBezTo>
                  <a:cubicBezTo>
                    <a:pt x="359470" y="234033"/>
                    <a:pt x="363238" y="235162"/>
                    <a:pt x="366628" y="237326"/>
                  </a:cubicBezTo>
                  <a:cubicBezTo>
                    <a:pt x="366628" y="237326"/>
                    <a:pt x="380756" y="246450"/>
                    <a:pt x="385371" y="249648"/>
                  </a:cubicBezTo>
                  <a:cubicBezTo>
                    <a:pt x="401854" y="261030"/>
                    <a:pt x="399876" y="279373"/>
                    <a:pt x="399876" y="279373"/>
                  </a:cubicBezTo>
                  <a:cubicBezTo>
                    <a:pt x="410990" y="279655"/>
                    <a:pt x="421822" y="283041"/>
                    <a:pt x="430016" y="289814"/>
                  </a:cubicBezTo>
                  <a:cubicBezTo>
                    <a:pt x="445180" y="302324"/>
                    <a:pt x="447535" y="313330"/>
                    <a:pt x="448382" y="316058"/>
                  </a:cubicBezTo>
                  <a:lnTo>
                    <a:pt x="481630" y="424515"/>
                  </a:lnTo>
                  <a:cubicBezTo>
                    <a:pt x="482855" y="428371"/>
                    <a:pt x="483608" y="432416"/>
                    <a:pt x="483891" y="436461"/>
                  </a:cubicBezTo>
                  <a:cubicBezTo>
                    <a:pt x="484644" y="448595"/>
                    <a:pt x="481159" y="460730"/>
                    <a:pt x="473718" y="470700"/>
                  </a:cubicBezTo>
                  <a:cubicBezTo>
                    <a:pt x="466372" y="480671"/>
                    <a:pt x="455823" y="487538"/>
                    <a:pt x="443956" y="490360"/>
                  </a:cubicBezTo>
                  <a:cubicBezTo>
                    <a:pt x="440000" y="491301"/>
                    <a:pt x="435950" y="491771"/>
                    <a:pt x="431805" y="491771"/>
                  </a:cubicBezTo>
                  <a:lnTo>
                    <a:pt x="325375" y="491771"/>
                  </a:lnTo>
                  <a:lnTo>
                    <a:pt x="337430" y="415296"/>
                  </a:lnTo>
                  <a:cubicBezTo>
                    <a:pt x="338749" y="406454"/>
                    <a:pt x="337807" y="397424"/>
                    <a:pt x="334605" y="389052"/>
                  </a:cubicBezTo>
                  <a:lnTo>
                    <a:pt x="323962" y="360927"/>
                  </a:lnTo>
                  <a:lnTo>
                    <a:pt x="337430" y="347476"/>
                  </a:lnTo>
                  <a:lnTo>
                    <a:pt x="307196" y="317281"/>
                  </a:lnTo>
                  <a:lnTo>
                    <a:pt x="276868" y="347476"/>
                  </a:lnTo>
                  <a:lnTo>
                    <a:pt x="290337" y="360927"/>
                  </a:lnTo>
                  <a:lnTo>
                    <a:pt x="279694" y="389052"/>
                  </a:lnTo>
                  <a:cubicBezTo>
                    <a:pt x="276586" y="397424"/>
                    <a:pt x="275644" y="406454"/>
                    <a:pt x="276963" y="415296"/>
                  </a:cubicBezTo>
                  <a:lnTo>
                    <a:pt x="288736" y="491771"/>
                  </a:lnTo>
                  <a:lnTo>
                    <a:pt x="182493" y="491771"/>
                  </a:lnTo>
                  <a:cubicBezTo>
                    <a:pt x="178443" y="491771"/>
                    <a:pt x="174299" y="491301"/>
                    <a:pt x="170437" y="490360"/>
                  </a:cubicBezTo>
                  <a:cubicBezTo>
                    <a:pt x="158570" y="487538"/>
                    <a:pt x="148021" y="480671"/>
                    <a:pt x="140675" y="470700"/>
                  </a:cubicBezTo>
                  <a:cubicBezTo>
                    <a:pt x="130785" y="457343"/>
                    <a:pt x="127865" y="440223"/>
                    <a:pt x="132669" y="424515"/>
                  </a:cubicBezTo>
                  <a:lnTo>
                    <a:pt x="166011" y="316058"/>
                  </a:lnTo>
                  <a:cubicBezTo>
                    <a:pt x="166858" y="313330"/>
                    <a:pt x="170908" y="300631"/>
                    <a:pt x="184377" y="289814"/>
                  </a:cubicBezTo>
                  <a:cubicBezTo>
                    <a:pt x="192666" y="283229"/>
                    <a:pt x="203403" y="279655"/>
                    <a:pt x="214517" y="279373"/>
                  </a:cubicBezTo>
                  <a:lnTo>
                    <a:pt x="214517" y="279279"/>
                  </a:lnTo>
                  <a:cubicBezTo>
                    <a:pt x="214140" y="273447"/>
                    <a:pt x="211880" y="260654"/>
                    <a:pt x="229022" y="249648"/>
                  </a:cubicBezTo>
                  <a:cubicBezTo>
                    <a:pt x="233731" y="246638"/>
                    <a:pt x="247765" y="237326"/>
                    <a:pt x="247765" y="237326"/>
                  </a:cubicBezTo>
                  <a:cubicBezTo>
                    <a:pt x="251061" y="235162"/>
                    <a:pt x="254923" y="234033"/>
                    <a:pt x="258879" y="234033"/>
                  </a:cubicBezTo>
                  <a:cubicBezTo>
                    <a:pt x="261328" y="234033"/>
                    <a:pt x="263494" y="234786"/>
                    <a:pt x="265754" y="235538"/>
                  </a:cubicBezTo>
                  <a:cubicBezTo>
                    <a:pt x="266790" y="236009"/>
                    <a:pt x="267826" y="236385"/>
                    <a:pt x="268768" y="236855"/>
                  </a:cubicBezTo>
                  <a:lnTo>
                    <a:pt x="269239" y="234598"/>
                  </a:lnTo>
                  <a:cubicBezTo>
                    <a:pt x="264436" y="231211"/>
                    <a:pt x="259726" y="227261"/>
                    <a:pt x="255205" y="222934"/>
                  </a:cubicBezTo>
                  <a:cubicBezTo>
                    <a:pt x="254923" y="222651"/>
                    <a:pt x="254735" y="222463"/>
                    <a:pt x="254546" y="222275"/>
                  </a:cubicBezTo>
                  <a:cubicBezTo>
                    <a:pt x="250025" y="217948"/>
                    <a:pt x="245693" y="213057"/>
                    <a:pt x="241548" y="207789"/>
                  </a:cubicBezTo>
                  <a:cubicBezTo>
                    <a:pt x="241454" y="207601"/>
                    <a:pt x="241266" y="207413"/>
                    <a:pt x="241077" y="207225"/>
                  </a:cubicBezTo>
                  <a:cubicBezTo>
                    <a:pt x="236933" y="201769"/>
                    <a:pt x="233072" y="196031"/>
                    <a:pt x="229681" y="189823"/>
                  </a:cubicBezTo>
                  <a:cubicBezTo>
                    <a:pt x="229587" y="189729"/>
                    <a:pt x="229587" y="189635"/>
                    <a:pt x="229493" y="189635"/>
                  </a:cubicBezTo>
                  <a:cubicBezTo>
                    <a:pt x="226008" y="183332"/>
                    <a:pt x="222899" y="176654"/>
                    <a:pt x="220356" y="169787"/>
                  </a:cubicBezTo>
                  <a:cubicBezTo>
                    <a:pt x="214140" y="168658"/>
                    <a:pt x="208301" y="165084"/>
                    <a:pt x="203497" y="159910"/>
                  </a:cubicBezTo>
                  <a:cubicBezTo>
                    <a:pt x="203309" y="159722"/>
                    <a:pt x="203214" y="159628"/>
                    <a:pt x="203120" y="159534"/>
                  </a:cubicBezTo>
                  <a:cubicBezTo>
                    <a:pt x="200860" y="157088"/>
                    <a:pt x="198976" y="154172"/>
                    <a:pt x="197281" y="151068"/>
                  </a:cubicBezTo>
                  <a:cubicBezTo>
                    <a:pt x="196998" y="150504"/>
                    <a:pt x="196716" y="149939"/>
                    <a:pt x="196433" y="149281"/>
                  </a:cubicBezTo>
                  <a:cubicBezTo>
                    <a:pt x="194832" y="146083"/>
                    <a:pt x="193513" y="142602"/>
                    <a:pt x="192666" y="138840"/>
                  </a:cubicBezTo>
                  <a:cubicBezTo>
                    <a:pt x="188145" y="118428"/>
                    <a:pt x="197092" y="99050"/>
                    <a:pt x="212727" y="95476"/>
                  </a:cubicBezTo>
                  <a:lnTo>
                    <a:pt x="212727" y="85787"/>
                  </a:lnTo>
                  <a:cubicBezTo>
                    <a:pt x="212727" y="38378"/>
                    <a:pt x="251155" y="0"/>
                    <a:pt x="2986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622845" y="3958316"/>
            <a:ext cx="393699" cy="393699"/>
            <a:chOff x="6488483" y="620039"/>
            <a:chExt cx="425884" cy="425884"/>
          </a:xfrm>
        </p:grpSpPr>
        <p:sp>
          <p:nvSpPr>
            <p:cNvPr id="30" name="椭圆 29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椭圆 14"/>
            <p:cNvSpPr/>
            <p:nvPr/>
          </p:nvSpPr>
          <p:spPr>
            <a:xfrm>
              <a:off x="6613430" y="750608"/>
              <a:ext cx="175990" cy="164742"/>
            </a:xfrm>
            <a:custGeom>
              <a:avLst/>
              <a:gdLst>
                <a:gd name="connsiteX0" fmla="*/ 243883 w 600653"/>
                <a:gd name="connsiteY0" fmla="*/ 476473 h 562265"/>
                <a:gd name="connsiteX1" fmla="*/ 243883 w 600653"/>
                <a:gd name="connsiteY1" fmla="*/ 521100 h 562265"/>
                <a:gd name="connsiteX2" fmla="*/ 356770 w 600653"/>
                <a:gd name="connsiteY2" fmla="*/ 521100 h 562265"/>
                <a:gd name="connsiteX3" fmla="*/ 356770 w 600653"/>
                <a:gd name="connsiteY3" fmla="*/ 476473 h 562265"/>
                <a:gd name="connsiteX4" fmla="*/ 38528 w 600653"/>
                <a:gd name="connsiteY4" fmla="*/ 381063 h 562265"/>
                <a:gd name="connsiteX5" fmla="*/ 38528 w 600653"/>
                <a:gd name="connsiteY5" fmla="*/ 418766 h 562265"/>
                <a:gd name="connsiteX6" fmla="*/ 57792 w 600653"/>
                <a:gd name="connsiteY6" fmla="*/ 438001 h 562265"/>
                <a:gd name="connsiteX7" fmla="*/ 542861 w 600653"/>
                <a:gd name="connsiteY7" fmla="*/ 438001 h 562265"/>
                <a:gd name="connsiteX8" fmla="*/ 562125 w 600653"/>
                <a:gd name="connsiteY8" fmla="*/ 418766 h 562265"/>
                <a:gd name="connsiteX9" fmla="*/ 562125 w 600653"/>
                <a:gd name="connsiteY9" fmla="*/ 381063 h 562265"/>
                <a:gd name="connsiteX10" fmla="*/ 300326 w 600653"/>
                <a:gd name="connsiteY10" fmla="*/ 210426 h 562265"/>
                <a:gd name="connsiteX11" fmla="*/ 315710 w 600653"/>
                <a:gd name="connsiteY11" fmla="*/ 225826 h 562265"/>
                <a:gd name="connsiteX12" fmla="*/ 315710 w 600653"/>
                <a:gd name="connsiteY12" fmla="*/ 251620 h 562265"/>
                <a:gd name="connsiteX13" fmla="*/ 300326 w 600653"/>
                <a:gd name="connsiteY13" fmla="*/ 267019 h 562265"/>
                <a:gd name="connsiteX14" fmla="*/ 284943 w 600653"/>
                <a:gd name="connsiteY14" fmla="*/ 251620 h 562265"/>
                <a:gd name="connsiteX15" fmla="*/ 284943 w 600653"/>
                <a:gd name="connsiteY15" fmla="*/ 225826 h 562265"/>
                <a:gd name="connsiteX16" fmla="*/ 300326 w 600653"/>
                <a:gd name="connsiteY16" fmla="*/ 210426 h 562265"/>
                <a:gd name="connsiteX17" fmla="*/ 253291 w 600653"/>
                <a:gd name="connsiteY17" fmla="*/ 184466 h 562265"/>
                <a:gd name="connsiteX18" fmla="*/ 243081 w 600653"/>
                <a:gd name="connsiteY18" fmla="*/ 194851 h 562265"/>
                <a:gd name="connsiteX19" fmla="*/ 243081 w 600653"/>
                <a:gd name="connsiteY19" fmla="*/ 281397 h 562265"/>
                <a:gd name="connsiteX20" fmla="*/ 253291 w 600653"/>
                <a:gd name="connsiteY20" fmla="*/ 291782 h 562265"/>
                <a:gd name="connsiteX21" fmla="*/ 347292 w 600653"/>
                <a:gd name="connsiteY21" fmla="*/ 291782 h 562265"/>
                <a:gd name="connsiteX22" fmla="*/ 357502 w 600653"/>
                <a:gd name="connsiteY22" fmla="*/ 281397 h 562265"/>
                <a:gd name="connsiteX23" fmla="*/ 357502 w 600653"/>
                <a:gd name="connsiteY23" fmla="*/ 194851 h 562265"/>
                <a:gd name="connsiteX24" fmla="*/ 347292 w 600653"/>
                <a:gd name="connsiteY24" fmla="*/ 184466 h 562265"/>
                <a:gd name="connsiteX25" fmla="*/ 300292 w 600653"/>
                <a:gd name="connsiteY25" fmla="*/ 100420 h 562265"/>
                <a:gd name="connsiteX26" fmla="*/ 258299 w 600653"/>
                <a:gd name="connsiteY26" fmla="*/ 142347 h 562265"/>
                <a:gd name="connsiteX27" fmla="*/ 258299 w 600653"/>
                <a:gd name="connsiteY27" fmla="*/ 153694 h 562265"/>
                <a:gd name="connsiteX28" fmla="*/ 342477 w 600653"/>
                <a:gd name="connsiteY28" fmla="*/ 153694 h 562265"/>
                <a:gd name="connsiteX29" fmla="*/ 342477 w 600653"/>
                <a:gd name="connsiteY29" fmla="*/ 142347 h 562265"/>
                <a:gd name="connsiteX30" fmla="*/ 300292 w 600653"/>
                <a:gd name="connsiteY30" fmla="*/ 100420 h 562265"/>
                <a:gd name="connsiteX31" fmla="*/ 300292 w 600653"/>
                <a:gd name="connsiteY31" fmla="*/ 69648 h 562265"/>
                <a:gd name="connsiteX32" fmla="*/ 373297 w 600653"/>
                <a:gd name="connsiteY32" fmla="*/ 142347 h 562265"/>
                <a:gd name="connsiteX33" fmla="*/ 373297 w 600653"/>
                <a:gd name="connsiteY33" fmla="*/ 161964 h 562265"/>
                <a:gd name="connsiteX34" fmla="*/ 373104 w 600653"/>
                <a:gd name="connsiteY34" fmla="*/ 162925 h 562265"/>
                <a:gd name="connsiteX35" fmla="*/ 388322 w 600653"/>
                <a:gd name="connsiteY35" fmla="*/ 194851 h 562265"/>
                <a:gd name="connsiteX36" fmla="*/ 388322 w 600653"/>
                <a:gd name="connsiteY36" fmla="*/ 281397 h 562265"/>
                <a:gd name="connsiteX37" fmla="*/ 347292 w 600653"/>
                <a:gd name="connsiteY37" fmla="*/ 322554 h 562265"/>
                <a:gd name="connsiteX38" fmla="*/ 253291 w 600653"/>
                <a:gd name="connsiteY38" fmla="*/ 322554 h 562265"/>
                <a:gd name="connsiteX39" fmla="*/ 212261 w 600653"/>
                <a:gd name="connsiteY39" fmla="*/ 281397 h 562265"/>
                <a:gd name="connsiteX40" fmla="*/ 212261 w 600653"/>
                <a:gd name="connsiteY40" fmla="*/ 194851 h 562265"/>
                <a:gd name="connsiteX41" fmla="*/ 227479 w 600653"/>
                <a:gd name="connsiteY41" fmla="*/ 162925 h 562265"/>
                <a:gd name="connsiteX42" fmla="*/ 227479 w 600653"/>
                <a:gd name="connsiteY42" fmla="*/ 161964 h 562265"/>
                <a:gd name="connsiteX43" fmla="*/ 227479 w 600653"/>
                <a:gd name="connsiteY43" fmla="*/ 142347 h 562265"/>
                <a:gd name="connsiteX44" fmla="*/ 300292 w 600653"/>
                <a:gd name="connsiteY44" fmla="*/ 69648 h 562265"/>
                <a:gd name="connsiteX45" fmla="*/ 57792 w 600653"/>
                <a:gd name="connsiteY45" fmla="*/ 38472 h 562265"/>
                <a:gd name="connsiteX46" fmla="*/ 38528 w 600653"/>
                <a:gd name="connsiteY46" fmla="*/ 57708 h 562265"/>
                <a:gd name="connsiteX47" fmla="*/ 38528 w 600653"/>
                <a:gd name="connsiteY47" fmla="*/ 342591 h 562265"/>
                <a:gd name="connsiteX48" fmla="*/ 562125 w 600653"/>
                <a:gd name="connsiteY48" fmla="*/ 342591 h 562265"/>
                <a:gd name="connsiteX49" fmla="*/ 562125 w 600653"/>
                <a:gd name="connsiteY49" fmla="*/ 57708 h 562265"/>
                <a:gd name="connsiteX50" fmla="*/ 542861 w 600653"/>
                <a:gd name="connsiteY50" fmla="*/ 38472 h 562265"/>
                <a:gd name="connsiteX51" fmla="*/ 57792 w 600653"/>
                <a:gd name="connsiteY51" fmla="*/ 0 h 562265"/>
                <a:gd name="connsiteX52" fmla="*/ 542861 w 600653"/>
                <a:gd name="connsiteY52" fmla="*/ 0 h 562265"/>
                <a:gd name="connsiteX53" fmla="*/ 600653 w 600653"/>
                <a:gd name="connsiteY53" fmla="*/ 57708 h 562265"/>
                <a:gd name="connsiteX54" fmla="*/ 600653 w 600653"/>
                <a:gd name="connsiteY54" fmla="*/ 418766 h 562265"/>
                <a:gd name="connsiteX55" fmla="*/ 542861 w 600653"/>
                <a:gd name="connsiteY55" fmla="*/ 476473 h 562265"/>
                <a:gd name="connsiteX56" fmla="*/ 395298 w 600653"/>
                <a:gd name="connsiteY56" fmla="*/ 476473 h 562265"/>
                <a:gd name="connsiteX57" fmla="*/ 395298 w 600653"/>
                <a:gd name="connsiteY57" fmla="*/ 523793 h 562265"/>
                <a:gd name="connsiteX58" fmla="*/ 460411 w 600653"/>
                <a:gd name="connsiteY58" fmla="*/ 523793 h 562265"/>
                <a:gd name="connsiteX59" fmla="*/ 479675 w 600653"/>
                <a:gd name="connsiteY59" fmla="*/ 543029 h 562265"/>
                <a:gd name="connsiteX60" fmla="*/ 460411 w 600653"/>
                <a:gd name="connsiteY60" fmla="*/ 562265 h 562265"/>
                <a:gd name="connsiteX61" fmla="*/ 140435 w 600653"/>
                <a:gd name="connsiteY61" fmla="*/ 562265 h 562265"/>
                <a:gd name="connsiteX62" fmla="*/ 121171 w 600653"/>
                <a:gd name="connsiteY62" fmla="*/ 543029 h 562265"/>
                <a:gd name="connsiteX63" fmla="*/ 140435 w 600653"/>
                <a:gd name="connsiteY63" fmla="*/ 523793 h 562265"/>
                <a:gd name="connsiteX64" fmla="*/ 205355 w 600653"/>
                <a:gd name="connsiteY64" fmla="*/ 523793 h 562265"/>
                <a:gd name="connsiteX65" fmla="*/ 205355 w 600653"/>
                <a:gd name="connsiteY65" fmla="*/ 476473 h 562265"/>
                <a:gd name="connsiteX66" fmla="*/ 57792 w 600653"/>
                <a:gd name="connsiteY66" fmla="*/ 476473 h 562265"/>
                <a:gd name="connsiteX67" fmla="*/ 0 w 600653"/>
                <a:gd name="connsiteY67" fmla="*/ 418766 h 562265"/>
                <a:gd name="connsiteX68" fmla="*/ 0 w 600653"/>
                <a:gd name="connsiteY68" fmla="*/ 57708 h 562265"/>
                <a:gd name="connsiteX69" fmla="*/ 57792 w 600653"/>
                <a:gd name="connsiteY69" fmla="*/ 0 h 562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0653" h="562265">
                  <a:moveTo>
                    <a:pt x="243883" y="476473"/>
                  </a:moveTo>
                  <a:lnTo>
                    <a:pt x="243883" y="521100"/>
                  </a:lnTo>
                  <a:lnTo>
                    <a:pt x="356770" y="521100"/>
                  </a:lnTo>
                  <a:lnTo>
                    <a:pt x="356770" y="476473"/>
                  </a:lnTo>
                  <a:close/>
                  <a:moveTo>
                    <a:pt x="38528" y="381063"/>
                  </a:moveTo>
                  <a:lnTo>
                    <a:pt x="38528" y="418766"/>
                  </a:lnTo>
                  <a:cubicBezTo>
                    <a:pt x="38528" y="429345"/>
                    <a:pt x="47197" y="438001"/>
                    <a:pt x="57792" y="438001"/>
                  </a:cubicBezTo>
                  <a:lnTo>
                    <a:pt x="542861" y="438001"/>
                  </a:lnTo>
                  <a:cubicBezTo>
                    <a:pt x="553649" y="438001"/>
                    <a:pt x="562125" y="429345"/>
                    <a:pt x="562125" y="418766"/>
                  </a:cubicBezTo>
                  <a:lnTo>
                    <a:pt x="562125" y="381063"/>
                  </a:lnTo>
                  <a:close/>
                  <a:moveTo>
                    <a:pt x="300326" y="210426"/>
                  </a:moveTo>
                  <a:cubicBezTo>
                    <a:pt x="308787" y="210426"/>
                    <a:pt x="315710" y="217356"/>
                    <a:pt x="315710" y="225826"/>
                  </a:cubicBezTo>
                  <a:lnTo>
                    <a:pt x="315710" y="251620"/>
                  </a:lnTo>
                  <a:cubicBezTo>
                    <a:pt x="315710" y="260089"/>
                    <a:pt x="308787" y="267019"/>
                    <a:pt x="300326" y="267019"/>
                  </a:cubicBezTo>
                  <a:cubicBezTo>
                    <a:pt x="291866" y="267019"/>
                    <a:pt x="284943" y="260089"/>
                    <a:pt x="284943" y="251620"/>
                  </a:cubicBezTo>
                  <a:lnTo>
                    <a:pt x="284943" y="225826"/>
                  </a:lnTo>
                  <a:cubicBezTo>
                    <a:pt x="284943" y="217356"/>
                    <a:pt x="291866" y="210426"/>
                    <a:pt x="300326" y="210426"/>
                  </a:cubicBezTo>
                  <a:close/>
                  <a:moveTo>
                    <a:pt x="253291" y="184466"/>
                  </a:moveTo>
                  <a:cubicBezTo>
                    <a:pt x="247897" y="184466"/>
                    <a:pt x="243081" y="189274"/>
                    <a:pt x="243081" y="194851"/>
                  </a:cubicBezTo>
                  <a:lnTo>
                    <a:pt x="243081" y="281397"/>
                  </a:lnTo>
                  <a:cubicBezTo>
                    <a:pt x="243081" y="286974"/>
                    <a:pt x="247897" y="291782"/>
                    <a:pt x="253291" y="291782"/>
                  </a:cubicBezTo>
                  <a:lnTo>
                    <a:pt x="347292" y="291782"/>
                  </a:lnTo>
                  <a:cubicBezTo>
                    <a:pt x="352879" y="291782"/>
                    <a:pt x="357502" y="286974"/>
                    <a:pt x="357502" y="281397"/>
                  </a:cubicBezTo>
                  <a:lnTo>
                    <a:pt x="357502" y="194851"/>
                  </a:lnTo>
                  <a:cubicBezTo>
                    <a:pt x="357502" y="189274"/>
                    <a:pt x="352879" y="184466"/>
                    <a:pt x="347292" y="184466"/>
                  </a:cubicBezTo>
                  <a:close/>
                  <a:moveTo>
                    <a:pt x="300292" y="100420"/>
                  </a:moveTo>
                  <a:cubicBezTo>
                    <a:pt x="277176" y="100420"/>
                    <a:pt x="258299" y="119268"/>
                    <a:pt x="258299" y="142347"/>
                  </a:cubicBezTo>
                  <a:lnTo>
                    <a:pt x="258299" y="153694"/>
                  </a:lnTo>
                  <a:lnTo>
                    <a:pt x="342477" y="153694"/>
                  </a:lnTo>
                  <a:lnTo>
                    <a:pt x="342477" y="142347"/>
                  </a:lnTo>
                  <a:cubicBezTo>
                    <a:pt x="342477" y="119268"/>
                    <a:pt x="323599" y="100420"/>
                    <a:pt x="300292" y="100420"/>
                  </a:cubicBezTo>
                  <a:close/>
                  <a:moveTo>
                    <a:pt x="300292" y="69648"/>
                  </a:moveTo>
                  <a:cubicBezTo>
                    <a:pt x="340551" y="69648"/>
                    <a:pt x="373297" y="102343"/>
                    <a:pt x="373297" y="142347"/>
                  </a:cubicBezTo>
                  <a:lnTo>
                    <a:pt x="373297" y="161964"/>
                  </a:lnTo>
                  <a:cubicBezTo>
                    <a:pt x="373297" y="162348"/>
                    <a:pt x="373104" y="162541"/>
                    <a:pt x="373104" y="162925"/>
                  </a:cubicBezTo>
                  <a:cubicBezTo>
                    <a:pt x="382351" y="170426"/>
                    <a:pt x="388322" y="181965"/>
                    <a:pt x="388322" y="194851"/>
                  </a:cubicBezTo>
                  <a:lnTo>
                    <a:pt x="388322" y="281397"/>
                  </a:lnTo>
                  <a:cubicBezTo>
                    <a:pt x="388322" y="304091"/>
                    <a:pt x="370022" y="322554"/>
                    <a:pt x="347292" y="322554"/>
                  </a:cubicBezTo>
                  <a:lnTo>
                    <a:pt x="253291" y="322554"/>
                  </a:lnTo>
                  <a:cubicBezTo>
                    <a:pt x="230753" y="322554"/>
                    <a:pt x="212261" y="304091"/>
                    <a:pt x="212261" y="281397"/>
                  </a:cubicBezTo>
                  <a:lnTo>
                    <a:pt x="212261" y="194851"/>
                  </a:lnTo>
                  <a:cubicBezTo>
                    <a:pt x="212261" y="181965"/>
                    <a:pt x="218232" y="170426"/>
                    <a:pt x="227479" y="162925"/>
                  </a:cubicBezTo>
                  <a:cubicBezTo>
                    <a:pt x="227479" y="162541"/>
                    <a:pt x="227479" y="162348"/>
                    <a:pt x="227479" y="161964"/>
                  </a:cubicBezTo>
                  <a:lnTo>
                    <a:pt x="227479" y="142347"/>
                  </a:lnTo>
                  <a:cubicBezTo>
                    <a:pt x="227479" y="102343"/>
                    <a:pt x="260225" y="69648"/>
                    <a:pt x="300292" y="69648"/>
                  </a:cubicBezTo>
                  <a:close/>
                  <a:moveTo>
                    <a:pt x="57792" y="38472"/>
                  </a:moveTo>
                  <a:cubicBezTo>
                    <a:pt x="47197" y="38472"/>
                    <a:pt x="38528" y="47128"/>
                    <a:pt x="38528" y="57708"/>
                  </a:cubicBezTo>
                  <a:lnTo>
                    <a:pt x="38528" y="342591"/>
                  </a:lnTo>
                  <a:lnTo>
                    <a:pt x="562125" y="342591"/>
                  </a:lnTo>
                  <a:lnTo>
                    <a:pt x="562125" y="57708"/>
                  </a:lnTo>
                  <a:cubicBezTo>
                    <a:pt x="562125" y="47128"/>
                    <a:pt x="553649" y="38472"/>
                    <a:pt x="542861" y="38472"/>
                  </a:cubicBezTo>
                  <a:close/>
                  <a:moveTo>
                    <a:pt x="57792" y="0"/>
                  </a:moveTo>
                  <a:lnTo>
                    <a:pt x="542861" y="0"/>
                  </a:lnTo>
                  <a:cubicBezTo>
                    <a:pt x="574839" y="0"/>
                    <a:pt x="600653" y="25776"/>
                    <a:pt x="600653" y="57708"/>
                  </a:cubicBezTo>
                  <a:lnTo>
                    <a:pt x="600653" y="418766"/>
                  </a:lnTo>
                  <a:cubicBezTo>
                    <a:pt x="600653" y="450505"/>
                    <a:pt x="574839" y="476473"/>
                    <a:pt x="542861" y="476473"/>
                  </a:cubicBezTo>
                  <a:lnTo>
                    <a:pt x="395298" y="476473"/>
                  </a:lnTo>
                  <a:lnTo>
                    <a:pt x="395298" y="523793"/>
                  </a:lnTo>
                  <a:lnTo>
                    <a:pt x="460411" y="523793"/>
                  </a:lnTo>
                  <a:cubicBezTo>
                    <a:pt x="471006" y="523793"/>
                    <a:pt x="479675" y="532257"/>
                    <a:pt x="479675" y="543029"/>
                  </a:cubicBezTo>
                  <a:cubicBezTo>
                    <a:pt x="479675" y="553609"/>
                    <a:pt x="471006" y="562265"/>
                    <a:pt x="460411" y="562265"/>
                  </a:cubicBezTo>
                  <a:lnTo>
                    <a:pt x="140435" y="562265"/>
                  </a:lnTo>
                  <a:cubicBezTo>
                    <a:pt x="129840" y="562265"/>
                    <a:pt x="121171" y="553609"/>
                    <a:pt x="121171" y="543029"/>
                  </a:cubicBezTo>
                  <a:cubicBezTo>
                    <a:pt x="121171" y="532257"/>
                    <a:pt x="129840" y="523793"/>
                    <a:pt x="140435" y="523793"/>
                  </a:cubicBezTo>
                  <a:lnTo>
                    <a:pt x="205355" y="523793"/>
                  </a:lnTo>
                  <a:lnTo>
                    <a:pt x="205355" y="476473"/>
                  </a:lnTo>
                  <a:lnTo>
                    <a:pt x="57792" y="476473"/>
                  </a:lnTo>
                  <a:cubicBezTo>
                    <a:pt x="26006" y="476473"/>
                    <a:pt x="0" y="450505"/>
                    <a:pt x="0" y="418766"/>
                  </a:cubicBezTo>
                  <a:lnTo>
                    <a:pt x="0" y="57708"/>
                  </a:lnTo>
                  <a:cubicBezTo>
                    <a:pt x="0" y="25776"/>
                    <a:pt x="26006" y="0"/>
                    <a:pt x="577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88628" y="3958316"/>
            <a:ext cx="393699" cy="393699"/>
            <a:chOff x="6488483" y="620039"/>
            <a:chExt cx="425884" cy="425884"/>
          </a:xfrm>
        </p:grpSpPr>
        <p:sp>
          <p:nvSpPr>
            <p:cNvPr id="33" name="椭圆 32"/>
            <p:cNvSpPr/>
            <p:nvPr/>
          </p:nvSpPr>
          <p:spPr>
            <a:xfrm>
              <a:off x="6488483" y="620039"/>
              <a:ext cx="425884" cy="4258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椭圆 12"/>
            <p:cNvSpPr/>
            <p:nvPr/>
          </p:nvSpPr>
          <p:spPr>
            <a:xfrm>
              <a:off x="6616279" y="744986"/>
              <a:ext cx="170291" cy="175990"/>
            </a:xfrm>
            <a:custGeom>
              <a:avLst/>
              <a:gdLst>
                <a:gd name="T0" fmla="*/ 743 w 743"/>
                <a:gd name="T1" fmla="*/ 27 h 769"/>
                <a:gd name="T2" fmla="*/ 736 w 743"/>
                <a:gd name="T3" fmla="*/ 8 h 769"/>
                <a:gd name="T4" fmla="*/ 717 w 743"/>
                <a:gd name="T5" fmla="*/ 0 h 769"/>
                <a:gd name="T6" fmla="*/ 599 w 743"/>
                <a:gd name="T7" fmla="*/ 0 h 769"/>
                <a:gd name="T8" fmla="*/ 591 w 743"/>
                <a:gd name="T9" fmla="*/ 1 h 769"/>
                <a:gd name="T10" fmla="*/ 569 w 743"/>
                <a:gd name="T11" fmla="*/ 1 h 769"/>
                <a:gd name="T12" fmla="*/ 555 w 743"/>
                <a:gd name="T13" fmla="*/ 2 h 769"/>
                <a:gd name="T14" fmla="*/ 184 w 743"/>
                <a:gd name="T15" fmla="*/ 2 h 769"/>
                <a:gd name="T16" fmla="*/ 171 w 743"/>
                <a:gd name="T17" fmla="*/ 1 h 769"/>
                <a:gd name="T18" fmla="*/ 152 w 743"/>
                <a:gd name="T19" fmla="*/ 1 h 769"/>
                <a:gd name="T20" fmla="*/ 144 w 743"/>
                <a:gd name="T21" fmla="*/ 0 h 769"/>
                <a:gd name="T22" fmla="*/ 26 w 743"/>
                <a:gd name="T23" fmla="*/ 0 h 769"/>
                <a:gd name="T24" fmla="*/ 8 w 743"/>
                <a:gd name="T25" fmla="*/ 8 h 769"/>
                <a:gd name="T26" fmla="*/ 0 w 743"/>
                <a:gd name="T27" fmla="*/ 27 h 769"/>
                <a:gd name="T28" fmla="*/ 118 w 743"/>
                <a:gd name="T29" fmla="*/ 266 h 769"/>
                <a:gd name="T30" fmla="*/ 118 w 743"/>
                <a:gd name="T31" fmla="*/ 267 h 769"/>
                <a:gd name="T32" fmla="*/ 118 w 743"/>
                <a:gd name="T33" fmla="*/ 270 h 769"/>
                <a:gd name="T34" fmla="*/ 342 w 743"/>
                <a:gd name="T35" fmla="*/ 511 h 769"/>
                <a:gd name="T36" fmla="*/ 342 w 743"/>
                <a:gd name="T37" fmla="*/ 713 h 769"/>
                <a:gd name="T38" fmla="*/ 242 w 743"/>
                <a:gd name="T39" fmla="*/ 713 h 769"/>
                <a:gd name="T40" fmla="*/ 228 w 743"/>
                <a:gd name="T41" fmla="*/ 727 h 769"/>
                <a:gd name="T42" fmla="*/ 228 w 743"/>
                <a:gd name="T43" fmla="*/ 756 h 769"/>
                <a:gd name="T44" fmla="*/ 242 w 743"/>
                <a:gd name="T45" fmla="*/ 769 h 769"/>
                <a:gd name="T46" fmla="*/ 498 w 743"/>
                <a:gd name="T47" fmla="*/ 769 h 769"/>
                <a:gd name="T48" fmla="*/ 511 w 743"/>
                <a:gd name="T49" fmla="*/ 756 h 769"/>
                <a:gd name="T50" fmla="*/ 511 w 743"/>
                <a:gd name="T51" fmla="*/ 727 h 769"/>
                <a:gd name="T52" fmla="*/ 498 w 743"/>
                <a:gd name="T53" fmla="*/ 713 h 769"/>
                <a:gd name="T54" fmla="*/ 398 w 743"/>
                <a:gd name="T55" fmla="*/ 713 h 769"/>
                <a:gd name="T56" fmla="*/ 398 w 743"/>
                <a:gd name="T57" fmla="*/ 511 h 769"/>
                <a:gd name="T58" fmla="*/ 621 w 743"/>
                <a:gd name="T59" fmla="*/ 279 h 769"/>
                <a:gd name="T60" fmla="*/ 623 w 743"/>
                <a:gd name="T61" fmla="*/ 271 h 769"/>
                <a:gd name="T62" fmla="*/ 623 w 743"/>
                <a:gd name="T63" fmla="*/ 266 h 769"/>
                <a:gd name="T64" fmla="*/ 743 w 743"/>
                <a:gd name="T65" fmla="*/ 27 h 769"/>
                <a:gd name="T66" fmla="*/ 370 w 743"/>
                <a:gd name="T67" fmla="*/ 457 h 769"/>
                <a:gd name="T68" fmla="*/ 174 w 743"/>
                <a:gd name="T69" fmla="*/ 261 h 769"/>
                <a:gd name="T70" fmla="*/ 174 w 743"/>
                <a:gd name="T71" fmla="*/ 58 h 769"/>
                <a:gd name="T72" fmla="*/ 566 w 743"/>
                <a:gd name="T73" fmla="*/ 58 h 769"/>
                <a:gd name="T74" fmla="*/ 566 w 743"/>
                <a:gd name="T75" fmla="*/ 261 h 769"/>
                <a:gd name="T76" fmla="*/ 370 w 743"/>
                <a:gd name="T77" fmla="*/ 457 h 769"/>
                <a:gd name="T78" fmla="*/ 118 w 743"/>
                <a:gd name="T79" fmla="*/ 209 h 769"/>
                <a:gd name="T80" fmla="*/ 55 w 743"/>
                <a:gd name="T81" fmla="*/ 53 h 769"/>
                <a:gd name="T82" fmla="*/ 118 w 743"/>
                <a:gd name="T83" fmla="*/ 53 h 769"/>
                <a:gd name="T84" fmla="*/ 118 w 743"/>
                <a:gd name="T85" fmla="*/ 209 h 769"/>
                <a:gd name="T86" fmla="*/ 626 w 743"/>
                <a:gd name="T87" fmla="*/ 209 h 769"/>
                <a:gd name="T88" fmla="*/ 626 w 743"/>
                <a:gd name="T89" fmla="*/ 53 h 769"/>
                <a:gd name="T90" fmla="*/ 688 w 743"/>
                <a:gd name="T91" fmla="*/ 53 h 769"/>
                <a:gd name="T92" fmla="*/ 626 w 743"/>
                <a:gd name="T93" fmla="*/ 20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3" h="769">
                  <a:moveTo>
                    <a:pt x="743" y="27"/>
                  </a:moveTo>
                  <a:cubicBezTo>
                    <a:pt x="743" y="20"/>
                    <a:pt x="741" y="13"/>
                    <a:pt x="736" y="8"/>
                  </a:cubicBezTo>
                  <a:cubicBezTo>
                    <a:pt x="731" y="3"/>
                    <a:pt x="724" y="0"/>
                    <a:pt x="717" y="0"/>
                  </a:cubicBezTo>
                  <a:lnTo>
                    <a:pt x="599" y="0"/>
                  </a:lnTo>
                  <a:cubicBezTo>
                    <a:pt x="596" y="0"/>
                    <a:pt x="594" y="0"/>
                    <a:pt x="591" y="1"/>
                  </a:cubicBezTo>
                  <a:lnTo>
                    <a:pt x="569" y="1"/>
                  </a:lnTo>
                  <a:cubicBezTo>
                    <a:pt x="565" y="1"/>
                    <a:pt x="560" y="1"/>
                    <a:pt x="555" y="2"/>
                  </a:cubicBezTo>
                  <a:lnTo>
                    <a:pt x="184" y="2"/>
                  </a:lnTo>
                  <a:cubicBezTo>
                    <a:pt x="179" y="1"/>
                    <a:pt x="175" y="1"/>
                    <a:pt x="171" y="1"/>
                  </a:cubicBezTo>
                  <a:lnTo>
                    <a:pt x="152" y="1"/>
                  </a:lnTo>
                  <a:cubicBezTo>
                    <a:pt x="149" y="0"/>
                    <a:pt x="147" y="0"/>
                    <a:pt x="144" y="0"/>
                  </a:cubicBezTo>
                  <a:lnTo>
                    <a:pt x="26" y="0"/>
                  </a:ln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6"/>
                    <a:pt x="3" y="239"/>
                    <a:pt x="118" y="266"/>
                  </a:cubicBezTo>
                  <a:lnTo>
                    <a:pt x="118" y="267"/>
                  </a:lnTo>
                  <a:cubicBezTo>
                    <a:pt x="118" y="268"/>
                    <a:pt x="118" y="269"/>
                    <a:pt x="118" y="270"/>
                  </a:cubicBezTo>
                  <a:cubicBezTo>
                    <a:pt x="123" y="394"/>
                    <a:pt x="220" y="497"/>
                    <a:pt x="342" y="511"/>
                  </a:cubicBezTo>
                  <a:lnTo>
                    <a:pt x="342" y="713"/>
                  </a:lnTo>
                  <a:lnTo>
                    <a:pt x="242" y="713"/>
                  </a:lnTo>
                  <a:cubicBezTo>
                    <a:pt x="234" y="713"/>
                    <a:pt x="228" y="719"/>
                    <a:pt x="228" y="727"/>
                  </a:cubicBezTo>
                  <a:lnTo>
                    <a:pt x="228" y="756"/>
                  </a:lnTo>
                  <a:cubicBezTo>
                    <a:pt x="228" y="763"/>
                    <a:pt x="234" y="769"/>
                    <a:pt x="242" y="769"/>
                  </a:cubicBezTo>
                  <a:lnTo>
                    <a:pt x="498" y="769"/>
                  </a:lnTo>
                  <a:cubicBezTo>
                    <a:pt x="505" y="769"/>
                    <a:pt x="511" y="763"/>
                    <a:pt x="511" y="756"/>
                  </a:cubicBezTo>
                  <a:lnTo>
                    <a:pt x="511" y="727"/>
                  </a:lnTo>
                  <a:cubicBezTo>
                    <a:pt x="511" y="719"/>
                    <a:pt x="505" y="713"/>
                    <a:pt x="498" y="713"/>
                  </a:cubicBezTo>
                  <a:lnTo>
                    <a:pt x="398" y="713"/>
                  </a:lnTo>
                  <a:lnTo>
                    <a:pt x="398" y="511"/>
                  </a:lnTo>
                  <a:cubicBezTo>
                    <a:pt x="519" y="498"/>
                    <a:pt x="612" y="401"/>
                    <a:pt x="621" y="279"/>
                  </a:cubicBezTo>
                  <a:cubicBezTo>
                    <a:pt x="622" y="277"/>
                    <a:pt x="623" y="274"/>
                    <a:pt x="623" y="271"/>
                  </a:cubicBezTo>
                  <a:lnTo>
                    <a:pt x="623" y="266"/>
                  </a:lnTo>
                  <a:cubicBezTo>
                    <a:pt x="740" y="242"/>
                    <a:pt x="743" y="36"/>
                    <a:pt x="743" y="27"/>
                  </a:cubicBezTo>
                  <a:close/>
                  <a:moveTo>
                    <a:pt x="370" y="457"/>
                  </a:moveTo>
                  <a:cubicBezTo>
                    <a:pt x="262" y="457"/>
                    <a:pt x="174" y="369"/>
                    <a:pt x="174" y="261"/>
                  </a:cubicBezTo>
                  <a:lnTo>
                    <a:pt x="174" y="58"/>
                  </a:lnTo>
                  <a:lnTo>
                    <a:pt x="566" y="58"/>
                  </a:lnTo>
                  <a:lnTo>
                    <a:pt x="566" y="261"/>
                  </a:lnTo>
                  <a:cubicBezTo>
                    <a:pt x="566" y="369"/>
                    <a:pt x="478" y="457"/>
                    <a:pt x="370" y="457"/>
                  </a:cubicBezTo>
                  <a:close/>
                  <a:moveTo>
                    <a:pt x="118" y="209"/>
                  </a:moveTo>
                  <a:cubicBezTo>
                    <a:pt x="73" y="184"/>
                    <a:pt x="59" y="98"/>
                    <a:pt x="55" y="53"/>
                  </a:cubicBezTo>
                  <a:lnTo>
                    <a:pt x="118" y="53"/>
                  </a:lnTo>
                  <a:lnTo>
                    <a:pt x="118" y="209"/>
                  </a:lnTo>
                  <a:close/>
                  <a:moveTo>
                    <a:pt x="626" y="209"/>
                  </a:moveTo>
                  <a:lnTo>
                    <a:pt x="626" y="53"/>
                  </a:lnTo>
                  <a:lnTo>
                    <a:pt x="688" y="53"/>
                  </a:lnTo>
                  <a:cubicBezTo>
                    <a:pt x="684" y="98"/>
                    <a:pt x="670" y="184"/>
                    <a:pt x="626" y="2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工作经历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821904" y="4565385"/>
            <a:ext cx="1584861" cy="108122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772785" y="4565384"/>
            <a:ext cx="1655667" cy="108122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794472" y="4565384"/>
            <a:ext cx="1655667" cy="1081221"/>
          </a:xfrm>
          <a:prstGeom prst="rect">
            <a:avLst/>
          </a:prstGeom>
        </p:spPr>
      </p:pic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椭圆 1"/>
          <p:cNvSpPr/>
          <p:nvPr/>
        </p:nvSpPr>
        <p:spPr>
          <a:xfrm>
            <a:off x="1390650" y="2464297"/>
            <a:ext cx="660400" cy="659404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2" name="椭圆 56"/>
          <p:cNvSpPr/>
          <p:nvPr/>
        </p:nvSpPr>
        <p:spPr>
          <a:xfrm>
            <a:off x="3140710" y="2587586"/>
            <a:ext cx="660400" cy="412827"/>
          </a:xfrm>
          <a:custGeom>
            <a:avLst/>
            <a:gdLst>
              <a:gd name="connsiteX0" fmla="*/ 218748 w 607427"/>
              <a:gd name="connsiteY0" fmla="*/ 211767 h 379713"/>
              <a:gd name="connsiteX1" fmla="*/ 303678 w 607427"/>
              <a:gd name="connsiteY1" fmla="*/ 286283 h 379713"/>
              <a:gd name="connsiteX2" fmla="*/ 388608 w 607427"/>
              <a:gd name="connsiteY2" fmla="*/ 211767 h 379713"/>
              <a:gd name="connsiteX3" fmla="*/ 580118 w 607427"/>
              <a:gd name="connsiteY3" fmla="*/ 379713 h 379713"/>
              <a:gd name="connsiteX4" fmla="*/ 27238 w 607427"/>
              <a:gd name="connsiteY4" fmla="*/ 379713 h 379713"/>
              <a:gd name="connsiteX5" fmla="*/ 607427 w 607427"/>
              <a:gd name="connsiteY5" fmla="*/ 19970 h 379713"/>
              <a:gd name="connsiteX6" fmla="*/ 607427 w 607427"/>
              <a:gd name="connsiteY6" fmla="*/ 359531 h 379713"/>
              <a:gd name="connsiteX7" fmla="*/ 413725 w 607427"/>
              <a:gd name="connsiteY7" fmla="*/ 189751 h 379713"/>
              <a:gd name="connsiteX8" fmla="*/ 0 w 607427"/>
              <a:gd name="connsiteY8" fmla="*/ 19970 h 379713"/>
              <a:gd name="connsiteX9" fmla="*/ 193561 w 607427"/>
              <a:gd name="connsiteY9" fmla="*/ 189751 h 379713"/>
              <a:gd name="connsiteX10" fmla="*/ 0 w 607427"/>
              <a:gd name="connsiteY10" fmla="*/ 359531 h 379713"/>
              <a:gd name="connsiteX11" fmla="*/ 27379 w 607427"/>
              <a:gd name="connsiteY11" fmla="*/ 0 h 379713"/>
              <a:gd name="connsiteX12" fmla="*/ 579906 w 607427"/>
              <a:gd name="connsiteY12" fmla="*/ 0 h 379713"/>
              <a:gd name="connsiteX13" fmla="*/ 303694 w 607427"/>
              <a:gd name="connsiteY13" fmla="*/ 242251 h 379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07427" h="379713">
                <a:moveTo>
                  <a:pt x="218748" y="211767"/>
                </a:moveTo>
                <a:lnTo>
                  <a:pt x="303678" y="286283"/>
                </a:lnTo>
                <a:lnTo>
                  <a:pt x="388608" y="211767"/>
                </a:lnTo>
                <a:lnTo>
                  <a:pt x="580118" y="379713"/>
                </a:lnTo>
                <a:lnTo>
                  <a:pt x="27238" y="379713"/>
                </a:lnTo>
                <a:close/>
                <a:moveTo>
                  <a:pt x="607427" y="19970"/>
                </a:moveTo>
                <a:lnTo>
                  <a:pt x="607427" y="359531"/>
                </a:lnTo>
                <a:lnTo>
                  <a:pt x="413725" y="189751"/>
                </a:lnTo>
                <a:close/>
                <a:moveTo>
                  <a:pt x="0" y="19970"/>
                </a:moveTo>
                <a:lnTo>
                  <a:pt x="193561" y="189751"/>
                </a:lnTo>
                <a:lnTo>
                  <a:pt x="0" y="359531"/>
                </a:lnTo>
                <a:close/>
                <a:moveTo>
                  <a:pt x="27379" y="0"/>
                </a:moveTo>
                <a:lnTo>
                  <a:pt x="579906" y="0"/>
                </a:lnTo>
                <a:lnTo>
                  <a:pt x="303694" y="2422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3" name="椭圆 64"/>
          <p:cNvSpPr/>
          <p:nvPr/>
        </p:nvSpPr>
        <p:spPr>
          <a:xfrm>
            <a:off x="4890770" y="2523559"/>
            <a:ext cx="660400" cy="540880"/>
          </a:xfrm>
          <a:custGeom>
            <a:avLst/>
            <a:gdLst>
              <a:gd name="connsiteX0" fmla="*/ 374823 w 605522"/>
              <a:gd name="connsiteY0" fmla="*/ 232327 h 495934"/>
              <a:gd name="connsiteX1" fmla="*/ 328351 w 605522"/>
              <a:gd name="connsiteY1" fmla="*/ 278712 h 495934"/>
              <a:gd name="connsiteX2" fmla="*/ 374823 w 605522"/>
              <a:gd name="connsiteY2" fmla="*/ 325282 h 495934"/>
              <a:gd name="connsiteX3" fmla="*/ 421479 w 605522"/>
              <a:gd name="connsiteY3" fmla="*/ 278712 h 495934"/>
              <a:gd name="connsiteX4" fmla="*/ 374823 w 605522"/>
              <a:gd name="connsiteY4" fmla="*/ 232327 h 495934"/>
              <a:gd name="connsiteX5" fmla="*/ 374823 w 605522"/>
              <a:gd name="connsiteY5" fmla="*/ 202876 h 495934"/>
              <a:gd name="connsiteX6" fmla="*/ 450984 w 605522"/>
              <a:gd name="connsiteY6" fmla="*/ 278712 h 495934"/>
              <a:gd name="connsiteX7" fmla="*/ 374823 w 605522"/>
              <a:gd name="connsiteY7" fmla="*/ 354733 h 495934"/>
              <a:gd name="connsiteX8" fmla="*/ 298845 w 605522"/>
              <a:gd name="connsiteY8" fmla="*/ 278712 h 495934"/>
              <a:gd name="connsiteX9" fmla="*/ 374823 w 605522"/>
              <a:gd name="connsiteY9" fmla="*/ 202876 h 495934"/>
              <a:gd name="connsiteX10" fmla="*/ 374858 w 605522"/>
              <a:gd name="connsiteY10" fmla="*/ 175958 h 495934"/>
              <a:gd name="connsiteX11" fmla="*/ 271966 w 605522"/>
              <a:gd name="connsiteY11" fmla="*/ 278712 h 495934"/>
              <a:gd name="connsiteX12" fmla="*/ 374858 w 605522"/>
              <a:gd name="connsiteY12" fmla="*/ 381650 h 495934"/>
              <a:gd name="connsiteX13" fmla="*/ 477933 w 605522"/>
              <a:gd name="connsiteY13" fmla="*/ 278712 h 495934"/>
              <a:gd name="connsiteX14" fmla="*/ 374858 w 605522"/>
              <a:gd name="connsiteY14" fmla="*/ 175958 h 495934"/>
              <a:gd name="connsiteX15" fmla="*/ 91625 w 605522"/>
              <a:gd name="connsiteY15" fmla="*/ 169355 h 495934"/>
              <a:gd name="connsiteX16" fmla="*/ 91625 w 605522"/>
              <a:gd name="connsiteY16" fmla="*/ 203964 h 495934"/>
              <a:gd name="connsiteX17" fmla="*/ 165728 w 605522"/>
              <a:gd name="connsiteY17" fmla="*/ 203964 h 495934"/>
              <a:gd name="connsiteX18" fmla="*/ 165728 w 605522"/>
              <a:gd name="connsiteY18" fmla="*/ 169355 h 495934"/>
              <a:gd name="connsiteX19" fmla="*/ 374858 w 605522"/>
              <a:gd name="connsiteY19" fmla="*/ 146494 h 495934"/>
              <a:gd name="connsiteX20" fmla="*/ 507436 w 605522"/>
              <a:gd name="connsiteY20" fmla="*/ 278712 h 495934"/>
              <a:gd name="connsiteX21" fmla="*/ 374858 w 605522"/>
              <a:gd name="connsiteY21" fmla="*/ 411114 h 495934"/>
              <a:gd name="connsiteX22" fmla="*/ 242463 w 605522"/>
              <a:gd name="connsiteY22" fmla="*/ 278712 h 495934"/>
              <a:gd name="connsiteX23" fmla="*/ 374858 w 605522"/>
              <a:gd name="connsiteY23" fmla="*/ 146494 h 495934"/>
              <a:gd name="connsiteX24" fmla="*/ 91625 w 605522"/>
              <a:gd name="connsiteY24" fmla="*/ 144871 h 495934"/>
              <a:gd name="connsiteX25" fmla="*/ 165728 w 605522"/>
              <a:gd name="connsiteY25" fmla="*/ 144871 h 495934"/>
              <a:gd name="connsiteX26" fmla="*/ 190245 w 605522"/>
              <a:gd name="connsiteY26" fmla="*/ 169355 h 495934"/>
              <a:gd name="connsiteX27" fmla="*/ 190245 w 605522"/>
              <a:gd name="connsiteY27" fmla="*/ 203964 h 495934"/>
              <a:gd name="connsiteX28" fmla="*/ 165728 w 605522"/>
              <a:gd name="connsiteY28" fmla="*/ 228632 h 495934"/>
              <a:gd name="connsiteX29" fmla="*/ 91625 w 605522"/>
              <a:gd name="connsiteY29" fmla="*/ 228632 h 495934"/>
              <a:gd name="connsiteX30" fmla="*/ 67108 w 605522"/>
              <a:gd name="connsiteY30" fmla="*/ 203964 h 495934"/>
              <a:gd name="connsiteX31" fmla="*/ 67108 w 605522"/>
              <a:gd name="connsiteY31" fmla="*/ 169355 h 495934"/>
              <a:gd name="connsiteX32" fmla="*/ 91625 w 605522"/>
              <a:gd name="connsiteY32" fmla="*/ 144871 h 495934"/>
              <a:gd name="connsiteX33" fmla="*/ 55315 w 605522"/>
              <a:gd name="connsiteY33" fmla="*/ 98487 h 495934"/>
              <a:gd name="connsiteX34" fmla="*/ 36877 w 605522"/>
              <a:gd name="connsiteY34" fmla="*/ 116896 h 495934"/>
              <a:gd name="connsiteX35" fmla="*/ 36877 w 605522"/>
              <a:gd name="connsiteY35" fmla="*/ 440708 h 495934"/>
              <a:gd name="connsiteX36" fmla="*/ 55315 w 605522"/>
              <a:gd name="connsiteY36" fmla="*/ 459116 h 495934"/>
              <a:gd name="connsiteX37" fmla="*/ 550207 w 605522"/>
              <a:gd name="connsiteY37" fmla="*/ 459116 h 495934"/>
              <a:gd name="connsiteX38" fmla="*/ 568645 w 605522"/>
              <a:gd name="connsiteY38" fmla="*/ 440708 h 495934"/>
              <a:gd name="connsiteX39" fmla="*/ 568645 w 605522"/>
              <a:gd name="connsiteY39" fmla="*/ 116896 h 495934"/>
              <a:gd name="connsiteX40" fmla="*/ 550207 w 605522"/>
              <a:gd name="connsiteY40" fmla="*/ 98487 h 495934"/>
              <a:gd name="connsiteX41" fmla="*/ 406755 w 605522"/>
              <a:gd name="connsiteY41" fmla="*/ 36818 h 495934"/>
              <a:gd name="connsiteX42" fmla="*/ 406755 w 605522"/>
              <a:gd name="connsiteY42" fmla="*/ 59092 h 495934"/>
              <a:gd name="connsiteX43" fmla="*/ 488253 w 605522"/>
              <a:gd name="connsiteY43" fmla="*/ 59092 h 495934"/>
              <a:gd name="connsiteX44" fmla="*/ 488253 w 605522"/>
              <a:gd name="connsiteY44" fmla="*/ 36818 h 495934"/>
              <a:gd name="connsiteX45" fmla="*/ 400486 w 605522"/>
              <a:gd name="connsiteY45" fmla="*/ 0 h 495934"/>
              <a:gd name="connsiteX46" fmla="*/ 494338 w 605522"/>
              <a:gd name="connsiteY46" fmla="*/ 0 h 495934"/>
              <a:gd name="connsiteX47" fmla="*/ 525130 w 605522"/>
              <a:gd name="connsiteY47" fmla="*/ 30559 h 495934"/>
              <a:gd name="connsiteX48" fmla="*/ 525130 w 605522"/>
              <a:gd name="connsiteY48" fmla="*/ 61670 h 495934"/>
              <a:gd name="connsiteX49" fmla="*/ 550207 w 605522"/>
              <a:gd name="connsiteY49" fmla="*/ 61670 h 495934"/>
              <a:gd name="connsiteX50" fmla="*/ 605522 w 605522"/>
              <a:gd name="connsiteY50" fmla="*/ 116896 h 495934"/>
              <a:gd name="connsiteX51" fmla="*/ 605522 w 605522"/>
              <a:gd name="connsiteY51" fmla="*/ 440708 h 495934"/>
              <a:gd name="connsiteX52" fmla="*/ 550207 w 605522"/>
              <a:gd name="connsiteY52" fmla="*/ 495934 h 495934"/>
              <a:gd name="connsiteX53" fmla="*/ 55315 w 605522"/>
              <a:gd name="connsiteY53" fmla="*/ 495934 h 495934"/>
              <a:gd name="connsiteX54" fmla="*/ 0 w 605522"/>
              <a:gd name="connsiteY54" fmla="*/ 440708 h 495934"/>
              <a:gd name="connsiteX55" fmla="*/ 0 w 605522"/>
              <a:gd name="connsiteY55" fmla="*/ 116896 h 495934"/>
              <a:gd name="connsiteX56" fmla="*/ 55315 w 605522"/>
              <a:gd name="connsiteY56" fmla="*/ 61670 h 495934"/>
              <a:gd name="connsiteX57" fmla="*/ 369878 w 605522"/>
              <a:gd name="connsiteY57" fmla="*/ 61670 h 495934"/>
              <a:gd name="connsiteX58" fmla="*/ 369878 w 605522"/>
              <a:gd name="connsiteY58" fmla="*/ 30559 h 495934"/>
              <a:gd name="connsiteX59" fmla="*/ 400486 w 605522"/>
              <a:gd name="connsiteY59" fmla="*/ 0 h 495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605522" h="495934">
                <a:moveTo>
                  <a:pt x="374823" y="232327"/>
                </a:moveTo>
                <a:cubicBezTo>
                  <a:pt x="349189" y="232327"/>
                  <a:pt x="328351" y="253127"/>
                  <a:pt x="328351" y="278712"/>
                </a:cubicBezTo>
                <a:cubicBezTo>
                  <a:pt x="328351" y="304482"/>
                  <a:pt x="349189" y="325282"/>
                  <a:pt x="374823" y="325282"/>
                </a:cubicBezTo>
                <a:cubicBezTo>
                  <a:pt x="400640" y="325282"/>
                  <a:pt x="421479" y="304482"/>
                  <a:pt x="421479" y="278712"/>
                </a:cubicBezTo>
                <a:cubicBezTo>
                  <a:pt x="421479" y="253127"/>
                  <a:pt x="400640" y="232327"/>
                  <a:pt x="374823" y="232327"/>
                </a:cubicBezTo>
                <a:close/>
                <a:moveTo>
                  <a:pt x="374823" y="202876"/>
                </a:moveTo>
                <a:cubicBezTo>
                  <a:pt x="416868" y="202876"/>
                  <a:pt x="450984" y="236929"/>
                  <a:pt x="450984" y="278712"/>
                </a:cubicBezTo>
                <a:cubicBezTo>
                  <a:pt x="450984" y="320680"/>
                  <a:pt x="416868" y="354733"/>
                  <a:pt x="374823" y="354733"/>
                </a:cubicBezTo>
                <a:cubicBezTo>
                  <a:pt x="332961" y="354733"/>
                  <a:pt x="298845" y="320680"/>
                  <a:pt x="298845" y="278712"/>
                </a:cubicBezTo>
                <a:cubicBezTo>
                  <a:pt x="298845" y="236929"/>
                  <a:pt x="332961" y="202876"/>
                  <a:pt x="374823" y="202876"/>
                </a:cubicBezTo>
                <a:close/>
                <a:moveTo>
                  <a:pt x="374858" y="175958"/>
                </a:moveTo>
                <a:cubicBezTo>
                  <a:pt x="318064" y="175958"/>
                  <a:pt x="271966" y="221995"/>
                  <a:pt x="271966" y="278712"/>
                </a:cubicBezTo>
                <a:cubicBezTo>
                  <a:pt x="271966" y="335614"/>
                  <a:pt x="318064" y="381650"/>
                  <a:pt x="374858" y="381650"/>
                </a:cubicBezTo>
                <a:cubicBezTo>
                  <a:pt x="431651" y="381650"/>
                  <a:pt x="477933" y="335614"/>
                  <a:pt x="477933" y="278712"/>
                </a:cubicBezTo>
                <a:cubicBezTo>
                  <a:pt x="477933" y="221995"/>
                  <a:pt x="431651" y="175958"/>
                  <a:pt x="374858" y="175958"/>
                </a:cubicBezTo>
                <a:close/>
                <a:moveTo>
                  <a:pt x="91625" y="169355"/>
                </a:moveTo>
                <a:lnTo>
                  <a:pt x="91625" y="203964"/>
                </a:lnTo>
                <a:lnTo>
                  <a:pt x="165728" y="203964"/>
                </a:lnTo>
                <a:lnTo>
                  <a:pt x="165728" y="169355"/>
                </a:lnTo>
                <a:close/>
                <a:moveTo>
                  <a:pt x="374858" y="146494"/>
                </a:moveTo>
                <a:cubicBezTo>
                  <a:pt x="448062" y="146494"/>
                  <a:pt x="507436" y="205790"/>
                  <a:pt x="507436" y="278712"/>
                </a:cubicBezTo>
                <a:cubicBezTo>
                  <a:pt x="507436" y="351819"/>
                  <a:pt x="448062" y="411114"/>
                  <a:pt x="374858" y="411114"/>
                </a:cubicBezTo>
                <a:cubicBezTo>
                  <a:pt x="301838" y="411114"/>
                  <a:pt x="242463" y="351819"/>
                  <a:pt x="242463" y="278712"/>
                </a:cubicBezTo>
                <a:cubicBezTo>
                  <a:pt x="242463" y="205790"/>
                  <a:pt x="301838" y="146494"/>
                  <a:pt x="374858" y="146494"/>
                </a:cubicBezTo>
                <a:close/>
                <a:moveTo>
                  <a:pt x="91625" y="144871"/>
                </a:moveTo>
                <a:lnTo>
                  <a:pt x="165728" y="144871"/>
                </a:lnTo>
                <a:cubicBezTo>
                  <a:pt x="179369" y="144871"/>
                  <a:pt x="190245" y="155916"/>
                  <a:pt x="190245" y="169355"/>
                </a:cubicBezTo>
                <a:lnTo>
                  <a:pt x="190245" y="203964"/>
                </a:lnTo>
                <a:cubicBezTo>
                  <a:pt x="190245" y="217587"/>
                  <a:pt x="179369" y="228632"/>
                  <a:pt x="165728" y="228632"/>
                </a:cubicBezTo>
                <a:lnTo>
                  <a:pt x="91625" y="228632"/>
                </a:lnTo>
                <a:cubicBezTo>
                  <a:pt x="77984" y="228632"/>
                  <a:pt x="67108" y="217587"/>
                  <a:pt x="67108" y="203964"/>
                </a:cubicBezTo>
                <a:lnTo>
                  <a:pt x="67108" y="169355"/>
                </a:lnTo>
                <a:cubicBezTo>
                  <a:pt x="67108" y="155916"/>
                  <a:pt x="77984" y="144871"/>
                  <a:pt x="91625" y="144871"/>
                </a:cubicBezTo>
                <a:close/>
                <a:moveTo>
                  <a:pt x="55315" y="98487"/>
                </a:moveTo>
                <a:cubicBezTo>
                  <a:pt x="45174" y="98487"/>
                  <a:pt x="36877" y="106771"/>
                  <a:pt x="36877" y="116896"/>
                </a:cubicBezTo>
                <a:lnTo>
                  <a:pt x="36877" y="440708"/>
                </a:lnTo>
                <a:cubicBezTo>
                  <a:pt x="36877" y="450832"/>
                  <a:pt x="45174" y="459116"/>
                  <a:pt x="55315" y="459116"/>
                </a:cubicBezTo>
                <a:lnTo>
                  <a:pt x="550207" y="459116"/>
                </a:lnTo>
                <a:cubicBezTo>
                  <a:pt x="560348" y="459116"/>
                  <a:pt x="568645" y="450832"/>
                  <a:pt x="568645" y="440708"/>
                </a:cubicBezTo>
                <a:lnTo>
                  <a:pt x="568645" y="116896"/>
                </a:lnTo>
                <a:cubicBezTo>
                  <a:pt x="568645" y="106771"/>
                  <a:pt x="560348" y="98487"/>
                  <a:pt x="550207" y="98487"/>
                </a:cubicBezTo>
                <a:close/>
                <a:moveTo>
                  <a:pt x="406755" y="36818"/>
                </a:moveTo>
                <a:lnTo>
                  <a:pt x="406755" y="59092"/>
                </a:lnTo>
                <a:lnTo>
                  <a:pt x="488253" y="59092"/>
                </a:lnTo>
                <a:lnTo>
                  <a:pt x="488253" y="36818"/>
                </a:lnTo>
                <a:close/>
                <a:moveTo>
                  <a:pt x="400486" y="0"/>
                </a:moveTo>
                <a:lnTo>
                  <a:pt x="494338" y="0"/>
                </a:lnTo>
                <a:cubicBezTo>
                  <a:pt x="511301" y="0"/>
                  <a:pt x="525130" y="13623"/>
                  <a:pt x="525130" y="30559"/>
                </a:cubicBezTo>
                <a:lnTo>
                  <a:pt x="525130" y="61670"/>
                </a:lnTo>
                <a:lnTo>
                  <a:pt x="550207" y="61670"/>
                </a:lnTo>
                <a:cubicBezTo>
                  <a:pt x="580630" y="61670"/>
                  <a:pt x="605522" y="86337"/>
                  <a:pt x="605522" y="116896"/>
                </a:cubicBezTo>
                <a:lnTo>
                  <a:pt x="605522" y="440708"/>
                </a:lnTo>
                <a:cubicBezTo>
                  <a:pt x="605522" y="471082"/>
                  <a:pt x="580630" y="495934"/>
                  <a:pt x="550207" y="495934"/>
                </a:cubicBezTo>
                <a:lnTo>
                  <a:pt x="55315" y="495934"/>
                </a:lnTo>
                <a:cubicBezTo>
                  <a:pt x="24892" y="495934"/>
                  <a:pt x="0" y="471082"/>
                  <a:pt x="0" y="440708"/>
                </a:cubicBezTo>
                <a:lnTo>
                  <a:pt x="0" y="116896"/>
                </a:lnTo>
                <a:cubicBezTo>
                  <a:pt x="0" y="86337"/>
                  <a:pt x="24892" y="61670"/>
                  <a:pt x="55315" y="61670"/>
                </a:cubicBezTo>
                <a:lnTo>
                  <a:pt x="369878" y="61670"/>
                </a:lnTo>
                <a:lnTo>
                  <a:pt x="369878" y="30559"/>
                </a:lnTo>
                <a:cubicBezTo>
                  <a:pt x="369878" y="13623"/>
                  <a:pt x="383522" y="0"/>
                  <a:pt x="400486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4" name="椭圆 72"/>
          <p:cNvSpPr/>
          <p:nvPr/>
        </p:nvSpPr>
        <p:spPr>
          <a:xfrm>
            <a:off x="6696195" y="2463800"/>
            <a:ext cx="549668" cy="660400"/>
          </a:xfrm>
          <a:custGeom>
            <a:avLst/>
            <a:gdLst>
              <a:gd name="connsiteX0" fmla="*/ 166861 w 505460"/>
              <a:gd name="connsiteY0" fmla="*/ 355015 h 607286"/>
              <a:gd name="connsiteX1" fmla="*/ 421301 w 505460"/>
              <a:gd name="connsiteY1" fmla="*/ 355015 h 607286"/>
              <a:gd name="connsiteX2" fmla="*/ 438634 w 505460"/>
              <a:gd name="connsiteY2" fmla="*/ 372303 h 607286"/>
              <a:gd name="connsiteX3" fmla="*/ 421301 w 505460"/>
              <a:gd name="connsiteY3" fmla="*/ 389592 h 607286"/>
              <a:gd name="connsiteX4" fmla="*/ 166861 w 505460"/>
              <a:gd name="connsiteY4" fmla="*/ 389592 h 607286"/>
              <a:gd name="connsiteX5" fmla="*/ 149528 w 505460"/>
              <a:gd name="connsiteY5" fmla="*/ 372303 h 607286"/>
              <a:gd name="connsiteX6" fmla="*/ 166861 w 505460"/>
              <a:gd name="connsiteY6" fmla="*/ 355015 h 607286"/>
              <a:gd name="connsiteX7" fmla="*/ 166861 w 505460"/>
              <a:gd name="connsiteY7" fmla="*/ 272524 h 607286"/>
              <a:gd name="connsiteX8" fmla="*/ 421301 w 505460"/>
              <a:gd name="connsiteY8" fmla="*/ 272524 h 607286"/>
              <a:gd name="connsiteX9" fmla="*/ 438634 w 505460"/>
              <a:gd name="connsiteY9" fmla="*/ 289813 h 607286"/>
              <a:gd name="connsiteX10" fmla="*/ 421301 w 505460"/>
              <a:gd name="connsiteY10" fmla="*/ 307101 h 607286"/>
              <a:gd name="connsiteX11" fmla="*/ 166861 w 505460"/>
              <a:gd name="connsiteY11" fmla="*/ 307101 h 607286"/>
              <a:gd name="connsiteX12" fmla="*/ 149528 w 505460"/>
              <a:gd name="connsiteY12" fmla="*/ 289813 h 607286"/>
              <a:gd name="connsiteX13" fmla="*/ 166861 w 505460"/>
              <a:gd name="connsiteY13" fmla="*/ 272524 h 607286"/>
              <a:gd name="connsiteX14" fmla="*/ 166861 w 505460"/>
              <a:gd name="connsiteY14" fmla="*/ 190033 h 607286"/>
              <a:gd name="connsiteX15" fmla="*/ 421301 w 505460"/>
              <a:gd name="connsiteY15" fmla="*/ 190033 h 607286"/>
              <a:gd name="connsiteX16" fmla="*/ 438634 w 505460"/>
              <a:gd name="connsiteY16" fmla="*/ 207439 h 607286"/>
              <a:gd name="connsiteX17" fmla="*/ 421301 w 505460"/>
              <a:gd name="connsiteY17" fmla="*/ 224751 h 607286"/>
              <a:gd name="connsiteX18" fmla="*/ 166861 w 505460"/>
              <a:gd name="connsiteY18" fmla="*/ 224751 h 607286"/>
              <a:gd name="connsiteX19" fmla="*/ 149528 w 505460"/>
              <a:gd name="connsiteY19" fmla="*/ 207439 h 607286"/>
              <a:gd name="connsiteX20" fmla="*/ 166861 w 505460"/>
              <a:gd name="connsiteY20" fmla="*/ 190033 h 607286"/>
              <a:gd name="connsiteX21" fmla="*/ 166861 w 505460"/>
              <a:gd name="connsiteY21" fmla="*/ 107612 h 607286"/>
              <a:gd name="connsiteX22" fmla="*/ 421301 w 505460"/>
              <a:gd name="connsiteY22" fmla="*/ 107612 h 607286"/>
              <a:gd name="connsiteX23" fmla="*/ 438634 w 505460"/>
              <a:gd name="connsiteY23" fmla="*/ 124901 h 607286"/>
              <a:gd name="connsiteX24" fmla="*/ 421301 w 505460"/>
              <a:gd name="connsiteY24" fmla="*/ 142189 h 607286"/>
              <a:gd name="connsiteX25" fmla="*/ 166861 w 505460"/>
              <a:gd name="connsiteY25" fmla="*/ 142189 h 607286"/>
              <a:gd name="connsiteX26" fmla="*/ 149528 w 505460"/>
              <a:gd name="connsiteY26" fmla="*/ 124901 h 607286"/>
              <a:gd name="connsiteX27" fmla="*/ 166861 w 505460"/>
              <a:gd name="connsiteY27" fmla="*/ 107612 h 607286"/>
              <a:gd name="connsiteX28" fmla="*/ 43330 w 505460"/>
              <a:gd name="connsiteY28" fmla="*/ 105635 h 607286"/>
              <a:gd name="connsiteX29" fmla="*/ 34664 w 505460"/>
              <a:gd name="connsiteY29" fmla="*/ 114289 h 607286"/>
              <a:gd name="connsiteX30" fmla="*/ 34664 w 505460"/>
              <a:gd name="connsiteY30" fmla="*/ 563922 h 607286"/>
              <a:gd name="connsiteX31" fmla="*/ 43330 w 505460"/>
              <a:gd name="connsiteY31" fmla="*/ 572576 h 607286"/>
              <a:gd name="connsiteX32" fmla="*/ 379237 w 505460"/>
              <a:gd name="connsiteY32" fmla="*/ 572576 h 607286"/>
              <a:gd name="connsiteX33" fmla="*/ 387903 w 505460"/>
              <a:gd name="connsiteY33" fmla="*/ 563922 h 607286"/>
              <a:gd name="connsiteX34" fmla="*/ 387903 w 505460"/>
              <a:gd name="connsiteY34" fmla="*/ 536267 h 607286"/>
              <a:gd name="connsiteX35" fmla="*/ 126223 w 505460"/>
              <a:gd name="connsiteY35" fmla="*/ 536267 h 607286"/>
              <a:gd name="connsiteX36" fmla="*/ 82799 w 505460"/>
              <a:gd name="connsiteY36" fmla="*/ 492997 h 607286"/>
              <a:gd name="connsiteX37" fmla="*/ 82799 w 505460"/>
              <a:gd name="connsiteY37" fmla="*/ 105635 h 607286"/>
              <a:gd name="connsiteX38" fmla="*/ 126223 w 505460"/>
              <a:gd name="connsiteY38" fmla="*/ 34616 h 607286"/>
              <a:gd name="connsiteX39" fmla="*/ 117557 w 505460"/>
              <a:gd name="connsiteY39" fmla="*/ 43270 h 607286"/>
              <a:gd name="connsiteX40" fmla="*/ 117557 w 505460"/>
              <a:gd name="connsiteY40" fmla="*/ 492997 h 607286"/>
              <a:gd name="connsiteX41" fmla="*/ 126223 w 505460"/>
              <a:gd name="connsiteY41" fmla="*/ 501651 h 607286"/>
              <a:gd name="connsiteX42" fmla="*/ 462130 w 505460"/>
              <a:gd name="connsiteY42" fmla="*/ 501651 h 607286"/>
              <a:gd name="connsiteX43" fmla="*/ 470796 w 505460"/>
              <a:gd name="connsiteY43" fmla="*/ 492997 h 607286"/>
              <a:gd name="connsiteX44" fmla="*/ 470796 w 505460"/>
              <a:gd name="connsiteY44" fmla="*/ 43270 h 607286"/>
              <a:gd name="connsiteX45" fmla="*/ 462130 w 505460"/>
              <a:gd name="connsiteY45" fmla="*/ 34616 h 607286"/>
              <a:gd name="connsiteX46" fmla="*/ 126223 w 505460"/>
              <a:gd name="connsiteY46" fmla="*/ 0 h 607286"/>
              <a:gd name="connsiteX47" fmla="*/ 462130 w 505460"/>
              <a:gd name="connsiteY47" fmla="*/ 0 h 607286"/>
              <a:gd name="connsiteX48" fmla="*/ 505460 w 505460"/>
              <a:gd name="connsiteY48" fmla="*/ 43270 h 607286"/>
              <a:gd name="connsiteX49" fmla="*/ 505460 w 505460"/>
              <a:gd name="connsiteY49" fmla="*/ 492997 h 607286"/>
              <a:gd name="connsiteX50" fmla="*/ 462130 w 505460"/>
              <a:gd name="connsiteY50" fmla="*/ 536267 h 607286"/>
              <a:gd name="connsiteX51" fmla="*/ 422661 w 505460"/>
              <a:gd name="connsiteY51" fmla="*/ 536267 h 607286"/>
              <a:gd name="connsiteX52" fmla="*/ 422661 w 505460"/>
              <a:gd name="connsiteY52" fmla="*/ 563922 h 607286"/>
              <a:gd name="connsiteX53" fmla="*/ 379237 w 505460"/>
              <a:gd name="connsiteY53" fmla="*/ 607286 h 607286"/>
              <a:gd name="connsiteX54" fmla="*/ 43330 w 505460"/>
              <a:gd name="connsiteY54" fmla="*/ 607286 h 607286"/>
              <a:gd name="connsiteX55" fmla="*/ 0 w 505460"/>
              <a:gd name="connsiteY55" fmla="*/ 563922 h 607286"/>
              <a:gd name="connsiteX56" fmla="*/ 0 w 505460"/>
              <a:gd name="connsiteY56" fmla="*/ 114289 h 607286"/>
              <a:gd name="connsiteX57" fmla="*/ 43330 w 505460"/>
              <a:gd name="connsiteY57" fmla="*/ 70925 h 607286"/>
              <a:gd name="connsiteX58" fmla="*/ 82799 w 505460"/>
              <a:gd name="connsiteY58" fmla="*/ 70925 h 607286"/>
              <a:gd name="connsiteX59" fmla="*/ 82799 w 505460"/>
              <a:gd name="connsiteY59" fmla="*/ 43270 h 607286"/>
              <a:gd name="connsiteX60" fmla="*/ 126223 w 505460"/>
              <a:gd name="connsiteY60" fmla="*/ 0 h 607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505460" h="607286">
                <a:moveTo>
                  <a:pt x="166861" y="355015"/>
                </a:moveTo>
                <a:lnTo>
                  <a:pt x="421301" y="355015"/>
                </a:lnTo>
                <a:cubicBezTo>
                  <a:pt x="430910" y="355015"/>
                  <a:pt x="438634" y="362720"/>
                  <a:pt x="438634" y="372303"/>
                </a:cubicBezTo>
                <a:cubicBezTo>
                  <a:pt x="438634" y="381793"/>
                  <a:pt x="430910" y="389592"/>
                  <a:pt x="421301" y="389592"/>
                </a:cubicBezTo>
                <a:lnTo>
                  <a:pt x="166861" y="389592"/>
                </a:lnTo>
                <a:cubicBezTo>
                  <a:pt x="157253" y="389592"/>
                  <a:pt x="149528" y="381887"/>
                  <a:pt x="149528" y="372303"/>
                </a:cubicBezTo>
                <a:cubicBezTo>
                  <a:pt x="149528" y="362720"/>
                  <a:pt x="157253" y="355015"/>
                  <a:pt x="166861" y="355015"/>
                </a:cubicBezTo>
                <a:close/>
                <a:moveTo>
                  <a:pt x="166861" y="272524"/>
                </a:moveTo>
                <a:lnTo>
                  <a:pt x="421301" y="272524"/>
                </a:lnTo>
                <a:cubicBezTo>
                  <a:pt x="430910" y="272524"/>
                  <a:pt x="438634" y="280229"/>
                  <a:pt x="438634" y="289813"/>
                </a:cubicBezTo>
                <a:cubicBezTo>
                  <a:pt x="438634" y="299396"/>
                  <a:pt x="430910" y="307101"/>
                  <a:pt x="421301" y="307101"/>
                </a:cubicBezTo>
                <a:lnTo>
                  <a:pt x="166861" y="307101"/>
                </a:lnTo>
                <a:cubicBezTo>
                  <a:pt x="157253" y="307101"/>
                  <a:pt x="149528" y="299396"/>
                  <a:pt x="149528" y="289813"/>
                </a:cubicBezTo>
                <a:cubicBezTo>
                  <a:pt x="149528" y="280229"/>
                  <a:pt x="157253" y="272524"/>
                  <a:pt x="166861" y="272524"/>
                </a:cubicBezTo>
                <a:close/>
                <a:moveTo>
                  <a:pt x="166861" y="190033"/>
                </a:moveTo>
                <a:lnTo>
                  <a:pt x="421301" y="190033"/>
                </a:lnTo>
                <a:cubicBezTo>
                  <a:pt x="430910" y="190033"/>
                  <a:pt x="438634" y="197842"/>
                  <a:pt x="438634" y="207439"/>
                </a:cubicBezTo>
                <a:cubicBezTo>
                  <a:pt x="438634" y="216942"/>
                  <a:pt x="430910" y="224751"/>
                  <a:pt x="421301" y="224751"/>
                </a:cubicBezTo>
                <a:lnTo>
                  <a:pt x="166861" y="224751"/>
                </a:lnTo>
                <a:cubicBezTo>
                  <a:pt x="157253" y="224751"/>
                  <a:pt x="149528" y="216942"/>
                  <a:pt x="149528" y="207439"/>
                </a:cubicBezTo>
                <a:cubicBezTo>
                  <a:pt x="149528" y="197842"/>
                  <a:pt x="157253" y="190033"/>
                  <a:pt x="166861" y="190033"/>
                </a:cubicBezTo>
                <a:close/>
                <a:moveTo>
                  <a:pt x="166861" y="107612"/>
                </a:moveTo>
                <a:lnTo>
                  <a:pt x="421301" y="107612"/>
                </a:lnTo>
                <a:cubicBezTo>
                  <a:pt x="430910" y="107612"/>
                  <a:pt x="438634" y="115317"/>
                  <a:pt x="438634" y="124901"/>
                </a:cubicBezTo>
                <a:cubicBezTo>
                  <a:pt x="438634" y="134484"/>
                  <a:pt x="430910" y="142189"/>
                  <a:pt x="421301" y="142189"/>
                </a:cubicBezTo>
                <a:lnTo>
                  <a:pt x="166861" y="142189"/>
                </a:lnTo>
                <a:cubicBezTo>
                  <a:pt x="157253" y="142189"/>
                  <a:pt x="149528" y="134484"/>
                  <a:pt x="149528" y="124901"/>
                </a:cubicBezTo>
                <a:cubicBezTo>
                  <a:pt x="149528" y="115317"/>
                  <a:pt x="157253" y="107612"/>
                  <a:pt x="166861" y="107612"/>
                </a:cubicBezTo>
                <a:close/>
                <a:moveTo>
                  <a:pt x="43330" y="105635"/>
                </a:moveTo>
                <a:cubicBezTo>
                  <a:pt x="38526" y="105635"/>
                  <a:pt x="34664" y="109492"/>
                  <a:pt x="34664" y="114289"/>
                </a:cubicBezTo>
                <a:lnTo>
                  <a:pt x="34664" y="563922"/>
                </a:lnTo>
                <a:cubicBezTo>
                  <a:pt x="34664" y="568719"/>
                  <a:pt x="38526" y="572576"/>
                  <a:pt x="43330" y="572576"/>
                </a:cubicBezTo>
                <a:lnTo>
                  <a:pt x="379237" y="572576"/>
                </a:lnTo>
                <a:cubicBezTo>
                  <a:pt x="384041" y="572576"/>
                  <a:pt x="387903" y="568719"/>
                  <a:pt x="387903" y="563922"/>
                </a:cubicBezTo>
                <a:lnTo>
                  <a:pt x="387903" y="536267"/>
                </a:lnTo>
                <a:lnTo>
                  <a:pt x="126223" y="536267"/>
                </a:lnTo>
                <a:cubicBezTo>
                  <a:pt x="102297" y="536267"/>
                  <a:pt x="82799" y="516889"/>
                  <a:pt x="82799" y="492997"/>
                </a:cubicBezTo>
                <a:lnTo>
                  <a:pt x="82799" y="105635"/>
                </a:lnTo>
                <a:close/>
                <a:moveTo>
                  <a:pt x="126223" y="34616"/>
                </a:moveTo>
                <a:cubicBezTo>
                  <a:pt x="121419" y="34616"/>
                  <a:pt x="117557" y="38567"/>
                  <a:pt x="117557" y="43270"/>
                </a:cubicBezTo>
                <a:lnTo>
                  <a:pt x="117557" y="492997"/>
                </a:lnTo>
                <a:cubicBezTo>
                  <a:pt x="117557" y="497794"/>
                  <a:pt x="121419" y="501651"/>
                  <a:pt x="126223" y="501651"/>
                </a:cubicBezTo>
                <a:lnTo>
                  <a:pt x="462130" y="501651"/>
                </a:lnTo>
                <a:cubicBezTo>
                  <a:pt x="466840" y="501651"/>
                  <a:pt x="470796" y="497794"/>
                  <a:pt x="470796" y="492997"/>
                </a:cubicBezTo>
                <a:lnTo>
                  <a:pt x="470796" y="43270"/>
                </a:lnTo>
                <a:cubicBezTo>
                  <a:pt x="470796" y="38567"/>
                  <a:pt x="466840" y="34616"/>
                  <a:pt x="462130" y="34616"/>
                </a:cubicBezTo>
                <a:close/>
                <a:moveTo>
                  <a:pt x="126223" y="0"/>
                </a:moveTo>
                <a:lnTo>
                  <a:pt x="462130" y="0"/>
                </a:lnTo>
                <a:cubicBezTo>
                  <a:pt x="485961" y="0"/>
                  <a:pt x="505460" y="19472"/>
                  <a:pt x="505460" y="43270"/>
                </a:cubicBezTo>
                <a:lnTo>
                  <a:pt x="505460" y="492997"/>
                </a:lnTo>
                <a:cubicBezTo>
                  <a:pt x="505460" y="516889"/>
                  <a:pt x="485961" y="536267"/>
                  <a:pt x="462130" y="536267"/>
                </a:cubicBezTo>
                <a:lnTo>
                  <a:pt x="422661" y="536267"/>
                </a:lnTo>
                <a:lnTo>
                  <a:pt x="422661" y="563922"/>
                </a:lnTo>
                <a:cubicBezTo>
                  <a:pt x="422661" y="587815"/>
                  <a:pt x="403163" y="607286"/>
                  <a:pt x="379237" y="607286"/>
                </a:cubicBezTo>
                <a:lnTo>
                  <a:pt x="43330" y="607286"/>
                </a:lnTo>
                <a:cubicBezTo>
                  <a:pt x="19404" y="607286"/>
                  <a:pt x="0" y="587815"/>
                  <a:pt x="0" y="563922"/>
                </a:cubicBezTo>
                <a:lnTo>
                  <a:pt x="0" y="114289"/>
                </a:lnTo>
                <a:cubicBezTo>
                  <a:pt x="0" y="90397"/>
                  <a:pt x="19404" y="70925"/>
                  <a:pt x="43330" y="70925"/>
                </a:cubicBezTo>
                <a:lnTo>
                  <a:pt x="82799" y="70925"/>
                </a:lnTo>
                <a:lnTo>
                  <a:pt x="82799" y="43270"/>
                </a:lnTo>
                <a:cubicBezTo>
                  <a:pt x="82799" y="19472"/>
                  <a:pt x="102297" y="0"/>
                  <a:pt x="12622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5" name="椭圆 80"/>
          <p:cNvSpPr/>
          <p:nvPr/>
        </p:nvSpPr>
        <p:spPr>
          <a:xfrm>
            <a:off x="8390890" y="2466997"/>
            <a:ext cx="660400" cy="654004"/>
          </a:xfrm>
          <a:custGeom>
            <a:avLst/>
            <a:gdLst>
              <a:gd name="connsiteX0" fmla="*/ 251451 w 608736"/>
              <a:gd name="connsiteY0" fmla="*/ 247191 h 602841"/>
              <a:gd name="connsiteX1" fmla="*/ 262137 w 608736"/>
              <a:gd name="connsiteY1" fmla="*/ 250055 h 602841"/>
              <a:gd name="connsiteX2" fmla="*/ 323645 w 608736"/>
              <a:gd name="connsiteY2" fmla="*/ 285209 h 602841"/>
              <a:gd name="connsiteX3" fmla="*/ 359872 w 608736"/>
              <a:gd name="connsiteY3" fmla="*/ 350307 h 602841"/>
              <a:gd name="connsiteX4" fmla="*/ 363521 w 608736"/>
              <a:gd name="connsiteY4" fmla="*/ 365670 h 602841"/>
              <a:gd name="connsiteX5" fmla="*/ 347753 w 608736"/>
              <a:gd name="connsiteY5" fmla="*/ 364108 h 602841"/>
              <a:gd name="connsiteX6" fmla="*/ 342801 w 608736"/>
              <a:gd name="connsiteY6" fmla="*/ 363587 h 602841"/>
              <a:gd name="connsiteX7" fmla="*/ 326121 w 608736"/>
              <a:gd name="connsiteY7" fmla="*/ 362676 h 602841"/>
              <a:gd name="connsiteX8" fmla="*/ 323776 w 608736"/>
              <a:gd name="connsiteY8" fmla="*/ 354734 h 602841"/>
              <a:gd name="connsiteX9" fmla="*/ 298104 w 608736"/>
              <a:gd name="connsiteY9" fmla="*/ 310727 h 602841"/>
              <a:gd name="connsiteX10" fmla="*/ 251842 w 608736"/>
              <a:gd name="connsiteY10" fmla="*/ 284558 h 602841"/>
              <a:gd name="connsiteX11" fmla="*/ 238550 w 608736"/>
              <a:gd name="connsiteY11" fmla="*/ 281042 h 602841"/>
              <a:gd name="connsiteX12" fmla="*/ 244284 w 608736"/>
              <a:gd name="connsiteY12" fmla="*/ 268674 h 602841"/>
              <a:gd name="connsiteX13" fmla="*/ 248324 w 608736"/>
              <a:gd name="connsiteY13" fmla="*/ 257737 h 602841"/>
              <a:gd name="connsiteX14" fmla="*/ 246454 w 608736"/>
              <a:gd name="connsiteY14" fmla="*/ 168722 h 602841"/>
              <a:gd name="connsiteX15" fmla="*/ 261971 w 608736"/>
              <a:gd name="connsiteY15" fmla="*/ 171325 h 602841"/>
              <a:gd name="connsiteX16" fmla="*/ 378414 w 608736"/>
              <a:gd name="connsiteY16" fmla="*/ 230549 h 602841"/>
              <a:gd name="connsiteX17" fmla="*/ 439699 w 608736"/>
              <a:gd name="connsiteY17" fmla="*/ 360970 h 602841"/>
              <a:gd name="connsiteX18" fmla="*/ 441003 w 608736"/>
              <a:gd name="connsiteY18" fmla="*/ 373856 h 602841"/>
              <a:gd name="connsiteX19" fmla="*/ 425225 w 608736"/>
              <a:gd name="connsiteY19" fmla="*/ 373335 h 602841"/>
              <a:gd name="connsiteX20" fmla="*/ 417923 w 608736"/>
              <a:gd name="connsiteY20" fmla="*/ 373075 h 602841"/>
              <a:gd name="connsiteX21" fmla="*/ 404753 w 608736"/>
              <a:gd name="connsiteY21" fmla="*/ 371253 h 602841"/>
              <a:gd name="connsiteX22" fmla="*/ 403841 w 608736"/>
              <a:gd name="connsiteY22" fmla="*/ 362532 h 602841"/>
              <a:gd name="connsiteX23" fmla="*/ 352856 w 608736"/>
              <a:gd name="connsiteY23" fmla="*/ 256060 h 602841"/>
              <a:gd name="connsiteX24" fmla="*/ 260015 w 608736"/>
              <a:gd name="connsiteY24" fmla="*/ 207640 h 602841"/>
              <a:gd name="connsiteX25" fmla="*/ 251800 w 608736"/>
              <a:gd name="connsiteY25" fmla="*/ 206078 h 602841"/>
              <a:gd name="connsiteX26" fmla="*/ 250757 w 608736"/>
              <a:gd name="connsiteY26" fmla="*/ 197878 h 602841"/>
              <a:gd name="connsiteX27" fmla="*/ 248932 w 608736"/>
              <a:gd name="connsiteY27" fmla="*/ 184211 h 602841"/>
              <a:gd name="connsiteX28" fmla="*/ 73371 w 608736"/>
              <a:gd name="connsiteY28" fmla="*/ 111141 h 602841"/>
              <a:gd name="connsiteX29" fmla="*/ 97098 w 608736"/>
              <a:gd name="connsiteY29" fmla="*/ 120514 h 602841"/>
              <a:gd name="connsiteX30" fmla="*/ 175057 w 608736"/>
              <a:gd name="connsiteY30" fmla="*/ 198363 h 602841"/>
              <a:gd name="connsiteX31" fmla="*/ 174014 w 608736"/>
              <a:gd name="connsiteY31" fmla="*/ 247963 h 602841"/>
              <a:gd name="connsiteX32" fmla="*/ 131906 w 608736"/>
              <a:gd name="connsiteY32" fmla="*/ 290142 h 602841"/>
              <a:gd name="connsiteX33" fmla="*/ 138033 w 608736"/>
              <a:gd name="connsiteY33" fmla="*/ 301208 h 602841"/>
              <a:gd name="connsiteX34" fmla="*/ 207388 w 608736"/>
              <a:gd name="connsiteY34" fmla="*/ 396892 h 602841"/>
              <a:gd name="connsiteX35" fmla="*/ 302947 w 608736"/>
              <a:gd name="connsiteY35" fmla="*/ 466019 h 602841"/>
              <a:gd name="connsiteX36" fmla="*/ 314419 w 608736"/>
              <a:gd name="connsiteY36" fmla="*/ 472268 h 602841"/>
              <a:gd name="connsiteX37" fmla="*/ 356528 w 608736"/>
              <a:gd name="connsiteY37" fmla="*/ 430219 h 602841"/>
              <a:gd name="connsiteX38" fmla="*/ 382340 w 608736"/>
              <a:gd name="connsiteY38" fmla="*/ 419804 h 602841"/>
              <a:gd name="connsiteX39" fmla="*/ 406198 w 608736"/>
              <a:gd name="connsiteY39" fmla="*/ 429177 h 602841"/>
              <a:gd name="connsiteX40" fmla="*/ 484157 w 608736"/>
              <a:gd name="connsiteY40" fmla="*/ 507027 h 602841"/>
              <a:gd name="connsiteX41" fmla="*/ 483114 w 608736"/>
              <a:gd name="connsiteY41" fmla="*/ 556496 h 602841"/>
              <a:gd name="connsiteX42" fmla="*/ 465123 w 608736"/>
              <a:gd name="connsiteY42" fmla="*/ 574071 h 602841"/>
              <a:gd name="connsiteX43" fmla="*/ 460821 w 608736"/>
              <a:gd name="connsiteY43" fmla="*/ 577586 h 602841"/>
              <a:gd name="connsiteX44" fmla="*/ 430446 w 608736"/>
              <a:gd name="connsiteY44" fmla="*/ 594770 h 602841"/>
              <a:gd name="connsiteX45" fmla="*/ 399288 w 608736"/>
              <a:gd name="connsiteY45" fmla="*/ 602581 h 602841"/>
              <a:gd name="connsiteX46" fmla="*/ 390554 w 608736"/>
              <a:gd name="connsiteY46" fmla="*/ 602841 h 602841"/>
              <a:gd name="connsiteX47" fmla="*/ 134513 w 608736"/>
              <a:gd name="connsiteY47" fmla="*/ 469664 h 602841"/>
              <a:gd name="connsiteX48" fmla="*/ 1539 w 608736"/>
              <a:gd name="connsiteY48" fmla="*/ 205263 h 602841"/>
              <a:gd name="connsiteX49" fmla="*/ 9231 w 608736"/>
              <a:gd name="connsiteY49" fmla="*/ 174410 h 602841"/>
              <a:gd name="connsiteX50" fmla="*/ 26569 w 608736"/>
              <a:gd name="connsiteY50" fmla="*/ 143817 h 602841"/>
              <a:gd name="connsiteX51" fmla="*/ 28395 w 608736"/>
              <a:gd name="connsiteY51" fmla="*/ 140953 h 602841"/>
              <a:gd name="connsiteX52" fmla="*/ 47558 w 608736"/>
              <a:gd name="connsiteY52" fmla="*/ 121686 h 602841"/>
              <a:gd name="connsiteX53" fmla="*/ 73371 w 608736"/>
              <a:gd name="connsiteY53" fmla="*/ 111141 h 602841"/>
              <a:gd name="connsiteX54" fmla="*/ 229800 w 608736"/>
              <a:gd name="connsiteY54" fmla="*/ 83832 h 602841"/>
              <a:gd name="connsiteX55" fmla="*/ 244010 w 608736"/>
              <a:gd name="connsiteY55" fmla="*/ 84743 h 602841"/>
              <a:gd name="connsiteX56" fmla="*/ 437738 w 608736"/>
              <a:gd name="connsiteY56" fmla="*/ 171303 h 602841"/>
              <a:gd name="connsiteX57" fmla="*/ 523781 w 608736"/>
              <a:gd name="connsiteY57" fmla="*/ 359001 h 602841"/>
              <a:gd name="connsiteX58" fmla="*/ 524693 w 608736"/>
              <a:gd name="connsiteY58" fmla="*/ 370195 h 602841"/>
              <a:gd name="connsiteX59" fmla="*/ 508788 w 608736"/>
              <a:gd name="connsiteY59" fmla="*/ 371496 h 602841"/>
              <a:gd name="connsiteX60" fmla="*/ 499793 w 608736"/>
              <a:gd name="connsiteY60" fmla="*/ 372147 h 602841"/>
              <a:gd name="connsiteX61" fmla="*/ 488581 w 608736"/>
              <a:gd name="connsiteY61" fmla="*/ 372798 h 602841"/>
              <a:gd name="connsiteX62" fmla="*/ 487799 w 608736"/>
              <a:gd name="connsiteY62" fmla="*/ 361734 h 602841"/>
              <a:gd name="connsiteX63" fmla="*/ 412316 w 608736"/>
              <a:gd name="connsiteY63" fmla="*/ 196685 h 602841"/>
              <a:gd name="connsiteX64" fmla="*/ 245053 w 608736"/>
              <a:gd name="connsiteY64" fmla="*/ 121059 h 602841"/>
              <a:gd name="connsiteX65" fmla="*/ 236449 w 608736"/>
              <a:gd name="connsiteY65" fmla="*/ 120408 h 602841"/>
              <a:gd name="connsiteX66" fmla="*/ 234754 w 608736"/>
              <a:gd name="connsiteY66" fmla="*/ 111948 h 602841"/>
              <a:gd name="connsiteX67" fmla="*/ 232147 w 608736"/>
              <a:gd name="connsiteY67" fmla="*/ 97890 h 602841"/>
              <a:gd name="connsiteX68" fmla="*/ 230344 w 608736"/>
              <a:gd name="connsiteY68" fmla="*/ 0 h 602841"/>
              <a:gd name="connsiteX69" fmla="*/ 241293 w 608736"/>
              <a:gd name="connsiteY69" fmla="*/ 521 h 602841"/>
              <a:gd name="connsiteX70" fmla="*/ 497291 w 608736"/>
              <a:gd name="connsiteY70" fmla="*/ 111947 h 602841"/>
              <a:gd name="connsiteX71" fmla="*/ 607824 w 608736"/>
              <a:gd name="connsiteY71" fmla="*/ 351069 h 602841"/>
              <a:gd name="connsiteX72" fmla="*/ 608736 w 608736"/>
              <a:gd name="connsiteY72" fmla="*/ 362394 h 602841"/>
              <a:gd name="connsiteX73" fmla="*/ 596223 w 608736"/>
              <a:gd name="connsiteY73" fmla="*/ 363305 h 602841"/>
              <a:gd name="connsiteX74" fmla="*/ 584362 w 608736"/>
              <a:gd name="connsiteY74" fmla="*/ 364347 h 602841"/>
              <a:gd name="connsiteX75" fmla="*/ 572761 w 608736"/>
              <a:gd name="connsiteY75" fmla="*/ 365388 h 602841"/>
              <a:gd name="connsiteX76" fmla="*/ 571849 w 608736"/>
              <a:gd name="connsiteY76" fmla="*/ 353933 h 602841"/>
              <a:gd name="connsiteX77" fmla="*/ 471744 w 608736"/>
              <a:gd name="connsiteY77" fmla="*/ 137460 h 602841"/>
              <a:gd name="connsiteX78" fmla="*/ 239860 w 608736"/>
              <a:gd name="connsiteY78" fmla="*/ 36578 h 602841"/>
              <a:gd name="connsiteX79" fmla="*/ 228389 w 608736"/>
              <a:gd name="connsiteY79" fmla="*/ 36187 h 602841"/>
              <a:gd name="connsiteX80" fmla="*/ 229041 w 608736"/>
              <a:gd name="connsiteY80" fmla="*/ 20176 h 602841"/>
              <a:gd name="connsiteX81" fmla="*/ 229562 w 608736"/>
              <a:gd name="connsiteY81" fmla="*/ 11065 h 602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608736" h="602841">
                <a:moveTo>
                  <a:pt x="251451" y="247191"/>
                </a:moveTo>
                <a:lnTo>
                  <a:pt x="262137" y="250055"/>
                </a:lnTo>
                <a:cubicBezTo>
                  <a:pt x="285463" y="256175"/>
                  <a:pt x="306704" y="268283"/>
                  <a:pt x="323645" y="285209"/>
                </a:cubicBezTo>
                <a:cubicBezTo>
                  <a:pt x="341498" y="303045"/>
                  <a:pt x="354008" y="325569"/>
                  <a:pt x="359872" y="350307"/>
                </a:cubicBezTo>
                <a:lnTo>
                  <a:pt x="363521" y="365670"/>
                </a:lnTo>
                <a:lnTo>
                  <a:pt x="347753" y="364108"/>
                </a:lnTo>
                <a:cubicBezTo>
                  <a:pt x="346190" y="363978"/>
                  <a:pt x="344495" y="363847"/>
                  <a:pt x="342801" y="363587"/>
                </a:cubicBezTo>
                <a:lnTo>
                  <a:pt x="326121" y="362676"/>
                </a:lnTo>
                <a:lnTo>
                  <a:pt x="323776" y="354734"/>
                </a:lnTo>
                <a:cubicBezTo>
                  <a:pt x="319215" y="338068"/>
                  <a:pt x="310353" y="322835"/>
                  <a:pt x="298104" y="310727"/>
                </a:cubicBezTo>
                <a:cubicBezTo>
                  <a:pt x="285463" y="297968"/>
                  <a:pt x="269435" y="288984"/>
                  <a:pt x="251842" y="284558"/>
                </a:cubicBezTo>
                <a:lnTo>
                  <a:pt x="238550" y="281042"/>
                </a:lnTo>
                <a:lnTo>
                  <a:pt x="244284" y="268674"/>
                </a:lnTo>
                <a:cubicBezTo>
                  <a:pt x="245848" y="265419"/>
                  <a:pt x="247151" y="261643"/>
                  <a:pt x="248324" y="257737"/>
                </a:cubicBezTo>
                <a:close/>
                <a:moveTo>
                  <a:pt x="246454" y="168722"/>
                </a:moveTo>
                <a:lnTo>
                  <a:pt x="261971" y="171325"/>
                </a:lnTo>
                <a:cubicBezTo>
                  <a:pt x="306566" y="178614"/>
                  <a:pt x="346858" y="199180"/>
                  <a:pt x="378414" y="230549"/>
                </a:cubicBezTo>
                <a:cubicBezTo>
                  <a:pt x="413620" y="265822"/>
                  <a:pt x="434744" y="310858"/>
                  <a:pt x="439699" y="360970"/>
                </a:cubicBezTo>
                <a:lnTo>
                  <a:pt x="441003" y="373856"/>
                </a:lnTo>
                <a:lnTo>
                  <a:pt x="425225" y="373335"/>
                </a:lnTo>
                <a:cubicBezTo>
                  <a:pt x="422096" y="373205"/>
                  <a:pt x="420010" y="373335"/>
                  <a:pt x="417923" y="373075"/>
                </a:cubicBezTo>
                <a:lnTo>
                  <a:pt x="404753" y="371253"/>
                </a:lnTo>
                <a:lnTo>
                  <a:pt x="403841" y="362532"/>
                </a:lnTo>
                <a:cubicBezTo>
                  <a:pt x="399407" y="321792"/>
                  <a:pt x="381674" y="284956"/>
                  <a:pt x="352856" y="256060"/>
                </a:cubicBezTo>
                <a:cubicBezTo>
                  <a:pt x="327690" y="231069"/>
                  <a:pt x="295613" y="214278"/>
                  <a:pt x="260015" y="207640"/>
                </a:cubicBezTo>
                <a:lnTo>
                  <a:pt x="251800" y="206078"/>
                </a:lnTo>
                <a:lnTo>
                  <a:pt x="250757" y="197878"/>
                </a:lnTo>
                <a:cubicBezTo>
                  <a:pt x="250236" y="193323"/>
                  <a:pt x="249714" y="188767"/>
                  <a:pt x="248932" y="184211"/>
                </a:cubicBezTo>
                <a:close/>
                <a:moveTo>
                  <a:pt x="73371" y="111141"/>
                </a:moveTo>
                <a:cubicBezTo>
                  <a:pt x="82627" y="111141"/>
                  <a:pt x="91101" y="114526"/>
                  <a:pt x="97098" y="120514"/>
                </a:cubicBezTo>
                <a:lnTo>
                  <a:pt x="175057" y="198363"/>
                </a:lnTo>
                <a:cubicBezTo>
                  <a:pt x="188485" y="211772"/>
                  <a:pt x="187963" y="234034"/>
                  <a:pt x="174014" y="247963"/>
                </a:cubicBezTo>
                <a:lnTo>
                  <a:pt x="131906" y="290142"/>
                </a:lnTo>
                <a:lnTo>
                  <a:pt x="138033" y="301208"/>
                </a:lnTo>
                <a:cubicBezTo>
                  <a:pt x="151982" y="326333"/>
                  <a:pt x="171016" y="360701"/>
                  <a:pt x="207388" y="396892"/>
                </a:cubicBezTo>
                <a:cubicBezTo>
                  <a:pt x="243630" y="433083"/>
                  <a:pt x="277917" y="452090"/>
                  <a:pt x="302947" y="466019"/>
                </a:cubicBezTo>
                <a:lnTo>
                  <a:pt x="314419" y="472268"/>
                </a:lnTo>
                <a:lnTo>
                  <a:pt x="356528" y="430219"/>
                </a:lnTo>
                <a:cubicBezTo>
                  <a:pt x="363177" y="423580"/>
                  <a:pt x="372563" y="419804"/>
                  <a:pt x="382340" y="419804"/>
                </a:cubicBezTo>
                <a:cubicBezTo>
                  <a:pt x="391597" y="419804"/>
                  <a:pt x="400070" y="423059"/>
                  <a:pt x="406198" y="429177"/>
                </a:cubicBezTo>
                <a:lnTo>
                  <a:pt x="484157" y="507027"/>
                </a:lnTo>
                <a:cubicBezTo>
                  <a:pt x="497454" y="520435"/>
                  <a:pt x="497063" y="542566"/>
                  <a:pt x="483114" y="556496"/>
                </a:cubicBezTo>
                <a:lnTo>
                  <a:pt x="465123" y="574071"/>
                </a:lnTo>
                <a:lnTo>
                  <a:pt x="460821" y="577586"/>
                </a:lnTo>
                <a:cubicBezTo>
                  <a:pt x="451696" y="584616"/>
                  <a:pt x="441397" y="590474"/>
                  <a:pt x="430446" y="594770"/>
                </a:cubicBezTo>
                <a:cubicBezTo>
                  <a:pt x="420147" y="598675"/>
                  <a:pt x="409978" y="601279"/>
                  <a:pt x="399288" y="602581"/>
                </a:cubicBezTo>
                <a:cubicBezTo>
                  <a:pt x="398506" y="602581"/>
                  <a:pt x="395508" y="602841"/>
                  <a:pt x="390554" y="602841"/>
                </a:cubicBezTo>
                <a:cubicBezTo>
                  <a:pt x="361873" y="602841"/>
                  <a:pt x="258362" y="593338"/>
                  <a:pt x="134513" y="469664"/>
                </a:cubicBezTo>
                <a:cubicBezTo>
                  <a:pt x="29959" y="365258"/>
                  <a:pt x="-8499" y="288710"/>
                  <a:pt x="1539" y="205263"/>
                </a:cubicBezTo>
                <a:cubicBezTo>
                  <a:pt x="2712" y="195109"/>
                  <a:pt x="5189" y="185085"/>
                  <a:pt x="9231" y="174410"/>
                </a:cubicBezTo>
                <a:cubicBezTo>
                  <a:pt x="13663" y="163214"/>
                  <a:pt x="19399" y="152930"/>
                  <a:pt x="26569" y="143817"/>
                </a:cubicBezTo>
                <a:lnTo>
                  <a:pt x="28395" y="140953"/>
                </a:lnTo>
                <a:lnTo>
                  <a:pt x="47558" y="121686"/>
                </a:lnTo>
                <a:cubicBezTo>
                  <a:pt x="54207" y="115047"/>
                  <a:pt x="63594" y="111141"/>
                  <a:pt x="73371" y="111141"/>
                </a:cubicBezTo>
                <a:close/>
                <a:moveTo>
                  <a:pt x="229800" y="83832"/>
                </a:moveTo>
                <a:lnTo>
                  <a:pt x="244010" y="84743"/>
                </a:lnTo>
                <a:cubicBezTo>
                  <a:pt x="317277" y="88908"/>
                  <a:pt x="386112" y="119627"/>
                  <a:pt x="437738" y="171303"/>
                </a:cubicBezTo>
                <a:cubicBezTo>
                  <a:pt x="487799" y="221156"/>
                  <a:pt x="518436" y="287931"/>
                  <a:pt x="523781" y="359001"/>
                </a:cubicBezTo>
                <a:lnTo>
                  <a:pt x="524693" y="370195"/>
                </a:lnTo>
                <a:lnTo>
                  <a:pt x="508788" y="371496"/>
                </a:lnTo>
                <a:cubicBezTo>
                  <a:pt x="505008" y="371887"/>
                  <a:pt x="502400" y="372017"/>
                  <a:pt x="499793" y="372147"/>
                </a:cubicBezTo>
                <a:lnTo>
                  <a:pt x="488581" y="372798"/>
                </a:lnTo>
                <a:lnTo>
                  <a:pt x="487799" y="361734"/>
                </a:lnTo>
                <a:cubicBezTo>
                  <a:pt x="482975" y="299125"/>
                  <a:pt x="456120" y="240551"/>
                  <a:pt x="412316" y="196685"/>
                </a:cubicBezTo>
                <a:cubicBezTo>
                  <a:pt x="367730" y="152169"/>
                  <a:pt x="308282" y="125355"/>
                  <a:pt x="245053" y="121059"/>
                </a:cubicBezTo>
                <a:lnTo>
                  <a:pt x="236449" y="120408"/>
                </a:lnTo>
                <a:lnTo>
                  <a:pt x="234754" y="111948"/>
                </a:lnTo>
                <a:cubicBezTo>
                  <a:pt x="233711" y="107132"/>
                  <a:pt x="232929" y="102446"/>
                  <a:pt x="232147" y="97890"/>
                </a:cubicBezTo>
                <a:close/>
                <a:moveTo>
                  <a:pt x="230344" y="0"/>
                </a:moveTo>
                <a:lnTo>
                  <a:pt x="241293" y="521"/>
                </a:lnTo>
                <a:cubicBezTo>
                  <a:pt x="338009" y="4166"/>
                  <a:pt x="428990" y="43737"/>
                  <a:pt x="497291" y="111947"/>
                </a:cubicBezTo>
                <a:cubicBezTo>
                  <a:pt x="561291" y="175860"/>
                  <a:pt x="600524" y="260731"/>
                  <a:pt x="607824" y="351069"/>
                </a:cubicBezTo>
                <a:lnTo>
                  <a:pt x="608736" y="362394"/>
                </a:lnTo>
                <a:lnTo>
                  <a:pt x="596223" y="363305"/>
                </a:lnTo>
                <a:cubicBezTo>
                  <a:pt x="592182" y="363566"/>
                  <a:pt x="588272" y="363956"/>
                  <a:pt x="584362" y="364347"/>
                </a:cubicBezTo>
                <a:lnTo>
                  <a:pt x="572761" y="365388"/>
                </a:lnTo>
                <a:lnTo>
                  <a:pt x="571849" y="353933"/>
                </a:lnTo>
                <a:cubicBezTo>
                  <a:pt x="565201" y="272186"/>
                  <a:pt x="529617" y="195256"/>
                  <a:pt x="471744" y="137460"/>
                </a:cubicBezTo>
                <a:cubicBezTo>
                  <a:pt x="409830" y="75629"/>
                  <a:pt x="327452" y="39832"/>
                  <a:pt x="239860" y="36578"/>
                </a:cubicBezTo>
                <a:lnTo>
                  <a:pt x="228389" y="36187"/>
                </a:lnTo>
                <a:lnTo>
                  <a:pt x="229041" y="20176"/>
                </a:lnTo>
                <a:cubicBezTo>
                  <a:pt x="229171" y="17183"/>
                  <a:pt x="229302" y="14058"/>
                  <a:pt x="229562" y="1106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6" name="椭圆 88"/>
          <p:cNvSpPr/>
          <p:nvPr/>
        </p:nvSpPr>
        <p:spPr>
          <a:xfrm>
            <a:off x="10140950" y="2512806"/>
            <a:ext cx="660400" cy="562386"/>
          </a:xfrm>
          <a:custGeom>
            <a:avLst/>
            <a:gdLst>
              <a:gd name="connsiteX0" fmla="*/ 303714 w 607639"/>
              <a:gd name="connsiteY0" fmla="*/ 173520 h 517456"/>
              <a:gd name="connsiteX1" fmla="*/ 337586 w 607639"/>
              <a:gd name="connsiteY1" fmla="*/ 207321 h 517456"/>
              <a:gd name="connsiteX2" fmla="*/ 303714 w 607639"/>
              <a:gd name="connsiteY2" fmla="*/ 241122 h 517456"/>
              <a:gd name="connsiteX3" fmla="*/ 269842 w 607639"/>
              <a:gd name="connsiteY3" fmla="*/ 207321 h 517456"/>
              <a:gd name="connsiteX4" fmla="*/ 303714 w 607639"/>
              <a:gd name="connsiteY4" fmla="*/ 173520 h 517456"/>
              <a:gd name="connsiteX5" fmla="*/ 303758 w 607639"/>
              <a:gd name="connsiteY5" fmla="*/ 139994 h 517456"/>
              <a:gd name="connsiteX6" fmla="*/ 236373 w 607639"/>
              <a:gd name="connsiteY6" fmla="*/ 207277 h 517456"/>
              <a:gd name="connsiteX7" fmla="*/ 303758 w 607639"/>
              <a:gd name="connsiteY7" fmla="*/ 274559 h 517456"/>
              <a:gd name="connsiteX8" fmla="*/ 371054 w 607639"/>
              <a:gd name="connsiteY8" fmla="*/ 207277 h 517456"/>
              <a:gd name="connsiteX9" fmla="*/ 303758 w 607639"/>
              <a:gd name="connsiteY9" fmla="*/ 139994 h 517456"/>
              <a:gd name="connsiteX10" fmla="*/ 282839 w 607639"/>
              <a:gd name="connsiteY10" fmla="*/ 68801 h 517456"/>
              <a:gd name="connsiteX11" fmla="*/ 303669 w 607639"/>
              <a:gd name="connsiteY11" fmla="*/ 68801 h 517456"/>
              <a:gd name="connsiteX12" fmla="*/ 303847 w 607639"/>
              <a:gd name="connsiteY12" fmla="*/ 68801 h 517456"/>
              <a:gd name="connsiteX13" fmla="*/ 324588 w 607639"/>
              <a:gd name="connsiteY13" fmla="*/ 68801 h 517456"/>
              <a:gd name="connsiteX14" fmla="*/ 327703 w 607639"/>
              <a:gd name="connsiteY14" fmla="*/ 99465 h 517456"/>
              <a:gd name="connsiteX15" fmla="*/ 363221 w 607639"/>
              <a:gd name="connsiteY15" fmla="*/ 114219 h 517456"/>
              <a:gd name="connsiteX16" fmla="*/ 387166 w 607639"/>
              <a:gd name="connsiteY16" fmla="*/ 94665 h 517456"/>
              <a:gd name="connsiteX17" fmla="*/ 416541 w 607639"/>
              <a:gd name="connsiteY17" fmla="*/ 124085 h 517456"/>
              <a:gd name="connsiteX18" fmla="*/ 396958 w 607639"/>
              <a:gd name="connsiteY18" fmla="*/ 147993 h 517456"/>
              <a:gd name="connsiteX19" fmla="*/ 411645 w 607639"/>
              <a:gd name="connsiteY19" fmla="*/ 183457 h 517456"/>
              <a:gd name="connsiteX20" fmla="*/ 442445 w 607639"/>
              <a:gd name="connsiteY20" fmla="*/ 186479 h 517456"/>
              <a:gd name="connsiteX21" fmla="*/ 442445 w 607639"/>
              <a:gd name="connsiteY21" fmla="*/ 228075 h 517456"/>
              <a:gd name="connsiteX22" fmla="*/ 411645 w 607639"/>
              <a:gd name="connsiteY22" fmla="*/ 231185 h 517456"/>
              <a:gd name="connsiteX23" fmla="*/ 396958 w 607639"/>
              <a:gd name="connsiteY23" fmla="*/ 266649 h 517456"/>
              <a:gd name="connsiteX24" fmla="*/ 416541 w 607639"/>
              <a:gd name="connsiteY24" fmla="*/ 290558 h 517456"/>
              <a:gd name="connsiteX25" fmla="*/ 387166 w 607639"/>
              <a:gd name="connsiteY25" fmla="*/ 319977 h 517456"/>
              <a:gd name="connsiteX26" fmla="*/ 363221 w 607639"/>
              <a:gd name="connsiteY26" fmla="*/ 300423 h 517456"/>
              <a:gd name="connsiteX27" fmla="*/ 327703 w 607639"/>
              <a:gd name="connsiteY27" fmla="*/ 315177 h 517456"/>
              <a:gd name="connsiteX28" fmla="*/ 324588 w 607639"/>
              <a:gd name="connsiteY28" fmla="*/ 345841 h 517456"/>
              <a:gd name="connsiteX29" fmla="*/ 303847 w 607639"/>
              <a:gd name="connsiteY29" fmla="*/ 345841 h 517456"/>
              <a:gd name="connsiteX30" fmla="*/ 303669 w 607639"/>
              <a:gd name="connsiteY30" fmla="*/ 345841 h 517456"/>
              <a:gd name="connsiteX31" fmla="*/ 282839 w 607639"/>
              <a:gd name="connsiteY31" fmla="*/ 345841 h 517456"/>
              <a:gd name="connsiteX32" fmla="*/ 279813 w 607639"/>
              <a:gd name="connsiteY32" fmla="*/ 315177 h 517456"/>
              <a:gd name="connsiteX33" fmla="*/ 244295 w 607639"/>
              <a:gd name="connsiteY33" fmla="*/ 300423 h 517456"/>
              <a:gd name="connsiteX34" fmla="*/ 220350 w 607639"/>
              <a:gd name="connsiteY34" fmla="*/ 319977 h 517456"/>
              <a:gd name="connsiteX35" fmla="*/ 190886 w 607639"/>
              <a:gd name="connsiteY35" fmla="*/ 290558 h 517456"/>
              <a:gd name="connsiteX36" fmla="*/ 210558 w 607639"/>
              <a:gd name="connsiteY36" fmla="*/ 266649 h 517456"/>
              <a:gd name="connsiteX37" fmla="*/ 195782 w 607639"/>
              <a:gd name="connsiteY37" fmla="*/ 231185 h 517456"/>
              <a:gd name="connsiteX38" fmla="*/ 164982 w 607639"/>
              <a:gd name="connsiteY38" fmla="*/ 228075 h 517456"/>
              <a:gd name="connsiteX39" fmla="*/ 164982 w 607639"/>
              <a:gd name="connsiteY39" fmla="*/ 186568 h 517456"/>
              <a:gd name="connsiteX40" fmla="*/ 195782 w 607639"/>
              <a:gd name="connsiteY40" fmla="*/ 183457 h 517456"/>
              <a:gd name="connsiteX41" fmla="*/ 210558 w 607639"/>
              <a:gd name="connsiteY41" fmla="*/ 147993 h 517456"/>
              <a:gd name="connsiteX42" fmla="*/ 190886 w 607639"/>
              <a:gd name="connsiteY42" fmla="*/ 124085 h 517456"/>
              <a:gd name="connsiteX43" fmla="*/ 220350 w 607639"/>
              <a:gd name="connsiteY43" fmla="*/ 94665 h 517456"/>
              <a:gd name="connsiteX44" fmla="*/ 244295 w 607639"/>
              <a:gd name="connsiteY44" fmla="*/ 114219 h 517456"/>
              <a:gd name="connsiteX45" fmla="*/ 279813 w 607639"/>
              <a:gd name="connsiteY45" fmla="*/ 99465 h 517456"/>
              <a:gd name="connsiteX46" fmla="*/ 38005 w 607639"/>
              <a:gd name="connsiteY46" fmla="*/ 37951 h 517456"/>
              <a:gd name="connsiteX47" fmla="*/ 38005 w 607639"/>
              <a:gd name="connsiteY47" fmla="*/ 376049 h 517456"/>
              <a:gd name="connsiteX48" fmla="*/ 569634 w 607639"/>
              <a:gd name="connsiteY48" fmla="*/ 376049 h 517456"/>
              <a:gd name="connsiteX49" fmla="*/ 569634 w 607639"/>
              <a:gd name="connsiteY49" fmla="*/ 37951 h 517456"/>
              <a:gd name="connsiteX50" fmla="*/ 28482 w 607639"/>
              <a:gd name="connsiteY50" fmla="*/ 0 h 517456"/>
              <a:gd name="connsiteX51" fmla="*/ 579157 w 607639"/>
              <a:gd name="connsiteY51" fmla="*/ 0 h 517456"/>
              <a:gd name="connsiteX52" fmla="*/ 607639 w 607639"/>
              <a:gd name="connsiteY52" fmla="*/ 28441 h 517456"/>
              <a:gd name="connsiteX53" fmla="*/ 607639 w 607639"/>
              <a:gd name="connsiteY53" fmla="*/ 385559 h 517456"/>
              <a:gd name="connsiteX54" fmla="*/ 579157 w 607639"/>
              <a:gd name="connsiteY54" fmla="*/ 414000 h 517456"/>
              <a:gd name="connsiteX55" fmla="*/ 351304 w 607639"/>
              <a:gd name="connsiteY55" fmla="*/ 414000 h 517456"/>
              <a:gd name="connsiteX56" fmla="*/ 351304 w 607639"/>
              <a:gd name="connsiteY56" fmla="*/ 479593 h 517456"/>
              <a:gd name="connsiteX57" fmla="*/ 437906 w 607639"/>
              <a:gd name="connsiteY57" fmla="*/ 479593 h 517456"/>
              <a:gd name="connsiteX58" fmla="*/ 437906 w 607639"/>
              <a:gd name="connsiteY58" fmla="*/ 517456 h 517456"/>
              <a:gd name="connsiteX59" fmla="*/ 169733 w 607639"/>
              <a:gd name="connsiteY59" fmla="*/ 517456 h 517456"/>
              <a:gd name="connsiteX60" fmla="*/ 169733 w 607639"/>
              <a:gd name="connsiteY60" fmla="*/ 479593 h 517456"/>
              <a:gd name="connsiteX61" fmla="*/ 256335 w 607639"/>
              <a:gd name="connsiteY61" fmla="*/ 479593 h 517456"/>
              <a:gd name="connsiteX62" fmla="*/ 256335 w 607639"/>
              <a:gd name="connsiteY62" fmla="*/ 414000 h 517456"/>
              <a:gd name="connsiteX63" fmla="*/ 28482 w 607639"/>
              <a:gd name="connsiteY63" fmla="*/ 414000 h 517456"/>
              <a:gd name="connsiteX64" fmla="*/ 0 w 607639"/>
              <a:gd name="connsiteY64" fmla="*/ 385559 h 517456"/>
              <a:gd name="connsiteX65" fmla="*/ 0 w 607639"/>
              <a:gd name="connsiteY65" fmla="*/ 28441 h 517456"/>
              <a:gd name="connsiteX66" fmla="*/ 28482 w 607639"/>
              <a:gd name="connsiteY66" fmla="*/ 0 h 51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607639" h="517456">
                <a:moveTo>
                  <a:pt x="303714" y="173520"/>
                </a:moveTo>
                <a:cubicBezTo>
                  <a:pt x="322421" y="173520"/>
                  <a:pt x="337586" y="188653"/>
                  <a:pt x="337586" y="207321"/>
                </a:cubicBezTo>
                <a:cubicBezTo>
                  <a:pt x="337586" y="225989"/>
                  <a:pt x="322421" y="241122"/>
                  <a:pt x="303714" y="241122"/>
                </a:cubicBezTo>
                <a:cubicBezTo>
                  <a:pt x="285007" y="241122"/>
                  <a:pt x="269842" y="225989"/>
                  <a:pt x="269842" y="207321"/>
                </a:cubicBezTo>
                <a:cubicBezTo>
                  <a:pt x="269842" y="188653"/>
                  <a:pt x="285007" y="173520"/>
                  <a:pt x="303714" y="173520"/>
                </a:cubicBezTo>
                <a:close/>
                <a:moveTo>
                  <a:pt x="303758" y="139994"/>
                </a:moveTo>
                <a:cubicBezTo>
                  <a:pt x="266549" y="139994"/>
                  <a:pt x="236373" y="170125"/>
                  <a:pt x="236373" y="207277"/>
                </a:cubicBezTo>
                <a:cubicBezTo>
                  <a:pt x="236373" y="244517"/>
                  <a:pt x="266549" y="274559"/>
                  <a:pt x="303758" y="274559"/>
                </a:cubicBezTo>
                <a:cubicBezTo>
                  <a:pt x="340967" y="274559"/>
                  <a:pt x="371054" y="244517"/>
                  <a:pt x="371054" y="207277"/>
                </a:cubicBezTo>
                <a:cubicBezTo>
                  <a:pt x="371054" y="170125"/>
                  <a:pt x="340967" y="139994"/>
                  <a:pt x="303758" y="139994"/>
                </a:cubicBezTo>
                <a:close/>
                <a:moveTo>
                  <a:pt x="282839" y="68801"/>
                </a:moveTo>
                <a:lnTo>
                  <a:pt x="303669" y="68801"/>
                </a:lnTo>
                <a:lnTo>
                  <a:pt x="303847" y="68801"/>
                </a:lnTo>
                <a:lnTo>
                  <a:pt x="324588" y="68801"/>
                </a:lnTo>
                <a:lnTo>
                  <a:pt x="327703" y="99465"/>
                </a:lnTo>
                <a:cubicBezTo>
                  <a:pt x="340522" y="102309"/>
                  <a:pt x="352450" y="107375"/>
                  <a:pt x="363221" y="114219"/>
                </a:cubicBezTo>
                <a:lnTo>
                  <a:pt x="387166" y="94665"/>
                </a:lnTo>
                <a:lnTo>
                  <a:pt x="416541" y="124085"/>
                </a:lnTo>
                <a:lnTo>
                  <a:pt x="396958" y="147993"/>
                </a:lnTo>
                <a:cubicBezTo>
                  <a:pt x="403812" y="158748"/>
                  <a:pt x="408797" y="170658"/>
                  <a:pt x="411645" y="183457"/>
                </a:cubicBezTo>
                <a:lnTo>
                  <a:pt x="442445" y="186479"/>
                </a:lnTo>
                <a:lnTo>
                  <a:pt x="442445" y="228075"/>
                </a:lnTo>
                <a:lnTo>
                  <a:pt x="411645" y="231185"/>
                </a:lnTo>
                <a:cubicBezTo>
                  <a:pt x="408886" y="243984"/>
                  <a:pt x="403812" y="255894"/>
                  <a:pt x="396958" y="266649"/>
                </a:cubicBezTo>
                <a:lnTo>
                  <a:pt x="416541" y="290558"/>
                </a:lnTo>
                <a:lnTo>
                  <a:pt x="387166" y="319977"/>
                </a:lnTo>
                <a:lnTo>
                  <a:pt x="363221" y="300423"/>
                </a:lnTo>
                <a:cubicBezTo>
                  <a:pt x="352450" y="307267"/>
                  <a:pt x="340522" y="312333"/>
                  <a:pt x="327703" y="315177"/>
                </a:cubicBezTo>
                <a:lnTo>
                  <a:pt x="324588" y="345841"/>
                </a:lnTo>
                <a:lnTo>
                  <a:pt x="303847" y="345841"/>
                </a:lnTo>
                <a:lnTo>
                  <a:pt x="303669" y="345841"/>
                </a:lnTo>
                <a:lnTo>
                  <a:pt x="282839" y="345841"/>
                </a:lnTo>
                <a:lnTo>
                  <a:pt x="279813" y="315177"/>
                </a:lnTo>
                <a:cubicBezTo>
                  <a:pt x="266994" y="312333"/>
                  <a:pt x="254977" y="307267"/>
                  <a:pt x="244295" y="300423"/>
                </a:cubicBezTo>
                <a:lnTo>
                  <a:pt x="220350" y="319977"/>
                </a:lnTo>
                <a:lnTo>
                  <a:pt x="190886" y="290558"/>
                </a:lnTo>
                <a:lnTo>
                  <a:pt x="210558" y="266649"/>
                </a:lnTo>
                <a:cubicBezTo>
                  <a:pt x="203704" y="255894"/>
                  <a:pt x="198630" y="243984"/>
                  <a:pt x="195782" y="231185"/>
                </a:cubicBezTo>
                <a:lnTo>
                  <a:pt x="164982" y="228075"/>
                </a:lnTo>
                <a:lnTo>
                  <a:pt x="164982" y="186568"/>
                </a:lnTo>
                <a:lnTo>
                  <a:pt x="195782" y="183457"/>
                </a:lnTo>
                <a:cubicBezTo>
                  <a:pt x="198630" y="170658"/>
                  <a:pt x="203704" y="158748"/>
                  <a:pt x="210558" y="147993"/>
                </a:cubicBezTo>
                <a:lnTo>
                  <a:pt x="190886" y="124085"/>
                </a:lnTo>
                <a:lnTo>
                  <a:pt x="220350" y="94665"/>
                </a:lnTo>
                <a:lnTo>
                  <a:pt x="244295" y="114219"/>
                </a:lnTo>
                <a:cubicBezTo>
                  <a:pt x="254977" y="107375"/>
                  <a:pt x="266905" y="102309"/>
                  <a:pt x="279813" y="99465"/>
                </a:cubicBezTo>
                <a:close/>
                <a:moveTo>
                  <a:pt x="38005" y="37951"/>
                </a:moveTo>
                <a:lnTo>
                  <a:pt x="38005" y="376049"/>
                </a:lnTo>
                <a:lnTo>
                  <a:pt x="569634" y="376049"/>
                </a:lnTo>
                <a:lnTo>
                  <a:pt x="569634" y="37951"/>
                </a:lnTo>
                <a:close/>
                <a:moveTo>
                  <a:pt x="28482" y="0"/>
                </a:moveTo>
                <a:lnTo>
                  <a:pt x="579157" y="0"/>
                </a:lnTo>
                <a:cubicBezTo>
                  <a:pt x="594822" y="0"/>
                  <a:pt x="607639" y="12799"/>
                  <a:pt x="607639" y="28441"/>
                </a:cubicBezTo>
                <a:lnTo>
                  <a:pt x="607639" y="385559"/>
                </a:lnTo>
                <a:cubicBezTo>
                  <a:pt x="607639" y="401202"/>
                  <a:pt x="594822" y="414000"/>
                  <a:pt x="579157" y="414000"/>
                </a:cubicBezTo>
                <a:lnTo>
                  <a:pt x="351304" y="414000"/>
                </a:lnTo>
                <a:lnTo>
                  <a:pt x="351304" y="479593"/>
                </a:lnTo>
                <a:lnTo>
                  <a:pt x="437906" y="479593"/>
                </a:lnTo>
                <a:lnTo>
                  <a:pt x="437906" y="517456"/>
                </a:lnTo>
                <a:lnTo>
                  <a:pt x="169733" y="517456"/>
                </a:lnTo>
                <a:lnTo>
                  <a:pt x="169733" y="479593"/>
                </a:lnTo>
                <a:lnTo>
                  <a:pt x="256335" y="479593"/>
                </a:lnTo>
                <a:lnTo>
                  <a:pt x="256335" y="414000"/>
                </a:lnTo>
                <a:lnTo>
                  <a:pt x="28482" y="414000"/>
                </a:lnTo>
                <a:cubicBezTo>
                  <a:pt x="12817" y="414000"/>
                  <a:pt x="0" y="401202"/>
                  <a:pt x="0" y="385559"/>
                </a:cubicBezTo>
                <a:lnTo>
                  <a:pt x="0" y="28441"/>
                </a:lnTo>
                <a:cubicBezTo>
                  <a:pt x="0" y="12799"/>
                  <a:pt x="12817" y="0"/>
                  <a:pt x="2848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74713" y="3587750"/>
            <a:ext cx="10442575" cy="266700"/>
            <a:chOff x="874713" y="3587750"/>
            <a:chExt cx="10442575" cy="26670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874713" y="3721100"/>
              <a:ext cx="10442575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1587500" y="3587750"/>
              <a:ext cx="266700" cy="2667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337560" y="3587750"/>
              <a:ext cx="266700" cy="2667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087620" y="3587750"/>
              <a:ext cx="266700" cy="2667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837680" y="3587750"/>
              <a:ext cx="266700" cy="2667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8587740" y="3587750"/>
              <a:ext cx="266700" cy="2667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0337800" y="3587750"/>
              <a:ext cx="266700" cy="2667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53959" y="4183618"/>
            <a:ext cx="2133781" cy="1235154"/>
            <a:chOff x="653959" y="4183618"/>
            <a:chExt cx="2133781" cy="1235154"/>
          </a:xfrm>
        </p:grpSpPr>
        <p:sp>
          <p:nvSpPr>
            <p:cNvPr id="18" name="文本框 17"/>
            <p:cNvSpPr txBox="1"/>
            <p:nvPr/>
          </p:nvSpPr>
          <p:spPr>
            <a:xfrm>
              <a:off x="653959" y="418361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53959" y="450300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53959" y="482238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53959" y="514177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04019" y="4183618"/>
            <a:ext cx="2133781" cy="1235154"/>
            <a:chOff x="2404019" y="4183618"/>
            <a:chExt cx="2133781" cy="1235154"/>
          </a:xfrm>
        </p:grpSpPr>
        <p:sp>
          <p:nvSpPr>
            <p:cNvPr id="19" name="文本框 18"/>
            <p:cNvSpPr txBox="1"/>
            <p:nvPr/>
          </p:nvSpPr>
          <p:spPr>
            <a:xfrm>
              <a:off x="2404019" y="418361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404019" y="450300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404019" y="482238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404019" y="514177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154079" y="4183618"/>
            <a:ext cx="2133781" cy="1235154"/>
            <a:chOff x="4154079" y="4183618"/>
            <a:chExt cx="2133781" cy="1235154"/>
          </a:xfrm>
        </p:grpSpPr>
        <p:sp>
          <p:nvSpPr>
            <p:cNvPr id="21" name="文本框 20"/>
            <p:cNvSpPr txBox="1"/>
            <p:nvPr/>
          </p:nvSpPr>
          <p:spPr>
            <a:xfrm>
              <a:off x="4154079" y="418361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154079" y="450300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154079" y="482238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154079" y="514177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904139" y="4183618"/>
            <a:ext cx="2133781" cy="1235154"/>
            <a:chOff x="5904139" y="4183618"/>
            <a:chExt cx="2133781" cy="1235154"/>
          </a:xfrm>
        </p:grpSpPr>
        <p:sp>
          <p:nvSpPr>
            <p:cNvPr id="22" name="文本框 21"/>
            <p:cNvSpPr txBox="1"/>
            <p:nvPr/>
          </p:nvSpPr>
          <p:spPr>
            <a:xfrm>
              <a:off x="5904139" y="418361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904139" y="450300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5904139" y="482238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5904139" y="514177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654199" y="4183618"/>
            <a:ext cx="2133781" cy="1235154"/>
            <a:chOff x="7654199" y="4183618"/>
            <a:chExt cx="2133781" cy="1235154"/>
          </a:xfrm>
        </p:grpSpPr>
        <p:sp>
          <p:nvSpPr>
            <p:cNvPr id="23" name="文本框 22"/>
            <p:cNvSpPr txBox="1"/>
            <p:nvPr/>
          </p:nvSpPr>
          <p:spPr>
            <a:xfrm>
              <a:off x="7654199" y="418361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654199" y="450300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654199" y="482238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7654199" y="514177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404259" y="4183618"/>
            <a:ext cx="2133781" cy="1235154"/>
            <a:chOff x="9404259" y="4183618"/>
            <a:chExt cx="2133781" cy="1235154"/>
          </a:xfrm>
        </p:grpSpPr>
        <p:sp>
          <p:nvSpPr>
            <p:cNvPr id="24" name="文本框 23"/>
            <p:cNvSpPr txBox="1"/>
            <p:nvPr/>
          </p:nvSpPr>
          <p:spPr>
            <a:xfrm>
              <a:off x="9404259" y="418361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404259" y="450300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9404259" y="4822388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9404259" y="5141773"/>
              <a:ext cx="21337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 algn="ctr">
                <a:buFont typeface="Wingdings" panose="05000000000000000000" pitchFamily="2" charset="2"/>
                <a:buChar char="l"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工作经历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6254691" y="2156063"/>
            <a:ext cx="4700002" cy="3532357"/>
          </a:xfrm>
          <a:prstGeom prst="rect">
            <a:avLst/>
          </a:prstGeom>
        </p:spPr>
      </p:pic>
      <p:sp>
        <p:nvSpPr>
          <p:cNvPr id="3" name="任意多边形 2"/>
          <p:cNvSpPr/>
          <p:nvPr/>
        </p:nvSpPr>
        <p:spPr>
          <a:xfrm>
            <a:off x="6265194" y="5084004"/>
            <a:ext cx="4689499" cy="604416"/>
          </a:xfrm>
          <a:custGeom>
            <a:avLst/>
            <a:gdLst/>
            <a:ahLst/>
            <a:cxnLst/>
            <a:rect l="0" t="0" r="0" b="0"/>
            <a:pathLst>
              <a:path w="3511550" h="392260">
                <a:moveTo>
                  <a:pt x="0" y="0"/>
                </a:moveTo>
                <a:lnTo>
                  <a:pt x="3511550" y="0"/>
                </a:lnTo>
                <a:lnTo>
                  <a:pt x="3511550" y="392260"/>
                </a:lnTo>
                <a:lnTo>
                  <a:pt x="0" y="3922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7600" cap="flat">
            <a:noFill/>
            <a:beve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745976" y="5141865"/>
            <a:ext cx="372793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cs typeface="+mn-ea"/>
                <a:sym typeface="+mn-lt"/>
              </a:rPr>
              <a:t>The user can demonstrate on a projector or computer, or presentation and make it film to be used in a wider field</a:t>
            </a:r>
            <a:endParaRPr lang="en-US" altLang="zh-CN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155368" y="1943647"/>
            <a:ext cx="4523374" cy="666597"/>
            <a:chOff x="1155368" y="1943647"/>
            <a:chExt cx="4523374" cy="666597"/>
          </a:xfrm>
        </p:grpSpPr>
        <p:sp>
          <p:nvSpPr>
            <p:cNvPr id="9" name="泪滴形 8"/>
            <p:cNvSpPr/>
            <p:nvPr/>
          </p:nvSpPr>
          <p:spPr>
            <a:xfrm rot="8149502">
              <a:off x="1155368" y="1943647"/>
              <a:ext cx="552261" cy="552261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821966" y="1991761"/>
              <a:ext cx="3856776" cy="618483"/>
            </a:xfrm>
            <a:prstGeom prst="roundRect">
              <a:avLst>
                <a:gd name="adj" fmla="val 1388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86387" y="2086059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275045" y="203511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55368" y="2969707"/>
            <a:ext cx="4523374" cy="666597"/>
            <a:chOff x="1155368" y="2969707"/>
            <a:chExt cx="4523374" cy="666597"/>
          </a:xfrm>
        </p:grpSpPr>
        <p:sp>
          <p:nvSpPr>
            <p:cNvPr id="40" name="泪滴形 39"/>
            <p:cNvSpPr/>
            <p:nvPr/>
          </p:nvSpPr>
          <p:spPr>
            <a:xfrm rot="8149502">
              <a:off x="1155368" y="2969707"/>
              <a:ext cx="552261" cy="552261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1821966" y="3017821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886387" y="3105463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275045" y="306117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155368" y="3995767"/>
            <a:ext cx="4523374" cy="666597"/>
            <a:chOff x="1155368" y="3995767"/>
            <a:chExt cx="4523374" cy="666597"/>
          </a:xfrm>
        </p:grpSpPr>
        <p:sp>
          <p:nvSpPr>
            <p:cNvPr id="43" name="泪滴形 42"/>
            <p:cNvSpPr/>
            <p:nvPr/>
          </p:nvSpPr>
          <p:spPr>
            <a:xfrm rot="8149502">
              <a:off x="1155368" y="3995767"/>
              <a:ext cx="552261" cy="552261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1821966" y="4043881"/>
              <a:ext cx="3856776" cy="618483"/>
            </a:xfrm>
            <a:prstGeom prst="roundRect">
              <a:avLst>
                <a:gd name="adj" fmla="val 1388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886387" y="4131523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75045" y="408723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55368" y="5021826"/>
            <a:ext cx="4523374" cy="666597"/>
            <a:chOff x="1155368" y="5021826"/>
            <a:chExt cx="4523374" cy="666597"/>
          </a:xfrm>
        </p:grpSpPr>
        <p:sp>
          <p:nvSpPr>
            <p:cNvPr id="46" name="泪滴形 45"/>
            <p:cNvSpPr/>
            <p:nvPr/>
          </p:nvSpPr>
          <p:spPr>
            <a:xfrm rot="8149502">
              <a:off x="1155368" y="5021826"/>
              <a:ext cx="552261" cy="552261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圆角矩形 46"/>
            <p:cNvSpPr/>
            <p:nvPr/>
          </p:nvSpPr>
          <p:spPr>
            <a:xfrm>
              <a:off x="1821966" y="5069940"/>
              <a:ext cx="3856776" cy="618483"/>
            </a:xfrm>
            <a:prstGeom prst="roundRect">
              <a:avLst>
                <a:gd name="adj" fmla="val 1388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886387" y="5141865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5045" y="511329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椭圆 28"/>
          <p:cNvSpPr/>
          <p:nvPr/>
        </p:nvSpPr>
        <p:spPr>
          <a:xfrm>
            <a:off x="-1212967" y="-1118079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30120" y="918802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875741" y="202590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591757" y="-234039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91757" y="507936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工作经历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782243" y="1341288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3896563" y="775908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ṧḷiďê"/>
          <p:cNvGrpSpPr/>
          <p:nvPr/>
        </p:nvGrpSpPr>
        <p:grpSpPr>
          <a:xfrm>
            <a:off x="4469374" y="2160712"/>
            <a:ext cx="3253252" cy="3257302"/>
            <a:chOff x="4566553" y="2187922"/>
            <a:chExt cx="3253252" cy="3257302"/>
          </a:xfrm>
        </p:grpSpPr>
        <p:sp>
          <p:nvSpPr>
            <p:cNvPr id="20" name="ïŝḷïdè"/>
            <p:cNvSpPr/>
            <p:nvPr/>
          </p:nvSpPr>
          <p:spPr bwMode="auto">
            <a:xfrm rot="18900000">
              <a:off x="4574966" y="3268496"/>
              <a:ext cx="3244839" cy="1083067"/>
            </a:xfrm>
            <a:custGeom>
              <a:avLst/>
              <a:gdLst>
                <a:gd name="T0" fmla="*/ 4132846 w 19679"/>
                <a:gd name="T1" fmla="*/ 1514203 h 19679"/>
                <a:gd name="T2" fmla="*/ 4132846 w 19679"/>
                <a:gd name="T3" fmla="*/ 1514203 h 19679"/>
                <a:gd name="T4" fmla="*/ 4132846 w 19679"/>
                <a:gd name="T5" fmla="*/ 1514203 h 19679"/>
                <a:gd name="T6" fmla="*/ 4132846 w 19679"/>
                <a:gd name="T7" fmla="*/ 151420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noFill/>
            <a:ln w="12700" cap="flat" cmpd="sng">
              <a:solidFill>
                <a:schemeClr val="bg2">
                  <a:lumMod val="75000"/>
                </a:schemeClr>
              </a:solidFill>
              <a:prstDash val="dash"/>
              <a:miter lim="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1" name="íṧḻîdè"/>
            <p:cNvSpPr/>
            <p:nvPr/>
          </p:nvSpPr>
          <p:spPr bwMode="auto">
            <a:xfrm rot="13500000">
              <a:off x="4575278" y="3268808"/>
              <a:ext cx="3244216" cy="1082444"/>
            </a:xfrm>
            <a:custGeom>
              <a:avLst/>
              <a:gdLst>
                <a:gd name="T0" fmla="*/ 4132053 w 19679"/>
                <a:gd name="T1" fmla="*/ 1513332 h 19679"/>
                <a:gd name="T2" fmla="*/ 4132053 w 19679"/>
                <a:gd name="T3" fmla="*/ 1513332 h 19679"/>
                <a:gd name="T4" fmla="*/ 4132053 w 19679"/>
                <a:gd name="T5" fmla="*/ 1513332 h 19679"/>
                <a:gd name="T6" fmla="*/ 4132053 w 19679"/>
                <a:gd name="T7" fmla="*/ 1513332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noFill/>
            <a:ln w="12700" cap="flat" cmpd="sng">
              <a:solidFill>
                <a:schemeClr val="bg2">
                  <a:lumMod val="75000"/>
                </a:schemeClr>
              </a:solidFill>
              <a:prstDash val="dash"/>
              <a:miter lim="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2" name="ï$ľíḍé"/>
            <p:cNvSpPr/>
            <p:nvPr/>
          </p:nvSpPr>
          <p:spPr bwMode="auto">
            <a:xfrm>
              <a:off x="4650992" y="2356800"/>
              <a:ext cx="648095" cy="648095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lIns="0" tIns="0" rIns="0" bIns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3" name="ïṥlîḓe"/>
            <p:cNvSpPr/>
            <p:nvPr/>
          </p:nvSpPr>
          <p:spPr bwMode="auto">
            <a:xfrm>
              <a:off x="7091944" y="4626380"/>
              <a:ext cx="648095" cy="648095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4" name="iṡ1iḑé"/>
            <p:cNvSpPr/>
            <p:nvPr/>
          </p:nvSpPr>
          <p:spPr bwMode="auto">
            <a:xfrm>
              <a:off x="5785393" y="3425146"/>
              <a:ext cx="795942" cy="795942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lIns="50800" tIns="50800" rIns="50800" bIns="50800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î$ḷidè"/>
            <p:cNvSpPr/>
            <p:nvPr/>
          </p:nvSpPr>
          <p:spPr bwMode="auto">
            <a:xfrm>
              <a:off x="4650992" y="4641337"/>
              <a:ext cx="648095" cy="648095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6" name="îşļiḋê"/>
            <p:cNvSpPr/>
            <p:nvPr/>
          </p:nvSpPr>
          <p:spPr bwMode="auto">
            <a:xfrm>
              <a:off x="7091944" y="2356800"/>
              <a:ext cx="648095" cy="648095"/>
            </a:xfrm>
            <a:custGeom>
              <a:avLst/>
              <a:gdLst>
                <a:gd name="T0" fmla="*/ 825458 w 19679"/>
                <a:gd name="T1" fmla="*/ 906083 h 19679"/>
                <a:gd name="T2" fmla="*/ 825458 w 19679"/>
                <a:gd name="T3" fmla="*/ 906083 h 19679"/>
                <a:gd name="T4" fmla="*/ 825458 w 19679"/>
                <a:gd name="T5" fmla="*/ 906083 h 19679"/>
                <a:gd name="T6" fmla="*/ 825458 w 19679"/>
                <a:gd name="T7" fmla="*/ 90608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7" name="i$ľïḓe"/>
            <p:cNvSpPr/>
            <p:nvPr/>
          </p:nvSpPr>
          <p:spPr bwMode="auto">
            <a:xfrm>
              <a:off x="5304073" y="3628064"/>
              <a:ext cx="126503" cy="126503"/>
            </a:xfrm>
            <a:custGeom>
              <a:avLst/>
              <a:gdLst>
                <a:gd name="T0" fmla="*/ 161123 w 19679"/>
                <a:gd name="T1" fmla="*/ 176861 h 19679"/>
                <a:gd name="T2" fmla="*/ 161123 w 19679"/>
                <a:gd name="T3" fmla="*/ 176861 h 19679"/>
                <a:gd name="T4" fmla="*/ 161123 w 19679"/>
                <a:gd name="T5" fmla="*/ 176861 h 19679"/>
                <a:gd name="T6" fmla="*/ 161123 w 19679"/>
                <a:gd name="T7" fmla="*/ 17686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8" name="ïṩḷïḍè"/>
            <p:cNvSpPr/>
            <p:nvPr/>
          </p:nvSpPr>
          <p:spPr bwMode="auto">
            <a:xfrm>
              <a:off x="6964194" y="3889172"/>
              <a:ext cx="126503" cy="126503"/>
            </a:xfrm>
            <a:custGeom>
              <a:avLst/>
              <a:gdLst>
                <a:gd name="T0" fmla="*/ 161123 w 19679"/>
                <a:gd name="T1" fmla="*/ 176860 h 19679"/>
                <a:gd name="T2" fmla="*/ 161123 w 19679"/>
                <a:gd name="T3" fmla="*/ 176860 h 19679"/>
                <a:gd name="T4" fmla="*/ 161123 w 19679"/>
                <a:gd name="T5" fmla="*/ 176860 h 19679"/>
                <a:gd name="T6" fmla="*/ 161123 w 19679"/>
                <a:gd name="T7" fmla="*/ 17686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lIns="0" tIns="0" rIns="0" bIns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29" name="ïśḻîďé"/>
            <p:cNvSpPr/>
            <p:nvPr/>
          </p:nvSpPr>
          <p:spPr bwMode="auto">
            <a:xfrm>
              <a:off x="5982080" y="4593353"/>
              <a:ext cx="126503" cy="126503"/>
            </a:xfrm>
            <a:custGeom>
              <a:avLst/>
              <a:gdLst>
                <a:gd name="T0" fmla="*/ 161123 w 19679"/>
                <a:gd name="T1" fmla="*/ 176860 h 19679"/>
                <a:gd name="T2" fmla="*/ 161123 w 19679"/>
                <a:gd name="T3" fmla="*/ 176860 h 19679"/>
                <a:gd name="T4" fmla="*/ 161123 w 19679"/>
                <a:gd name="T5" fmla="*/ 176860 h 19679"/>
                <a:gd name="T6" fmla="*/ 161123 w 19679"/>
                <a:gd name="T7" fmla="*/ 17686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30" name="iṡlídê"/>
            <p:cNvSpPr/>
            <p:nvPr/>
          </p:nvSpPr>
          <p:spPr bwMode="auto">
            <a:xfrm>
              <a:off x="6285564" y="2933232"/>
              <a:ext cx="126503" cy="125880"/>
            </a:xfrm>
            <a:custGeom>
              <a:avLst/>
              <a:gdLst>
                <a:gd name="T0" fmla="*/ 161123 w 19679"/>
                <a:gd name="T1" fmla="*/ 175989 h 19679"/>
                <a:gd name="T2" fmla="*/ 161123 w 19679"/>
                <a:gd name="T3" fmla="*/ 175989 h 19679"/>
                <a:gd name="T4" fmla="*/ 161123 w 19679"/>
                <a:gd name="T5" fmla="*/ 175989 h 19679"/>
                <a:gd name="T6" fmla="*/ 161123 w 19679"/>
                <a:gd name="T7" fmla="*/ 17598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31" name="îṧ1iďé"/>
            <p:cNvSpPr/>
            <p:nvPr/>
          </p:nvSpPr>
          <p:spPr bwMode="auto">
            <a:xfrm>
              <a:off x="4818625" y="2564939"/>
              <a:ext cx="254876" cy="231196"/>
            </a:xfrm>
            <a:custGeom>
              <a:avLst/>
              <a:gdLst>
                <a:gd name="T0" fmla="*/ 324644 w 20518"/>
                <a:gd name="T1" fmla="*/ 294482 h 21600"/>
                <a:gd name="T2" fmla="*/ 324644 w 20518"/>
                <a:gd name="T3" fmla="*/ 294482 h 21600"/>
                <a:gd name="T4" fmla="*/ 324644 w 20518"/>
                <a:gd name="T5" fmla="*/ 294482 h 21600"/>
                <a:gd name="T6" fmla="*/ 324644 w 20518"/>
                <a:gd name="T7" fmla="*/ 294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518" h="21600">
                  <a:moveTo>
                    <a:pt x="8387" y="7104"/>
                  </a:moveTo>
                  <a:lnTo>
                    <a:pt x="6117" y="8734"/>
                  </a:lnTo>
                  <a:cubicBezTo>
                    <a:pt x="5879" y="8892"/>
                    <a:pt x="5575" y="8894"/>
                    <a:pt x="5439" y="8618"/>
                  </a:cubicBezTo>
                  <a:cubicBezTo>
                    <a:pt x="5303" y="8344"/>
                    <a:pt x="5384" y="8089"/>
                    <a:pt x="5620" y="7929"/>
                  </a:cubicBezTo>
                  <a:lnTo>
                    <a:pt x="7891" y="6205"/>
                  </a:lnTo>
                  <a:cubicBezTo>
                    <a:pt x="8127" y="6046"/>
                    <a:pt x="8431" y="6140"/>
                    <a:pt x="8569" y="6415"/>
                  </a:cubicBezTo>
                  <a:cubicBezTo>
                    <a:pt x="8705" y="6690"/>
                    <a:pt x="8624" y="6946"/>
                    <a:pt x="8387" y="7104"/>
                  </a:cubicBezTo>
                  <a:cubicBezTo>
                    <a:pt x="8387" y="7104"/>
                    <a:pt x="8387" y="7104"/>
                    <a:pt x="8387" y="7104"/>
                  </a:cubicBezTo>
                  <a:close/>
                  <a:moveTo>
                    <a:pt x="8869" y="2876"/>
                  </a:moveTo>
                  <a:lnTo>
                    <a:pt x="4627" y="7716"/>
                  </a:lnTo>
                  <a:cubicBezTo>
                    <a:pt x="4627" y="7721"/>
                    <a:pt x="4628" y="7726"/>
                    <a:pt x="4628" y="7734"/>
                  </a:cubicBezTo>
                  <a:lnTo>
                    <a:pt x="4628" y="13865"/>
                  </a:lnTo>
                  <a:cubicBezTo>
                    <a:pt x="4628" y="13886"/>
                    <a:pt x="4622" y="13906"/>
                    <a:pt x="4622" y="13927"/>
                  </a:cubicBezTo>
                  <a:lnTo>
                    <a:pt x="8759" y="18723"/>
                  </a:lnTo>
                  <a:cubicBezTo>
                    <a:pt x="9999" y="16491"/>
                    <a:pt x="9913" y="13651"/>
                    <a:pt x="9913" y="10799"/>
                  </a:cubicBezTo>
                  <a:cubicBezTo>
                    <a:pt x="9913" y="7948"/>
                    <a:pt x="10109" y="5106"/>
                    <a:pt x="8869" y="2876"/>
                  </a:cubicBezTo>
                  <a:cubicBezTo>
                    <a:pt x="8869" y="2876"/>
                    <a:pt x="8869" y="2876"/>
                    <a:pt x="8869" y="2876"/>
                  </a:cubicBezTo>
                  <a:close/>
                  <a:moveTo>
                    <a:pt x="3966" y="8499"/>
                  </a:moveTo>
                  <a:cubicBezTo>
                    <a:pt x="3966" y="8076"/>
                    <a:pt x="3671" y="7734"/>
                    <a:pt x="3305" y="7734"/>
                  </a:cubicBezTo>
                  <a:lnTo>
                    <a:pt x="2726" y="7734"/>
                  </a:lnTo>
                  <a:lnTo>
                    <a:pt x="1983" y="7734"/>
                  </a:lnTo>
                  <a:cubicBezTo>
                    <a:pt x="1618" y="7734"/>
                    <a:pt x="1322" y="8076"/>
                    <a:pt x="1322" y="8499"/>
                  </a:cubicBezTo>
                  <a:lnTo>
                    <a:pt x="1322" y="13097"/>
                  </a:lnTo>
                  <a:cubicBezTo>
                    <a:pt x="1322" y="13523"/>
                    <a:pt x="1618" y="13865"/>
                    <a:pt x="1983" y="13865"/>
                  </a:cubicBezTo>
                  <a:lnTo>
                    <a:pt x="2726" y="13865"/>
                  </a:lnTo>
                  <a:lnTo>
                    <a:pt x="3305" y="13865"/>
                  </a:lnTo>
                  <a:cubicBezTo>
                    <a:pt x="3671" y="13865"/>
                    <a:pt x="3966" y="13523"/>
                    <a:pt x="3966" y="13097"/>
                  </a:cubicBezTo>
                  <a:lnTo>
                    <a:pt x="3966" y="8499"/>
                  </a:lnTo>
                  <a:cubicBezTo>
                    <a:pt x="3966" y="8499"/>
                    <a:pt x="3966" y="8499"/>
                    <a:pt x="3966" y="8499"/>
                  </a:cubicBezTo>
                  <a:close/>
                  <a:moveTo>
                    <a:pt x="4084" y="15397"/>
                  </a:moveTo>
                  <a:lnTo>
                    <a:pt x="3305" y="15397"/>
                  </a:lnTo>
                  <a:lnTo>
                    <a:pt x="2726" y="15397"/>
                  </a:lnTo>
                  <a:lnTo>
                    <a:pt x="1322" y="15397"/>
                  </a:lnTo>
                  <a:cubicBezTo>
                    <a:pt x="591" y="15397"/>
                    <a:pt x="0" y="14711"/>
                    <a:pt x="0" y="13865"/>
                  </a:cubicBezTo>
                  <a:lnTo>
                    <a:pt x="0" y="7734"/>
                  </a:lnTo>
                  <a:cubicBezTo>
                    <a:pt x="0" y="6886"/>
                    <a:pt x="591" y="6200"/>
                    <a:pt x="1322" y="6200"/>
                  </a:cubicBezTo>
                  <a:lnTo>
                    <a:pt x="2726" y="6200"/>
                  </a:lnTo>
                  <a:lnTo>
                    <a:pt x="3305" y="6200"/>
                  </a:lnTo>
                  <a:lnTo>
                    <a:pt x="4084" y="6200"/>
                  </a:lnTo>
                  <a:lnTo>
                    <a:pt x="9335" y="0"/>
                  </a:lnTo>
                  <a:cubicBezTo>
                    <a:pt x="10572" y="3311"/>
                    <a:pt x="11239" y="6960"/>
                    <a:pt x="11239" y="10799"/>
                  </a:cubicBezTo>
                  <a:cubicBezTo>
                    <a:pt x="11239" y="14636"/>
                    <a:pt x="10572" y="18287"/>
                    <a:pt x="9335" y="21600"/>
                  </a:cubicBezTo>
                  <a:lnTo>
                    <a:pt x="4084" y="15397"/>
                  </a:lnTo>
                  <a:cubicBezTo>
                    <a:pt x="4084" y="15397"/>
                    <a:pt x="4084" y="15397"/>
                    <a:pt x="4084" y="15397"/>
                  </a:cubicBezTo>
                  <a:close/>
                  <a:moveTo>
                    <a:pt x="13502" y="16488"/>
                  </a:moveTo>
                  <a:lnTo>
                    <a:pt x="12972" y="15875"/>
                  </a:lnTo>
                  <a:cubicBezTo>
                    <a:pt x="14956" y="12888"/>
                    <a:pt x="14954" y="8710"/>
                    <a:pt x="12971" y="5725"/>
                  </a:cubicBezTo>
                  <a:lnTo>
                    <a:pt x="13501" y="5111"/>
                  </a:lnTo>
                  <a:cubicBezTo>
                    <a:pt x="15768" y="8439"/>
                    <a:pt x="15769" y="13159"/>
                    <a:pt x="13502" y="16488"/>
                  </a:cubicBezTo>
                  <a:cubicBezTo>
                    <a:pt x="13502" y="16488"/>
                    <a:pt x="13502" y="16488"/>
                    <a:pt x="13502" y="16488"/>
                  </a:cubicBezTo>
                  <a:close/>
                  <a:moveTo>
                    <a:pt x="15404" y="18692"/>
                  </a:moveTo>
                  <a:lnTo>
                    <a:pt x="14825" y="18023"/>
                  </a:lnTo>
                  <a:cubicBezTo>
                    <a:pt x="17837" y="13847"/>
                    <a:pt x="17840" y="7746"/>
                    <a:pt x="14832" y="3568"/>
                  </a:cubicBezTo>
                  <a:lnTo>
                    <a:pt x="15411" y="2897"/>
                  </a:lnTo>
                  <a:cubicBezTo>
                    <a:pt x="18682" y="7419"/>
                    <a:pt x="18679" y="14171"/>
                    <a:pt x="15404" y="18692"/>
                  </a:cubicBezTo>
                  <a:cubicBezTo>
                    <a:pt x="15404" y="18692"/>
                    <a:pt x="15404" y="18692"/>
                    <a:pt x="15404" y="18692"/>
                  </a:cubicBezTo>
                  <a:close/>
                  <a:moveTo>
                    <a:pt x="17273" y="20861"/>
                  </a:moveTo>
                  <a:lnTo>
                    <a:pt x="16726" y="20225"/>
                  </a:lnTo>
                  <a:cubicBezTo>
                    <a:pt x="20777" y="14823"/>
                    <a:pt x="20778" y="6770"/>
                    <a:pt x="16731" y="1367"/>
                  </a:cubicBezTo>
                  <a:lnTo>
                    <a:pt x="17281" y="729"/>
                  </a:lnTo>
                  <a:cubicBezTo>
                    <a:pt x="21599" y="6497"/>
                    <a:pt x="21597" y="15093"/>
                    <a:pt x="17273" y="20861"/>
                  </a:cubicBezTo>
                  <a:cubicBezTo>
                    <a:pt x="17273" y="20861"/>
                    <a:pt x="17273" y="20861"/>
                    <a:pt x="17273" y="208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32" name="iṣlíḑé"/>
            <p:cNvSpPr/>
            <p:nvPr/>
          </p:nvSpPr>
          <p:spPr bwMode="auto">
            <a:xfrm>
              <a:off x="7317531" y="2537519"/>
              <a:ext cx="196921" cy="286658"/>
            </a:xfrm>
            <a:custGeom>
              <a:avLst/>
              <a:gdLst>
                <a:gd name="T0" fmla="*/ 250825 w 21600"/>
                <a:gd name="T1" fmla="*/ 365125 h 21600"/>
                <a:gd name="T2" fmla="*/ 250825 w 21600"/>
                <a:gd name="T3" fmla="*/ 365125 h 21600"/>
                <a:gd name="T4" fmla="*/ 250825 w 21600"/>
                <a:gd name="T5" fmla="*/ 365125 h 21600"/>
                <a:gd name="T6" fmla="*/ 250825 w 21600"/>
                <a:gd name="T7" fmla="*/ 36512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12" y="7438"/>
                  </a:moveTo>
                  <a:cubicBezTo>
                    <a:pt x="15705" y="5571"/>
                    <a:pt x="13513" y="4060"/>
                    <a:pt x="10803" y="4052"/>
                  </a:cubicBezTo>
                  <a:lnTo>
                    <a:pt x="10803" y="3317"/>
                  </a:lnTo>
                  <a:cubicBezTo>
                    <a:pt x="14101" y="3325"/>
                    <a:pt x="16772" y="5166"/>
                    <a:pt x="16777" y="7438"/>
                  </a:cubicBezTo>
                  <a:lnTo>
                    <a:pt x="15712" y="7438"/>
                  </a:lnTo>
                  <a:cubicBezTo>
                    <a:pt x="15712" y="7438"/>
                    <a:pt x="15712" y="7438"/>
                    <a:pt x="15712" y="7438"/>
                  </a:cubicBezTo>
                  <a:close/>
                  <a:moveTo>
                    <a:pt x="10799" y="1441"/>
                  </a:moveTo>
                  <a:cubicBezTo>
                    <a:pt x="5973" y="1441"/>
                    <a:pt x="2060" y="4136"/>
                    <a:pt x="2060" y="7460"/>
                  </a:cubicBezTo>
                  <a:cubicBezTo>
                    <a:pt x="2060" y="9178"/>
                    <a:pt x="3116" y="10719"/>
                    <a:pt x="4791" y="11813"/>
                  </a:cubicBezTo>
                  <a:cubicBezTo>
                    <a:pt x="4630" y="11707"/>
                    <a:pt x="4466" y="11599"/>
                    <a:pt x="4316" y="11485"/>
                  </a:cubicBezTo>
                  <a:lnTo>
                    <a:pt x="4224" y="11485"/>
                  </a:lnTo>
                  <a:cubicBezTo>
                    <a:pt x="5161" y="12281"/>
                    <a:pt x="5887" y="13197"/>
                    <a:pt x="6332" y="14205"/>
                  </a:cubicBezTo>
                  <a:cubicBezTo>
                    <a:pt x="6529" y="14268"/>
                    <a:pt x="6734" y="14319"/>
                    <a:pt x="6938" y="14372"/>
                  </a:cubicBezTo>
                  <a:cubicBezTo>
                    <a:pt x="6978" y="14459"/>
                    <a:pt x="7038" y="14540"/>
                    <a:pt x="7122" y="14609"/>
                  </a:cubicBezTo>
                  <a:cubicBezTo>
                    <a:pt x="6958" y="14685"/>
                    <a:pt x="6858" y="14770"/>
                    <a:pt x="6858" y="14857"/>
                  </a:cubicBezTo>
                  <a:cubicBezTo>
                    <a:pt x="6858" y="15248"/>
                    <a:pt x="8624" y="15565"/>
                    <a:pt x="10799" y="15565"/>
                  </a:cubicBezTo>
                  <a:cubicBezTo>
                    <a:pt x="12975" y="15565"/>
                    <a:pt x="14741" y="15248"/>
                    <a:pt x="14741" y="14857"/>
                  </a:cubicBezTo>
                  <a:cubicBezTo>
                    <a:pt x="14741" y="14770"/>
                    <a:pt x="14639" y="14685"/>
                    <a:pt x="14478" y="14609"/>
                  </a:cubicBezTo>
                  <a:cubicBezTo>
                    <a:pt x="14561" y="14540"/>
                    <a:pt x="14621" y="14459"/>
                    <a:pt x="14661" y="14372"/>
                  </a:cubicBezTo>
                  <a:cubicBezTo>
                    <a:pt x="14866" y="14319"/>
                    <a:pt x="15070" y="14268"/>
                    <a:pt x="15267" y="14205"/>
                  </a:cubicBezTo>
                  <a:cubicBezTo>
                    <a:pt x="15712" y="13197"/>
                    <a:pt x="16439" y="12281"/>
                    <a:pt x="17375" y="11485"/>
                  </a:cubicBezTo>
                  <a:lnTo>
                    <a:pt x="17283" y="11485"/>
                  </a:lnTo>
                  <a:cubicBezTo>
                    <a:pt x="17133" y="11599"/>
                    <a:pt x="16969" y="11707"/>
                    <a:pt x="16806" y="11813"/>
                  </a:cubicBezTo>
                  <a:cubicBezTo>
                    <a:pt x="18483" y="10719"/>
                    <a:pt x="19539" y="9178"/>
                    <a:pt x="19539" y="7460"/>
                  </a:cubicBezTo>
                  <a:cubicBezTo>
                    <a:pt x="19539" y="4136"/>
                    <a:pt x="15626" y="1441"/>
                    <a:pt x="10799" y="1441"/>
                  </a:cubicBezTo>
                  <a:cubicBezTo>
                    <a:pt x="10799" y="1441"/>
                    <a:pt x="10799" y="1441"/>
                    <a:pt x="10799" y="1441"/>
                  </a:cubicBezTo>
                  <a:close/>
                  <a:moveTo>
                    <a:pt x="7861" y="17073"/>
                  </a:moveTo>
                  <a:lnTo>
                    <a:pt x="12562" y="16205"/>
                  </a:lnTo>
                  <a:lnTo>
                    <a:pt x="8842" y="16205"/>
                  </a:lnTo>
                  <a:cubicBezTo>
                    <a:pt x="8299" y="16205"/>
                    <a:pt x="7861" y="16506"/>
                    <a:pt x="7861" y="16880"/>
                  </a:cubicBezTo>
                  <a:lnTo>
                    <a:pt x="7861" y="17073"/>
                  </a:lnTo>
                  <a:cubicBezTo>
                    <a:pt x="7861" y="17073"/>
                    <a:pt x="7861" y="17073"/>
                    <a:pt x="7861" y="17073"/>
                  </a:cubicBezTo>
                  <a:close/>
                  <a:moveTo>
                    <a:pt x="7861" y="18759"/>
                  </a:moveTo>
                  <a:lnTo>
                    <a:pt x="13738" y="17675"/>
                  </a:lnTo>
                  <a:lnTo>
                    <a:pt x="13738" y="16985"/>
                  </a:lnTo>
                  <a:lnTo>
                    <a:pt x="7861" y="18068"/>
                  </a:lnTo>
                  <a:lnTo>
                    <a:pt x="7861" y="18759"/>
                  </a:lnTo>
                  <a:cubicBezTo>
                    <a:pt x="7861" y="18759"/>
                    <a:pt x="7861" y="18759"/>
                    <a:pt x="7861" y="18759"/>
                  </a:cubicBezTo>
                  <a:close/>
                  <a:moveTo>
                    <a:pt x="8842" y="19577"/>
                  </a:moveTo>
                  <a:lnTo>
                    <a:pt x="12757" y="19577"/>
                  </a:lnTo>
                  <a:cubicBezTo>
                    <a:pt x="13297" y="19577"/>
                    <a:pt x="13738" y="19275"/>
                    <a:pt x="13738" y="18903"/>
                  </a:cubicBezTo>
                  <a:lnTo>
                    <a:pt x="13738" y="18670"/>
                  </a:lnTo>
                  <a:lnTo>
                    <a:pt x="8833" y="19575"/>
                  </a:lnTo>
                  <a:cubicBezTo>
                    <a:pt x="8835" y="19575"/>
                    <a:pt x="8838" y="19577"/>
                    <a:pt x="8842" y="19577"/>
                  </a:cubicBezTo>
                  <a:cubicBezTo>
                    <a:pt x="8842" y="19577"/>
                    <a:pt x="8842" y="19577"/>
                    <a:pt x="8842" y="19577"/>
                  </a:cubicBezTo>
                  <a:close/>
                  <a:moveTo>
                    <a:pt x="19625" y="11693"/>
                  </a:moveTo>
                  <a:cubicBezTo>
                    <a:pt x="18120" y="12700"/>
                    <a:pt x="17092" y="14035"/>
                    <a:pt x="16765" y="15531"/>
                  </a:cubicBezTo>
                  <a:lnTo>
                    <a:pt x="16674" y="15531"/>
                  </a:lnTo>
                  <a:cubicBezTo>
                    <a:pt x="16674" y="15806"/>
                    <a:pt x="16311" y="16061"/>
                    <a:pt x="15694" y="16275"/>
                  </a:cubicBezTo>
                  <a:lnTo>
                    <a:pt x="15694" y="19577"/>
                  </a:lnTo>
                  <a:cubicBezTo>
                    <a:pt x="15694" y="20323"/>
                    <a:pt x="14818" y="20926"/>
                    <a:pt x="13738" y="20926"/>
                  </a:cubicBezTo>
                  <a:lnTo>
                    <a:pt x="12757" y="20926"/>
                  </a:lnTo>
                  <a:cubicBezTo>
                    <a:pt x="12757" y="21298"/>
                    <a:pt x="12319" y="21599"/>
                    <a:pt x="11779" y="21599"/>
                  </a:cubicBezTo>
                  <a:lnTo>
                    <a:pt x="9820" y="21599"/>
                  </a:lnTo>
                  <a:cubicBezTo>
                    <a:pt x="9280" y="21599"/>
                    <a:pt x="8842" y="21298"/>
                    <a:pt x="8842" y="20926"/>
                  </a:cubicBezTo>
                  <a:lnTo>
                    <a:pt x="7861" y="20926"/>
                  </a:lnTo>
                  <a:cubicBezTo>
                    <a:pt x="6781" y="20926"/>
                    <a:pt x="5905" y="20323"/>
                    <a:pt x="5905" y="19577"/>
                  </a:cubicBezTo>
                  <a:lnTo>
                    <a:pt x="5905" y="16275"/>
                  </a:lnTo>
                  <a:cubicBezTo>
                    <a:pt x="5288" y="16061"/>
                    <a:pt x="4925" y="15806"/>
                    <a:pt x="4925" y="15531"/>
                  </a:cubicBezTo>
                  <a:lnTo>
                    <a:pt x="4834" y="15531"/>
                  </a:lnTo>
                  <a:cubicBezTo>
                    <a:pt x="4507" y="14035"/>
                    <a:pt x="3479" y="12700"/>
                    <a:pt x="1974" y="11693"/>
                  </a:cubicBezTo>
                  <a:cubicBezTo>
                    <a:pt x="740" y="10488"/>
                    <a:pt x="0" y="9026"/>
                    <a:pt x="0" y="7438"/>
                  </a:cubicBezTo>
                  <a:cubicBezTo>
                    <a:pt x="0" y="3329"/>
                    <a:pt x="4834" y="0"/>
                    <a:pt x="10799" y="0"/>
                  </a:cubicBezTo>
                  <a:cubicBezTo>
                    <a:pt x="16765" y="0"/>
                    <a:pt x="21600" y="3329"/>
                    <a:pt x="21600" y="7438"/>
                  </a:cubicBezTo>
                  <a:cubicBezTo>
                    <a:pt x="21600" y="9026"/>
                    <a:pt x="20859" y="10488"/>
                    <a:pt x="19625" y="11693"/>
                  </a:cubicBezTo>
                  <a:cubicBezTo>
                    <a:pt x="19625" y="11693"/>
                    <a:pt x="19625" y="11693"/>
                    <a:pt x="19625" y="116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33" name="îsḷïde"/>
            <p:cNvSpPr/>
            <p:nvPr/>
          </p:nvSpPr>
          <p:spPr bwMode="auto">
            <a:xfrm>
              <a:off x="7290735" y="4823925"/>
              <a:ext cx="251760" cy="252383"/>
            </a:xfrm>
            <a:custGeom>
              <a:avLst/>
              <a:gdLst>
                <a:gd name="T0" fmla="*/ 320675 w 21430"/>
                <a:gd name="T1" fmla="*/ 321469 h 21430"/>
                <a:gd name="T2" fmla="*/ 320675 w 21430"/>
                <a:gd name="T3" fmla="*/ 321469 h 21430"/>
                <a:gd name="T4" fmla="*/ 320675 w 21430"/>
                <a:gd name="T5" fmla="*/ 321469 h 21430"/>
                <a:gd name="T6" fmla="*/ 320675 w 21430"/>
                <a:gd name="T7" fmla="*/ 321469 h 214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30" h="21430">
                  <a:moveTo>
                    <a:pt x="16377" y="4093"/>
                  </a:moveTo>
                  <a:cubicBezTo>
                    <a:pt x="15846" y="4093"/>
                    <a:pt x="15415" y="4522"/>
                    <a:pt x="15415" y="5054"/>
                  </a:cubicBezTo>
                  <a:cubicBezTo>
                    <a:pt x="15415" y="5583"/>
                    <a:pt x="15846" y="6014"/>
                    <a:pt x="16377" y="6014"/>
                  </a:cubicBezTo>
                  <a:cubicBezTo>
                    <a:pt x="16907" y="6014"/>
                    <a:pt x="17337" y="5583"/>
                    <a:pt x="17337" y="5054"/>
                  </a:cubicBezTo>
                  <a:cubicBezTo>
                    <a:pt x="17337" y="4522"/>
                    <a:pt x="16907" y="4093"/>
                    <a:pt x="16377" y="4093"/>
                  </a:cubicBezTo>
                  <a:cubicBezTo>
                    <a:pt x="16377" y="4093"/>
                    <a:pt x="16377" y="4093"/>
                    <a:pt x="16377" y="4093"/>
                  </a:cubicBezTo>
                  <a:close/>
                  <a:moveTo>
                    <a:pt x="16377" y="6745"/>
                  </a:moveTo>
                  <a:cubicBezTo>
                    <a:pt x="15441" y="6745"/>
                    <a:pt x="14685" y="5988"/>
                    <a:pt x="14685" y="5054"/>
                  </a:cubicBezTo>
                  <a:cubicBezTo>
                    <a:pt x="14685" y="4120"/>
                    <a:pt x="15441" y="3362"/>
                    <a:pt x="16377" y="3362"/>
                  </a:cubicBezTo>
                  <a:cubicBezTo>
                    <a:pt x="17311" y="3362"/>
                    <a:pt x="18067" y="4120"/>
                    <a:pt x="18067" y="5054"/>
                  </a:cubicBezTo>
                  <a:cubicBezTo>
                    <a:pt x="18067" y="5988"/>
                    <a:pt x="17311" y="6745"/>
                    <a:pt x="16377" y="6745"/>
                  </a:cubicBezTo>
                  <a:cubicBezTo>
                    <a:pt x="16377" y="6745"/>
                    <a:pt x="16377" y="6745"/>
                    <a:pt x="16377" y="6745"/>
                  </a:cubicBezTo>
                  <a:close/>
                  <a:moveTo>
                    <a:pt x="15333" y="1442"/>
                  </a:moveTo>
                  <a:cubicBezTo>
                    <a:pt x="12760" y="1442"/>
                    <a:pt x="10675" y="3525"/>
                    <a:pt x="10675" y="6098"/>
                  </a:cubicBezTo>
                  <a:cubicBezTo>
                    <a:pt x="10675" y="6795"/>
                    <a:pt x="10841" y="7451"/>
                    <a:pt x="11115" y="8046"/>
                  </a:cubicBezTo>
                  <a:lnTo>
                    <a:pt x="1710" y="17452"/>
                  </a:lnTo>
                  <a:cubicBezTo>
                    <a:pt x="1571" y="17590"/>
                    <a:pt x="1515" y="17705"/>
                    <a:pt x="1431" y="17957"/>
                  </a:cubicBezTo>
                  <a:cubicBezTo>
                    <a:pt x="1431" y="17957"/>
                    <a:pt x="1338" y="18447"/>
                    <a:pt x="1346" y="18943"/>
                  </a:cubicBezTo>
                  <a:lnTo>
                    <a:pt x="11129" y="9160"/>
                  </a:lnTo>
                  <a:cubicBezTo>
                    <a:pt x="11259" y="9030"/>
                    <a:pt x="11470" y="9030"/>
                    <a:pt x="11601" y="9160"/>
                  </a:cubicBezTo>
                  <a:cubicBezTo>
                    <a:pt x="11732" y="9290"/>
                    <a:pt x="11732" y="9502"/>
                    <a:pt x="11601" y="9632"/>
                  </a:cubicBezTo>
                  <a:lnTo>
                    <a:pt x="1565" y="19669"/>
                  </a:lnTo>
                  <a:cubicBezTo>
                    <a:pt x="1546" y="19688"/>
                    <a:pt x="1519" y="19683"/>
                    <a:pt x="1498" y="19697"/>
                  </a:cubicBezTo>
                  <a:cubicBezTo>
                    <a:pt x="1526" y="19748"/>
                    <a:pt x="1552" y="19801"/>
                    <a:pt x="1589" y="19840"/>
                  </a:cubicBezTo>
                  <a:cubicBezTo>
                    <a:pt x="2031" y="20281"/>
                    <a:pt x="3474" y="19998"/>
                    <a:pt x="3474" y="19998"/>
                  </a:cubicBezTo>
                  <a:cubicBezTo>
                    <a:pt x="3614" y="19859"/>
                    <a:pt x="3838" y="19859"/>
                    <a:pt x="3977" y="19719"/>
                  </a:cubicBezTo>
                  <a:lnTo>
                    <a:pt x="4947" y="18751"/>
                  </a:lnTo>
                  <a:lnTo>
                    <a:pt x="6019" y="18751"/>
                  </a:lnTo>
                  <a:lnTo>
                    <a:pt x="6019" y="17677"/>
                  </a:lnTo>
                  <a:lnTo>
                    <a:pt x="6952" y="16747"/>
                  </a:lnTo>
                  <a:lnTo>
                    <a:pt x="8023" y="16747"/>
                  </a:lnTo>
                  <a:lnTo>
                    <a:pt x="8023" y="15673"/>
                  </a:lnTo>
                  <a:lnTo>
                    <a:pt x="8956" y="14742"/>
                  </a:lnTo>
                  <a:lnTo>
                    <a:pt x="10028" y="14742"/>
                  </a:lnTo>
                  <a:lnTo>
                    <a:pt x="10028" y="13669"/>
                  </a:lnTo>
                  <a:lnTo>
                    <a:pt x="13384" y="10314"/>
                  </a:lnTo>
                  <a:cubicBezTo>
                    <a:pt x="13978" y="10590"/>
                    <a:pt x="14634" y="10753"/>
                    <a:pt x="15333" y="10753"/>
                  </a:cubicBezTo>
                  <a:cubicBezTo>
                    <a:pt x="17904" y="10753"/>
                    <a:pt x="19989" y="8669"/>
                    <a:pt x="19989" y="6098"/>
                  </a:cubicBezTo>
                  <a:cubicBezTo>
                    <a:pt x="19989" y="3525"/>
                    <a:pt x="17904" y="1442"/>
                    <a:pt x="15333" y="1442"/>
                  </a:cubicBezTo>
                  <a:cubicBezTo>
                    <a:pt x="15333" y="1442"/>
                    <a:pt x="15333" y="1442"/>
                    <a:pt x="15333" y="1442"/>
                  </a:cubicBezTo>
                  <a:close/>
                  <a:moveTo>
                    <a:pt x="15373" y="12111"/>
                  </a:moveTo>
                  <a:cubicBezTo>
                    <a:pt x="14825" y="12111"/>
                    <a:pt x="14293" y="12032"/>
                    <a:pt x="13789" y="11893"/>
                  </a:cubicBezTo>
                  <a:lnTo>
                    <a:pt x="11357" y="14324"/>
                  </a:lnTo>
                  <a:lnTo>
                    <a:pt x="11365" y="14324"/>
                  </a:lnTo>
                  <a:lnTo>
                    <a:pt x="11365" y="16077"/>
                  </a:lnTo>
                  <a:lnTo>
                    <a:pt x="9611" y="16077"/>
                  </a:lnTo>
                  <a:lnTo>
                    <a:pt x="9611" y="16071"/>
                  </a:lnTo>
                  <a:lnTo>
                    <a:pt x="9353" y="16329"/>
                  </a:lnTo>
                  <a:lnTo>
                    <a:pt x="9360" y="16329"/>
                  </a:lnTo>
                  <a:lnTo>
                    <a:pt x="9360" y="18082"/>
                  </a:lnTo>
                  <a:lnTo>
                    <a:pt x="7607" y="18082"/>
                  </a:lnTo>
                  <a:lnTo>
                    <a:pt x="7607" y="18075"/>
                  </a:lnTo>
                  <a:lnTo>
                    <a:pt x="7348" y="18332"/>
                  </a:lnTo>
                  <a:lnTo>
                    <a:pt x="7356" y="18332"/>
                  </a:lnTo>
                  <a:lnTo>
                    <a:pt x="7356" y="20088"/>
                  </a:lnTo>
                  <a:lnTo>
                    <a:pt x="5603" y="20088"/>
                  </a:lnTo>
                  <a:lnTo>
                    <a:pt x="5603" y="20080"/>
                  </a:lnTo>
                  <a:lnTo>
                    <a:pt x="4507" y="21173"/>
                  </a:lnTo>
                  <a:cubicBezTo>
                    <a:pt x="4247" y="21435"/>
                    <a:pt x="3601" y="21397"/>
                    <a:pt x="3339" y="21397"/>
                  </a:cubicBezTo>
                  <a:cubicBezTo>
                    <a:pt x="3339" y="21397"/>
                    <a:pt x="1038" y="21600"/>
                    <a:pt x="434" y="20995"/>
                  </a:cubicBezTo>
                  <a:cubicBezTo>
                    <a:pt x="-170" y="20391"/>
                    <a:pt x="32" y="18090"/>
                    <a:pt x="32" y="18090"/>
                  </a:cubicBezTo>
                  <a:cubicBezTo>
                    <a:pt x="32" y="17718"/>
                    <a:pt x="-6" y="17183"/>
                    <a:pt x="256" y="16922"/>
                  </a:cubicBezTo>
                  <a:lnTo>
                    <a:pt x="9535" y="7642"/>
                  </a:lnTo>
                  <a:cubicBezTo>
                    <a:pt x="9399" y="7135"/>
                    <a:pt x="9318" y="6606"/>
                    <a:pt x="9318" y="6056"/>
                  </a:cubicBezTo>
                  <a:cubicBezTo>
                    <a:pt x="9318" y="2712"/>
                    <a:pt x="12029" y="0"/>
                    <a:pt x="15373" y="0"/>
                  </a:cubicBezTo>
                  <a:cubicBezTo>
                    <a:pt x="18719" y="0"/>
                    <a:pt x="21430" y="2712"/>
                    <a:pt x="21430" y="6056"/>
                  </a:cubicBezTo>
                  <a:cubicBezTo>
                    <a:pt x="21430" y="9400"/>
                    <a:pt x="18719" y="12111"/>
                    <a:pt x="15373" y="12111"/>
                  </a:cubicBezTo>
                  <a:cubicBezTo>
                    <a:pt x="15373" y="12111"/>
                    <a:pt x="15373" y="12111"/>
                    <a:pt x="15373" y="121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1954" tIns="51954" rIns="51954" bIns="51954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34" name="ïšḷíḋê"/>
            <p:cNvSpPr/>
            <p:nvPr/>
          </p:nvSpPr>
          <p:spPr bwMode="auto">
            <a:xfrm>
              <a:off x="4818625" y="4851968"/>
              <a:ext cx="281672" cy="226210"/>
            </a:xfrm>
            <a:custGeom>
              <a:avLst/>
              <a:gdLst>
                <a:gd name="T0" fmla="*/ 358758 w 21335"/>
                <a:gd name="T1" fmla="*/ 292570 h 21422"/>
                <a:gd name="T2" fmla="*/ 358758 w 21335"/>
                <a:gd name="T3" fmla="*/ 292570 h 21422"/>
                <a:gd name="T4" fmla="*/ 358758 w 21335"/>
                <a:gd name="T5" fmla="*/ 292570 h 21422"/>
                <a:gd name="T6" fmla="*/ 358758 w 21335"/>
                <a:gd name="T7" fmla="*/ 292570 h 2142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35" h="21422">
                  <a:moveTo>
                    <a:pt x="19499" y="4188"/>
                  </a:moveTo>
                  <a:lnTo>
                    <a:pt x="17977" y="2290"/>
                  </a:lnTo>
                  <a:cubicBezTo>
                    <a:pt x="17713" y="1961"/>
                    <a:pt x="17284" y="1961"/>
                    <a:pt x="17018" y="2290"/>
                  </a:cubicBezTo>
                  <a:lnTo>
                    <a:pt x="8914" y="12399"/>
                  </a:lnTo>
                  <a:cubicBezTo>
                    <a:pt x="8384" y="13060"/>
                    <a:pt x="7524" y="13060"/>
                    <a:pt x="6996" y="12399"/>
                  </a:cubicBezTo>
                  <a:lnTo>
                    <a:pt x="4317" y="9058"/>
                  </a:lnTo>
                  <a:cubicBezTo>
                    <a:pt x="4051" y="8728"/>
                    <a:pt x="3622" y="8728"/>
                    <a:pt x="3358" y="9058"/>
                  </a:cubicBezTo>
                  <a:lnTo>
                    <a:pt x="1836" y="10956"/>
                  </a:lnTo>
                  <a:cubicBezTo>
                    <a:pt x="1572" y="11286"/>
                    <a:pt x="1572" y="11821"/>
                    <a:pt x="1836" y="12152"/>
                  </a:cubicBezTo>
                  <a:lnTo>
                    <a:pt x="7523" y="19246"/>
                  </a:lnTo>
                  <a:cubicBezTo>
                    <a:pt x="7788" y="19575"/>
                    <a:pt x="8218" y="19575"/>
                    <a:pt x="8482" y="19246"/>
                  </a:cubicBezTo>
                  <a:lnTo>
                    <a:pt x="10004" y="17348"/>
                  </a:lnTo>
                  <a:cubicBezTo>
                    <a:pt x="10076" y="17257"/>
                    <a:pt x="10125" y="17149"/>
                    <a:pt x="10158" y="17036"/>
                  </a:cubicBezTo>
                  <a:lnTo>
                    <a:pt x="19499" y="5385"/>
                  </a:lnTo>
                  <a:cubicBezTo>
                    <a:pt x="19763" y="5053"/>
                    <a:pt x="19763" y="4518"/>
                    <a:pt x="19499" y="4188"/>
                  </a:cubicBezTo>
                  <a:cubicBezTo>
                    <a:pt x="19499" y="4188"/>
                    <a:pt x="19499" y="4188"/>
                    <a:pt x="19499" y="4188"/>
                  </a:cubicBezTo>
                  <a:close/>
                  <a:moveTo>
                    <a:pt x="20938" y="5983"/>
                  </a:moveTo>
                  <a:lnTo>
                    <a:pt x="8951" y="20934"/>
                  </a:lnTo>
                  <a:cubicBezTo>
                    <a:pt x="8675" y="21278"/>
                    <a:pt x="8314" y="21434"/>
                    <a:pt x="7955" y="21420"/>
                  </a:cubicBezTo>
                  <a:cubicBezTo>
                    <a:pt x="7597" y="21434"/>
                    <a:pt x="7233" y="21278"/>
                    <a:pt x="6958" y="20934"/>
                  </a:cubicBezTo>
                  <a:lnTo>
                    <a:pt x="397" y="12750"/>
                  </a:lnTo>
                  <a:cubicBezTo>
                    <a:pt x="-132" y="12090"/>
                    <a:pt x="-132" y="11019"/>
                    <a:pt x="397" y="10358"/>
                  </a:cubicBezTo>
                  <a:lnTo>
                    <a:pt x="2878" y="7263"/>
                  </a:lnTo>
                  <a:cubicBezTo>
                    <a:pt x="3408" y="6602"/>
                    <a:pt x="4267" y="6602"/>
                    <a:pt x="4797" y="7263"/>
                  </a:cubicBezTo>
                  <a:lnTo>
                    <a:pt x="7955" y="11203"/>
                  </a:lnTo>
                  <a:lnTo>
                    <a:pt x="16538" y="495"/>
                  </a:lnTo>
                  <a:cubicBezTo>
                    <a:pt x="17068" y="-165"/>
                    <a:pt x="17928" y="-165"/>
                    <a:pt x="18458" y="495"/>
                  </a:cubicBezTo>
                  <a:lnTo>
                    <a:pt x="20938" y="3590"/>
                  </a:lnTo>
                  <a:cubicBezTo>
                    <a:pt x="21467" y="4251"/>
                    <a:pt x="21467" y="5322"/>
                    <a:pt x="20938" y="5983"/>
                  </a:cubicBezTo>
                  <a:cubicBezTo>
                    <a:pt x="20938" y="5983"/>
                    <a:pt x="20938" y="5983"/>
                    <a:pt x="20938" y="59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1954" tIns="51954" rIns="51954" bIns="51954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35" name="íş1ïďê"/>
            <p:cNvSpPr/>
            <p:nvPr/>
          </p:nvSpPr>
          <p:spPr bwMode="auto">
            <a:xfrm>
              <a:off x="4566553" y="3281583"/>
              <a:ext cx="3244839" cy="1083067"/>
            </a:xfrm>
            <a:custGeom>
              <a:avLst/>
              <a:gdLst>
                <a:gd name="T0" fmla="*/ 4132846 w 19679"/>
                <a:gd name="T1" fmla="*/ 1514203 h 19679"/>
                <a:gd name="T2" fmla="*/ 4132846 w 19679"/>
                <a:gd name="T3" fmla="*/ 1514203 h 19679"/>
                <a:gd name="T4" fmla="*/ 4132846 w 19679"/>
                <a:gd name="T5" fmla="*/ 1514203 h 19679"/>
                <a:gd name="T6" fmla="*/ 4132846 w 19679"/>
                <a:gd name="T7" fmla="*/ 151420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noFill/>
            <a:ln w="12700" cap="flat" cmpd="sng">
              <a:solidFill>
                <a:schemeClr val="bg2">
                  <a:lumMod val="75000"/>
                </a:schemeClr>
              </a:solidFill>
              <a:prstDash val="solid"/>
              <a:miter lim="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  <p:sp>
          <p:nvSpPr>
            <p:cNvPr id="36" name="îŝ1îḋê"/>
            <p:cNvSpPr/>
            <p:nvPr/>
          </p:nvSpPr>
          <p:spPr bwMode="auto">
            <a:xfrm rot="16200000">
              <a:off x="4566865" y="3281894"/>
              <a:ext cx="3244216" cy="1082444"/>
            </a:xfrm>
            <a:custGeom>
              <a:avLst/>
              <a:gdLst>
                <a:gd name="T0" fmla="*/ 4132053 w 19679"/>
                <a:gd name="T1" fmla="*/ 1513332 h 19679"/>
                <a:gd name="T2" fmla="*/ 4132053 w 19679"/>
                <a:gd name="T3" fmla="*/ 1513332 h 19679"/>
                <a:gd name="T4" fmla="*/ 4132053 w 19679"/>
                <a:gd name="T5" fmla="*/ 1513332 h 19679"/>
                <a:gd name="T6" fmla="*/ 4132053 w 19679"/>
                <a:gd name="T7" fmla="*/ 1513332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noFill/>
            <a:ln w="12700" cap="flat" cmpd="sng">
              <a:solidFill>
                <a:schemeClr val="bg2">
                  <a:lumMod val="75000"/>
                </a:schemeClr>
              </a:solidFill>
              <a:prstDash val="solid"/>
              <a:miter lim="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id-ID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780858" y="2122123"/>
            <a:ext cx="3279861" cy="1046440"/>
            <a:chOff x="1085274" y="2349127"/>
            <a:chExt cx="3279861" cy="1046440"/>
          </a:xfrm>
        </p:grpSpPr>
        <p:sp>
          <p:nvSpPr>
            <p:cNvPr id="38" name="文本框 37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085274" y="2687681"/>
              <a:ext cx="327986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80858" y="4406659"/>
            <a:ext cx="3279861" cy="1046440"/>
            <a:chOff x="1085274" y="2349127"/>
            <a:chExt cx="3279861" cy="1046440"/>
          </a:xfrm>
        </p:grpSpPr>
        <p:sp>
          <p:nvSpPr>
            <p:cNvPr id="41" name="文本框 40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085274" y="2687681"/>
              <a:ext cx="327986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143000" y="2122123"/>
            <a:ext cx="3279861" cy="1046440"/>
            <a:chOff x="1085274" y="2349127"/>
            <a:chExt cx="3279861" cy="1046440"/>
          </a:xfrm>
        </p:grpSpPr>
        <p:sp>
          <p:nvSpPr>
            <p:cNvPr id="44" name="文本框 43"/>
            <p:cNvSpPr txBox="1"/>
            <p:nvPr/>
          </p:nvSpPr>
          <p:spPr>
            <a:xfrm>
              <a:off x="223135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85274" y="2687681"/>
              <a:ext cx="327986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143000" y="4406659"/>
            <a:ext cx="3279861" cy="1046440"/>
            <a:chOff x="1085274" y="2349127"/>
            <a:chExt cx="3279861" cy="1046440"/>
          </a:xfrm>
        </p:grpSpPr>
        <p:sp>
          <p:nvSpPr>
            <p:cNvPr id="47" name="文本框 46"/>
            <p:cNvSpPr txBox="1"/>
            <p:nvPr/>
          </p:nvSpPr>
          <p:spPr>
            <a:xfrm>
              <a:off x="223135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85274" y="2687681"/>
              <a:ext cx="327986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1" name="椭圆 60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工作经历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341792" y="2952795"/>
            <a:ext cx="9508415" cy="1774736"/>
            <a:chOff x="1556993" y="2772102"/>
            <a:chExt cx="9508415" cy="1774736"/>
          </a:xfrm>
        </p:grpSpPr>
        <p:sp>
          <p:nvSpPr>
            <p:cNvPr id="18" name="矩形 17"/>
            <p:cNvSpPr/>
            <p:nvPr/>
          </p:nvSpPr>
          <p:spPr>
            <a:xfrm rot="2280706" flipV="1">
              <a:off x="10615921" y="3645350"/>
              <a:ext cx="449487" cy="85361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 rot="19319294">
              <a:off x="1556993" y="3645351"/>
              <a:ext cx="449487" cy="85361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平行四边形 19"/>
            <p:cNvSpPr/>
            <p:nvPr/>
          </p:nvSpPr>
          <p:spPr>
            <a:xfrm flipV="1">
              <a:off x="3256028" y="2772102"/>
              <a:ext cx="1953401" cy="1774736"/>
            </a:xfrm>
            <a:prstGeom prst="parallelogram">
              <a:avLst>
                <a:gd name="adj" fmla="val 7802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平行四边形 20"/>
            <p:cNvSpPr/>
            <p:nvPr/>
          </p:nvSpPr>
          <p:spPr>
            <a:xfrm>
              <a:off x="1869306" y="2772102"/>
              <a:ext cx="1953401" cy="1774736"/>
            </a:xfrm>
            <a:prstGeom prst="parallelogram">
              <a:avLst>
                <a:gd name="adj" fmla="val 7802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平行四边形 21"/>
            <p:cNvSpPr/>
            <p:nvPr/>
          </p:nvSpPr>
          <p:spPr>
            <a:xfrm flipV="1">
              <a:off x="6029471" y="2772102"/>
              <a:ext cx="1953401" cy="1774736"/>
            </a:xfrm>
            <a:prstGeom prst="parallelogram">
              <a:avLst>
                <a:gd name="adj" fmla="val 78020"/>
              </a:avLst>
            </a:prstGeom>
            <a:solidFill>
              <a:schemeClr val="accent4">
                <a:lumMod val="10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642749" y="2772102"/>
              <a:ext cx="1953401" cy="1774736"/>
            </a:xfrm>
            <a:prstGeom prst="parallelogram">
              <a:avLst>
                <a:gd name="adj" fmla="val 78020"/>
              </a:avLst>
            </a:prstGeom>
            <a:solidFill>
              <a:schemeClr val="accent3">
                <a:lumMod val="10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平行四边形 23"/>
            <p:cNvSpPr/>
            <p:nvPr/>
          </p:nvSpPr>
          <p:spPr>
            <a:xfrm flipV="1">
              <a:off x="8802914" y="2772102"/>
              <a:ext cx="1953401" cy="1774736"/>
            </a:xfrm>
            <a:prstGeom prst="parallelogram">
              <a:avLst>
                <a:gd name="adj" fmla="val 78020"/>
              </a:avLst>
            </a:prstGeom>
            <a:solidFill>
              <a:schemeClr val="accent6">
                <a:lumMod val="10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平行四边形 24"/>
            <p:cNvSpPr/>
            <p:nvPr/>
          </p:nvSpPr>
          <p:spPr>
            <a:xfrm>
              <a:off x="7416192" y="2772102"/>
              <a:ext cx="1953401" cy="1774736"/>
            </a:xfrm>
            <a:prstGeom prst="parallelogram">
              <a:avLst>
                <a:gd name="adj" fmla="val 78020"/>
              </a:avLst>
            </a:prstGeom>
            <a:solidFill>
              <a:schemeClr val="accent5">
                <a:lumMod val="10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006447" y="4934696"/>
            <a:ext cx="2501951" cy="852322"/>
            <a:chOff x="8386922" y="2192795"/>
            <a:chExt cx="2501951" cy="852322"/>
          </a:xfrm>
        </p:grpSpPr>
        <p:sp>
          <p:nvSpPr>
            <p:cNvPr id="12" name="矩形 11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504910" y="2542351"/>
              <a:ext cx="2265974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845024" y="4934696"/>
            <a:ext cx="2501951" cy="852322"/>
            <a:chOff x="8386922" y="2192795"/>
            <a:chExt cx="2501951" cy="852322"/>
          </a:xfrm>
        </p:grpSpPr>
        <p:sp>
          <p:nvSpPr>
            <p:cNvPr id="15" name="矩形 14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504910" y="2542351"/>
              <a:ext cx="2265974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83601" y="4934696"/>
            <a:ext cx="2501951" cy="852322"/>
            <a:chOff x="8386922" y="2192795"/>
            <a:chExt cx="2501951" cy="852322"/>
          </a:xfrm>
        </p:grpSpPr>
        <p:sp>
          <p:nvSpPr>
            <p:cNvPr id="26" name="矩形 25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8504910" y="2542351"/>
              <a:ext cx="2265974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261201" y="2092838"/>
            <a:ext cx="2501951" cy="852322"/>
            <a:chOff x="8386922" y="2192795"/>
            <a:chExt cx="2501951" cy="852322"/>
          </a:xfrm>
        </p:grpSpPr>
        <p:sp>
          <p:nvSpPr>
            <p:cNvPr id="29" name="矩形 28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8504910" y="2542351"/>
              <a:ext cx="2265974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447188" y="2092838"/>
            <a:ext cx="2501951" cy="852322"/>
            <a:chOff x="8386922" y="2192795"/>
            <a:chExt cx="2501951" cy="852322"/>
          </a:xfrm>
        </p:grpSpPr>
        <p:sp>
          <p:nvSpPr>
            <p:cNvPr id="32" name="矩形 31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504910" y="2542351"/>
              <a:ext cx="2265974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工作经历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476249" y="-554297"/>
            <a:ext cx="1822710" cy="182271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-476249" y="3008312"/>
            <a:ext cx="781051" cy="7810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412332" y="4724398"/>
            <a:ext cx="985697" cy="98569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1317288" y="832714"/>
            <a:ext cx="1328598" cy="13285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767402" y="6365875"/>
            <a:ext cx="1328598" cy="13285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93972" y="1767725"/>
            <a:ext cx="3411428" cy="3411422"/>
          </a:xfrm>
          <a:prstGeom prst="ellipse">
            <a:avLst/>
          </a:prstGeom>
          <a:noFill/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855425" y="1652447"/>
            <a:ext cx="364275" cy="364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49963" y="2733975"/>
            <a:ext cx="5367325" cy="1504831"/>
            <a:chOff x="5949963" y="2733975"/>
            <a:chExt cx="5367325" cy="1504831"/>
          </a:xfrm>
        </p:grpSpPr>
        <p:sp>
          <p:nvSpPr>
            <p:cNvPr id="9" name="文本框 8"/>
            <p:cNvSpPr txBox="1"/>
            <p:nvPr/>
          </p:nvSpPr>
          <p:spPr>
            <a:xfrm>
              <a:off x="5949963" y="2733975"/>
              <a:ext cx="33347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岗位认知</a:t>
              </a:r>
              <a:endPara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6140450" y="3685858"/>
              <a:ext cx="527036" cy="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6031034" y="3795608"/>
              <a:ext cx="528625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</a:t>
              </a:r>
              <a:endPara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064536" y="2542412"/>
            <a:ext cx="26669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sz="115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33714" y="5214745"/>
            <a:ext cx="2815772" cy="7807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field. Using PowerPoint,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88114" y="5214745"/>
            <a:ext cx="2815772" cy="7807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field. Using PowerPoint,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42514" y="5214745"/>
            <a:ext cx="2815772" cy="7807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field. Using PowerPoint,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61912" y="1694771"/>
            <a:ext cx="3492805" cy="3452602"/>
            <a:chOff x="861912" y="1694771"/>
            <a:chExt cx="3492805" cy="3452602"/>
          </a:xfrm>
        </p:grpSpPr>
        <p:sp>
          <p:nvSpPr>
            <p:cNvPr id="6" name="矩形 5"/>
            <p:cNvSpPr/>
            <p:nvPr/>
          </p:nvSpPr>
          <p:spPr>
            <a:xfrm>
              <a:off x="1233714" y="1694771"/>
              <a:ext cx="2815772" cy="3385230"/>
            </a:xfrm>
            <a:prstGeom prst="rect">
              <a:avLst/>
            </a:prstGeom>
            <a:blipFill>
              <a:blip r:embed="rId1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049486" y="1957321"/>
              <a:ext cx="305231" cy="3150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 rot="16200000">
              <a:off x="-203051" y="3710385"/>
              <a:ext cx="2501951" cy="3720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316313" y="1694771"/>
            <a:ext cx="3492803" cy="3452602"/>
            <a:chOff x="4316313" y="1694771"/>
            <a:chExt cx="3492803" cy="3452602"/>
          </a:xfrm>
        </p:grpSpPr>
        <p:sp>
          <p:nvSpPr>
            <p:cNvPr id="10" name="矩形 9"/>
            <p:cNvSpPr/>
            <p:nvPr/>
          </p:nvSpPr>
          <p:spPr>
            <a:xfrm>
              <a:off x="4688114" y="1694771"/>
              <a:ext cx="2815772" cy="3385230"/>
            </a:xfrm>
            <a:prstGeom prst="rect">
              <a:avLst/>
            </a:prstGeom>
            <a:blipFill>
              <a:blip r:embed="rId2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503885" y="3147852"/>
              <a:ext cx="305231" cy="31509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16200000">
              <a:off x="3251350" y="3710385"/>
              <a:ext cx="2501951" cy="3720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56341" y="1694771"/>
            <a:ext cx="3507176" cy="3452602"/>
            <a:chOff x="7756341" y="1694771"/>
            <a:chExt cx="3507176" cy="3452602"/>
          </a:xfrm>
        </p:grpSpPr>
        <p:sp>
          <p:nvSpPr>
            <p:cNvPr id="14" name="矩形 13"/>
            <p:cNvSpPr/>
            <p:nvPr/>
          </p:nvSpPr>
          <p:spPr>
            <a:xfrm>
              <a:off x="8142514" y="1694771"/>
              <a:ext cx="2815772" cy="3385230"/>
            </a:xfrm>
            <a:prstGeom prst="rect">
              <a:avLst/>
            </a:prstGeom>
            <a:blipFill>
              <a:blip r:embed="rId3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0958286" y="4338383"/>
              <a:ext cx="305231" cy="31509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3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 rot="16200000">
              <a:off x="6691378" y="3710385"/>
              <a:ext cx="2501951" cy="3720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岗位认知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98159" y="1867766"/>
            <a:ext cx="3802842" cy="3948074"/>
            <a:chOff x="4198159" y="1867766"/>
            <a:chExt cx="3802842" cy="3948074"/>
          </a:xfrm>
        </p:grpSpPr>
        <p:sp>
          <p:nvSpPr>
            <p:cNvPr id="33" name="任意多边形 32"/>
            <p:cNvSpPr/>
            <p:nvPr/>
          </p:nvSpPr>
          <p:spPr>
            <a:xfrm>
              <a:off x="4198159" y="1867766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4198159" y="4699840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 flipH="1">
              <a:off x="7993134" y="1867766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 flipH="1">
              <a:off x="7993134" y="4699840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640054" y="2328259"/>
              <a:ext cx="2916446" cy="2916444"/>
            </a:xfrm>
            <a:custGeom>
              <a:avLst/>
              <a:gdLst/>
              <a:ahLst/>
              <a:cxnLst/>
              <a:rect l="0" t="0" r="0" b="0"/>
              <a:pathLst>
                <a:path w="2348218" h="2348218">
                  <a:moveTo>
                    <a:pt x="0" y="1174109"/>
                  </a:moveTo>
                  <a:cubicBezTo>
                    <a:pt x="0" y="525668"/>
                    <a:pt x="525668" y="0"/>
                    <a:pt x="1174109" y="0"/>
                  </a:cubicBezTo>
                  <a:cubicBezTo>
                    <a:pt x="1822556" y="0"/>
                    <a:pt x="2348218" y="525668"/>
                    <a:pt x="2348218" y="1174109"/>
                  </a:cubicBezTo>
                  <a:cubicBezTo>
                    <a:pt x="2348218" y="1822556"/>
                    <a:pt x="1822556" y="2348218"/>
                    <a:pt x="1174109" y="2348218"/>
                  </a:cubicBezTo>
                  <a:cubicBezTo>
                    <a:pt x="525668" y="2348218"/>
                    <a:pt x="0" y="1822556"/>
                    <a:pt x="0" y="1174109"/>
                  </a:cubicBezTo>
                  <a:close/>
                </a:path>
              </a:pathLst>
            </a:custGeom>
            <a:solidFill>
              <a:schemeClr val="accent2"/>
            </a:solidFill>
            <a:ln w="30400" cap="flat">
              <a:solidFill>
                <a:schemeClr val="bg1"/>
              </a:solidFill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5012200" y="2700406"/>
              <a:ext cx="2172146" cy="2172144"/>
            </a:xfrm>
            <a:custGeom>
              <a:avLst/>
              <a:gdLst/>
              <a:ahLst/>
              <a:cxnLst/>
              <a:rect l="0" t="0" r="0" b="0"/>
              <a:pathLst>
                <a:path w="1748935" h="1748935">
                  <a:moveTo>
                    <a:pt x="0" y="874471"/>
                  </a:moveTo>
                  <a:cubicBezTo>
                    <a:pt x="0" y="391377"/>
                    <a:pt x="391489" y="0"/>
                    <a:pt x="874471" y="0"/>
                  </a:cubicBezTo>
                  <a:cubicBezTo>
                    <a:pt x="1357337" y="0"/>
                    <a:pt x="1748935" y="391377"/>
                    <a:pt x="1748935" y="874471"/>
                  </a:cubicBezTo>
                  <a:cubicBezTo>
                    <a:pt x="1748935" y="1357231"/>
                    <a:pt x="1357337" y="1748935"/>
                    <a:pt x="874471" y="1748935"/>
                  </a:cubicBezTo>
                  <a:cubicBezTo>
                    <a:pt x="391489" y="1748935"/>
                    <a:pt x="0" y="1357231"/>
                    <a:pt x="0" y="874471"/>
                  </a:cubicBezTo>
                  <a:close/>
                </a:path>
              </a:pathLst>
            </a:custGeom>
            <a:solidFill>
              <a:schemeClr val="accent3"/>
            </a:solidFill>
            <a:ln w="30400" cap="flat">
              <a:solidFill>
                <a:schemeClr val="bg1"/>
              </a:solidFill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5402008" y="3090213"/>
              <a:ext cx="1392536" cy="1392534"/>
            </a:xfrm>
            <a:custGeom>
              <a:avLst/>
              <a:gdLst/>
              <a:ahLst/>
              <a:cxnLst/>
              <a:rect l="0" t="0" r="0" b="0"/>
              <a:pathLst>
                <a:path w="1121220" h="1121220">
                  <a:moveTo>
                    <a:pt x="0" y="560611"/>
                  </a:moveTo>
                  <a:cubicBezTo>
                    <a:pt x="0" y="250773"/>
                    <a:pt x="250995" y="0"/>
                    <a:pt x="560611" y="0"/>
                  </a:cubicBezTo>
                  <a:cubicBezTo>
                    <a:pt x="870230" y="0"/>
                    <a:pt x="1121220" y="250773"/>
                    <a:pt x="1121220" y="560611"/>
                  </a:cubicBezTo>
                  <a:cubicBezTo>
                    <a:pt x="1121220" y="870010"/>
                    <a:pt x="870230" y="1121220"/>
                    <a:pt x="560611" y="1121220"/>
                  </a:cubicBezTo>
                  <a:cubicBezTo>
                    <a:pt x="250995" y="1121220"/>
                    <a:pt x="0" y="870010"/>
                    <a:pt x="0" y="560611"/>
                  </a:cubicBezTo>
                  <a:close/>
                </a:path>
              </a:pathLst>
            </a:custGeom>
            <a:solidFill>
              <a:schemeClr val="accent1"/>
            </a:solidFill>
            <a:ln w="30400" cap="flat">
              <a:solidFill>
                <a:schemeClr val="bg1"/>
              </a:solidFill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5753427" y="3441632"/>
              <a:ext cx="689700" cy="689698"/>
            </a:xfrm>
            <a:custGeom>
              <a:avLst/>
              <a:gdLst/>
              <a:ahLst/>
              <a:cxnLst/>
              <a:rect l="0" t="0" r="0" b="0"/>
              <a:pathLst>
                <a:path w="555321" h="555321">
                  <a:moveTo>
                    <a:pt x="0" y="277661"/>
                  </a:moveTo>
                  <a:cubicBezTo>
                    <a:pt x="0" y="124225"/>
                    <a:pt x="124313" y="0"/>
                    <a:pt x="277661" y="0"/>
                  </a:cubicBezTo>
                  <a:cubicBezTo>
                    <a:pt x="431008" y="0"/>
                    <a:pt x="555321" y="124225"/>
                    <a:pt x="555321" y="277661"/>
                  </a:cubicBezTo>
                  <a:cubicBezTo>
                    <a:pt x="555321" y="430921"/>
                    <a:pt x="431008" y="555321"/>
                    <a:pt x="277661" y="555321"/>
                  </a:cubicBezTo>
                  <a:cubicBezTo>
                    <a:pt x="124313" y="555321"/>
                    <a:pt x="0" y="430921"/>
                    <a:pt x="0" y="277661"/>
                  </a:cubicBezTo>
                  <a:close/>
                </a:path>
              </a:pathLst>
            </a:custGeom>
            <a:solidFill>
              <a:schemeClr val="accent2"/>
            </a:solidFill>
            <a:ln w="30400" cap="flat">
              <a:solidFill>
                <a:schemeClr val="bg1"/>
              </a:solidFill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4202353" y="2437309"/>
              <a:ext cx="953847" cy="547191"/>
            </a:xfrm>
            <a:custGeom>
              <a:avLst/>
              <a:gdLst/>
              <a:ahLst/>
              <a:cxnLst/>
              <a:rect l="0" t="0" r="0" b="0"/>
              <a:pathLst>
                <a:path w="992188" h="567308" fill="none">
                  <a:moveTo>
                    <a:pt x="0" y="0"/>
                  </a:moveTo>
                  <a:lnTo>
                    <a:pt x="450017" y="0"/>
                  </a:lnTo>
                  <a:lnTo>
                    <a:pt x="992188" y="567308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202356" y="4482747"/>
              <a:ext cx="1362456" cy="828596"/>
            </a:xfrm>
            <a:custGeom>
              <a:avLst/>
              <a:gdLst/>
              <a:ahLst/>
              <a:cxnLst/>
              <a:rect l="0" t="0" r="0" b="0"/>
              <a:pathLst>
                <a:path w="1265073" h="860533" fill="none">
                  <a:moveTo>
                    <a:pt x="0" y="860533"/>
                  </a:moveTo>
                  <a:lnTo>
                    <a:pt x="478741" y="860533"/>
                  </a:lnTo>
                  <a:lnTo>
                    <a:pt x="1265073" y="0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6443127" y="4156618"/>
              <a:ext cx="1556303" cy="1154720"/>
            </a:xfrm>
            <a:custGeom>
              <a:avLst/>
              <a:gdLst/>
              <a:ahLst/>
              <a:cxnLst/>
              <a:rect l="0" t="0" r="0" b="0"/>
              <a:pathLst>
                <a:path w="1486492" h="1065193" fill="none">
                  <a:moveTo>
                    <a:pt x="1486492" y="1065193"/>
                  </a:moveTo>
                  <a:lnTo>
                    <a:pt x="864128" y="1065193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6119249" y="2437312"/>
              <a:ext cx="1880182" cy="1329499"/>
            </a:xfrm>
            <a:custGeom>
              <a:avLst/>
              <a:gdLst/>
              <a:ahLst/>
              <a:cxnLst/>
              <a:rect l="0" t="0" r="0" b="0"/>
              <a:pathLst>
                <a:path w="1716285" h="1213606" fill="none">
                  <a:moveTo>
                    <a:pt x="1716285" y="0"/>
                  </a:moveTo>
                  <a:lnTo>
                    <a:pt x="1093921" y="0"/>
                  </a:lnTo>
                  <a:lnTo>
                    <a:pt x="0" y="1213606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349451" y="1851148"/>
            <a:ext cx="2351472" cy="1119281"/>
            <a:chOff x="3624780" y="2412339"/>
            <a:chExt cx="2351472" cy="1119281"/>
          </a:xfrm>
        </p:grpSpPr>
        <p:sp>
          <p:nvSpPr>
            <p:cNvPr id="15" name="文本框 1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624780" y="2750893"/>
              <a:ext cx="2351472" cy="78072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49451" y="4692908"/>
            <a:ext cx="2351472" cy="1119281"/>
            <a:chOff x="3624780" y="2412339"/>
            <a:chExt cx="2351472" cy="1119281"/>
          </a:xfrm>
        </p:grpSpPr>
        <p:sp>
          <p:nvSpPr>
            <p:cNvPr id="18" name="文本框 1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24780" y="2750893"/>
              <a:ext cx="2351472" cy="78072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530694" y="1851148"/>
            <a:ext cx="2351472" cy="1119281"/>
            <a:chOff x="3624780" y="2412339"/>
            <a:chExt cx="2351472" cy="1119281"/>
          </a:xfrm>
        </p:grpSpPr>
        <p:sp>
          <p:nvSpPr>
            <p:cNvPr id="21" name="文本框 20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24780" y="2750893"/>
              <a:ext cx="2351472" cy="78072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530694" y="4692908"/>
            <a:ext cx="2351472" cy="1119281"/>
            <a:chOff x="3624780" y="2412339"/>
            <a:chExt cx="2351472" cy="1119281"/>
          </a:xfrm>
        </p:grpSpPr>
        <p:sp>
          <p:nvSpPr>
            <p:cNvPr id="24" name="文本框 23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624780" y="2750893"/>
              <a:ext cx="2351472" cy="78072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岗位认知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4426857" y="2324855"/>
            <a:ext cx="3338286" cy="3310016"/>
            <a:chOff x="4380129" y="1772816"/>
            <a:chExt cx="3553712" cy="3523619"/>
          </a:xfrm>
        </p:grpSpPr>
        <p:sp>
          <p:nvSpPr>
            <p:cNvPr id="17" name="Freeform: Shape 100"/>
            <p:cNvSpPr/>
            <p:nvPr/>
          </p:nvSpPr>
          <p:spPr bwMode="auto">
            <a:xfrm>
              <a:off x="5467937" y="4454750"/>
              <a:ext cx="1590175" cy="767397"/>
            </a:xfrm>
            <a:custGeom>
              <a:avLst/>
              <a:gdLst/>
              <a:ahLst/>
              <a:cxnLst>
                <a:cxn ang="0">
                  <a:pos x="113" y="226"/>
                </a:cxn>
                <a:cxn ang="0">
                  <a:pos x="338" y="0"/>
                </a:cxn>
                <a:cxn ang="0">
                  <a:pos x="564" y="226"/>
                </a:cxn>
                <a:cxn ang="0">
                  <a:pos x="451" y="272"/>
                </a:cxn>
                <a:cxn ang="0">
                  <a:pos x="0" y="272"/>
                </a:cxn>
                <a:cxn ang="0">
                  <a:pos x="113" y="226"/>
                </a:cxn>
              </a:cxnLst>
              <a:rect l="0" t="0" r="r" b="b"/>
              <a:pathLst>
                <a:path w="564" h="272">
                  <a:moveTo>
                    <a:pt x="113" y="226"/>
                  </a:moveTo>
                  <a:cubicBezTo>
                    <a:pt x="338" y="0"/>
                    <a:pt x="338" y="0"/>
                    <a:pt x="338" y="0"/>
                  </a:cubicBezTo>
                  <a:cubicBezTo>
                    <a:pt x="564" y="226"/>
                    <a:pt x="564" y="226"/>
                    <a:pt x="564" y="226"/>
                  </a:cubicBezTo>
                  <a:cubicBezTo>
                    <a:pt x="533" y="257"/>
                    <a:pt x="492" y="272"/>
                    <a:pt x="451" y="272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41" y="272"/>
                    <a:pt x="81" y="257"/>
                    <a:pt x="113" y="226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101"/>
            <p:cNvSpPr/>
            <p:nvPr/>
          </p:nvSpPr>
          <p:spPr bwMode="auto">
            <a:xfrm>
              <a:off x="7058110" y="2544167"/>
              <a:ext cx="767398" cy="1590173"/>
            </a:xfrm>
            <a:custGeom>
              <a:avLst/>
              <a:gdLst/>
              <a:ahLst/>
              <a:cxnLst>
                <a:cxn ang="0">
                  <a:pos x="0" y="226"/>
                </a:cxn>
                <a:cxn ang="0">
                  <a:pos x="226" y="0"/>
                </a:cxn>
                <a:cxn ang="0">
                  <a:pos x="272" y="113"/>
                </a:cxn>
                <a:cxn ang="0">
                  <a:pos x="272" y="564"/>
                </a:cxn>
                <a:cxn ang="0">
                  <a:pos x="226" y="451"/>
                </a:cxn>
                <a:cxn ang="0">
                  <a:pos x="0" y="226"/>
                </a:cxn>
              </a:cxnLst>
              <a:rect l="0" t="0" r="r" b="b"/>
              <a:pathLst>
                <a:path w="272" h="564">
                  <a:moveTo>
                    <a:pt x="0" y="226"/>
                  </a:moveTo>
                  <a:cubicBezTo>
                    <a:pt x="226" y="0"/>
                    <a:pt x="226" y="0"/>
                    <a:pt x="226" y="0"/>
                  </a:cubicBezTo>
                  <a:cubicBezTo>
                    <a:pt x="257" y="31"/>
                    <a:pt x="272" y="72"/>
                    <a:pt x="272" y="113"/>
                  </a:cubicBezTo>
                  <a:cubicBezTo>
                    <a:pt x="272" y="564"/>
                    <a:pt x="272" y="564"/>
                    <a:pt x="272" y="564"/>
                  </a:cubicBezTo>
                  <a:cubicBezTo>
                    <a:pt x="272" y="523"/>
                    <a:pt x="257" y="482"/>
                    <a:pt x="226" y="451"/>
                  </a:cubicBezTo>
                  <a:lnTo>
                    <a:pt x="0" y="22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102"/>
            <p:cNvSpPr/>
            <p:nvPr/>
          </p:nvSpPr>
          <p:spPr bwMode="auto">
            <a:xfrm>
              <a:off x="4510666" y="3817888"/>
              <a:ext cx="636862" cy="636862"/>
            </a:xfrm>
            <a:custGeom>
              <a:avLst/>
              <a:gdLst/>
              <a:ahLst/>
              <a:cxnLst>
                <a:cxn ang="0">
                  <a:pos x="0" y="161"/>
                </a:cxn>
                <a:cxn ang="0">
                  <a:pos x="161" y="0"/>
                </a:cxn>
                <a:cxn ang="0">
                  <a:pos x="161" y="0"/>
                </a:cxn>
                <a:cxn ang="0">
                  <a:pos x="0" y="161"/>
                </a:cxn>
                <a:cxn ang="0">
                  <a:pos x="0" y="161"/>
                </a:cxn>
              </a:cxnLst>
              <a:rect l="0" t="0" r="r" b="b"/>
              <a:pathLst>
                <a:path w="161" h="161">
                  <a:moveTo>
                    <a:pt x="0" y="161"/>
                  </a:moveTo>
                  <a:lnTo>
                    <a:pt x="161" y="0"/>
                  </a:lnTo>
                  <a:lnTo>
                    <a:pt x="161" y="0"/>
                  </a:lnTo>
                  <a:lnTo>
                    <a:pt x="0" y="161"/>
                  </a:lnTo>
                  <a:lnTo>
                    <a:pt x="0" y="161"/>
                  </a:lnTo>
                  <a:close/>
                </a:path>
              </a:pathLst>
            </a:custGeom>
            <a:solidFill>
              <a:srgbClr val="818181"/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03"/>
            <p:cNvSpPr/>
            <p:nvPr/>
          </p:nvSpPr>
          <p:spPr bwMode="auto">
            <a:xfrm>
              <a:off x="4380129" y="2864577"/>
              <a:ext cx="767398" cy="159017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" y="113"/>
                </a:cxn>
                <a:cxn ang="0">
                  <a:pos x="273" y="338"/>
                </a:cxn>
                <a:cxn ang="0">
                  <a:pos x="47" y="564"/>
                </a:cxn>
                <a:cxn ang="0">
                  <a:pos x="0" y="451"/>
                </a:cxn>
                <a:cxn ang="0">
                  <a:pos x="0" y="0"/>
                </a:cxn>
              </a:cxnLst>
              <a:rect l="0" t="0" r="r" b="b"/>
              <a:pathLst>
                <a:path w="273" h="564">
                  <a:moveTo>
                    <a:pt x="0" y="0"/>
                  </a:moveTo>
                  <a:cubicBezTo>
                    <a:pt x="0" y="41"/>
                    <a:pt x="16" y="81"/>
                    <a:pt x="47" y="113"/>
                  </a:cubicBezTo>
                  <a:cubicBezTo>
                    <a:pt x="273" y="338"/>
                    <a:pt x="273" y="338"/>
                    <a:pt x="273" y="338"/>
                  </a:cubicBezTo>
                  <a:cubicBezTo>
                    <a:pt x="47" y="564"/>
                    <a:pt x="47" y="564"/>
                    <a:pt x="47" y="564"/>
                  </a:cubicBezTo>
                  <a:cubicBezTo>
                    <a:pt x="16" y="533"/>
                    <a:pt x="0" y="492"/>
                    <a:pt x="0" y="45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04"/>
            <p:cNvSpPr/>
            <p:nvPr/>
          </p:nvSpPr>
          <p:spPr bwMode="auto">
            <a:xfrm>
              <a:off x="5147527" y="1772816"/>
              <a:ext cx="1590175" cy="771354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564" y="0"/>
                </a:cxn>
                <a:cxn ang="0">
                  <a:pos x="451" y="47"/>
                </a:cxn>
                <a:cxn ang="0">
                  <a:pos x="226" y="273"/>
                </a:cxn>
                <a:cxn ang="0">
                  <a:pos x="0" y="47"/>
                </a:cxn>
                <a:cxn ang="0">
                  <a:pos x="113" y="0"/>
                </a:cxn>
              </a:cxnLst>
              <a:rect l="0" t="0" r="r" b="b"/>
              <a:pathLst>
                <a:path w="564" h="273">
                  <a:moveTo>
                    <a:pt x="113" y="0"/>
                  </a:moveTo>
                  <a:cubicBezTo>
                    <a:pt x="564" y="0"/>
                    <a:pt x="564" y="0"/>
                    <a:pt x="564" y="0"/>
                  </a:cubicBezTo>
                  <a:cubicBezTo>
                    <a:pt x="523" y="0"/>
                    <a:pt x="482" y="16"/>
                    <a:pt x="451" y="47"/>
                  </a:cubicBezTo>
                  <a:cubicBezTo>
                    <a:pt x="226" y="273"/>
                    <a:pt x="226" y="273"/>
                    <a:pt x="226" y="27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31" y="16"/>
                    <a:pt x="72" y="0"/>
                    <a:pt x="113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05"/>
            <p:cNvSpPr/>
            <p:nvPr/>
          </p:nvSpPr>
          <p:spPr bwMode="auto">
            <a:xfrm>
              <a:off x="4443420" y="3746687"/>
              <a:ext cx="2294282" cy="1475460"/>
            </a:xfrm>
            <a:custGeom>
              <a:avLst/>
              <a:gdLst/>
              <a:ahLst/>
              <a:cxnLst>
                <a:cxn ang="0">
                  <a:pos x="701" y="476"/>
                </a:cxn>
                <a:cxn ang="0">
                  <a:pos x="278" y="52"/>
                </a:cxn>
                <a:cxn ang="0">
                  <a:pos x="316" y="15"/>
                </a:cxn>
                <a:cxn ang="0">
                  <a:pos x="308" y="1"/>
                </a:cxn>
                <a:cxn ang="0">
                  <a:pos x="78" y="47"/>
                </a:cxn>
                <a:cxn ang="0">
                  <a:pos x="47" y="79"/>
                </a:cxn>
                <a:cxn ang="0">
                  <a:pos x="1" y="309"/>
                </a:cxn>
                <a:cxn ang="0">
                  <a:pos x="15" y="316"/>
                </a:cxn>
                <a:cxn ang="0">
                  <a:pos x="52" y="278"/>
                </a:cxn>
                <a:cxn ang="0">
                  <a:pos x="250" y="476"/>
                </a:cxn>
                <a:cxn ang="0">
                  <a:pos x="363" y="522"/>
                </a:cxn>
                <a:cxn ang="0">
                  <a:pos x="814" y="522"/>
                </a:cxn>
                <a:cxn ang="0">
                  <a:pos x="701" y="476"/>
                </a:cxn>
              </a:cxnLst>
              <a:rect l="0" t="0" r="r" b="b"/>
              <a:pathLst>
                <a:path w="814" h="522">
                  <a:moveTo>
                    <a:pt x="701" y="476"/>
                  </a:moveTo>
                  <a:cubicBezTo>
                    <a:pt x="278" y="52"/>
                    <a:pt x="278" y="52"/>
                    <a:pt x="278" y="52"/>
                  </a:cubicBezTo>
                  <a:cubicBezTo>
                    <a:pt x="316" y="15"/>
                    <a:pt x="316" y="15"/>
                    <a:pt x="316" y="15"/>
                  </a:cubicBezTo>
                  <a:cubicBezTo>
                    <a:pt x="321" y="9"/>
                    <a:pt x="316" y="0"/>
                    <a:pt x="308" y="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63" y="50"/>
                    <a:pt x="50" y="63"/>
                    <a:pt x="47" y="79"/>
                  </a:cubicBezTo>
                  <a:cubicBezTo>
                    <a:pt x="1" y="309"/>
                    <a:pt x="1" y="309"/>
                    <a:pt x="1" y="309"/>
                  </a:cubicBezTo>
                  <a:cubicBezTo>
                    <a:pt x="0" y="316"/>
                    <a:pt x="9" y="321"/>
                    <a:pt x="15" y="316"/>
                  </a:cubicBezTo>
                  <a:cubicBezTo>
                    <a:pt x="52" y="278"/>
                    <a:pt x="52" y="278"/>
                    <a:pt x="52" y="278"/>
                  </a:cubicBezTo>
                  <a:cubicBezTo>
                    <a:pt x="250" y="476"/>
                    <a:pt x="250" y="476"/>
                    <a:pt x="250" y="476"/>
                  </a:cubicBezTo>
                  <a:cubicBezTo>
                    <a:pt x="281" y="507"/>
                    <a:pt x="322" y="522"/>
                    <a:pt x="363" y="522"/>
                  </a:cubicBezTo>
                  <a:cubicBezTo>
                    <a:pt x="814" y="522"/>
                    <a:pt x="814" y="522"/>
                    <a:pt x="814" y="522"/>
                  </a:cubicBezTo>
                  <a:cubicBezTo>
                    <a:pt x="773" y="522"/>
                    <a:pt x="732" y="507"/>
                    <a:pt x="701" y="476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06"/>
            <p:cNvSpPr/>
            <p:nvPr/>
          </p:nvSpPr>
          <p:spPr bwMode="auto">
            <a:xfrm>
              <a:off x="6354003" y="2864577"/>
              <a:ext cx="1471505" cy="2294279"/>
            </a:xfrm>
            <a:custGeom>
              <a:avLst/>
              <a:gdLst/>
              <a:ahLst/>
              <a:cxnLst>
                <a:cxn ang="0">
                  <a:pos x="476" y="113"/>
                </a:cxn>
                <a:cxn ang="0">
                  <a:pos x="52" y="536"/>
                </a:cxn>
                <a:cxn ang="0">
                  <a:pos x="15" y="498"/>
                </a:cxn>
                <a:cxn ang="0">
                  <a:pos x="1" y="505"/>
                </a:cxn>
                <a:cxn ang="0">
                  <a:pos x="47" y="735"/>
                </a:cxn>
                <a:cxn ang="0">
                  <a:pos x="79" y="767"/>
                </a:cxn>
                <a:cxn ang="0">
                  <a:pos x="309" y="813"/>
                </a:cxn>
                <a:cxn ang="0">
                  <a:pos x="316" y="799"/>
                </a:cxn>
                <a:cxn ang="0">
                  <a:pos x="278" y="761"/>
                </a:cxn>
                <a:cxn ang="0">
                  <a:pos x="476" y="564"/>
                </a:cxn>
                <a:cxn ang="0">
                  <a:pos x="522" y="451"/>
                </a:cxn>
                <a:cxn ang="0">
                  <a:pos x="522" y="0"/>
                </a:cxn>
                <a:cxn ang="0">
                  <a:pos x="476" y="113"/>
                </a:cxn>
              </a:cxnLst>
              <a:rect l="0" t="0" r="r" b="b"/>
              <a:pathLst>
                <a:path w="522" h="814">
                  <a:moveTo>
                    <a:pt x="476" y="113"/>
                  </a:moveTo>
                  <a:cubicBezTo>
                    <a:pt x="52" y="536"/>
                    <a:pt x="52" y="536"/>
                    <a:pt x="52" y="536"/>
                  </a:cubicBezTo>
                  <a:cubicBezTo>
                    <a:pt x="15" y="498"/>
                    <a:pt x="15" y="498"/>
                    <a:pt x="15" y="498"/>
                  </a:cubicBezTo>
                  <a:cubicBezTo>
                    <a:pt x="9" y="492"/>
                    <a:pt x="0" y="498"/>
                    <a:pt x="1" y="505"/>
                  </a:cubicBezTo>
                  <a:cubicBezTo>
                    <a:pt x="47" y="735"/>
                    <a:pt x="47" y="735"/>
                    <a:pt x="47" y="735"/>
                  </a:cubicBezTo>
                  <a:cubicBezTo>
                    <a:pt x="50" y="751"/>
                    <a:pt x="63" y="763"/>
                    <a:pt x="79" y="767"/>
                  </a:cubicBezTo>
                  <a:cubicBezTo>
                    <a:pt x="309" y="813"/>
                    <a:pt x="309" y="813"/>
                    <a:pt x="309" y="813"/>
                  </a:cubicBezTo>
                  <a:cubicBezTo>
                    <a:pt x="316" y="814"/>
                    <a:pt x="321" y="805"/>
                    <a:pt x="316" y="799"/>
                  </a:cubicBezTo>
                  <a:cubicBezTo>
                    <a:pt x="278" y="761"/>
                    <a:pt x="278" y="761"/>
                    <a:pt x="278" y="761"/>
                  </a:cubicBezTo>
                  <a:cubicBezTo>
                    <a:pt x="476" y="564"/>
                    <a:pt x="476" y="564"/>
                    <a:pt x="476" y="564"/>
                  </a:cubicBezTo>
                  <a:cubicBezTo>
                    <a:pt x="507" y="533"/>
                    <a:pt x="522" y="492"/>
                    <a:pt x="522" y="451"/>
                  </a:cubicBezTo>
                  <a:cubicBezTo>
                    <a:pt x="522" y="0"/>
                    <a:pt x="522" y="0"/>
                    <a:pt x="522" y="0"/>
                  </a:cubicBezTo>
                  <a:cubicBezTo>
                    <a:pt x="522" y="41"/>
                    <a:pt x="507" y="81"/>
                    <a:pt x="476" y="113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07"/>
            <p:cNvSpPr/>
            <p:nvPr/>
          </p:nvSpPr>
          <p:spPr bwMode="auto">
            <a:xfrm>
              <a:off x="4380129" y="1840061"/>
              <a:ext cx="1475461" cy="2294279"/>
            </a:xfrm>
            <a:custGeom>
              <a:avLst/>
              <a:gdLst/>
              <a:ahLst/>
              <a:cxnLst>
                <a:cxn ang="0">
                  <a:pos x="522" y="308"/>
                </a:cxn>
                <a:cxn ang="0">
                  <a:pos x="476" y="78"/>
                </a:cxn>
                <a:cxn ang="0">
                  <a:pos x="444" y="47"/>
                </a:cxn>
                <a:cxn ang="0">
                  <a:pos x="214" y="1"/>
                </a:cxn>
                <a:cxn ang="0">
                  <a:pos x="207" y="15"/>
                </a:cxn>
                <a:cxn ang="0">
                  <a:pos x="245" y="52"/>
                </a:cxn>
                <a:cxn ang="0">
                  <a:pos x="47" y="250"/>
                </a:cxn>
                <a:cxn ang="0">
                  <a:pos x="0" y="363"/>
                </a:cxn>
                <a:cxn ang="0">
                  <a:pos x="0" y="814"/>
                </a:cxn>
                <a:cxn ang="0">
                  <a:pos x="47" y="701"/>
                </a:cxn>
                <a:cxn ang="0">
                  <a:pos x="470" y="278"/>
                </a:cxn>
                <a:cxn ang="0">
                  <a:pos x="508" y="316"/>
                </a:cxn>
                <a:cxn ang="0">
                  <a:pos x="522" y="308"/>
                </a:cxn>
              </a:cxnLst>
              <a:rect l="0" t="0" r="r" b="b"/>
              <a:pathLst>
                <a:path w="523" h="814">
                  <a:moveTo>
                    <a:pt x="522" y="308"/>
                  </a:moveTo>
                  <a:cubicBezTo>
                    <a:pt x="476" y="78"/>
                    <a:pt x="476" y="78"/>
                    <a:pt x="476" y="78"/>
                  </a:cubicBezTo>
                  <a:cubicBezTo>
                    <a:pt x="472" y="63"/>
                    <a:pt x="460" y="50"/>
                    <a:pt x="444" y="47"/>
                  </a:cubicBezTo>
                  <a:cubicBezTo>
                    <a:pt x="214" y="1"/>
                    <a:pt x="214" y="1"/>
                    <a:pt x="214" y="1"/>
                  </a:cubicBezTo>
                  <a:cubicBezTo>
                    <a:pt x="206" y="0"/>
                    <a:pt x="201" y="9"/>
                    <a:pt x="207" y="15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47" y="250"/>
                    <a:pt x="47" y="250"/>
                    <a:pt x="47" y="250"/>
                  </a:cubicBezTo>
                  <a:cubicBezTo>
                    <a:pt x="16" y="281"/>
                    <a:pt x="0" y="322"/>
                    <a:pt x="0" y="363"/>
                  </a:cubicBezTo>
                  <a:cubicBezTo>
                    <a:pt x="0" y="814"/>
                    <a:pt x="0" y="814"/>
                    <a:pt x="0" y="814"/>
                  </a:cubicBezTo>
                  <a:cubicBezTo>
                    <a:pt x="0" y="773"/>
                    <a:pt x="16" y="732"/>
                    <a:pt x="47" y="701"/>
                  </a:cubicBezTo>
                  <a:cubicBezTo>
                    <a:pt x="470" y="278"/>
                    <a:pt x="470" y="278"/>
                    <a:pt x="470" y="278"/>
                  </a:cubicBezTo>
                  <a:cubicBezTo>
                    <a:pt x="508" y="316"/>
                    <a:pt x="508" y="316"/>
                    <a:pt x="508" y="316"/>
                  </a:cubicBezTo>
                  <a:cubicBezTo>
                    <a:pt x="514" y="321"/>
                    <a:pt x="523" y="316"/>
                    <a:pt x="522" y="308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08"/>
            <p:cNvSpPr/>
            <p:nvPr/>
          </p:nvSpPr>
          <p:spPr bwMode="auto">
            <a:xfrm>
              <a:off x="5467937" y="1772816"/>
              <a:ext cx="2294282" cy="1475460"/>
            </a:xfrm>
            <a:custGeom>
              <a:avLst/>
              <a:gdLst/>
              <a:ahLst/>
              <a:cxnLst>
                <a:cxn ang="0">
                  <a:pos x="799" y="207"/>
                </a:cxn>
                <a:cxn ang="0">
                  <a:pos x="761" y="245"/>
                </a:cxn>
                <a:cxn ang="0">
                  <a:pos x="564" y="47"/>
                </a:cxn>
                <a:cxn ang="0">
                  <a:pos x="451" y="0"/>
                </a:cxn>
                <a:cxn ang="0">
                  <a:pos x="0" y="0"/>
                </a:cxn>
                <a:cxn ang="0">
                  <a:pos x="113" y="47"/>
                </a:cxn>
                <a:cxn ang="0">
                  <a:pos x="536" y="470"/>
                </a:cxn>
                <a:cxn ang="0">
                  <a:pos x="498" y="508"/>
                </a:cxn>
                <a:cxn ang="0">
                  <a:pos x="505" y="522"/>
                </a:cxn>
                <a:cxn ang="0">
                  <a:pos x="735" y="476"/>
                </a:cxn>
                <a:cxn ang="0">
                  <a:pos x="767" y="444"/>
                </a:cxn>
                <a:cxn ang="0">
                  <a:pos x="813" y="214"/>
                </a:cxn>
                <a:cxn ang="0">
                  <a:pos x="799" y="207"/>
                </a:cxn>
              </a:cxnLst>
              <a:rect l="0" t="0" r="r" b="b"/>
              <a:pathLst>
                <a:path w="814" h="523">
                  <a:moveTo>
                    <a:pt x="799" y="207"/>
                  </a:moveTo>
                  <a:cubicBezTo>
                    <a:pt x="761" y="245"/>
                    <a:pt x="761" y="245"/>
                    <a:pt x="761" y="245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33" y="16"/>
                    <a:pt x="492" y="0"/>
                    <a:pt x="4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81" y="16"/>
                    <a:pt x="113" y="47"/>
                  </a:cubicBezTo>
                  <a:cubicBezTo>
                    <a:pt x="536" y="470"/>
                    <a:pt x="536" y="470"/>
                    <a:pt x="536" y="470"/>
                  </a:cubicBezTo>
                  <a:cubicBezTo>
                    <a:pt x="498" y="508"/>
                    <a:pt x="498" y="508"/>
                    <a:pt x="498" y="508"/>
                  </a:cubicBezTo>
                  <a:cubicBezTo>
                    <a:pt x="493" y="514"/>
                    <a:pt x="498" y="523"/>
                    <a:pt x="505" y="522"/>
                  </a:cubicBezTo>
                  <a:cubicBezTo>
                    <a:pt x="735" y="476"/>
                    <a:pt x="735" y="476"/>
                    <a:pt x="735" y="476"/>
                  </a:cubicBezTo>
                  <a:cubicBezTo>
                    <a:pt x="751" y="472"/>
                    <a:pt x="764" y="460"/>
                    <a:pt x="767" y="444"/>
                  </a:cubicBezTo>
                  <a:cubicBezTo>
                    <a:pt x="813" y="214"/>
                    <a:pt x="813" y="214"/>
                    <a:pt x="813" y="214"/>
                  </a:cubicBezTo>
                  <a:cubicBezTo>
                    <a:pt x="814" y="206"/>
                    <a:pt x="805" y="201"/>
                    <a:pt x="799" y="207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TextBox 109"/>
            <p:cNvSpPr txBox="1"/>
            <p:nvPr/>
          </p:nvSpPr>
          <p:spPr>
            <a:xfrm rot="18842982">
              <a:off x="4302814" y="2514354"/>
              <a:ext cx="1460657" cy="307777"/>
            </a:xfrm>
            <a:prstGeom prst="rect">
              <a:avLst/>
            </a:prstGeom>
            <a:noFill/>
          </p:spPr>
          <p:txBody>
            <a:bodyPr wrap="none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r>
                <a:rPr lang="en-US" altLang="zh-CN" sz="14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en-US" altLang="zh-CN" sz="140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110"/>
            <p:cNvSpPr txBox="1"/>
            <p:nvPr/>
          </p:nvSpPr>
          <p:spPr>
            <a:xfrm rot="2642982">
              <a:off x="6193130" y="2292040"/>
              <a:ext cx="1460657" cy="307777"/>
            </a:xfrm>
            <a:prstGeom prst="rect">
              <a:avLst/>
            </a:prstGeom>
            <a:noFill/>
          </p:spPr>
          <p:txBody>
            <a:bodyPr wrap="none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8" name="TextBox 111"/>
            <p:cNvSpPr txBox="1"/>
            <p:nvPr/>
          </p:nvSpPr>
          <p:spPr>
            <a:xfrm rot="2757018" flipH="1">
              <a:off x="4526860" y="4412218"/>
              <a:ext cx="1460657" cy="307777"/>
            </a:xfrm>
            <a:prstGeom prst="rect">
              <a:avLst/>
            </a:prstGeom>
            <a:noFill/>
          </p:spPr>
          <p:txBody>
            <a:bodyPr wrap="none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r>
                <a:rPr lang="en-US" altLang="zh-CN" sz="1400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en-US" altLang="zh-CN" sz="140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112"/>
            <p:cNvSpPr txBox="1"/>
            <p:nvPr/>
          </p:nvSpPr>
          <p:spPr>
            <a:xfrm rot="18957018" flipH="1">
              <a:off x="6473184" y="4175901"/>
              <a:ext cx="1460657" cy="307777"/>
            </a:xfrm>
            <a:prstGeom prst="rect">
              <a:avLst/>
            </a:prstGeom>
            <a:noFill/>
          </p:spPr>
          <p:txBody>
            <a:bodyPr wrap="none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r>
                <a:rPr lang="en-US" altLang="zh-CN" sz="14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altLang="zh-CN" sz="140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990296" y="2530970"/>
            <a:ext cx="2965476" cy="852322"/>
            <a:chOff x="8386922" y="2192795"/>
            <a:chExt cx="2965476" cy="852322"/>
          </a:xfrm>
        </p:grpSpPr>
        <p:sp>
          <p:nvSpPr>
            <p:cNvPr id="31" name="矩形 30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990296" y="4736091"/>
            <a:ext cx="2965476" cy="852322"/>
            <a:chOff x="8386922" y="2192795"/>
            <a:chExt cx="2965476" cy="852322"/>
          </a:xfrm>
        </p:grpSpPr>
        <p:sp>
          <p:nvSpPr>
            <p:cNvPr id="34" name="矩形 33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235671" y="2530970"/>
            <a:ext cx="2965476" cy="852322"/>
            <a:chOff x="8386922" y="2192795"/>
            <a:chExt cx="2965476" cy="852322"/>
          </a:xfrm>
        </p:grpSpPr>
        <p:sp>
          <p:nvSpPr>
            <p:cNvPr id="37" name="矩形 36"/>
            <p:cNvSpPr/>
            <p:nvPr/>
          </p:nvSpPr>
          <p:spPr>
            <a:xfrm>
              <a:off x="8850447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235671" y="4736091"/>
            <a:ext cx="2965476" cy="852322"/>
            <a:chOff x="8386922" y="2192795"/>
            <a:chExt cx="2965476" cy="852322"/>
          </a:xfrm>
        </p:grpSpPr>
        <p:sp>
          <p:nvSpPr>
            <p:cNvPr id="40" name="矩形 39"/>
            <p:cNvSpPr/>
            <p:nvPr/>
          </p:nvSpPr>
          <p:spPr>
            <a:xfrm>
              <a:off x="8850447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6" name="椭圆 45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岗位认知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66990" y="2437253"/>
            <a:ext cx="3461389" cy="3055186"/>
            <a:chOff x="4366990" y="2437253"/>
            <a:chExt cx="3461389" cy="3055186"/>
          </a:xfrm>
        </p:grpSpPr>
        <p:sp>
          <p:nvSpPr>
            <p:cNvPr id="4" name="Freeform: Shape 3"/>
            <p:cNvSpPr/>
            <p:nvPr/>
          </p:nvSpPr>
          <p:spPr>
            <a:xfrm>
              <a:off x="4977729" y="2698762"/>
              <a:ext cx="2228892" cy="25294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8"/>
            <p:cNvSpPr/>
            <p:nvPr/>
          </p:nvSpPr>
          <p:spPr>
            <a:xfrm>
              <a:off x="7047449" y="3564504"/>
              <a:ext cx="780930" cy="780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6" extrusionOk="0">
                  <a:moveTo>
                    <a:pt x="11898" y="19600"/>
                  </a:moveTo>
                  <a:cubicBezTo>
                    <a:pt x="6542" y="20703"/>
                    <a:pt x="1307" y="17254"/>
                    <a:pt x="205" y="11898"/>
                  </a:cubicBezTo>
                  <a:cubicBezTo>
                    <a:pt x="-897" y="6542"/>
                    <a:pt x="2551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5"/>
                    <a:pt x="19600" y="7907"/>
                  </a:cubicBezTo>
                  <a:cubicBezTo>
                    <a:pt x="20703" y="13263"/>
                    <a:pt x="17254" y="18499"/>
                    <a:pt x="11898" y="19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11"/>
            <p:cNvSpPr/>
            <p:nvPr/>
          </p:nvSpPr>
          <p:spPr>
            <a:xfrm>
              <a:off x="6380163" y="4711489"/>
              <a:ext cx="780959" cy="780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6" extrusionOk="0">
                  <a:moveTo>
                    <a:pt x="7908" y="205"/>
                  </a:moveTo>
                  <a:cubicBezTo>
                    <a:pt x="13264" y="-897"/>
                    <a:pt x="18500" y="2551"/>
                    <a:pt x="19602" y="7907"/>
                  </a:cubicBezTo>
                  <a:cubicBezTo>
                    <a:pt x="20703" y="13264"/>
                    <a:pt x="17254" y="18499"/>
                    <a:pt x="11899" y="19601"/>
                  </a:cubicBezTo>
                  <a:cubicBezTo>
                    <a:pt x="6545" y="20703"/>
                    <a:pt x="1312" y="17258"/>
                    <a:pt x="207" y="11907"/>
                  </a:cubicBezTo>
                  <a:cubicBezTo>
                    <a:pt x="206" y="11904"/>
                    <a:pt x="206" y="11901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20"/>
            <p:cNvSpPr/>
            <p:nvPr/>
          </p:nvSpPr>
          <p:spPr>
            <a:xfrm>
              <a:off x="4366990" y="3564509"/>
              <a:ext cx="780959" cy="780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11898" y="19602"/>
                  </a:moveTo>
                  <a:cubicBezTo>
                    <a:pt x="6542" y="20704"/>
                    <a:pt x="1306" y="17256"/>
                    <a:pt x="204" y="11899"/>
                  </a:cubicBezTo>
                  <a:cubicBezTo>
                    <a:pt x="-897" y="6542"/>
                    <a:pt x="2552" y="1307"/>
                    <a:pt x="7907" y="205"/>
                  </a:cubicBezTo>
                  <a:cubicBezTo>
                    <a:pt x="13261" y="-896"/>
                    <a:pt x="18494" y="2549"/>
                    <a:pt x="19599" y="7900"/>
                  </a:cubicBezTo>
                  <a:cubicBezTo>
                    <a:pt x="19600" y="7903"/>
                    <a:pt x="19600" y="7905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5"/>
            <p:cNvSpPr/>
            <p:nvPr/>
          </p:nvSpPr>
          <p:spPr>
            <a:xfrm>
              <a:off x="6368851" y="2437263"/>
              <a:ext cx="780937" cy="780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7907" y="205"/>
                  </a:moveTo>
                  <a:cubicBezTo>
                    <a:pt x="13264" y="-897"/>
                    <a:pt x="18498" y="2551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ubicBezTo>
                    <a:pt x="6545" y="20703"/>
                    <a:pt x="1312" y="17258"/>
                    <a:pt x="206" y="11907"/>
                  </a:cubicBezTo>
                  <a:cubicBezTo>
                    <a:pt x="206" y="11904"/>
                    <a:pt x="205" y="11901"/>
                    <a:pt x="204" y="11899"/>
                  </a:cubicBezTo>
                  <a:cubicBezTo>
                    <a:pt x="-897" y="6542"/>
                    <a:pt x="2551" y="1307"/>
                    <a:pt x="7907" y="205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4"/>
            <p:cNvSpPr/>
            <p:nvPr/>
          </p:nvSpPr>
          <p:spPr>
            <a:xfrm>
              <a:off x="5045587" y="4711492"/>
              <a:ext cx="780930" cy="780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7908" y="205"/>
                  </a:moveTo>
                  <a:cubicBezTo>
                    <a:pt x="13264" y="-897"/>
                    <a:pt x="18499" y="2552"/>
                    <a:pt x="19601" y="7908"/>
                  </a:cubicBezTo>
                  <a:cubicBezTo>
                    <a:pt x="20703" y="13265"/>
                    <a:pt x="17255" y="18500"/>
                    <a:pt x="11899" y="19602"/>
                  </a:cubicBezTo>
                  <a:cubicBezTo>
                    <a:pt x="6545" y="20703"/>
                    <a:pt x="1313" y="17258"/>
                    <a:pt x="207" y="11907"/>
                  </a:cubicBezTo>
                  <a:cubicBezTo>
                    <a:pt x="207" y="11904"/>
                    <a:pt x="206" y="11901"/>
                    <a:pt x="206" y="11899"/>
                  </a:cubicBezTo>
                  <a:cubicBezTo>
                    <a:pt x="-897" y="6543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7"/>
            <p:cNvSpPr/>
            <p:nvPr/>
          </p:nvSpPr>
          <p:spPr>
            <a:xfrm>
              <a:off x="5034279" y="2437253"/>
              <a:ext cx="780942" cy="780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11898" y="19602"/>
                  </a:moveTo>
                  <a:cubicBezTo>
                    <a:pt x="6542" y="20703"/>
                    <a:pt x="1307" y="17255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4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Freeform: Shape 8"/>
            <p:cNvSpPr/>
            <p:nvPr/>
          </p:nvSpPr>
          <p:spPr>
            <a:xfrm>
              <a:off x="7266198" y="3783546"/>
              <a:ext cx="343432" cy="342872"/>
            </a:xfrm>
            <a:custGeom>
              <a:avLst/>
              <a:gdLst>
                <a:gd name="connsiteX0" fmla="*/ 140017 w 606581"/>
                <a:gd name="connsiteY0" fmla="*/ 411043 h 605592"/>
                <a:gd name="connsiteX1" fmla="*/ 178821 w 606581"/>
                <a:gd name="connsiteY1" fmla="*/ 427078 h 605592"/>
                <a:gd name="connsiteX2" fmla="*/ 178821 w 606581"/>
                <a:gd name="connsiteY2" fmla="*/ 504564 h 605592"/>
                <a:gd name="connsiteX3" fmla="*/ 93692 w 606581"/>
                <a:gd name="connsiteY3" fmla="*/ 589557 h 605592"/>
                <a:gd name="connsiteX4" fmla="*/ 54887 w 606581"/>
                <a:gd name="connsiteY4" fmla="*/ 605592 h 605592"/>
                <a:gd name="connsiteX5" fmla="*/ 16083 w 606581"/>
                <a:gd name="connsiteY5" fmla="*/ 589557 h 605592"/>
                <a:gd name="connsiteX6" fmla="*/ 16083 w 606581"/>
                <a:gd name="connsiteY6" fmla="*/ 511979 h 605592"/>
                <a:gd name="connsiteX7" fmla="*/ 101212 w 606581"/>
                <a:gd name="connsiteY7" fmla="*/ 427078 h 605592"/>
                <a:gd name="connsiteX8" fmla="*/ 140017 w 606581"/>
                <a:gd name="connsiteY8" fmla="*/ 411043 h 605592"/>
                <a:gd name="connsiteX9" fmla="*/ 382501 w 606581"/>
                <a:gd name="connsiteY9" fmla="*/ 49537 h 605592"/>
                <a:gd name="connsiteX10" fmla="*/ 557044 w 606581"/>
                <a:gd name="connsiteY10" fmla="*/ 223798 h 605592"/>
                <a:gd name="connsiteX11" fmla="*/ 382501 w 606581"/>
                <a:gd name="connsiteY11" fmla="*/ 398059 h 605592"/>
                <a:gd name="connsiteX12" fmla="*/ 207957 w 606581"/>
                <a:gd name="connsiteY12" fmla="*/ 223798 h 605592"/>
                <a:gd name="connsiteX13" fmla="*/ 382501 w 606581"/>
                <a:gd name="connsiteY13" fmla="*/ 49537 h 605592"/>
                <a:gd name="connsiteX14" fmla="*/ 382536 w 606581"/>
                <a:gd name="connsiteY14" fmla="*/ 24750 h 605592"/>
                <a:gd name="connsiteX15" fmla="*/ 304914 w 606581"/>
                <a:gd name="connsiteY15" fmla="*/ 40417 h 605592"/>
                <a:gd name="connsiteX16" fmla="*/ 241591 w 606581"/>
                <a:gd name="connsiteY16" fmla="*/ 83058 h 605592"/>
                <a:gd name="connsiteX17" fmla="*/ 198880 w 606581"/>
                <a:gd name="connsiteY17" fmla="*/ 146278 h 605592"/>
                <a:gd name="connsiteX18" fmla="*/ 183189 w 606581"/>
                <a:gd name="connsiteY18" fmla="*/ 223774 h 605592"/>
                <a:gd name="connsiteX19" fmla="*/ 198880 w 606581"/>
                <a:gd name="connsiteY19" fmla="*/ 301177 h 605592"/>
                <a:gd name="connsiteX20" fmla="*/ 241591 w 606581"/>
                <a:gd name="connsiteY20" fmla="*/ 364490 h 605592"/>
                <a:gd name="connsiteX21" fmla="*/ 304914 w 606581"/>
                <a:gd name="connsiteY21" fmla="*/ 407131 h 605592"/>
                <a:gd name="connsiteX22" fmla="*/ 382536 w 606581"/>
                <a:gd name="connsiteY22" fmla="*/ 422705 h 605592"/>
                <a:gd name="connsiteX23" fmla="*/ 460158 w 606581"/>
                <a:gd name="connsiteY23" fmla="*/ 407131 h 605592"/>
                <a:gd name="connsiteX24" fmla="*/ 523481 w 606581"/>
                <a:gd name="connsiteY24" fmla="*/ 364490 h 605592"/>
                <a:gd name="connsiteX25" fmla="*/ 566192 w 606581"/>
                <a:gd name="connsiteY25" fmla="*/ 301177 h 605592"/>
                <a:gd name="connsiteX26" fmla="*/ 581883 w 606581"/>
                <a:gd name="connsiteY26" fmla="*/ 223774 h 605592"/>
                <a:gd name="connsiteX27" fmla="*/ 566192 w 606581"/>
                <a:gd name="connsiteY27" fmla="*/ 146278 h 605592"/>
                <a:gd name="connsiteX28" fmla="*/ 523481 w 606581"/>
                <a:gd name="connsiteY28" fmla="*/ 83058 h 605592"/>
                <a:gd name="connsiteX29" fmla="*/ 460158 w 606581"/>
                <a:gd name="connsiteY29" fmla="*/ 40417 h 605592"/>
                <a:gd name="connsiteX30" fmla="*/ 382536 w 606581"/>
                <a:gd name="connsiteY30" fmla="*/ 24750 h 605592"/>
                <a:gd name="connsiteX31" fmla="*/ 382536 w 606581"/>
                <a:gd name="connsiteY31" fmla="*/ 0 h 605592"/>
                <a:gd name="connsiteX32" fmla="*/ 469721 w 606581"/>
                <a:gd name="connsiteY32" fmla="*/ 17613 h 605592"/>
                <a:gd name="connsiteX33" fmla="*/ 540937 w 606581"/>
                <a:gd name="connsiteY33" fmla="*/ 65538 h 605592"/>
                <a:gd name="connsiteX34" fmla="*/ 588940 w 606581"/>
                <a:gd name="connsiteY34" fmla="*/ 136637 h 605592"/>
                <a:gd name="connsiteX35" fmla="*/ 606581 w 606581"/>
                <a:gd name="connsiteY35" fmla="*/ 223774 h 605592"/>
                <a:gd name="connsiteX36" fmla="*/ 588940 w 606581"/>
                <a:gd name="connsiteY36" fmla="*/ 310818 h 605592"/>
                <a:gd name="connsiteX37" fmla="*/ 540937 w 606581"/>
                <a:gd name="connsiteY37" fmla="*/ 381917 h 605592"/>
                <a:gd name="connsiteX38" fmla="*/ 469721 w 606581"/>
                <a:gd name="connsiteY38" fmla="*/ 429842 h 605592"/>
                <a:gd name="connsiteX39" fmla="*/ 382536 w 606581"/>
                <a:gd name="connsiteY39" fmla="*/ 447455 h 605592"/>
                <a:gd name="connsiteX40" fmla="*/ 295258 w 606581"/>
                <a:gd name="connsiteY40" fmla="*/ 429842 h 605592"/>
                <a:gd name="connsiteX41" fmla="*/ 240105 w 606581"/>
                <a:gd name="connsiteY41" fmla="*/ 396471 h 605592"/>
                <a:gd name="connsiteX42" fmla="*/ 209558 w 606581"/>
                <a:gd name="connsiteY42" fmla="*/ 427061 h 605592"/>
                <a:gd name="connsiteX43" fmla="*/ 196373 w 606581"/>
                <a:gd name="connsiteY43" fmla="*/ 409541 h 605592"/>
                <a:gd name="connsiteX44" fmla="*/ 178918 w 606581"/>
                <a:gd name="connsiteY44" fmla="*/ 396378 h 605592"/>
                <a:gd name="connsiteX45" fmla="*/ 209465 w 606581"/>
                <a:gd name="connsiteY45" fmla="*/ 365880 h 605592"/>
                <a:gd name="connsiteX46" fmla="*/ 176040 w 606581"/>
                <a:gd name="connsiteY46" fmla="*/ 310818 h 605592"/>
                <a:gd name="connsiteX47" fmla="*/ 158491 w 606581"/>
                <a:gd name="connsiteY47" fmla="*/ 223774 h 605592"/>
                <a:gd name="connsiteX48" fmla="*/ 176040 w 606581"/>
                <a:gd name="connsiteY48" fmla="*/ 136637 h 605592"/>
                <a:gd name="connsiteX49" fmla="*/ 224043 w 606581"/>
                <a:gd name="connsiteY49" fmla="*/ 65538 h 605592"/>
                <a:gd name="connsiteX50" fmla="*/ 295258 w 606581"/>
                <a:gd name="connsiteY50" fmla="*/ 17613 h 605592"/>
                <a:gd name="connsiteX51" fmla="*/ 382536 w 606581"/>
                <a:gd name="connsiteY51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606581" h="605592">
                  <a:moveTo>
                    <a:pt x="140017" y="411043"/>
                  </a:moveTo>
                  <a:cubicBezTo>
                    <a:pt x="154035" y="411043"/>
                    <a:pt x="168053" y="416326"/>
                    <a:pt x="178821" y="427078"/>
                  </a:cubicBezTo>
                  <a:cubicBezTo>
                    <a:pt x="200266" y="448488"/>
                    <a:pt x="200266" y="483153"/>
                    <a:pt x="178821" y="504564"/>
                  </a:cubicBezTo>
                  <a:lnTo>
                    <a:pt x="93692" y="589557"/>
                  </a:lnTo>
                  <a:cubicBezTo>
                    <a:pt x="83016" y="600216"/>
                    <a:pt x="68905" y="605592"/>
                    <a:pt x="54887" y="605592"/>
                  </a:cubicBezTo>
                  <a:cubicBezTo>
                    <a:pt x="40870" y="605592"/>
                    <a:pt x="26759" y="600216"/>
                    <a:pt x="16083" y="589557"/>
                  </a:cubicBezTo>
                  <a:cubicBezTo>
                    <a:pt x="-5362" y="568147"/>
                    <a:pt x="-5362" y="533389"/>
                    <a:pt x="16083" y="511979"/>
                  </a:cubicBezTo>
                  <a:lnTo>
                    <a:pt x="101212" y="427078"/>
                  </a:lnTo>
                  <a:cubicBezTo>
                    <a:pt x="111888" y="416326"/>
                    <a:pt x="125999" y="411043"/>
                    <a:pt x="140017" y="411043"/>
                  </a:cubicBezTo>
                  <a:close/>
                  <a:moveTo>
                    <a:pt x="382501" y="49537"/>
                  </a:moveTo>
                  <a:cubicBezTo>
                    <a:pt x="478871" y="49537"/>
                    <a:pt x="557044" y="127491"/>
                    <a:pt x="557044" y="223798"/>
                  </a:cubicBezTo>
                  <a:cubicBezTo>
                    <a:pt x="557044" y="320012"/>
                    <a:pt x="478871" y="398059"/>
                    <a:pt x="382501" y="398059"/>
                  </a:cubicBezTo>
                  <a:cubicBezTo>
                    <a:pt x="286130" y="398059"/>
                    <a:pt x="207957" y="320012"/>
                    <a:pt x="207957" y="223798"/>
                  </a:cubicBezTo>
                  <a:cubicBezTo>
                    <a:pt x="207957" y="127491"/>
                    <a:pt x="286130" y="49537"/>
                    <a:pt x="382501" y="49537"/>
                  </a:cubicBezTo>
                  <a:close/>
                  <a:moveTo>
                    <a:pt x="382536" y="24750"/>
                  </a:moveTo>
                  <a:cubicBezTo>
                    <a:pt x="355610" y="24750"/>
                    <a:pt x="329519" y="30034"/>
                    <a:pt x="304914" y="40417"/>
                  </a:cubicBezTo>
                  <a:cubicBezTo>
                    <a:pt x="281238" y="50428"/>
                    <a:pt x="259882" y="64796"/>
                    <a:pt x="241591" y="83058"/>
                  </a:cubicBezTo>
                  <a:cubicBezTo>
                    <a:pt x="223300" y="101319"/>
                    <a:pt x="208908" y="122547"/>
                    <a:pt x="198880" y="146278"/>
                  </a:cubicBezTo>
                  <a:cubicBezTo>
                    <a:pt x="188481" y="170843"/>
                    <a:pt x="183189" y="196891"/>
                    <a:pt x="183189" y="223774"/>
                  </a:cubicBezTo>
                  <a:cubicBezTo>
                    <a:pt x="183189" y="250564"/>
                    <a:pt x="188481" y="276705"/>
                    <a:pt x="198880" y="301177"/>
                  </a:cubicBezTo>
                  <a:cubicBezTo>
                    <a:pt x="208908" y="324908"/>
                    <a:pt x="223300" y="346228"/>
                    <a:pt x="241591" y="364490"/>
                  </a:cubicBezTo>
                  <a:cubicBezTo>
                    <a:pt x="259882" y="382752"/>
                    <a:pt x="281238" y="397027"/>
                    <a:pt x="304914" y="407131"/>
                  </a:cubicBezTo>
                  <a:cubicBezTo>
                    <a:pt x="329519" y="417513"/>
                    <a:pt x="355610" y="422705"/>
                    <a:pt x="382536" y="422705"/>
                  </a:cubicBezTo>
                  <a:cubicBezTo>
                    <a:pt x="409462" y="422705"/>
                    <a:pt x="435553" y="417513"/>
                    <a:pt x="460158" y="407131"/>
                  </a:cubicBezTo>
                  <a:cubicBezTo>
                    <a:pt x="483834" y="397027"/>
                    <a:pt x="505190" y="382752"/>
                    <a:pt x="523481" y="364490"/>
                  </a:cubicBezTo>
                  <a:cubicBezTo>
                    <a:pt x="541772" y="346228"/>
                    <a:pt x="556164" y="324908"/>
                    <a:pt x="566192" y="301177"/>
                  </a:cubicBezTo>
                  <a:cubicBezTo>
                    <a:pt x="576591" y="276705"/>
                    <a:pt x="581883" y="250564"/>
                    <a:pt x="581883" y="223774"/>
                  </a:cubicBezTo>
                  <a:cubicBezTo>
                    <a:pt x="581883" y="196891"/>
                    <a:pt x="576591" y="170843"/>
                    <a:pt x="566192" y="146278"/>
                  </a:cubicBezTo>
                  <a:cubicBezTo>
                    <a:pt x="556164" y="122547"/>
                    <a:pt x="541772" y="101319"/>
                    <a:pt x="523481" y="83058"/>
                  </a:cubicBezTo>
                  <a:cubicBezTo>
                    <a:pt x="505190" y="64796"/>
                    <a:pt x="483834" y="50428"/>
                    <a:pt x="460158" y="40417"/>
                  </a:cubicBezTo>
                  <a:cubicBezTo>
                    <a:pt x="435553" y="30034"/>
                    <a:pt x="409462" y="24750"/>
                    <a:pt x="382536" y="24750"/>
                  </a:cubicBezTo>
                  <a:close/>
                  <a:moveTo>
                    <a:pt x="382536" y="0"/>
                  </a:moveTo>
                  <a:cubicBezTo>
                    <a:pt x="412712" y="0"/>
                    <a:pt x="442145" y="5933"/>
                    <a:pt x="469721" y="17613"/>
                  </a:cubicBezTo>
                  <a:cubicBezTo>
                    <a:pt x="496462" y="28922"/>
                    <a:pt x="520417" y="45051"/>
                    <a:pt x="540937" y="65538"/>
                  </a:cubicBezTo>
                  <a:cubicBezTo>
                    <a:pt x="561549" y="86117"/>
                    <a:pt x="577705" y="110033"/>
                    <a:pt x="588940" y="136637"/>
                  </a:cubicBezTo>
                  <a:cubicBezTo>
                    <a:pt x="600639" y="164262"/>
                    <a:pt x="606581" y="193554"/>
                    <a:pt x="606581" y="223774"/>
                  </a:cubicBezTo>
                  <a:cubicBezTo>
                    <a:pt x="606581" y="253901"/>
                    <a:pt x="600639" y="283194"/>
                    <a:pt x="588940" y="310818"/>
                  </a:cubicBezTo>
                  <a:cubicBezTo>
                    <a:pt x="577705" y="337515"/>
                    <a:pt x="561549" y="361431"/>
                    <a:pt x="540937" y="381917"/>
                  </a:cubicBezTo>
                  <a:cubicBezTo>
                    <a:pt x="520417" y="402496"/>
                    <a:pt x="496462" y="418626"/>
                    <a:pt x="469721" y="429842"/>
                  </a:cubicBezTo>
                  <a:cubicBezTo>
                    <a:pt x="442145" y="441522"/>
                    <a:pt x="412805" y="447455"/>
                    <a:pt x="382536" y="447455"/>
                  </a:cubicBezTo>
                  <a:cubicBezTo>
                    <a:pt x="352267" y="447455"/>
                    <a:pt x="322927" y="441522"/>
                    <a:pt x="295258" y="429842"/>
                  </a:cubicBezTo>
                  <a:cubicBezTo>
                    <a:pt x="275295" y="421407"/>
                    <a:pt x="256818" y="410190"/>
                    <a:pt x="240105" y="396471"/>
                  </a:cubicBezTo>
                  <a:lnTo>
                    <a:pt x="209558" y="427061"/>
                  </a:lnTo>
                  <a:cubicBezTo>
                    <a:pt x="206030" y="420758"/>
                    <a:pt x="201666" y="414918"/>
                    <a:pt x="196373" y="409541"/>
                  </a:cubicBezTo>
                  <a:cubicBezTo>
                    <a:pt x="191081" y="404350"/>
                    <a:pt x="185232" y="399901"/>
                    <a:pt x="178918" y="396378"/>
                  </a:cubicBezTo>
                  <a:lnTo>
                    <a:pt x="209465" y="365880"/>
                  </a:lnTo>
                  <a:cubicBezTo>
                    <a:pt x="195724" y="349287"/>
                    <a:pt x="184582" y="330840"/>
                    <a:pt x="176040" y="310818"/>
                  </a:cubicBezTo>
                  <a:cubicBezTo>
                    <a:pt x="164341" y="283194"/>
                    <a:pt x="158491" y="253901"/>
                    <a:pt x="158491" y="223774"/>
                  </a:cubicBezTo>
                  <a:cubicBezTo>
                    <a:pt x="158491" y="193554"/>
                    <a:pt x="164341" y="164262"/>
                    <a:pt x="176040" y="136637"/>
                  </a:cubicBezTo>
                  <a:cubicBezTo>
                    <a:pt x="187367" y="110033"/>
                    <a:pt x="203523" y="86117"/>
                    <a:pt x="224043" y="65538"/>
                  </a:cubicBezTo>
                  <a:cubicBezTo>
                    <a:pt x="244655" y="45051"/>
                    <a:pt x="268610" y="28922"/>
                    <a:pt x="295258" y="17613"/>
                  </a:cubicBezTo>
                  <a:cubicBezTo>
                    <a:pt x="322927" y="5933"/>
                    <a:pt x="352267" y="0"/>
                    <a:pt x="382536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Freeform: Shape 11"/>
            <p:cNvSpPr/>
            <p:nvPr/>
          </p:nvSpPr>
          <p:spPr>
            <a:xfrm>
              <a:off x="6614037" y="4930246"/>
              <a:ext cx="313212" cy="343436"/>
            </a:xfrm>
            <a:custGeom>
              <a:avLst/>
              <a:gdLst>
                <a:gd name="connsiteX0" fmla="*/ 257952 w 552598"/>
                <a:gd name="connsiteY0" fmla="*/ 238897 h 605921"/>
                <a:gd name="connsiteX1" fmla="*/ 252845 w 552598"/>
                <a:gd name="connsiteY1" fmla="*/ 243996 h 605921"/>
                <a:gd name="connsiteX2" fmla="*/ 252845 w 552598"/>
                <a:gd name="connsiteY2" fmla="*/ 308986 h 605921"/>
                <a:gd name="connsiteX3" fmla="*/ 228056 w 552598"/>
                <a:gd name="connsiteY3" fmla="*/ 308986 h 605921"/>
                <a:gd name="connsiteX4" fmla="*/ 225642 w 552598"/>
                <a:gd name="connsiteY4" fmla="*/ 314085 h 605921"/>
                <a:gd name="connsiteX5" fmla="*/ 273271 w 552598"/>
                <a:gd name="connsiteY5" fmla="*/ 372123 h 605921"/>
                <a:gd name="connsiteX6" fmla="*/ 279306 w 552598"/>
                <a:gd name="connsiteY6" fmla="*/ 372123 h 605921"/>
                <a:gd name="connsiteX7" fmla="*/ 327027 w 552598"/>
                <a:gd name="connsiteY7" fmla="*/ 314085 h 605921"/>
                <a:gd name="connsiteX8" fmla="*/ 324520 w 552598"/>
                <a:gd name="connsiteY8" fmla="*/ 308986 h 605921"/>
                <a:gd name="connsiteX9" fmla="*/ 299731 w 552598"/>
                <a:gd name="connsiteY9" fmla="*/ 308986 h 605921"/>
                <a:gd name="connsiteX10" fmla="*/ 299731 w 552598"/>
                <a:gd name="connsiteY10" fmla="*/ 243996 h 605921"/>
                <a:gd name="connsiteX11" fmla="*/ 294718 w 552598"/>
                <a:gd name="connsiteY11" fmla="*/ 238897 h 605921"/>
                <a:gd name="connsiteX12" fmla="*/ 260737 w 552598"/>
                <a:gd name="connsiteY12" fmla="*/ 130146 h 605921"/>
                <a:gd name="connsiteX13" fmla="*/ 291932 w 552598"/>
                <a:gd name="connsiteY13" fmla="*/ 130146 h 605921"/>
                <a:gd name="connsiteX14" fmla="*/ 303445 w 552598"/>
                <a:gd name="connsiteY14" fmla="*/ 141642 h 605921"/>
                <a:gd name="connsiteX15" fmla="*/ 303445 w 552598"/>
                <a:gd name="connsiteY15" fmla="*/ 167602 h 605921"/>
                <a:gd name="connsiteX16" fmla="*/ 353580 w 552598"/>
                <a:gd name="connsiteY16" fmla="*/ 188369 h 605921"/>
                <a:gd name="connsiteX17" fmla="*/ 371963 w 552598"/>
                <a:gd name="connsiteY17" fmla="*/ 170012 h 605921"/>
                <a:gd name="connsiteX18" fmla="*/ 388118 w 552598"/>
                <a:gd name="connsiteY18" fmla="*/ 170012 h 605921"/>
                <a:gd name="connsiteX19" fmla="*/ 410215 w 552598"/>
                <a:gd name="connsiteY19" fmla="*/ 192077 h 605921"/>
                <a:gd name="connsiteX20" fmla="*/ 410215 w 552598"/>
                <a:gd name="connsiteY20" fmla="*/ 208209 h 605921"/>
                <a:gd name="connsiteX21" fmla="*/ 391832 w 552598"/>
                <a:gd name="connsiteY21" fmla="*/ 226566 h 605921"/>
                <a:gd name="connsiteX22" fmla="*/ 412628 w 552598"/>
                <a:gd name="connsiteY22" fmla="*/ 276630 h 605921"/>
                <a:gd name="connsiteX23" fmla="*/ 438625 w 552598"/>
                <a:gd name="connsiteY23" fmla="*/ 276630 h 605921"/>
                <a:gd name="connsiteX24" fmla="*/ 450137 w 552598"/>
                <a:gd name="connsiteY24" fmla="*/ 288126 h 605921"/>
                <a:gd name="connsiteX25" fmla="*/ 450137 w 552598"/>
                <a:gd name="connsiteY25" fmla="*/ 319277 h 605921"/>
                <a:gd name="connsiteX26" fmla="*/ 438625 w 552598"/>
                <a:gd name="connsiteY26" fmla="*/ 330773 h 605921"/>
                <a:gd name="connsiteX27" fmla="*/ 412628 w 552598"/>
                <a:gd name="connsiteY27" fmla="*/ 330773 h 605921"/>
                <a:gd name="connsiteX28" fmla="*/ 391832 w 552598"/>
                <a:gd name="connsiteY28" fmla="*/ 380838 h 605921"/>
                <a:gd name="connsiteX29" fmla="*/ 410215 w 552598"/>
                <a:gd name="connsiteY29" fmla="*/ 399102 h 605921"/>
                <a:gd name="connsiteX30" fmla="*/ 410215 w 552598"/>
                <a:gd name="connsiteY30" fmla="*/ 415326 h 605921"/>
                <a:gd name="connsiteX31" fmla="*/ 388118 w 552598"/>
                <a:gd name="connsiteY31" fmla="*/ 437299 h 605921"/>
                <a:gd name="connsiteX32" fmla="*/ 371963 w 552598"/>
                <a:gd name="connsiteY32" fmla="*/ 437299 h 605921"/>
                <a:gd name="connsiteX33" fmla="*/ 353580 w 552598"/>
                <a:gd name="connsiteY33" fmla="*/ 419035 h 605921"/>
                <a:gd name="connsiteX34" fmla="*/ 303445 w 552598"/>
                <a:gd name="connsiteY34" fmla="*/ 439802 h 605921"/>
                <a:gd name="connsiteX35" fmla="*/ 303445 w 552598"/>
                <a:gd name="connsiteY35" fmla="*/ 465761 h 605921"/>
                <a:gd name="connsiteX36" fmla="*/ 291932 w 552598"/>
                <a:gd name="connsiteY36" fmla="*/ 477257 h 605921"/>
                <a:gd name="connsiteX37" fmla="*/ 260737 w 552598"/>
                <a:gd name="connsiteY37" fmla="*/ 477257 h 605921"/>
                <a:gd name="connsiteX38" fmla="*/ 249224 w 552598"/>
                <a:gd name="connsiteY38" fmla="*/ 465761 h 605921"/>
                <a:gd name="connsiteX39" fmla="*/ 249224 w 552598"/>
                <a:gd name="connsiteY39" fmla="*/ 439802 h 605921"/>
                <a:gd name="connsiteX40" fmla="*/ 199089 w 552598"/>
                <a:gd name="connsiteY40" fmla="*/ 419035 h 605921"/>
                <a:gd name="connsiteX41" fmla="*/ 180799 w 552598"/>
                <a:gd name="connsiteY41" fmla="*/ 437299 h 605921"/>
                <a:gd name="connsiteX42" fmla="*/ 164551 w 552598"/>
                <a:gd name="connsiteY42" fmla="*/ 437299 h 605921"/>
                <a:gd name="connsiteX43" fmla="*/ 142547 w 552598"/>
                <a:gd name="connsiteY43" fmla="*/ 415326 h 605921"/>
                <a:gd name="connsiteX44" fmla="*/ 142547 w 552598"/>
                <a:gd name="connsiteY44" fmla="*/ 399102 h 605921"/>
                <a:gd name="connsiteX45" fmla="*/ 160837 w 552598"/>
                <a:gd name="connsiteY45" fmla="*/ 380838 h 605921"/>
                <a:gd name="connsiteX46" fmla="*/ 140041 w 552598"/>
                <a:gd name="connsiteY46" fmla="*/ 330773 h 605921"/>
                <a:gd name="connsiteX47" fmla="*/ 114044 w 552598"/>
                <a:gd name="connsiteY47" fmla="*/ 330773 h 605921"/>
                <a:gd name="connsiteX48" fmla="*/ 102532 w 552598"/>
                <a:gd name="connsiteY48" fmla="*/ 319277 h 605921"/>
                <a:gd name="connsiteX49" fmla="*/ 102532 w 552598"/>
                <a:gd name="connsiteY49" fmla="*/ 288126 h 605921"/>
                <a:gd name="connsiteX50" fmla="*/ 114044 w 552598"/>
                <a:gd name="connsiteY50" fmla="*/ 276630 h 605921"/>
                <a:gd name="connsiteX51" fmla="*/ 140041 w 552598"/>
                <a:gd name="connsiteY51" fmla="*/ 276630 h 605921"/>
                <a:gd name="connsiteX52" fmla="*/ 160837 w 552598"/>
                <a:gd name="connsiteY52" fmla="*/ 226566 h 605921"/>
                <a:gd name="connsiteX53" fmla="*/ 142547 w 552598"/>
                <a:gd name="connsiteY53" fmla="*/ 208209 h 605921"/>
                <a:gd name="connsiteX54" fmla="*/ 142547 w 552598"/>
                <a:gd name="connsiteY54" fmla="*/ 192077 h 605921"/>
                <a:gd name="connsiteX55" fmla="*/ 164551 w 552598"/>
                <a:gd name="connsiteY55" fmla="*/ 170012 h 605921"/>
                <a:gd name="connsiteX56" fmla="*/ 180799 w 552598"/>
                <a:gd name="connsiteY56" fmla="*/ 170012 h 605921"/>
                <a:gd name="connsiteX57" fmla="*/ 199089 w 552598"/>
                <a:gd name="connsiteY57" fmla="*/ 188369 h 605921"/>
                <a:gd name="connsiteX58" fmla="*/ 249224 w 552598"/>
                <a:gd name="connsiteY58" fmla="*/ 167602 h 605921"/>
                <a:gd name="connsiteX59" fmla="*/ 249224 w 552598"/>
                <a:gd name="connsiteY59" fmla="*/ 141642 h 605921"/>
                <a:gd name="connsiteX60" fmla="*/ 260737 w 552598"/>
                <a:gd name="connsiteY60" fmla="*/ 130146 h 605921"/>
                <a:gd name="connsiteX61" fmla="*/ 438507 w 552598"/>
                <a:gd name="connsiteY61" fmla="*/ 79551 h 605921"/>
                <a:gd name="connsiteX62" fmla="*/ 552598 w 552598"/>
                <a:gd name="connsiteY62" fmla="*/ 302952 h 605921"/>
                <a:gd name="connsiteX63" fmla="*/ 276329 w 552598"/>
                <a:gd name="connsiteY63" fmla="*/ 578821 h 605921"/>
                <a:gd name="connsiteX64" fmla="*/ 276329 w 552598"/>
                <a:gd name="connsiteY64" fmla="*/ 602737 h 605921"/>
                <a:gd name="connsiteX65" fmla="*/ 271316 w 552598"/>
                <a:gd name="connsiteY65" fmla="*/ 605332 h 605921"/>
                <a:gd name="connsiteX66" fmla="*/ 206426 w 552598"/>
                <a:gd name="connsiteY66" fmla="*/ 560837 h 605921"/>
                <a:gd name="connsiteX67" fmla="*/ 206426 w 552598"/>
                <a:gd name="connsiteY67" fmla="*/ 555553 h 605921"/>
                <a:gd name="connsiteX68" fmla="*/ 271316 w 552598"/>
                <a:gd name="connsiteY68" fmla="*/ 511059 h 605921"/>
                <a:gd name="connsiteX69" fmla="*/ 276329 w 552598"/>
                <a:gd name="connsiteY69" fmla="*/ 513654 h 605921"/>
                <a:gd name="connsiteX70" fmla="*/ 276329 w 552598"/>
                <a:gd name="connsiteY70" fmla="*/ 537663 h 605921"/>
                <a:gd name="connsiteX71" fmla="*/ 511381 w 552598"/>
                <a:gd name="connsiteY71" fmla="*/ 302952 h 605921"/>
                <a:gd name="connsiteX72" fmla="*/ 414278 w 552598"/>
                <a:gd name="connsiteY72" fmla="*/ 112830 h 605921"/>
                <a:gd name="connsiteX73" fmla="*/ 281414 w 552598"/>
                <a:gd name="connsiteY73" fmla="*/ 589 h 605921"/>
                <a:gd name="connsiteX74" fmla="*/ 346313 w 552598"/>
                <a:gd name="connsiteY74" fmla="*/ 45086 h 605921"/>
                <a:gd name="connsiteX75" fmla="*/ 346313 w 552598"/>
                <a:gd name="connsiteY75" fmla="*/ 50277 h 605921"/>
                <a:gd name="connsiteX76" fmla="*/ 281414 w 552598"/>
                <a:gd name="connsiteY76" fmla="*/ 94775 h 605921"/>
                <a:gd name="connsiteX77" fmla="*/ 276308 w 552598"/>
                <a:gd name="connsiteY77" fmla="*/ 92179 h 605921"/>
                <a:gd name="connsiteX78" fmla="*/ 276308 w 552598"/>
                <a:gd name="connsiteY78" fmla="*/ 68262 h 605921"/>
                <a:gd name="connsiteX79" fmla="*/ 41223 w 552598"/>
                <a:gd name="connsiteY79" fmla="*/ 303077 h 605921"/>
                <a:gd name="connsiteX80" fmla="*/ 138432 w 552598"/>
                <a:gd name="connsiteY80" fmla="*/ 493302 h 605921"/>
                <a:gd name="connsiteX81" fmla="*/ 114200 w 552598"/>
                <a:gd name="connsiteY81" fmla="*/ 526582 h 605921"/>
                <a:gd name="connsiteX82" fmla="*/ 0 w 552598"/>
                <a:gd name="connsiteY82" fmla="*/ 303077 h 605921"/>
                <a:gd name="connsiteX83" fmla="*/ 276308 w 552598"/>
                <a:gd name="connsiteY83" fmla="*/ 27195 h 605921"/>
                <a:gd name="connsiteX84" fmla="*/ 276308 w 552598"/>
                <a:gd name="connsiteY84" fmla="*/ 3185 h 605921"/>
                <a:gd name="connsiteX85" fmla="*/ 281414 w 552598"/>
                <a:gd name="connsiteY85" fmla="*/ 589 h 605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552598" h="605921">
                  <a:moveTo>
                    <a:pt x="257952" y="238897"/>
                  </a:moveTo>
                  <a:cubicBezTo>
                    <a:pt x="255074" y="238897"/>
                    <a:pt x="252845" y="241122"/>
                    <a:pt x="252845" y="243996"/>
                  </a:cubicBezTo>
                  <a:lnTo>
                    <a:pt x="252845" y="308986"/>
                  </a:lnTo>
                  <a:lnTo>
                    <a:pt x="228056" y="308986"/>
                  </a:lnTo>
                  <a:cubicBezTo>
                    <a:pt x="225364" y="308986"/>
                    <a:pt x="223878" y="311953"/>
                    <a:pt x="225642" y="314085"/>
                  </a:cubicBezTo>
                  <a:lnTo>
                    <a:pt x="273271" y="372123"/>
                  </a:lnTo>
                  <a:cubicBezTo>
                    <a:pt x="274849" y="373977"/>
                    <a:pt x="277727" y="373977"/>
                    <a:pt x="279306" y="372123"/>
                  </a:cubicBezTo>
                  <a:lnTo>
                    <a:pt x="327027" y="314085"/>
                  </a:lnTo>
                  <a:cubicBezTo>
                    <a:pt x="328605" y="311953"/>
                    <a:pt x="327213" y="308894"/>
                    <a:pt x="324520" y="308986"/>
                  </a:cubicBezTo>
                  <a:lnTo>
                    <a:pt x="299731" y="308986"/>
                  </a:lnTo>
                  <a:lnTo>
                    <a:pt x="299731" y="243996"/>
                  </a:lnTo>
                  <a:cubicBezTo>
                    <a:pt x="299731" y="241122"/>
                    <a:pt x="297503" y="238897"/>
                    <a:pt x="294718" y="238897"/>
                  </a:cubicBezTo>
                  <a:close/>
                  <a:moveTo>
                    <a:pt x="260737" y="130146"/>
                  </a:moveTo>
                  <a:lnTo>
                    <a:pt x="291932" y="130146"/>
                  </a:lnTo>
                  <a:cubicBezTo>
                    <a:pt x="298431" y="130146"/>
                    <a:pt x="303445" y="135338"/>
                    <a:pt x="303445" y="141642"/>
                  </a:cubicBezTo>
                  <a:lnTo>
                    <a:pt x="303445" y="167602"/>
                  </a:lnTo>
                  <a:cubicBezTo>
                    <a:pt x="321642" y="171125"/>
                    <a:pt x="338632" y="178356"/>
                    <a:pt x="353580" y="188369"/>
                  </a:cubicBezTo>
                  <a:lnTo>
                    <a:pt x="371963" y="170012"/>
                  </a:lnTo>
                  <a:cubicBezTo>
                    <a:pt x="376420" y="165562"/>
                    <a:pt x="383661" y="165562"/>
                    <a:pt x="388118" y="170012"/>
                  </a:cubicBezTo>
                  <a:lnTo>
                    <a:pt x="410215" y="192077"/>
                  </a:lnTo>
                  <a:cubicBezTo>
                    <a:pt x="414671" y="196528"/>
                    <a:pt x="414671" y="203759"/>
                    <a:pt x="410215" y="208209"/>
                  </a:cubicBezTo>
                  <a:lnTo>
                    <a:pt x="391832" y="226566"/>
                  </a:lnTo>
                  <a:cubicBezTo>
                    <a:pt x="401859" y="241400"/>
                    <a:pt x="409100" y="258459"/>
                    <a:pt x="412628" y="276630"/>
                  </a:cubicBezTo>
                  <a:lnTo>
                    <a:pt x="438625" y="276630"/>
                  </a:lnTo>
                  <a:cubicBezTo>
                    <a:pt x="445124" y="276630"/>
                    <a:pt x="450137" y="281822"/>
                    <a:pt x="450137" y="288126"/>
                  </a:cubicBezTo>
                  <a:lnTo>
                    <a:pt x="450137" y="319277"/>
                  </a:lnTo>
                  <a:cubicBezTo>
                    <a:pt x="450137" y="325674"/>
                    <a:pt x="444938" y="330773"/>
                    <a:pt x="438625" y="330773"/>
                  </a:cubicBezTo>
                  <a:lnTo>
                    <a:pt x="412628" y="330773"/>
                  </a:lnTo>
                  <a:cubicBezTo>
                    <a:pt x="409100" y="348945"/>
                    <a:pt x="401859" y="365818"/>
                    <a:pt x="391832" y="380838"/>
                  </a:cubicBezTo>
                  <a:lnTo>
                    <a:pt x="410215" y="399102"/>
                  </a:lnTo>
                  <a:cubicBezTo>
                    <a:pt x="414671" y="403552"/>
                    <a:pt x="414671" y="410876"/>
                    <a:pt x="410215" y="415326"/>
                  </a:cubicBezTo>
                  <a:lnTo>
                    <a:pt x="388118" y="437299"/>
                  </a:lnTo>
                  <a:cubicBezTo>
                    <a:pt x="383661" y="441749"/>
                    <a:pt x="376420" y="441749"/>
                    <a:pt x="371963" y="437299"/>
                  </a:cubicBezTo>
                  <a:lnTo>
                    <a:pt x="353580" y="419035"/>
                  </a:lnTo>
                  <a:cubicBezTo>
                    <a:pt x="338725" y="429047"/>
                    <a:pt x="321642" y="436186"/>
                    <a:pt x="303445" y="439802"/>
                  </a:cubicBezTo>
                  <a:lnTo>
                    <a:pt x="303445" y="465761"/>
                  </a:lnTo>
                  <a:cubicBezTo>
                    <a:pt x="303445" y="472158"/>
                    <a:pt x="298246" y="477257"/>
                    <a:pt x="291932" y="477257"/>
                  </a:cubicBezTo>
                  <a:lnTo>
                    <a:pt x="260737" y="477257"/>
                  </a:lnTo>
                  <a:cubicBezTo>
                    <a:pt x="254331" y="477257"/>
                    <a:pt x="249224" y="472065"/>
                    <a:pt x="249224" y="465761"/>
                  </a:cubicBezTo>
                  <a:lnTo>
                    <a:pt x="249224" y="439802"/>
                  </a:lnTo>
                  <a:cubicBezTo>
                    <a:pt x="231027" y="436186"/>
                    <a:pt x="214130" y="429047"/>
                    <a:pt x="199089" y="419035"/>
                  </a:cubicBezTo>
                  <a:lnTo>
                    <a:pt x="180799" y="437299"/>
                  </a:lnTo>
                  <a:cubicBezTo>
                    <a:pt x="176342" y="441749"/>
                    <a:pt x="169008" y="441749"/>
                    <a:pt x="164551" y="437299"/>
                  </a:cubicBezTo>
                  <a:lnTo>
                    <a:pt x="142547" y="415326"/>
                  </a:lnTo>
                  <a:cubicBezTo>
                    <a:pt x="138091" y="410876"/>
                    <a:pt x="138091" y="403552"/>
                    <a:pt x="142547" y="399102"/>
                  </a:cubicBezTo>
                  <a:lnTo>
                    <a:pt x="160837" y="380838"/>
                  </a:lnTo>
                  <a:cubicBezTo>
                    <a:pt x="150810" y="366004"/>
                    <a:pt x="143661" y="348945"/>
                    <a:pt x="140041" y="330773"/>
                  </a:cubicBezTo>
                  <a:lnTo>
                    <a:pt x="114044" y="330773"/>
                  </a:lnTo>
                  <a:cubicBezTo>
                    <a:pt x="107638" y="330773"/>
                    <a:pt x="102532" y="325582"/>
                    <a:pt x="102532" y="319277"/>
                  </a:cubicBezTo>
                  <a:lnTo>
                    <a:pt x="102532" y="288126"/>
                  </a:lnTo>
                  <a:cubicBezTo>
                    <a:pt x="102532" y="281636"/>
                    <a:pt x="107731" y="276630"/>
                    <a:pt x="114044" y="276630"/>
                  </a:cubicBezTo>
                  <a:lnTo>
                    <a:pt x="140041" y="276630"/>
                  </a:lnTo>
                  <a:cubicBezTo>
                    <a:pt x="143661" y="258459"/>
                    <a:pt x="150810" y="241492"/>
                    <a:pt x="160837" y="226566"/>
                  </a:cubicBezTo>
                  <a:lnTo>
                    <a:pt x="142547" y="208209"/>
                  </a:lnTo>
                  <a:cubicBezTo>
                    <a:pt x="138091" y="203759"/>
                    <a:pt x="138091" y="196528"/>
                    <a:pt x="142547" y="192077"/>
                  </a:cubicBezTo>
                  <a:lnTo>
                    <a:pt x="164551" y="170012"/>
                  </a:lnTo>
                  <a:cubicBezTo>
                    <a:pt x="169008" y="165562"/>
                    <a:pt x="176342" y="165562"/>
                    <a:pt x="180799" y="170012"/>
                  </a:cubicBezTo>
                  <a:lnTo>
                    <a:pt x="199089" y="188369"/>
                  </a:lnTo>
                  <a:cubicBezTo>
                    <a:pt x="213944" y="178356"/>
                    <a:pt x="231027" y="171125"/>
                    <a:pt x="249224" y="167602"/>
                  </a:cubicBezTo>
                  <a:lnTo>
                    <a:pt x="249224" y="141642"/>
                  </a:lnTo>
                  <a:cubicBezTo>
                    <a:pt x="249224" y="135153"/>
                    <a:pt x="254424" y="130146"/>
                    <a:pt x="260737" y="130146"/>
                  </a:cubicBezTo>
                  <a:close/>
                  <a:moveTo>
                    <a:pt x="438507" y="79551"/>
                  </a:moveTo>
                  <a:cubicBezTo>
                    <a:pt x="510081" y="131462"/>
                    <a:pt x="552598" y="214890"/>
                    <a:pt x="552598" y="302952"/>
                  </a:cubicBezTo>
                  <a:cubicBezTo>
                    <a:pt x="552598" y="455069"/>
                    <a:pt x="428760" y="578821"/>
                    <a:pt x="276329" y="578821"/>
                  </a:cubicBezTo>
                  <a:lnTo>
                    <a:pt x="276329" y="602737"/>
                  </a:lnTo>
                  <a:cubicBezTo>
                    <a:pt x="276329" y="605332"/>
                    <a:pt x="273358" y="606815"/>
                    <a:pt x="271316" y="605332"/>
                  </a:cubicBezTo>
                  <a:lnTo>
                    <a:pt x="206426" y="560837"/>
                  </a:lnTo>
                  <a:cubicBezTo>
                    <a:pt x="204569" y="559539"/>
                    <a:pt x="204569" y="556759"/>
                    <a:pt x="206426" y="555553"/>
                  </a:cubicBezTo>
                  <a:lnTo>
                    <a:pt x="271316" y="511059"/>
                  </a:lnTo>
                  <a:cubicBezTo>
                    <a:pt x="273544" y="509575"/>
                    <a:pt x="276329" y="511059"/>
                    <a:pt x="276329" y="513654"/>
                  </a:cubicBezTo>
                  <a:lnTo>
                    <a:pt x="276329" y="537663"/>
                  </a:lnTo>
                  <a:cubicBezTo>
                    <a:pt x="405923" y="537663"/>
                    <a:pt x="511381" y="432358"/>
                    <a:pt x="511381" y="302952"/>
                  </a:cubicBezTo>
                  <a:cubicBezTo>
                    <a:pt x="511381" y="228053"/>
                    <a:pt x="475176" y="156954"/>
                    <a:pt x="414278" y="112830"/>
                  </a:cubicBezTo>
                  <a:close/>
                  <a:moveTo>
                    <a:pt x="281414" y="589"/>
                  </a:moveTo>
                  <a:lnTo>
                    <a:pt x="346313" y="45086"/>
                  </a:lnTo>
                  <a:cubicBezTo>
                    <a:pt x="348170" y="46384"/>
                    <a:pt x="348170" y="49072"/>
                    <a:pt x="346313" y="50277"/>
                  </a:cubicBezTo>
                  <a:lnTo>
                    <a:pt x="281414" y="94775"/>
                  </a:lnTo>
                  <a:cubicBezTo>
                    <a:pt x="279186" y="96258"/>
                    <a:pt x="276308" y="94775"/>
                    <a:pt x="276308" y="92179"/>
                  </a:cubicBezTo>
                  <a:lnTo>
                    <a:pt x="276308" y="68262"/>
                  </a:lnTo>
                  <a:cubicBezTo>
                    <a:pt x="146695" y="68262"/>
                    <a:pt x="41223" y="173665"/>
                    <a:pt x="41223" y="303077"/>
                  </a:cubicBezTo>
                  <a:cubicBezTo>
                    <a:pt x="41223" y="377980"/>
                    <a:pt x="77526" y="449176"/>
                    <a:pt x="138432" y="493302"/>
                  </a:cubicBezTo>
                  <a:lnTo>
                    <a:pt x="114200" y="526582"/>
                  </a:lnTo>
                  <a:cubicBezTo>
                    <a:pt x="42709" y="474762"/>
                    <a:pt x="0" y="391237"/>
                    <a:pt x="0" y="303077"/>
                  </a:cubicBezTo>
                  <a:cubicBezTo>
                    <a:pt x="0" y="150953"/>
                    <a:pt x="123948" y="27195"/>
                    <a:pt x="276308" y="27195"/>
                  </a:cubicBezTo>
                  <a:lnTo>
                    <a:pt x="276308" y="3185"/>
                  </a:lnTo>
                  <a:cubicBezTo>
                    <a:pt x="276308" y="589"/>
                    <a:pt x="279279" y="-894"/>
                    <a:pt x="281414" y="589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Freeform: Shape 20"/>
            <p:cNvSpPr/>
            <p:nvPr/>
          </p:nvSpPr>
          <p:spPr>
            <a:xfrm>
              <a:off x="4591312" y="3783263"/>
              <a:ext cx="332315" cy="343436"/>
            </a:xfrm>
            <a:custGeom>
              <a:avLst/>
              <a:gdLst>
                <a:gd name="T0" fmla="*/ 743 w 743"/>
                <a:gd name="T1" fmla="*/ 27 h 769"/>
                <a:gd name="T2" fmla="*/ 736 w 743"/>
                <a:gd name="T3" fmla="*/ 8 h 769"/>
                <a:gd name="T4" fmla="*/ 717 w 743"/>
                <a:gd name="T5" fmla="*/ 0 h 769"/>
                <a:gd name="T6" fmla="*/ 599 w 743"/>
                <a:gd name="T7" fmla="*/ 0 h 769"/>
                <a:gd name="T8" fmla="*/ 591 w 743"/>
                <a:gd name="T9" fmla="*/ 1 h 769"/>
                <a:gd name="T10" fmla="*/ 569 w 743"/>
                <a:gd name="T11" fmla="*/ 1 h 769"/>
                <a:gd name="T12" fmla="*/ 555 w 743"/>
                <a:gd name="T13" fmla="*/ 2 h 769"/>
                <a:gd name="T14" fmla="*/ 184 w 743"/>
                <a:gd name="T15" fmla="*/ 2 h 769"/>
                <a:gd name="T16" fmla="*/ 171 w 743"/>
                <a:gd name="T17" fmla="*/ 1 h 769"/>
                <a:gd name="T18" fmla="*/ 152 w 743"/>
                <a:gd name="T19" fmla="*/ 1 h 769"/>
                <a:gd name="T20" fmla="*/ 144 w 743"/>
                <a:gd name="T21" fmla="*/ 0 h 769"/>
                <a:gd name="T22" fmla="*/ 26 w 743"/>
                <a:gd name="T23" fmla="*/ 0 h 769"/>
                <a:gd name="T24" fmla="*/ 8 w 743"/>
                <a:gd name="T25" fmla="*/ 8 h 769"/>
                <a:gd name="T26" fmla="*/ 0 w 743"/>
                <a:gd name="T27" fmla="*/ 27 h 769"/>
                <a:gd name="T28" fmla="*/ 118 w 743"/>
                <a:gd name="T29" fmla="*/ 266 h 769"/>
                <a:gd name="T30" fmla="*/ 118 w 743"/>
                <a:gd name="T31" fmla="*/ 267 h 769"/>
                <a:gd name="T32" fmla="*/ 118 w 743"/>
                <a:gd name="T33" fmla="*/ 270 h 769"/>
                <a:gd name="T34" fmla="*/ 342 w 743"/>
                <a:gd name="T35" fmla="*/ 511 h 769"/>
                <a:gd name="T36" fmla="*/ 342 w 743"/>
                <a:gd name="T37" fmla="*/ 713 h 769"/>
                <a:gd name="T38" fmla="*/ 242 w 743"/>
                <a:gd name="T39" fmla="*/ 713 h 769"/>
                <a:gd name="T40" fmla="*/ 228 w 743"/>
                <a:gd name="T41" fmla="*/ 727 h 769"/>
                <a:gd name="T42" fmla="*/ 228 w 743"/>
                <a:gd name="T43" fmla="*/ 756 h 769"/>
                <a:gd name="T44" fmla="*/ 242 w 743"/>
                <a:gd name="T45" fmla="*/ 769 h 769"/>
                <a:gd name="T46" fmla="*/ 498 w 743"/>
                <a:gd name="T47" fmla="*/ 769 h 769"/>
                <a:gd name="T48" fmla="*/ 511 w 743"/>
                <a:gd name="T49" fmla="*/ 756 h 769"/>
                <a:gd name="T50" fmla="*/ 511 w 743"/>
                <a:gd name="T51" fmla="*/ 727 h 769"/>
                <a:gd name="T52" fmla="*/ 498 w 743"/>
                <a:gd name="T53" fmla="*/ 713 h 769"/>
                <a:gd name="T54" fmla="*/ 398 w 743"/>
                <a:gd name="T55" fmla="*/ 713 h 769"/>
                <a:gd name="T56" fmla="*/ 398 w 743"/>
                <a:gd name="T57" fmla="*/ 511 h 769"/>
                <a:gd name="T58" fmla="*/ 621 w 743"/>
                <a:gd name="T59" fmla="*/ 279 h 769"/>
                <a:gd name="T60" fmla="*/ 623 w 743"/>
                <a:gd name="T61" fmla="*/ 271 h 769"/>
                <a:gd name="T62" fmla="*/ 623 w 743"/>
                <a:gd name="T63" fmla="*/ 266 h 769"/>
                <a:gd name="T64" fmla="*/ 743 w 743"/>
                <a:gd name="T65" fmla="*/ 27 h 769"/>
                <a:gd name="T66" fmla="*/ 370 w 743"/>
                <a:gd name="T67" fmla="*/ 457 h 769"/>
                <a:gd name="T68" fmla="*/ 174 w 743"/>
                <a:gd name="T69" fmla="*/ 261 h 769"/>
                <a:gd name="T70" fmla="*/ 174 w 743"/>
                <a:gd name="T71" fmla="*/ 58 h 769"/>
                <a:gd name="T72" fmla="*/ 566 w 743"/>
                <a:gd name="T73" fmla="*/ 58 h 769"/>
                <a:gd name="T74" fmla="*/ 566 w 743"/>
                <a:gd name="T75" fmla="*/ 261 h 769"/>
                <a:gd name="T76" fmla="*/ 370 w 743"/>
                <a:gd name="T77" fmla="*/ 457 h 769"/>
                <a:gd name="T78" fmla="*/ 118 w 743"/>
                <a:gd name="T79" fmla="*/ 209 h 769"/>
                <a:gd name="T80" fmla="*/ 55 w 743"/>
                <a:gd name="T81" fmla="*/ 53 h 769"/>
                <a:gd name="T82" fmla="*/ 118 w 743"/>
                <a:gd name="T83" fmla="*/ 53 h 769"/>
                <a:gd name="T84" fmla="*/ 118 w 743"/>
                <a:gd name="T85" fmla="*/ 209 h 769"/>
                <a:gd name="T86" fmla="*/ 626 w 743"/>
                <a:gd name="T87" fmla="*/ 209 h 769"/>
                <a:gd name="T88" fmla="*/ 626 w 743"/>
                <a:gd name="T89" fmla="*/ 53 h 769"/>
                <a:gd name="T90" fmla="*/ 688 w 743"/>
                <a:gd name="T91" fmla="*/ 53 h 769"/>
                <a:gd name="T92" fmla="*/ 626 w 743"/>
                <a:gd name="T93" fmla="*/ 20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3" h="769">
                  <a:moveTo>
                    <a:pt x="743" y="27"/>
                  </a:moveTo>
                  <a:cubicBezTo>
                    <a:pt x="743" y="20"/>
                    <a:pt x="741" y="13"/>
                    <a:pt x="736" y="8"/>
                  </a:cubicBezTo>
                  <a:cubicBezTo>
                    <a:pt x="731" y="3"/>
                    <a:pt x="724" y="0"/>
                    <a:pt x="717" y="0"/>
                  </a:cubicBezTo>
                  <a:lnTo>
                    <a:pt x="599" y="0"/>
                  </a:lnTo>
                  <a:cubicBezTo>
                    <a:pt x="596" y="0"/>
                    <a:pt x="594" y="0"/>
                    <a:pt x="591" y="1"/>
                  </a:cubicBezTo>
                  <a:lnTo>
                    <a:pt x="569" y="1"/>
                  </a:lnTo>
                  <a:cubicBezTo>
                    <a:pt x="565" y="1"/>
                    <a:pt x="560" y="1"/>
                    <a:pt x="555" y="2"/>
                  </a:cubicBezTo>
                  <a:lnTo>
                    <a:pt x="184" y="2"/>
                  </a:lnTo>
                  <a:cubicBezTo>
                    <a:pt x="179" y="1"/>
                    <a:pt x="175" y="1"/>
                    <a:pt x="171" y="1"/>
                  </a:cubicBezTo>
                  <a:lnTo>
                    <a:pt x="152" y="1"/>
                  </a:lnTo>
                  <a:cubicBezTo>
                    <a:pt x="149" y="0"/>
                    <a:pt x="147" y="0"/>
                    <a:pt x="144" y="0"/>
                  </a:cubicBezTo>
                  <a:lnTo>
                    <a:pt x="26" y="0"/>
                  </a:ln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6"/>
                    <a:pt x="3" y="239"/>
                    <a:pt x="118" y="266"/>
                  </a:cubicBezTo>
                  <a:lnTo>
                    <a:pt x="118" y="267"/>
                  </a:lnTo>
                  <a:cubicBezTo>
                    <a:pt x="118" y="268"/>
                    <a:pt x="118" y="269"/>
                    <a:pt x="118" y="270"/>
                  </a:cubicBezTo>
                  <a:cubicBezTo>
                    <a:pt x="123" y="394"/>
                    <a:pt x="220" y="497"/>
                    <a:pt x="342" y="511"/>
                  </a:cubicBezTo>
                  <a:lnTo>
                    <a:pt x="342" y="713"/>
                  </a:lnTo>
                  <a:lnTo>
                    <a:pt x="242" y="713"/>
                  </a:lnTo>
                  <a:cubicBezTo>
                    <a:pt x="234" y="713"/>
                    <a:pt x="228" y="719"/>
                    <a:pt x="228" y="727"/>
                  </a:cubicBezTo>
                  <a:lnTo>
                    <a:pt x="228" y="756"/>
                  </a:lnTo>
                  <a:cubicBezTo>
                    <a:pt x="228" y="763"/>
                    <a:pt x="234" y="769"/>
                    <a:pt x="242" y="769"/>
                  </a:cubicBezTo>
                  <a:lnTo>
                    <a:pt x="498" y="769"/>
                  </a:lnTo>
                  <a:cubicBezTo>
                    <a:pt x="505" y="769"/>
                    <a:pt x="511" y="763"/>
                    <a:pt x="511" y="756"/>
                  </a:cubicBezTo>
                  <a:lnTo>
                    <a:pt x="511" y="727"/>
                  </a:lnTo>
                  <a:cubicBezTo>
                    <a:pt x="511" y="719"/>
                    <a:pt x="505" y="713"/>
                    <a:pt x="498" y="713"/>
                  </a:cubicBezTo>
                  <a:lnTo>
                    <a:pt x="398" y="713"/>
                  </a:lnTo>
                  <a:lnTo>
                    <a:pt x="398" y="511"/>
                  </a:lnTo>
                  <a:cubicBezTo>
                    <a:pt x="519" y="498"/>
                    <a:pt x="612" y="401"/>
                    <a:pt x="621" y="279"/>
                  </a:cubicBezTo>
                  <a:cubicBezTo>
                    <a:pt x="622" y="277"/>
                    <a:pt x="623" y="274"/>
                    <a:pt x="623" y="271"/>
                  </a:cubicBezTo>
                  <a:lnTo>
                    <a:pt x="623" y="266"/>
                  </a:lnTo>
                  <a:cubicBezTo>
                    <a:pt x="740" y="242"/>
                    <a:pt x="743" y="36"/>
                    <a:pt x="743" y="27"/>
                  </a:cubicBezTo>
                  <a:close/>
                  <a:moveTo>
                    <a:pt x="370" y="457"/>
                  </a:moveTo>
                  <a:cubicBezTo>
                    <a:pt x="262" y="457"/>
                    <a:pt x="174" y="369"/>
                    <a:pt x="174" y="261"/>
                  </a:cubicBezTo>
                  <a:lnTo>
                    <a:pt x="174" y="58"/>
                  </a:lnTo>
                  <a:lnTo>
                    <a:pt x="566" y="58"/>
                  </a:lnTo>
                  <a:lnTo>
                    <a:pt x="566" y="261"/>
                  </a:lnTo>
                  <a:cubicBezTo>
                    <a:pt x="566" y="369"/>
                    <a:pt x="478" y="457"/>
                    <a:pt x="370" y="457"/>
                  </a:cubicBezTo>
                  <a:close/>
                  <a:moveTo>
                    <a:pt x="118" y="209"/>
                  </a:moveTo>
                  <a:cubicBezTo>
                    <a:pt x="73" y="184"/>
                    <a:pt x="59" y="98"/>
                    <a:pt x="55" y="53"/>
                  </a:cubicBezTo>
                  <a:lnTo>
                    <a:pt x="118" y="53"/>
                  </a:lnTo>
                  <a:lnTo>
                    <a:pt x="118" y="209"/>
                  </a:lnTo>
                  <a:close/>
                  <a:moveTo>
                    <a:pt x="626" y="209"/>
                  </a:moveTo>
                  <a:lnTo>
                    <a:pt x="626" y="53"/>
                  </a:lnTo>
                  <a:lnTo>
                    <a:pt x="688" y="53"/>
                  </a:lnTo>
                  <a:cubicBezTo>
                    <a:pt x="684" y="98"/>
                    <a:pt x="670" y="184"/>
                    <a:pt x="626" y="209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Freeform: Shape 5"/>
            <p:cNvSpPr/>
            <p:nvPr/>
          </p:nvSpPr>
          <p:spPr>
            <a:xfrm>
              <a:off x="6602717" y="2656020"/>
              <a:ext cx="313206" cy="343430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Freeform: Shape 14"/>
            <p:cNvSpPr/>
            <p:nvPr/>
          </p:nvSpPr>
          <p:spPr>
            <a:xfrm>
              <a:off x="5293130" y="4930250"/>
              <a:ext cx="285844" cy="343428"/>
            </a:xfrm>
            <a:custGeom>
              <a:avLst/>
              <a:gdLst>
                <a:gd name="connsiteX0" fmla="*/ 166861 w 505460"/>
                <a:gd name="connsiteY0" fmla="*/ 355015 h 607286"/>
                <a:gd name="connsiteX1" fmla="*/ 421301 w 505460"/>
                <a:gd name="connsiteY1" fmla="*/ 355015 h 607286"/>
                <a:gd name="connsiteX2" fmla="*/ 438634 w 505460"/>
                <a:gd name="connsiteY2" fmla="*/ 372303 h 607286"/>
                <a:gd name="connsiteX3" fmla="*/ 421301 w 505460"/>
                <a:gd name="connsiteY3" fmla="*/ 389592 h 607286"/>
                <a:gd name="connsiteX4" fmla="*/ 166861 w 505460"/>
                <a:gd name="connsiteY4" fmla="*/ 389592 h 607286"/>
                <a:gd name="connsiteX5" fmla="*/ 149528 w 505460"/>
                <a:gd name="connsiteY5" fmla="*/ 372303 h 607286"/>
                <a:gd name="connsiteX6" fmla="*/ 166861 w 505460"/>
                <a:gd name="connsiteY6" fmla="*/ 355015 h 607286"/>
                <a:gd name="connsiteX7" fmla="*/ 166861 w 505460"/>
                <a:gd name="connsiteY7" fmla="*/ 272524 h 607286"/>
                <a:gd name="connsiteX8" fmla="*/ 421301 w 505460"/>
                <a:gd name="connsiteY8" fmla="*/ 272524 h 607286"/>
                <a:gd name="connsiteX9" fmla="*/ 438634 w 505460"/>
                <a:gd name="connsiteY9" fmla="*/ 289813 h 607286"/>
                <a:gd name="connsiteX10" fmla="*/ 421301 w 505460"/>
                <a:gd name="connsiteY10" fmla="*/ 307101 h 607286"/>
                <a:gd name="connsiteX11" fmla="*/ 166861 w 505460"/>
                <a:gd name="connsiteY11" fmla="*/ 307101 h 607286"/>
                <a:gd name="connsiteX12" fmla="*/ 149528 w 505460"/>
                <a:gd name="connsiteY12" fmla="*/ 289813 h 607286"/>
                <a:gd name="connsiteX13" fmla="*/ 166861 w 505460"/>
                <a:gd name="connsiteY13" fmla="*/ 272524 h 607286"/>
                <a:gd name="connsiteX14" fmla="*/ 166861 w 505460"/>
                <a:gd name="connsiteY14" fmla="*/ 190033 h 607286"/>
                <a:gd name="connsiteX15" fmla="*/ 421301 w 505460"/>
                <a:gd name="connsiteY15" fmla="*/ 190033 h 607286"/>
                <a:gd name="connsiteX16" fmla="*/ 438634 w 505460"/>
                <a:gd name="connsiteY16" fmla="*/ 207439 h 607286"/>
                <a:gd name="connsiteX17" fmla="*/ 421301 w 505460"/>
                <a:gd name="connsiteY17" fmla="*/ 224751 h 607286"/>
                <a:gd name="connsiteX18" fmla="*/ 166861 w 505460"/>
                <a:gd name="connsiteY18" fmla="*/ 224751 h 607286"/>
                <a:gd name="connsiteX19" fmla="*/ 149528 w 505460"/>
                <a:gd name="connsiteY19" fmla="*/ 207439 h 607286"/>
                <a:gd name="connsiteX20" fmla="*/ 166861 w 505460"/>
                <a:gd name="connsiteY20" fmla="*/ 190033 h 607286"/>
                <a:gd name="connsiteX21" fmla="*/ 166861 w 505460"/>
                <a:gd name="connsiteY21" fmla="*/ 107612 h 607286"/>
                <a:gd name="connsiteX22" fmla="*/ 421301 w 505460"/>
                <a:gd name="connsiteY22" fmla="*/ 107612 h 607286"/>
                <a:gd name="connsiteX23" fmla="*/ 438634 w 505460"/>
                <a:gd name="connsiteY23" fmla="*/ 124901 h 607286"/>
                <a:gd name="connsiteX24" fmla="*/ 421301 w 505460"/>
                <a:gd name="connsiteY24" fmla="*/ 142189 h 607286"/>
                <a:gd name="connsiteX25" fmla="*/ 166861 w 505460"/>
                <a:gd name="connsiteY25" fmla="*/ 142189 h 607286"/>
                <a:gd name="connsiteX26" fmla="*/ 149528 w 505460"/>
                <a:gd name="connsiteY26" fmla="*/ 124901 h 607286"/>
                <a:gd name="connsiteX27" fmla="*/ 166861 w 505460"/>
                <a:gd name="connsiteY27" fmla="*/ 107612 h 607286"/>
                <a:gd name="connsiteX28" fmla="*/ 43330 w 505460"/>
                <a:gd name="connsiteY28" fmla="*/ 105635 h 607286"/>
                <a:gd name="connsiteX29" fmla="*/ 34664 w 505460"/>
                <a:gd name="connsiteY29" fmla="*/ 114289 h 607286"/>
                <a:gd name="connsiteX30" fmla="*/ 34664 w 505460"/>
                <a:gd name="connsiteY30" fmla="*/ 563922 h 607286"/>
                <a:gd name="connsiteX31" fmla="*/ 43330 w 505460"/>
                <a:gd name="connsiteY31" fmla="*/ 572576 h 607286"/>
                <a:gd name="connsiteX32" fmla="*/ 379237 w 505460"/>
                <a:gd name="connsiteY32" fmla="*/ 572576 h 607286"/>
                <a:gd name="connsiteX33" fmla="*/ 387903 w 505460"/>
                <a:gd name="connsiteY33" fmla="*/ 563922 h 607286"/>
                <a:gd name="connsiteX34" fmla="*/ 387903 w 505460"/>
                <a:gd name="connsiteY34" fmla="*/ 536267 h 607286"/>
                <a:gd name="connsiteX35" fmla="*/ 126223 w 505460"/>
                <a:gd name="connsiteY35" fmla="*/ 536267 h 607286"/>
                <a:gd name="connsiteX36" fmla="*/ 82799 w 505460"/>
                <a:gd name="connsiteY36" fmla="*/ 492997 h 607286"/>
                <a:gd name="connsiteX37" fmla="*/ 82799 w 505460"/>
                <a:gd name="connsiteY37" fmla="*/ 105635 h 607286"/>
                <a:gd name="connsiteX38" fmla="*/ 126223 w 505460"/>
                <a:gd name="connsiteY38" fmla="*/ 34616 h 607286"/>
                <a:gd name="connsiteX39" fmla="*/ 117557 w 505460"/>
                <a:gd name="connsiteY39" fmla="*/ 43270 h 607286"/>
                <a:gd name="connsiteX40" fmla="*/ 117557 w 505460"/>
                <a:gd name="connsiteY40" fmla="*/ 492997 h 607286"/>
                <a:gd name="connsiteX41" fmla="*/ 126223 w 505460"/>
                <a:gd name="connsiteY41" fmla="*/ 501651 h 607286"/>
                <a:gd name="connsiteX42" fmla="*/ 462130 w 505460"/>
                <a:gd name="connsiteY42" fmla="*/ 501651 h 607286"/>
                <a:gd name="connsiteX43" fmla="*/ 470796 w 505460"/>
                <a:gd name="connsiteY43" fmla="*/ 492997 h 607286"/>
                <a:gd name="connsiteX44" fmla="*/ 470796 w 505460"/>
                <a:gd name="connsiteY44" fmla="*/ 43270 h 607286"/>
                <a:gd name="connsiteX45" fmla="*/ 462130 w 505460"/>
                <a:gd name="connsiteY45" fmla="*/ 34616 h 607286"/>
                <a:gd name="connsiteX46" fmla="*/ 126223 w 505460"/>
                <a:gd name="connsiteY46" fmla="*/ 0 h 607286"/>
                <a:gd name="connsiteX47" fmla="*/ 462130 w 505460"/>
                <a:gd name="connsiteY47" fmla="*/ 0 h 607286"/>
                <a:gd name="connsiteX48" fmla="*/ 505460 w 505460"/>
                <a:gd name="connsiteY48" fmla="*/ 43270 h 607286"/>
                <a:gd name="connsiteX49" fmla="*/ 505460 w 505460"/>
                <a:gd name="connsiteY49" fmla="*/ 492997 h 607286"/>
                <a:gd name="connsiteX50" fmla="*/ 462130 w 505460"/>
                <a:gd name="connsiteY50" fmla="*/ 536267 h 607286"/>
                <a:gd name="connsiteX51" fmla="*/ 422661 w 505460"/>
                <a:gd name="connsiteY51" fmla="*/ 536267 h 607286"/>
                <a:gd name="connsiteX52" fmla="*/ 422661 w 505460"/>
                <a:gd name="connsiteY52" fmla="*/ 563922 h 607286"/>
                <a:gd name="connsiteX53" fmla="*/ 379237 w 505460"/>
                <a:gd name="connsiteY53" fmla="*/ 607286 h 607286"/>
                <a:gd name="connsiteX54" fmla="*/ 43330 w 505460"/>
                <a:gd name="connsiteY54" fmla="*/ 607286 h 607286"/>
                <a:gd name="connsiteX55" fmla="*/ 0 w 505460"/>
                <a:gd name="connsiteY55" fmla="*/ 563922 h 607286"/>
                <a:gd name="connsiteX56" fmla="*/ 0 w 505460"/>
                <a:gd name="connsiteY56" fmla="*/ 114289 h 607286"/>
                <a:gd name="connsiteX57" fmla="*/ 43330 w 505460"/>
                <a:gd name="connsiteY57" fmla="*/ 70925 h 607286"/>
                <a:gd name="connsiteX58" fmla="*/ 82799 w 505460"/>
                <a:gd name="connsiteY58" fmla="*/ 70925 h 607286"/>
                <a:gd name="connsiteX59" fmla="*/ 82799 w 505460"/>
                <a:gd name="connsiteY59" fmla="*/ 43270 h 607286"/>
                <a:gd name="connsiteX60" fmla="*/ 126223 w 505460"/>
                <a:gd name="connsiteY60" fmla="*/ 0 h 607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505460" h="607286">
                  <a:moveTo>
                    <a:pt x="166861" y="355015"/>
                  </a:moveTo>
                  <a:lnTo>
                    <a:pt x="421301" y="355015"/>
                  </a:lnTo>
                  <a:cubicBezTo>
                    <a:pt x="430910" y="355015"/>
                    <a:pt x="438634" y="362720"/>
                    <a:pt x="438634" y="372303"/>
                  </a:cubicBezTo>
                  <a:cubicBezTo>
                    <a:pt x="438634" y="381793"/>
                    <a:pt x="430910" y="389592"/>
                    <a:pt x="421301" y="389592"/>
                  </a:cubicBezTo>
                  <a:lnTo>
                    <a:pt x="166861" y="389592"/>
                  </a:lnTo>
                  <a:cubicBezTo>
                    <a:pt x="157253" y="389592"/>
                    <a:pt x="149528" y="381887"/>
                    <a:pt x="149528" y="372303"/>
                  </a:cubicBezTo>
                  <a:cubicBezTo>
                    <a:pt x="149528" y="362720"/>
                    <a:pt x="157253" y="355015"/>
                    <a:pt x="166861" y="355015"/>
                  </a:cubicBezTo>
                  <a:close/>
                  <a:moveTo>
                    <a:pt x="166861" y="272524"/>
                  </a:moveTo>
                  <a:lnTo>
                    <a:pt x="421301" y="272524"/>
                  </a:lnTo>
                  <a:cubicBezTo>
                    <a:pt x="430910" y="272524"/>
                    <a:pt x="438634" y="280229"/>
                    <a:pt x="438634" y="289813"/>
                  </a:cubicBezTo>
                  <a:cubicBezTo>
                    <a:pt x="438634" y="299396"/>
                    <a:pt x="430910" y="307101"/>
                    <a:pt x="421301" y="307101"/>
                  </a:cubicBezTo>
                  <a:lnTo>
                    <a:pt x="166861" y="307101"/>
                  </a:lnTo>
                  <a:cubicBezTo>
                    <a:pt x="157253" y="307101"/>
                    <a:pt x="149528" y="299396"/>
                    <a:pt x="149528" y="289813"/>
                  </a:cubicBezTo>
                  <a:cubicBezTo>
                    <a:pt x="149528" y="280229"/>
                    <a:pt x="157253" y="272524"/>
                    <a:pt x="166861" y="272524"/>
                  </a:cubicBezTo>
                  <a:close/>
                  <a:moveTo>
                    <a:pt x="166861" y="190033"/>
                  </a:moveTo>
                  <a:lnTo>
                    <a:pt x="421301" y="190033"/>
                  </a:lnTo>
                  <a:cubicBezTo>
                    <a:pt x="430910" y="190033"/>
                    <a:pt x="438634" y="197842"/>
                    <a:pt x="438634" y="207439"/>
                  </a:cubicBezTo>
                  <a:cubicBezTo>
                    <a:pt x="438634" y="216942"/>
                    <a:pt x="430910" y="224751"/>
                    <a:pt x="421301" y="224751"/>
                  </a:cubicBezTo>
                  <a:lnTo>
                    <a:pt x="166861" y="224751"/>
                  </a:lnTo>
                  <a:cubicBezTo>
                    <a:pt x="157253" y="224751"/>
                    <a:pt x="149528" y="216942"/>
                    <a:pt x="149528" y="207439"/>
                  </a:cubicBezTo>
                  <a:cubicBezTo>
                    <a:pt x="149528" y="197842"/>
                    <a:pt x="157253" y="190033"/>
                    <a:pt x="166861" y="190033"/>
                  </a:cubicBezTo>
                  <a:close/>
                  <a:moveTo>
                    <a:pt x="166861" y="107612"/>
                  </a:moveTo>
                  <a:lnTo>
                    <a:pt x="421301" y="107612"/>
                  </a:lnTo>
                  <a:cubicBezTo>
                    <a:pt x="430910" y="107612"/>
                    <a:pt x="438634" y="115317"/>
                    <a:pt x="438634" y="124901"/>
                  </a:cubicBezTo>
                  <a:cubicBezTo>
                    <a:pt x="438634" y="134484"/>
                    <a:pt x="430910" y="142189"/>
                    <a:pt x="421301" y="142189"/>
                  </a:cubicBezTo>
                  <a:lnTo>
                    <a:pt x="166861" y="142189"/>
                  </a:lnTo>
                  <a:cubicBezTo>
                    <a:pt x="157253" y="142189"/>
                    <a:pt x="149528" y="134484"/>
                    <a:pt x="149528" y="124901"/>
                  </a:cubicBezTo>
                  <a:cubicBezTo>
                    <a:pt x="149528" y="115317"/>
                    <a:pt x="157253" y="107612"/>
                    <a:pt x="166861" y="107612"/>
                  </a:cubicBezTo>
                  <a:close/>
                  <a:moveTo>
                    <a:pt x="43330" y="105635"/>
                  </a:moveTo>
                  <a:cubicBezTo>
                    <a:pt x="38526" y="105635"/>
                    <a:pt x="34664" y="109492"/>
                    <a:pt x="34664" y="114289"/>
                  </a:cubicBezTo>
                  <a:lnTo>
                    <a:pt x="34664" y="563922"/>
                  </a:lnTo>
                  <a:cubicBezTo>
                    <a:pt x="34664" y="568719"/>
                    <a:pt x="38526" y="572576"/>
                    <a:pt x="43330" y="572576"/>
                  </a:cubicBezTo>
                  <a:lnTo>
                    <a:pt x="379237" y="572576"/>
                  </a:lnTo>
                  <a:cubicBezTo>
                    <a:pt x="384041" y="572576"/>
                    <a:pt x="387903" y="568719"/>
                    <a:pt x="387903" y="563922"/>
                  </a:cubicBezTo>
                  <a:lnTo>
                    <a:pt x="387903" y="536267"/>
                  </a:lnTo>
                  <a:lnTo>
                    <a:pt x="126223" y="536267"/>
                  </a:lnTo>
                  <a:cubicBezTo>
                    <a:pt x="102297" y="536267"/>
                    <a:pt x="82799" y="516889"/>
                    <a:pt x="82799" y="492997"/>
                  </a:cubicBezTo>
                  <a:lnTo>
                    <a:pt x="82799" y="105635"/>
                  </a:lnTo>
                  <a:close/>
                  <a:moveTo>
                    <a:pt x="126223" y="34616"/>
                  </a:moveTo>
                  <a:cubicBezTo>
                    <a:pt x="121419" y="34616"/>
                    <a:pt x="117557" y="38567"/>
                    <a:pt x="117557" y="43270"/>
                  </a:cubicBezTo>
                  <a:lnTo>
                    <a:pt x="117557" y="492997"/>
                  </a:lnTo>
                  <a:cubicBezTo>
                    <a:pt x="117557" y="497794"/>
                    <a:pt x="121419" y="501651"/>
                    <a:pt x="126223" y="501651"/>
                  </a:cubicBezTo>
                  <a:lnTo>
                    <a:pt x="462130" y="501651"/>
                  </a:lnTo>
                  <a:cubicBezTo>
                    <a:pt x="466840" y="501651"/>
                    <a:pt x="470796" y="497794"/>
                    <a:pt x="470796" y="492997"/>
                  </a:cubicBezTo>
                  <a:lnTo>
                    <a:pt x="470796" y="43270"/>
                  </a:lnTo>
                  <a:cubicBezTo>
                    <a:pt x="470796" y="38567"/>
                    <a:pt x="466840" y="34616"/>
                    <a:pt x="462130" y="34616"/>
                  </a:cubicBezTo>
                  <a:close/>
                  <a:moveTo>
                    <a:pt x="126223" y="0"/>
                  </a:moveTo>
                  <a:lnTo>
                    <a:pt x="462130" y="0"/>
                  </a:lnTo>
                  <a:cubicBezTo>
                    <a:pt x="485961" y="0"/>
                    <a:pt x="505460" y="19472"/>
                    <a:pt x="505460" y="43270"/>
                  </a:cubicBezTo>
                  <a:lnTo>
                    <a:pt x="505460" y="492997"/>
                  </a:lnTo>
                  <a:cubicBezTo>
                    <a:pt x="505460" y="516889"/>
                    <a:pt x="485961" y="536267"/>
                    <a:pt x="462130" y="536267"/>
                  </a:cubicBezTo>
                  <a:lnTo>
                    <a:pt x="422661" y="536267"/>
                  </a:lnTo>
                  <a:lnTo>
                    <a:pt x="422661" y="563922"/>
                  </a:lnTo>
                  <a:cubicBezTo>
                    <a:pt x="422661" y="587815"/>
                    <a:pt x="403163" y="607286"/>
                    <a:pt x="379237" y="607286"/>
                  </a:cubicBezTo>
                  <a:lnTo>
                    <a:pt x="43330" y="607286"/>
                  </a:lnTo>
                  <a:cubicBezTo>
                    <a:pt x="19404" y="607286"/>
                    <a:pt x="0" y="587815"/>
                    <a:pt x="0" y="563922"/>
                  </a:cubicBezTo>
                  <a:lnTo>
                    <a:pt x="0" y="114289"/>
                  </a:lnTo>
                  <a:cubicBezTo>
                    <a:pt x="0" y="90397"/>
                    <a:pt x="19404" y="70925"/>
                    <a:pt x="43330" y="70925"/>
                  </a:cubicBezTo>
                  <a:lnTo>
                    <a:pt x="82799" y="70925"/>
                  </a:lnTo>
                  <a:lnTo>
                    <a:pt x="82799" y="43270"/>
                  </a:lnTo>
                  <a:cubicBezTo>
                    <a:pt x="82799" y="19472"/>
                    <a:pt x="102297" y="0"/>
                    <a:pt x="126223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17"/>
            <p:cNvSpPr/>
            <p:nvPr/>
          </p:nvSpPr>
          <p:spPr>
            <a:xfrm>
              <a:off x="5281451" y="2656017"/>
              <a:ext cx="286597" cy="343438"/>
            </a:xfrm>
            <a:custGeom>
              <a:avLst/>
              <a:gdLst>
                <a:gd name="connsiteX0" fmla="*/ 234347 w 506307"/>
                <a:gd name="connsiteY0" fmla="*/ 379219 h 606722"/>
                <a:gd name="connsiteX1" fmla="*/ 271960 w 506307"/>
                <a:gd name="connsiteY1" fmla="*/ 379219 h 606722"/>
                <a:gd name="connsiteX2" fmla="*/ 278451 w 506307"/>
                <a:gd name="connsiteY2" fmla="*/ 385705 h 606722"/>
                <a:gd name="connsiteX3" fmla="*/ 278451 w 506307"/>
                <a:gd name="connsiteY3" fmla="*/ 448520 h 606722"/>
                <a:gd name="connsiteX4" fmla="*/ 271960 w 506307"/>
                <a:gd name="connsiteY4" fmla="*/ 455006 h 606722"/>
                <a:gd name="connsiteX5" fmla="*/ 234347 w 506307"/>
                <a:gd name="connsiteY5" fmla="*/ 455006 h 606722"/>
                <a:gd name="connsiteX6" fmla="*/ 227856 w 506307"/>
                <a:gd name="connsiteY6" fmla="*/ 448520 h 606722"/>
                <a:gd name="connsiteX7" fmla="*/ 227856 w 506307"/>
                <a:gd name="connsiteY7" fmla="*/ 385705 h 606722"/>
                <a:gd name="connsiteX8" fmla="*/ 234347 w 506307"/>
                <a:gd name="connsiteY8" fmla="*/ 379219 h 606722"/>
                <a:gd name="connsiteX9" fmla="*/ 234331 w 506307"/>
                <a:gd name="connsiteY9" fmla="*/ 328645 h 606722"/>
                <a:gd name="connsiteX10" fmla="*/ 177194 w 506307"/>
                <a:gd name="connsiteY10" fmla="*/ 385700 h 606722"/>
                <a:gd name="connsiteX11" fmla="*/ 177194 w 506307"/>
                <a:gd name="connsiteY11" fmla="*/ 448532 h 606722"/>
                <a:gd name="connsiteX12" fmla="*/ 234331 w 506307"/>
                <a:gd name="connsiteY12" fmla="*/ 505587 h 606722"/>
                <a:gd name="connsiteX13" fmla="*/ 271977 w 506307"/>
                <a:gd name="connsiteY13" fmla="*/ 505587 h 606722"/>
                <a:gd name="connsiteX14" fmla="*/ 329113 w 506307"/>
                <a:gd name="connsiteY14" fmla="*/ 448532 h 606722"/>
                <a:gd name="connsiteX15" fmla="*/ 329113 w 506307"/>
                <a:gd name="connsiteY15" fmla="*/ 385700 h 606722"/>
                <a:gd name="connsiteX16" fmla="*/ 271977 w 506307"/>
                <a:gd name="connsiteY16" fmla="*/ 328645 h 606722"/>
                <a:gd name="connsiteX17" fmla="*/ 253109 w 506307"/>
                <a:gd name="connsiteY17" fmla="*/ 0 h 606722"/>
                <a:gd name="connsiteX18" fmla="*/ 430303 w 506307"/>
                <a:gd name="connsiteY18" fmla="*/ 176942 h 606722"/>
                <a:gd name="connsiteX19" fmla="*/ 430303 w 506307"/>
                <a:gd name="connsiteY19" fmla="*/ 252749 h 606722"/>
                <a:gd name="connsiteX20" fmla="*/ 480943 w 506307"/>
                <a:gd name="connsiteY20" fmla="*/ 252749 h 606722"/>
                <a:gd name="connsiteX21" fmla="*/ 506307 w 506307"/>
                <a:gd name="connsiteY21" fmla="*/ 278077 h 606722"/>
                <a:gd name="connsiteX22" fmla="*/ 506307 w 506307"/>
                <a:gd name="connsiteY22" fmla="*/ 581394 h 606722"/>
                <a:gd name="connsiteX23" fmla="*/ 480943 w 506307"/>
                <a:gd name="connsiteY23" fmla="*/ 606722 h 606722"/>
                <a:gd name="connsiteX24" fmla="*/ 25275 w 506307"/>
                <a:gd name="connsiteY24" fmla="*/ 606722 h 606722"/>
                <a:gd name="connsiteX25" fmla="*/ 0 w 506307"/>
                <a:gd name="connsiteY25" fmla="*/ 581394 h 606722"/>
                <a:gd name="connsiteX26" fmla="*/ 0 w 506307"/>
                <a:gd name="connsiteY26" fmla="*/ 278077 h 606722"/>
                <a:gd name="connsiteX27" fmla="*/ 25275 w 506307"/>
                <a:gd name="connsiteY27" fmla="*/ 252749 h 606722"/>
                <a:gd name="connsiteX28" fmla="*/ 379753 w 506307"/>
                <a:gd name="connsiteY28" fmla="*/ 252749 h 606722"/>
                <a:gd name="connsiteX29" fmla="*/ 379753 w 506307"/>
                <a:gd name="connsiteY29" fmla="*/ 176942 h 606722"/>
                <a:gd name="connsiteX30" fmla="*/ 253109 w 506307"/>
                <a:gd name="connsiteY30" fmla="*/ 50568 h 606722"/>
                <a:gd name="connsiteX31" fmla="*/ 126554 w 506307"/>
                <a:gd name="connsiteY31" fmla="*/ 176942 h 606722"/>
                <a:gd name="connsiteX32" fmla="*/ 101279 w 506307"/>
                <a:gd name="connsiteY32" fmla="*/ 202270 h 606722"/>
                <a:gd name="connsiteX33" fmla="*/ 75915 w 506307"/>
                <a:gd name="connsiteY33" fmla="*/ 176942 h 606722"/>
                <a:gd name="connsiteX34" fmla="*/ 253109 w 506307"/>
                <a:gd name="connsiteY34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06307" h="606722">
                  <a:moveTo>
                    <a:pt x="234347" y="379219"/>
                  </a:moveTo>
                  <a:lnTo>
                    <a:pt x="271960" y="379219"/>
                  </a:lnTo>
                  <a:cubicBezTo>
                    <a:pt x="275517" y="379219"/>
                    <a:pt x="278451" y="382062"/>
                    <a:pt x="278451" y="385705"/>
                  </a:cubicBezTo>
                  <a:lnTo>
                    <a:pt x="278451" y="448520"/>
                  </a:lnTo>
                  <a:cubicBezTo>
                    <a:pt x="278451" y="452074"/>
                    <a:pt x="275517" y="455006"/>
                    <a:pt x="271960" y="455006"/>
                  </a:cubicBezTo>
                  <a:lnTo>
                    <a:pt x="234347" y="455006"/>
                  </a:lnTo>
                  <a:cubicBezTo>
                    <a:pt x="230791" y="455006"/>
                    <a:pt x="227856" y="452074"/>
                    <a:pt x="227856" y="448520"/>
                  </a:cubicBezTo>
                  <a:lnTo>
                    <a:pt x="227856" y="385705"/>
                  </a:lnTo>
                  <a:cubicBezTo>
                    <a:pt x="227856" y="382062"/>
                    <a:pt x="230791" y="379219"/>
                    <a:pt x="234347" y="379219"/>
                  </a:cubicBezTo>
                  <a:close/>
                  <a:moveTo>
                    <a:pt x="234331" y="328645"/>
                  </a:moveTo>
                  <a:cubicBezTo>
                    <a:pt x="202825" y="328645"/>
                    <a:pt x="177194" y="354240"/>
                    <a:pt x="177194" y="385700"/>
                  </a:cubicBezTo>
                  <a:lnTo>
                    <a:pt x="177194" y="448532"/>
                  </a:lnTo>
                  <a:cubicBezTo>
                    <a:pt x="177194" y="479992"/>
                    <a:pt x="202825" y="505587"/>
                    <a:pt x="234331" y="505587"/>
                  </a:cubicBezTo>
                  <a:lnTo>
                    <a:pt x="271977" y="505587"/>
                  </a:lnTo>
                  <a:cubicBezTo>
                    <a:pt x="303482" y="505587"/>
                    <a:pt x="329113" y="479992"/>
                    <a:pt x="329113" y="448532"/>
                  </a:cubicBezTo>
                  <a:lnTo>
                    <a:pt x="329113" y="385700"/>
                  </a:lnTo>
                  <a:cubicBezTo>
                    <a:pt x="329113" y="354240"/>
                    <a:pt x="303482" y="328645"/>
                    <a:pt x="271977" y="328645"/>
                  </a:cubicBezTo>
                  <a:close/>
                  <a:moveTo>
                    <a:pt x="253109" y="0"/>
                  </a:moveTo>
                  <a:cubicBezTo>
                    <a:pt x="350829" y="0"/>
                    <a:pt x="430303" y="79362"/>
                    <a:pt x="430303" y="176942"/>
                  </a:cubicBezTo>
                  <a:lnTo>
                    <a:pt x="430303" y="252749"/>
                  </a:lnTo>
                  <a:lnTo>
                    <a:pt x="480943" y="252749"/>
                  </a:lnTo>
                  <a:cubicBezTo>
                    <a:pt x="494916" y="252749"/>
                    <a:pt x="506307" y="264124"/>
                    <a:pt x="506307" y="278077"/>
                  </a:cubicBezTo>
                  <a:lnTo>
                    <a:pt x="506307" y="581394"/>
                  </a:lnTo>
                  <a:cubicBezTo>
                    <a:pt x="506307" y="595435"/>
                    <a:pt x="494916" y="606722"/>
                    <a:pt x="480943" y="606722"/>
                  </a:cubicBezTo>
                  <a:lnTo>
                    <a:pt x="25275" y="606722"/>
                  </a:lnTo>
                  <a:cubicBezTo>
                    <a:pt x="11302" y="606722"/>
                    <a:pt x="0" y="595435"/>
                    <a:pt x="0" y="581394"/>
                  </a:cubicBezTo>
                  <a:lnTo>
                    <a:pt x="0" y="278077"/>
                  </a:lnTo>
                  <a:cubicBezTo>
                    <a:pt x="0" y="264124"/>
                    <a:pt x="11302" y="252749"/>
                    <a:pt x="25275" y="252749"/>
                  </a:cubicBezTo>
                  <a:lnTo>
                    <a:pt x="379753" y="252749"/>
                  </a:lnTo>
                  <a:lnTo>
                    <a:pt x="379753" y="176942"/>
                  </a:lnTo>
                  <a:cubicBezTo>
                    <a:pt x="379753" y="107267"/>
                    <a:pt x="322972" y="50568"/>
                    <a:pt x="253109" y="50568"/>
                  </a:cubicBezTo>
                  <a:cubicBezTo>
                    <a:pt x="183335" y="50568"/>
                    <a:pt x="126554" y="107267"/>
                    <a:pt x="126554" y="176942"/>
                  </a:cubicBezTo>
                  <a:cubicBezTo>
                    <a:pt x="126554" y="190895"/>
                    <a:pt x="115252" y="202270"/>
                    <a:pt x="101279" y="202270"/>
                  </a:cubicBezTo>
                  <a:cubicBezTo>
                    <a:pt x="87306" y="202270"/>
                    <a:pt x="75915" y="190895"/>
                    <a:pt x="75915" y="176942"/>
                  </a:cubicBezTo>
                  <a:cubicBezTo>
                    <a:pt x="75915" y="79362"/>
                    <a:pt x="155389" y="0"/>
                    <a:pt x="253109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990296" y="2095277"/>
            <a:ext cx="2965476" cy="852322"/>
            <a:chOff x="8386922" y="2192795"/>
            <a:chExt cx="2965476" cy="852322"/>
          </a:xfrm>
        </p:grpSpPr>
        <p:sp>
          <p:nvSpPr>
            <p:cNvPr id="48" name="矩形 47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90296" y="5188486"/>
            <a:ext cx="2965476" cy="852322"/>
            <a:chOff x="8386922" y="2192795"/>
            <a:chExt cx="2965476" cy="852322"/>
          </a:xfrm>
        </p:grpSpPr>
        <p:sp>
          <p:nvSpPr>
            <p:cNvPr id="51" name="矩形 50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235671" y="2095277"/>
            <a:ext cx="2965476" cy="852322"/>
            <a:chOff x="8386922" y="2192795"/>
            <a:chExt cx="2965476" cy="852322"/>
          </a:xfrm>
        </p:grpSpPr>
        <p:sp>
          <p:nvSpPr>
            <p:cNvPr id="54" name="矩形 53"/>
            <p:cNvSpPr/>
            <p:nvPr/>
          </p:nvSpPr>
          <p:spPr>
            <a:xfrm>
              <a:off x="8850447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235671" y="5188486"/>
            <a:ext cx="2965476" cy="852322"/>
            <a:chOff x="8386922" y="2192795"/>
            <a:chExt cx="2965476" cy="852322"/>
          </a:xfrm>
        </p:grpSpPr>
        <p:sp>
          <p:nvSpPr>
            <p:cNvPr id="57" name="矩形 56"/>
            <p:cNvSpPr/>
            <p:nvPr/>
          </p:nvSpPr>
          <p:spPr>
            <a:xfrm>
              <a:off x="8850447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990296" y="3641882"/>
            <a:ext cx="2965476" cy="852322"/>
            <a:chOff x="8386922" y="2192795"/>
            <a:chExt cx="2965476" cy="852322"/>
          </a:xfrm>
        </p:grpSpPr>
        <p:sp>
          <p:nvSpPr>
            <p:cNvPr id="60" name="矩形 59"/>
            <p:cNvSpPr/>
            <p:nvPr/>
          </p:nvSpPr>
          <p:spPr>
            <a:xfrm>
              <a:off x="8386922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235671" y="3641882"/>
            <a:ext cx="2965476" cy="852322"/>
            <a:chOff x="8386922" y="2192795"/>
            <a:chExt cx="2965476" cy="852322"/>
          </a:xfrm>
        </p:grpSpPr>
        <p:sp>
          <p:nvSpPr>
            <p:cNvPr id="63" name="矩形 62"/>
            <p:cNvSpPr/>
            <p:nvPr/>
          </p:nvSpPr>
          <p:spPr>
            <a:xfrm>
              <a:off x="8850447" y="2192795"/>
              <a:ext cx="2501951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8386922" y="2542351"/>
              <a:ext cx="2965476" cy="50276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8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1" name="椭圆 40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岗位认知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476249" y="-554297"/>
            <a:ext cx="1822710" cy="182271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-476249" y="3008312"/>
            <a:ext cx="781051" cy="7810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412332" y="4724398"/>
            <a:ext cx="985697" cy="98569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1317288" y="832714"/>
            <a:ext cx="1328598" cy="13285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767402" y="6365875"/>
            <a:ext cx="1328598" cy="13285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93972" y="1767725"/>
            <a:ext cx="3411428" cy="3411422"/>
          </a:xfrm>
          <a:prstGeom prst="ellipse">
            <a:avLst/>
          </a:prstGeom>
          <a:noFill/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855425" y="1652447"/>
            <a:ext cx="364275" cy="3642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49963" y="2733975"/>
            <a:ext cx="5367325" cy="1504831"/>
            <a:chOff x="5949963" y="2733975"/>
            <a:chExt cx="5367325" cy="1504831"/>
          </a:xfrm>
        </p:grpSpPr>
        <p:sp>
          <p:nvSpPr>
            <p:cNvPr id="9" name="文本框 8"/>
            <p:cNvSpPr txBox="1"/>
            <p:nvPr/>
          </p:nvSpPr>
          <p:spPr>
            <a:xfrm>
              <a:off x="5949963" y="2733975"/>
              <a:ext cx="373696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工作目标</a:t>
              </a:r>
              <a:endPara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6140450" y="3685858"/>
              <a:ext cx="527036" cy="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6031034" y="3795608"/>
              <a:ext cx="528625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</a:t>
              </a:r>
              <a:endPara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064536" y="2542412"/>
            <a:ext cx="26669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</a:t>
            </a:r>
            <a:endParaRPr lang="zh-CN" altLang="en-US" sz="115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1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505549" y="2297747"/>
            <a:ext cx="3450295" cy="1181356"/>
            <a:chOff x="6505549" y="2297747"/>
            <a:chExt cx="3450295" cy="1181356"/>
          </a:xfrm>
        </p:grpSpPr>
        <p:grpSp>
          <p:nvGrpSpPr>
            <p:cNvPr id="312" name="组合 311"/>
            <p:cNvGrpSpPr/>
            <p:nvPr/>
          </p:nvGrpSpPr>
          <p:grpSpPr>
            <a:xfrm>
              <a:off x="6505557" y="2297747"/>
              <a:ext cx="275410" cy="422249"/>
              <a:chOff x="4981556" y="2316796"/>
              <a:chExt cx="275410" cy="422249"/>
            </a:xfrm>
            <a:solidFill>
              <a:schemeClr val="accent2"/>
            </a:solidFill>
          </p:grpSpPr>
          <p:grpSp>
            <p:nvGrpSpPr>
              <p:cNvPr id="313" name="Variable Radian Doughnut"/>
              <p:cNvGrpSpPr/>
              <p:nvPr/>
            </p:nvGrpSpPr>
            <p:grpSpPr>
              <a:xfrm>
                <a:off x="4981268" y="2316620"/>
                <a:ext cx="275410" cy="275023"/>
                <a:chOff x="4981268" y="2316620"/>
                <a:chExt cx="275410" cy="275023"/>
              </a:xfrm>
              <a:grpFill/>
            </p:grpSpPr>
            <p:sp>
              <p:nvSpPr>
                <p:cNvPr id="314" name="任意多边形 313"/>
                <p:cNvSpPr/>
                <p:nvPr/>
              </p:nvSpPr>
              <p:spPr>
                <a:xfrm>
                  <a:off x="4981268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5" name="任意多边形 314"/>
                <p:cNvSpPr/>
                <p:nvPr/>
              </p:nvSpPr>
              <p:spPr>
                <a:xfrm>
                  <a:off x="4981268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6" name="任意多边形 315"/>
              <p:cNvSpPr/>
              <p:nvPr/>
            </p:nvSpPr>
            <p:spPr>
              <a:xfrm>
                <a:off x="5104096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17" name="组合 316"/>
              <p:cNvGrpSpPr/>
              <p:nvPr/>
            </p:nvGrpSpPr>
            <p:grpSpPr>
              <a:xfrm>
                <a:off x="5031133" y="2632075"/>
                <a:ext cx="176256" cy="106970"/>
                <a:chOff x="5031133" y="2632075"/>
                <a:chExt cx="176256" cy="106970"/>
              </a:xfrm>
              <a:grpFill/>
            </p:grpSpPr>
            <p:sp>
              <p:nvSpPr>
                <p:cNvPr id="318" name="任意多边形 317"/>
                <p:cNvSpPr/>
                <p:nvPr/>
              </p:nvSpPr>
              <p:spPr>
                <a:xfrm rot="2700000" flipH="1">
                  <a:off x="5138970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19" name="任意多边形 318"/>
                <p:cNvSpPr/>
                <p:nvPr/>
              </p:nvSpPr>
              <p:spPr>
                <a:xfrm rot="-2700000" flipH="1">
                  <a:off x="5069824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20" name="组合 319"/>
            <p:cNvGrpSpPr/>
            <p:nvPr/>
          </p:nvGrpSpPr>
          <p:grpSpPr>
            <a:xfrm>
              <a:off x="6857969" y="2297747"/>
              <a:ext cx="275410" cy="422249"/>
              <a:chOff x="5333968" y="2316796"/>
              <a:chExt cx="275410" cy="422249"/>
            </a:xfrm>
            <a:solidFill>
              <a:schemeClr val="accent2"/>
            </a:solidFill>
          </p:grpSpPr>
          <p:grpSp>
            <p:nvGrpSpPr>
              <p:cNvPr id="321" name="Variable Radian Doughnut"/>
              <p:cNvGrpSpPr/>
              <p:nvPr/>
            </p:nvGrpSpPr>
            <p:grpSpPr>
              <a:xfrm>
                <a:off x="5333680" y="2316620"/>
                <a:ext cx="275410" cy="275023"/>
                <a:chOff x="5333680" y="2316620"/>
                <a:chExt cx="275410" cy="275023"/>
              </a:xfrm>
              <a:grpFill/>
            </p:grpSpPr>
            <p:sp>
              <p:nvSpPr>
                <p:cNvPr id="322" name="任意多边形 321"/>
                <p:cNvSpPr/>
                <p:nvPr/>
              </p:nvSpPr>
              <p:spPr>
                <a:xfrm>
                  <a:off x="5333680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3" name="任意多边形 322"/>
                <p:cNvSpPr/>
                <p:nvPr/>
              </p:nvSpPr>
              <p:spPr>
                <a:xfrm>
                  <a:off x="5333680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4" name="任意多边形 323"/>
              <p:cNvSpPr/>
              <p:nvPr/>
            </p:nvSpPr>
            <p:spPr>
              <a:xfrm>
                <a:off x="5456508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25" name="组合 324"/>
              <p:cNvGrpSpPr/>
              <p:nvPr/>
            </p:nvGrpSpPr>
            <p:grpSpPr>
              <a:xfrm>
                <a:off x="5383545" y="2632075"/>
                <a:ext cx="176256" cy="106970"/>
                <a:chOff x="5383545" y="2632075"/>
                <a:chExt cx="176256" cy="106970"/>
              </a:xfrm>
              <a:grpFill/>
            </p:grpSpPr>
            <p:sp>
              <p:nvSpPr>
                <p:cNvPr id="326" name="任意多边形 325"/>
                <p:cNvSpPr/>
                <p:nvPr/>
              </p:nvSpPr>
              <p:spPr>
                <a:xfrm rot="2700000" flipH="1">
                  <a:off x="5491382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27" name="任意多边形 326"/>
                <p:cNvSpPr/>
                <p:nvPr/>
              </p:nvSpPr>
              <p:spPr>
                <a:xfrm rot="-2700000" flipH="1">
                  <a:off x="5422236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28" name="组合 327"/>
            <p:cNvGrpSpPr/>
            <p:nvPr/>
          </p:nvGrpSpPr>
          <p:grpSpPr>
            <a:xfrm>
              <a:off x="7210381" y="2297747"/>
              <a:ext cx="275410" cy="422249"/>
              <a:chOff x="5686380" y="2316796"/>
              <a:chExt cx="275410" cy="422249"/>
            </a:xfrm>
            <a:solidFill>
              <a:schemeClr val="accent2"/>
            </a:solidFill>
          </p:grpSpPr>
          <p:grpSp>
            <p:nvGrpSpPr>
              <p:cNvPr id="329" name="Variable Radian Doughnut"/>
              <p:cNvGrpSpPr/>
              <p:nvPr/>
            </p:nvGrpSpPr>
            <p:grpSpPr>
              <a:xfrm>
                <a:off x="5686092" y="2316620"/>
                <a:ext cx="275410" cy="275023"/>
                <a:chOff x="5686092" y="2316620"/>
                <a:chExt cx="275410" cy="275023"/>
              </a:xfrm>
              <a:grpFill/>
            </p:grpSpPr>
            <p:sp>
              <p:nvSpPr>
                <p:cNvPr id="330" name="任意多边形 329"/>
                <p:cNvSpPr/>
                <p:nvPr/>
              </p:nvSpPr>
              <p:spPr>
                <a:xfrm>
                  <a:off x="5686092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1" name="任意多边形 330"/>
                <p:cNvSpPr/>
                <p:nvPr/>
              </p:nvSpPr>
              <p:spPr>
                <a:xfrm>
                  <a:off x="5686092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32" name="任意多边形 331"/>
              <p:cNvSpPr/>
              <p:nvPr/>
            </p:nvSpPr>
            <p:spPr>
              <a:xfrm>
                <a:off x="5808920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33" name="组合 332"/>
              <p:cNvGrpSpPr/>
              <p:nvPr/>
            </p:nvGrpSpPr>
            <p:grpSpPr>
              <a:xfrm>
                <a:off x="5735957" y="2632075"/>
                <a:ext cx="176256" cy="106970"/>
                <a:chOff x="5735957" y="2632075"/>
                <a:chExt cx="176256" cy="106970"/>
              </a:xfrm>
              <a:grpFill/>
            </p:grpSpPr>
            <p:sp>
              <p:nvSpPr>
                <p:cNvPr id="334" name="任意多边形 333"/>
                <p:cNvSpPr/>
                <p:nvPr/>
              </p:nvSpPr>
              <p:spPr>
                <a:xfrm rot="2700000" flipH="1">
                  <a:off x="5843794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5" name="任意多边形 334"/>
                <p:cNvSpPr/>
                <p:nvPr/>
              </p:nvSpPr>
              <p:spPr>
                <a:xfrm rot="-2700000" flipH="1">
                  <a:off x="5774648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36" name="组合 335"/>
            <p:cNvGrpSpPr/>
            <p:nvPr/>
          </p:nvGrpSpPr>
          <p:grpSpPr>
            <a:xfrm>
              <a:off x="7562793" y="2297747"/>
              <a:ext cx="275410" cy="422249"/>
              <a:chOff x="6038792" y="2316796"/>
              <a:chExt cx="275410" cy="422249"/>
            </a:xfrm>
            <a:solidFill>
              <a:schemeClr val="accent2"/>
            </a:solidFill>
          </p:grpSpPr>
          <p:grpSp>
            <p:nvGrpSpPr>
              <p:cNvPr id="337" name="Variable Radian Doughnut"/>
              <p:cNvGrpSpPr/>
              <p:nvPr/>
            </p:nvGrpSpPr>
            <p:grpSpPr>
              <a:xfrm>
                <a:off x="6038504" y="2316620"/>
                <a:ext cx="275410" cy="275023"/>
                <a:chOff x="6038504" y="2316620"/>
                <a:chExt cx="275410" cy="275023"/>
              </a:xfrm>
              <a:grpFill/>
            </p:grpSpPr>
            <p:sp>
              <p:nvSpPr>
                <p:cNvPr id="338" name="任意多边形 337"/>
                <p:cNvSpPr/>
                <p:nvPr/>
              </p:nvSpPr>
              <p:spPr>
                <a:xfrm>
                  <a:off x="6038504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39" name="任意多边形 338"/>
                <p:cNvSpPr/>
                <p:nvPr/>
              </p:nvSpPr>
              <p:spPr>
                <a:xfrm>
                  <a:off x="6038504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0" name="任意多边形 339"/>
              <p:cNvSpPr/>
              <p:nvPr/>
            </p:nvSpPr>
            <p:spPr>
              <a:xfrm>
                <a:off x="6161332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41" name="组合 340"/>
              <p:cNvGrpSpPr/>
              <p:nvPr/>
            </p:nvGrpSpPr>
            <p:grpSpPr>
              <a:xfrm>
                <a:off x="6088369" y="2632075"/>
                <a:ext cx="176256" cy="106970"/>
                <a:chOff x="6088369" y="2632075"/>
                <a:chExt cx="176256" cy="106970"/>
              </a:xfrm>
              <a:grpFill/>
            </p:grpSpPr>
            <p:sp>
              <p:nvSpPr>
                <p:cNvPr id="342" name="任意多边形 341"/>
                <p:cNvSpPr/>
                <p:nvPr/>
              </p:nvSpPr>
              <p:spPr>
                <a:xfrm rot="2700000" flipH="1">
                  <a:off x="6196206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43" name="任意多边形 342"/>
                <p:cNvSpPr/>
                <p:nvPr/>
              </p:nvSpPr>
              <p:spPr>
                <a:xfrm rot="-2700000" flipH="1">
                  <a:off x="6127060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44" name="组合 343"/>
            <p:cNvGrpSpPr/>
            <p:nvPr/>
          </p:nvGrpSpPr>
          <p:grpSpPr>
            <a:xfrm>
              <a:off x="7915205" y="2297747"/>
              <a:ext cx="275410" cy="422249"/>
              <a:chOff x="6391204" y="2316796"/>
              <a:chExt cx="275410" cy="422249"/>
            </a:xfrm>
            <a:solidFill>
              <a:schemeClr val="accent2"/>
            </a:solidFill>
          </p:grpSpPr>
          <p:grpSp>
            <p:nvGrpSpPr>
              <p:cNvPr id="345" name="Variable Radian Doughnut"/>
              <p:cNvGrpSpPr/>
              <p:nvPr/>
            </p:nvGrpSpPr>
            <p:grpSpPr>
              <a:xfrm>
                <a:off x="6390916" y="2316620"/>
                <a:ext cx="275410" cy="275023"/>
                <a:chOff x="6390916" y="2316620"/>
                <a:chExt cx="275410" cy="275023"/>
              </a:xfrm>
              <a:grpFill/>
            </p:grpSpPr>
            <p:sp>
              <p:nvSpPr>
                <p:cNvPr id="346" name="任意多边形 345"/>
                <p:cNvSpPr/>
                <p:nvPr/>
              </p:nvSpPr>
              <p:spPr>
                <a:xfrm>
                  <a:off x="6390916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47" name="任意多边形 346"/>
                <p:cNvSpPr/>
                <p:nvPr/>
              </p:nvSpPr>
              <p:spPr>
                <a:xfrm>
                  <a:off x="6390916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8" name="任意多边形 347"/>
              <p:cNvSpPr/>
              <p:nvPr/>
            </p:nvSpPr>
            <p:spPr>
              <a:xfrm>
                <a:off x="6513744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49" name="组合 348"/>
              <p:cNvGrpSpPr/>
              <p:nvPr/>
            </p:nvGrpSpPr>
            <p:grpSpPr>
              <a:xfrm>
                <a:off x="6440781" y="2632075"/>
                <a:ext cx="176256" cy="106970"/>
                <a:chOff x="6440781" y="2632075"/>
                <a:chExt cx="176256" cy="106970"/>
              </a:xfrm>
              <a:grpFill/>
            </p:grpSpPr>
            <p:sp>
              <p:nvSpPr>
                <p:cNvPr id="350" name="任意多边形 349"/>
                <p:cNvSpPr/>
                <p:nvPr/>
              </p:nvSpPr>
              <p:spPr>
                <a:xfrm rot="2700000" flipH="1">
                  <a:off x="6548618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任意多边形 350"/>
                <p:cNvSpPr/>
                <p:nvPr/>
              </p:nvSpPr>
              <p:spPr>
                <a:xfrm rot="-2700000" flipH="1">
                  <a:off x="6479472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52" name="组合 351"/>
            <p:cNvGrpSpPr/>
            <p:nvPr/>
          </p:nvGrpSpPr>
          <p:grpSpPr>
            <a:xfrm>
              <a:off x="8267617" y="2297747"/>
              <a:ext cx="275410" cy="422249"/>
              <a:chOff x="6743616" y="2316796"/>
              <a:chExt cx="275410" cy="422249"/>
            </a:xfrm>
            <a:solidFill>
              <a:schemeClr val="accent2"/>
            </a:solidFill>
          </p:grpSpPr>
          <p:grpSp>
            <p:nvGrpSpPr>
              <p:cNvPr id="353" name="Variable Radian Doughnut"/>
              <p:cNvGrpSpPr/>
              <p:nvPr/>
            </p:nvGrpSpPr>
            <p:grpSpPr>
              <a:xfrm>
                <a:off x="6743328" y="2316620"/>
                <a:ext cx="275410" cy="275023"/>
                <a:chOff x="6743328" y="2316620"/>
                <a:chExt cx="275410" cy="275023"/>
              </a:xfrm>
              <a:grpFill/>
            </p:grpSpPr>
            <p:sp>
              <p:nvSpPr>
                <p:cNvPr id="354" name="任意多边形 353"/>
                <p:cNvSpPr/>
                <p:nvPr/>
              </p:nvSpPr>
              <p:spPr>
                <a:xfrm>
                  <a:off x="6743328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任意多边形 354"/>
                <p:cNvSpPr/>
                <p:nvPr/>
              </p:nvSpPr>
              <p:spPr>
                <a:xfrm>
                  <a:off x="6743328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56" name="任意多边形 355"/>
              <p:cNvSpPr/>
              <p:nvPr/>
            </p:nvSpPr>
            <p:spPr>
              <a:xfrm>
                <a:off x="6866156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57" name="组合 356"/>
              <p:cNvGrpSpPr/>
              <p:nvPr/>
            </p:nvGrpSpPr>
            <p:grpSpPr>
              <a:xfrm>
                <a:off x="6793193" y="2632075"/>
                <a:ext cx="176256" cy="106970"/>
                <a:chOff x="6793193" y="2632075"/>
                <a:chExt cx="176256" cy="106970"/>
              </a:xfrm>
              <a:grpFill/>
            </p:grpSpPr>
            <p:sp>
              <p:nvSpPr>
                <p:cNvPr id="358" name="任意多边形 357"/>
                <p:cNvSpPr/>
                <p:nvPr/>
              </p:nvSpPr>
              <p:spPr>
                <a:xfrm rot="2700000" flipH="1">
                  <a:off x="6901030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任意多边形 358"/>
                <p:cNvSpPr/>
                <p:nvPr/>
              </p:nvSpPr>
              <p:spPr>
                <a:xfrm rot="-2700000" flipH="1">
                  <a:off x="6831884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60" name="组合 359"/>
            <p:cNvGrpSpPr/>
            <p:nvPr/>
          </p:nvGrpSpPr>
          <p:grpSpPr>
            <a:xfrm>
              <a:off x="8620029" y="2297747"/>
              <a:ext cx="275410" cy="422249"/>
              <a:chOff x="7096028" y="2316796"/>
              <a:chExt cx="275410" cy="422249"/>
            </a:xfrm>
          </p:grpSpPr>
          <p:grpSp>
            <p:nvGrpSpPr>
              <p:cNvPr id="361" name="Variable Radian Doughnut"/>
              <p:cNvGrpSpPr/>
              <p:nvPr/>
            </p:nvGrpSpPr>
            <p:grpSpPr>
              <a:xfrm>
                <a:off x="7095740" y="2316620"/>
                <a:ext cx="275410" cy="275023"/>
                <a:chOff x="7095740" y="2316620"/>
                <a:chExt cx="275410" cy="275023"/>
              </a:xfrm>
            </p:grpSpPr>
            <p:sp>
              <p:nvSpPr>
                <p:cNvPr id="362" name="任意多边形 361"/>
                <p:cNvSpPr/>
                <p:nvPr/>
              </p:nvSpPr>
              <p:spPr>
                <a:xfrm>
                  <a:off x="7095740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3" name="任意多边形 362"/>
                <p:cNvSpPr/>
                <p:nvPr/>
              </p:nvSpPr>
              <p:spPr>
                <a:xfrm>
                  <a:off x="7095740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4" name="任意多边形 363"/>
              <p:cNvSpPr/>
              <p:nvPr/>
            </p:nvSpPr>
            <p:spPr>
              <a:xfrm>
                <a:off x="7218568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65" name="组合 364"/>
              <p:cNvGrpSpPr/>
              <p:nvPr/>
            </p:nvGrpSpPr>
            <p:grpSpPr>
              <a:xfrm>
                <a:off x="7145605" y="2632075"/>
                <a:ext cx="176256" cy="106970"/>
                <a:chOff x="7145605" y="2632075"/>
                <a:chExt cx="176256" cy="106970"/>
              </a:xfrm>
            </p:grpSpPr>
            <p:sp>
              <p:nvSpPr>
                <p:cNvPr id="366" name="任意多边形 365"/>
                <p:cNvSpPr/>
                <p:nvPr/>
              </p:nvSpPr>
              <p:spPr>
                <a:xfrm rot="2700000" flipH="1">
                  <a:off x="7253442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7" name="任意多边形 366"/>
                <p:cNvSpPr/>
                <p:nvPr/>
              </p:nvSpPr>
              <p:spPr>
                <a:xfrm rot="-2700000" flipH="1">
                  <a:off x="7184296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68" name="组合 367"/>
            <p:cNvGrpSpPr/>
            <p:nvPr/>
          </p:nvGrpSpPr>
          <p:grpSpPr>
            <a:xfrm>
              <a:off x="8972441" y="2297747"/>
              <a:ext cx="275410" cy="422249"/>
              <a:chOff x="7448440" y="2316796"/>
              <a:chExt cx="275410" cy="422249"/>
            </a:xfrm>
          </p:grpSpPr>
          <p:grpSp>
            <p:nvGrpSpPr>
              <p:cNvPr id="369" name="Variable Radian Doughnut"/>
              <p:cNvGrpSpPr/>
              <p:nvPr/>
            </p:nvGrpSpPr>
            <p:grpSpPr>
              <a:xfrm>
                <a:off x="7448152" y="2316620"/>
                <a:ext cx="275410" cy="275023"/>
                <a:chOff x="7448152" y="2316620"/>
                <a:chExt cx="275410" cy="275023"/>
              </a:xfrm>
            </p:grpSpPr>
            <p:sp>
              <p:nvSpPr>
                <p:cNvPr id="370" name="任意多边形 369"/>
                <p:cNvSpPr/>
                <p:nvPr/>
              </p:nvSpPr>
              <p:spPr>
                <a:xfrm>
                  <a:off x="7448152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1" name="任意多边形 370"/>
                <p:cNvSpPr/>
                <p:nvPr/>
              </p:nvSpPr>
              <p:spPr>
                <a:xfrm>
                  <a:off x="7448152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72" name="任意多边形 371"/>
              <p:cNvSpPr/>
              <p:nvPr/>
            </p:nvSpPr>
            <p:spPr>
              <a:xfrm>
                <a:off x="7570980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73" name="组合 372"/>
              <p:cNvGrpSpPr/>
              <p:nvPr/>
            </p:nvGrpSpPr>
            <p:grpSpPr>
              <a:xfrm>
                <a:off x="7498017" y="2632075"/>
                <a:ext cx="176256" cy="106970"/>
                <a:chOff x="7498017" y="2632075"/>
                <a:chExt cx="176256" cy="106970"/>
              </a:xfrm>
            </p:grpSpPr>
            <p:sp>
              <p:nvSpPr>
                <p:cNvPr id="374" name="任意多边形 373"/>
                <p:cNvSpPr/>
                <p:nvPr/>
              </p:nvSpPr>
              <p:spPr>
                <a:xfrm rot="2700000" flipH="1">
                  <a:off x="7605854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5" name="任意多边形 374"/>
                <p:cNvSpPr/>
                <p:nvPr/>
              </p:nvSpPr>
              <p:spPr>
                <a:xfrm rot="-2700000" flipH="1">
                  <a:off x="7536708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76" name="组合 375"/>
            <p:cNvGrpSpPr/>
            <p:nvPr/>
          </p:nvGrpSpPr>
          <p:grpSpPr>
            <a:xfrm>
              <a:off x="9324914" y="2297747"/>
              <a:ext cx="275410" cy="422249"/>
              <a:chOff x="7800913" y="2316796"/>
              <a:chExt cx="275410" cy="422249"/>
            </a:xfrm>
          </p:grpSpPr>
          <p:grpSp>
            <p:nvGrpSpPr>
              <p:cNvPr id="377" name="Variable Radian Doughnut"/>
              <p:cNvGrpSpPr/>
              <p:nvPr/>
            </p:nvGrpSpPr>
            <p:grpSpPr>
              <a:xfrm>
                <a:off x="7800624" y="2316620"/>
                <a:ext cx="275410" cy="275023"/>
                <a:chOff x="7800624" y="2316620"/>
                <a:chExt cx="275410" cy="275023"/>
              </a:xfrm>
            </p:grpSpPr>
            <p:sp>
              <p:nvSpPr>
                <p:cNvPr id="378" name="任意多边形 377"/>
                <p:cNvSpPr/>
                <p:nvPr/>
              </p:nvSpPr>
              <p:spPr>
                <a:xfrm>
                  <a:off x="7800624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9" name="任意多边形 378"/>
                <p:cNvSpPr/>
                <p:nvPr/>
              </p:nvSpPr>
              <p:spPr>
                <a:xfrm>
                  <a:off x="7800624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80" name="任意多边形 379"/>
              <p:cNvSpPr/>
              <p:nvPr/>
            </p:nvSpPr>
            <p:spPr>
              <a:xfrm>
                <a:off x="7923453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81" name="组合 380"/>
              <p:cNvGrpSpPr/>
              <p:nvPr/>
            </p:nvGrpSpPr>
            <p:grpSpPr>
              <a:xfrm>
                <a:off x="7850490" y="2632075"/>
                <a:ext cx="176256" cy="106970"/>
                <a:chOff x="7850490" y="2632075"/>
                <a:chExt cx="176256" cy="106970"/>
              </a:xfrm>
            </p:grpSpPr>
            <p:sp>
              <p:nvSpPr>
                <p:cNvPr id="382" name="任意多边形 381"/>
                <p:cNvSpPr/>
                <p:nvPr/>
              </p:nvSpPr>
              <p:spPr>
                <a:xfrm rot="2700000" flipH="1">
                  <a:off x="7958327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83" name="任意多边形 382"/>
                <p:cNvSpPr/>
                <p:nvPr/>
              </p:nvSpPr>
              <p:spPr>
                <a:xfrm rot="-2700000" flipH="1">
                  <a:off x="7889181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84" name="组合 383"/>
            <p:cNvGrpSpPr/>
            <p:nvPr/>
          </p:nvGrpSpPr>
          <p:grpSpPr>
            <a:xfrm>
              <a:off x="9677326" y="2297747"/>
              <a:ext cx="275410" cy="422249"/>
              <a:chOff x="8153325" y="2316796"/>
              <a:chExt cx="275410" cy="422249"/>
            </a:xfrm>
          </p:grpSpPr>
          <p:grpSp>
            <p:nvGrpSpPr>
              <p:cNvPr id="385" name="Variable Radian Doughnut"/>
              <p:cNvGrpSpPr/>
              <p:nvPr/>
            </p:nvGrpSpPr>
            <p:grpSpPr>
              <a:xfrm>
                <a:off x="8153037" y="2316620"/>
                <a:ext cx="275410" cy="275023"/>
                <a:chOff x="8153037" y="2316620"/>
                <a:chExt cx="275410" cy="275023"/>
              </a:xfrm>
            </p:grpSpPr>
            <p:sp>
              <p:nvSpPr>
                <p:cNvPr id="386" name="任意多边形 385"/>
                <p:cNvSpPr/>
                <p:nvPr/>
              </p:nvSpPr>
              <p:spPr>
                <a:xfrm>
                  <a:off x="8153037" y="2316620"/>
                  <a:ext cx="275410" cy="275023"/>
                </a:xfrm>
                <a:custGeom>
                  <a:avLst/>
                  <a:gdLst>
                    <a:gd name="connsiteX0" fmla="*/ 137705 w 275410"/>
                    <a:gd name="connsiteY0" fmla="*/ 275023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137705" y="275023"/>
                      </a:moveTo>
                      <a:cubicBezTo>
                        <a:pt x="101039" y="275023"/>
                        <a:pt x="67720" y="260712"/>
                        <a:pt x="43113" y="237446"/>
                      </a:cubicBezTo>
                      <a:lnTo>
                        <a:pt x="61975" y="217712"/>
                      </a:lnTo>
                      <a:cubicBezTo>
                        <a:pt x="81717" y="236210"/>
                        <a:pt x="108372" y="247675"/>
                        <a:pt x="137705" y="247675"/>
                      </a:cubicBezTo>
                      <a:lnTo>
                        <a:pt x="137705" y="275023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87" name="任意多边形 386"/>
                <p:cNvSpPr/>
                <p:nvPr/>
              </p:nvSpPr>
              <p:spPr>
                <a:xfrm>
                  <a:off x="8153037" y="2316620"/>
                  <a:ext cx="275410" cy="275023"/>
                </a:xfrm>
                <a:custGeom>
                  <a:avLst/>
                  <a:gdLst>
                    <a:gd name="connsiteX0" fmla="*/ 43113 w 275410"/>
                    <a:gd name="connsiteY0" fmla="*/ 237446 h 275023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5023">
                      <a:moveTo>
                        <a:pt x="43113" y="237446"/>
                      </a:moveTo>
                      <a:cubicBezTo>
                        <a:pt x="16535" y="212316"/>
                        <a:pt x="0" y="176842"/>
                        <a:pt x="0" y="137511"/>
                      </a:cubicBezTo>
                      <a:cubicBezTo>
                        <a:pt x="0" y="61566"/>
                        <a:pt x="61653" y="0"/>
                        <a:pt x="137705" y="0"/>
                      </a:cubicBezTo>
                      <a:cubicBezTo>
                        <a:pt x="213758" y="0"/>
                        <a:pt x="275410" y="61566"/>
                        <a:pt x="275410" y="137511"/>
                      </a:cubicBezTo>
                      <a:cubicBezTo>
                        <a:pt x="275410" y="213457"/>
                        <a:pt x="213758" y="275023"/>
                        <a:pt x="137705" y="275023"/>
                      </a:cubicBezTo>
                      <a:lnTo>
                        <a:pt x="137705" y="247869"/>
                      </a:lnTo>
                      <a:cubicBezTo>
                        <a:pt x="198547" y="247675"/>
                        <a:pt x="247869" y="198353"/>
                        <a:pt x="247869" y="137511"/>
                      </a:cubicBezTo>
                      <a:cubicBezTo>
                        <a:pt x="247869" y="76670"/>
                        <a:pt x="198547" y="27348"/>
                        <a:pt x="137705" y="27348"/>
                      </a:cubicBezTo>
                      <a:cubicBezTo>
                        <a:pt x="76864" y="27348"/>
                        <a:pt x="27542" y="76670"/>
                        <a:pt x="27542" y="137511"/>
                      </a:cubicBezTo>
                      <a:cubicBezTo>
                        <a:pt x="27542" y="169020"/>
                        <a:pt x="40770" y="197439"/>
                        <a:pt x="61975" y="217518"/>
                      </a:cubicBezTo>
                      <a:lnTo>
                        <a:pt x="43113" y="237446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88" name="任意多边形 387"/>
              <p:cNvSpPr/>
              <p:nvPr/>
            </p:nvSpPr>
            <p:spPr>
              <a:xfrm>
                <a:off x="8275865" y="2564899"/>
                <a:ext cx="29747" cy="151884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51884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51884"/>
                    </a:lnTo>
                    <a:lnTo>
                      <a:pt x="0" y="1518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89" name="组合 388"/>
              <p:cNvGrpSpPr/>
              <p:nvPr/>
            </p:nvGrpSpPr>
            <p:grpSpPr>
              <a:xfrm>
                <a:off x="8202902" y="2632075"/>
                <a:ext cx="176256" cy="106970"/>
                <a:chOff x="8202902" y="2632075"/>
                <a:chExt cx="176256" cy="106970"/>
              </a:xfrm>
            </p:grpSpPr>
            <p:sp>
              <p:nvSpPr>
                <p:cNvPr id="390" name="任意多边形 389"/>
                <p:cNvSpPr/>
                <p:nvPr/>
              </p:nvSpPr>
              <p:spPr>
                <a:xfrm rot="2700000" flipH="1">
                  <a:off x="8310739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91" name="任意多边形 390"/>
                <p:cNvSpPr/>
                <p:nvPr/>
              </p:nvSpPr>
              <p:spPr>
                <a:xfrm rot="-2700000" flipH="1">
                  <a:off x="8241593" y="2624735"/>
                  <a:ext cx="29727" cy="121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27" h="121650">
                      <a:moveTo>
                        <a:pt x="0" y="0"/>
                      </a:moveTo>
                      <a:lnTo>
                        <a:pt x="29727" y="0"/>
                      </a:lnTo>
                      <a:lnTo>
                        <a:pt x="29727" y="121650"/>
                      </a:lnTo>
                      <a:lnTo>
                        <a:pt x="0" y="1216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419" name="Text 419"/>
            <p:cNvSpPr txBox="1"/>
            <p:nvPr/>
          </p:nvSpPr>
          <p:spPr>
            <a:xfrm>
              <a:off x="8042129" y="3245070"/>
              <a:ext cx="423100" cy="234033"/>
            </a:xfrm>
            <a:prstGeom prst="rect">
              <a:avLst/>
            </a:prstGeom>
            <a:noFill/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60%</a:t>
              </a:r>
              <a:endParaRPr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2" name="任意多边形 401"/>
            <p:cNvSpPr/>
            <p:nvPr/>
          </p:nvSpPr>
          <p:spPr>
            <a:xfrm rot="16200000">
              <a:off x="8152466" y="1312966"/>
              <a:ext cx="156461" cy="3450294"/>
            </a:xfrm>
            <a:custGeom>
              <a:avLst/>
              <a:gdLst/>
              <a:ahLst/>
              <a:cxnLst/>
              <a:rect l="0" t="0" r="0" b="0"/>
              <a:pathLst>
                <a:path w="156461" h="3450294">
                  <a:moveTo>
                    <a:pt x="0" y="0"/>
                  </a:moveTo>
                  <a:lnTo>
                    <a:pt x="156461" y="0"/>
                  </a:lnTo>
                  <a:lnTo>
                    <a:pt x="156461" y="3450294"/>
                  </a:lnTo>
                  <a:lnTo>
                    <a:pt x="0" y="3450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600" cap="flat">
              <a:solidFill>
                <a:schemeClr val="bg1">
                  <a:lumMod val="85000"/>
                </a:schemeClr>
              </a:solidFill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3" name="任意多边形 402"/>
            <p:cNvSpPr/>
            <p:nvPr/>
          </p:nvSpPr>
          <p:spPr>
            <a:xfrm rot="16200000">
              <a:off x="7428010" y="2036453"/>
              <a:ext cx="158400" cy="2003322"/>
            </a:xfrm>
            <a:custGeom>
              <a:avLst/>
              <a:gdLst/>
              <a:ahLst/>
              <a:cxnLst/>
              <a:rect l="0" t="0" r="0" b="0"/>
              <a:pathLst>
                <a:path w="128562" h="2003322">
                  <a:moveTo>
                    <a:pt x="0" y="0"/>
                  </a:moveTo>
                  <a:lnTo>
                    <a:pt x="128562" y="0"/>
                  </a:lnTo>
                  <a:lnTo>
                    <a:pt x="128562" y="2003322"/>
                  </a:lnTo>
                  <a:lnTo>
                    <a:pt x="0" y="2003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00" cap="flat">
              <a:noFill/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237838" y="4417843"/>
            <a:ext cx="3450295" cy="1237132"/>
            <a:chOff x="2237838" y="4417843"/>
            <a:chExt cx="3450295" cy="1237132"/>
          </a:xfrm>
        </p:grpSpPr>
        <p:grpSp>
          <p:nvGrpSpPr>
            <p:cNvPr id="252" name="组合 251"/>
            <p:cNvGrpSpPr/>
            <p:nvPr/>
          </p:nvGrpSpPr>
          <p:grpSpPr>
            <a:xfrm>
              <a:off x="5411225" y="4417843"/>
              <a:ext cx="275410" cy="422249"/>
              <a:chOff x="3887224" y="4436892"/>
              <a:chExt cx="275410" cy="422249"/>
            </a:xfrm>
          </p:grpSpPr>
          <p:grpSp>
            <p:nvGrpSpPr>
              <p:cNvPr id="253" name="Variable Radian Doughnut"/>
              <p:cNvGrpSpPr/>
              <p:nvPr/>
            </p:nvGrpSpPr>
            <p:grpSpPr>
              <a:xfrm>
                <a:off x="3886936" y="4436514"/>
                <a:ext cx="275410" cy="277060"/>
                <a:chOff x="3886936" y="4436514"/>
                <a:chExt cx="275410" cy="277060"/>
              </a:xfrm>
            </p:grpSpPr>
            <p:sp>
              <p:nvSpPr>
                <p:cNvPr id="254" name="任意多边形 253"/>
                <p:cNvSpPr/>
                <p:nvPr/>
              </p:nvSpPr>
              <p:spPr>
                <a:xfrm>
                  <a:off x="3886936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55" name="任意多边形 254"/>
                <p:cNvSpPr/>
                <p:nvPr/>
              </p:nvSpPr>
              <p:spPr>
                <a:xfrm>
                  <a:off x="3886936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6" name="任意多边形 255"/>
              <p:cNvSpPr/>
              <p:nvPr/>
            </p:nvSpPr>
            <p:spPr>
              <a:xfrm>
                <a:off x="4009765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7" name="任意多边形 256"/>
              <p:cNvSpPr/>
              <p:nvPr/>
            </p:nvSpPr>
            <p:spPr>
              <a:xfrm rot="-5400000">
                <a:off x="4009677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8" name="组合 257"/>
            <p:cNvGrpSpPr/>
            <p:nvPr/>
          </p:nvGrpSpPr>
          <p:grpSpPr>
            <a:xfrm>
              <a:off x="2239522" y="4417843"/>
              <a:ext cx="275410" cy="422249"/>
              <a:chOff x="715521" y="4436892"/>
              <a:chExt cx="275410" cy="422249"/>
            </a:xfrm>
            <a:solidFill>
              <a:schemeClr val="accent1"/>
            </a:solidFill>
          </p:grpSpPr>
          <p:grpSp>
            <p:nvGrpSpPr>
              <p:cNvPr id="259" name="Variable Radian Doughnut"/>
              <p:cNvGrpSpPr/>
              <p:nvPr/>
            </p:nvGrpSpPr>
            <p:grpSpPr>
              <a:xfrm>
                <a:off x="715233" y="4436514"/>
                <a:ext cx="275410" cy="277060"/>
                <a:chOff x="715233" y="4436514"/>
                <a:chExt cx="275410" cy="277060"/>
              </a:xfrm>
              <a:grpFill/>
            </p:grpSpPr>
            <p:sp>
              <p:nvSpPr>
                <p:cNvPr id="260" name="任意多边形 259"/>
                <p:cNvSpPr/>
                <p:nvPr/>
              </p:nvSpPr>
              <p:spPr>
                <a:xfrm>
                  <a:off x="715233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1" name="任意多边形 260"/>
                <p:cNvSpPr/>
                <p:nvPr/>
              </p:nvSpPr>
              <p:spPr>
                <a:xfrm>
                  <a:off x="715233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62" name="任意多边形 261"/>
              <p:cNvSpPr/>
              <p:nvPr/>
            </p:nvSpPr>
            <p:spPr>
              <a:xfrm>
                <a:off x="838062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3" name="任意多边形 262"/>
              <p:cNvSpPr/>
              <p:nvPr/>
            </p:nvSpPr>
            <p:spPr>
              <a:xfrm rot="-5400000">
                <a:off x="837974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64" name="组合 263"/>
            <p:cNvGrpSpPr/>
            <p:nvPr/>
          </p:nvGrpSpPr>
          <p:grpSpPr>
            <a:xfrm>
              <a:off x="2591929" y="4417843"/>
              <a:ext cx="275410" cy="422249"/>
              <a:chOff x="1067928" y="4436892"/>
              <a:chExt cx="275410" cy="422249"/>
            </a:xfrm>
            <a:solidFill>
              <a:schemeClr val="accent1"/>
            </a:solidFill>
          </p:grpSpPr>
          <p:grpSp>
            <p:nvGrpSpPr>
              <p:cNvPr id="265" name="Variable Radian Doughnut"/>
              <p:cNvGrpSpPr/>
              <p:nvPr/>
            </p:nvGrpSpPr>
            <p:grpSpPr>
              <a:xfrm>
                <a:off x="1067640" y="4436514"/>
                <a:ext cx="275410" cy="277060"/>
                <a:chOff x="1067640" y="4436514"/>
                <a:chExt cx="275410" cy="277060"/>
              </a:xfrm>
              <a:grpFill/>
            </p:grpSpPr>
            <p:sp>
              <p:nvSpPr>
                <p:cNvPr id="266" name="任意多边形 265"/>
                <p:cNvSpPr/>
                <p:nvPr/>
              </p:nvSpPr>
              <p:spPr>
                <a:xfrm>
                  <a:off x="1067640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67" name="任意多边形 266"/>
                <p:cNvSpPr/>
                <p:nvPr/>
              </p:nvSpPr>
              <p:spPr>
                <a:xfrm>
                  <a:off x="1067640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68" name="任意多边形 267"/>
              <p:cNvSpPr/>
              <p:nvPr/>
            </p:nvSpPr>
            <p:spPr>
              <a:xfrm>
                <a:off x="1190469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9" name="任意多边形 268"/>
              <p:cNvSpPr/>
              <p:nvPr/>
            </p:nvSpPr>
            <p:spPr>
              <a:xfrm rot="-5400000">
                <a:off x="1190381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70" name="组合 269"/>
            <p:cNvGrpSpPr/>
            <p:nvPr/>
          </p:nvGrpSpPr>
          <p:grpSpPr>
            <a:xfrm>
              <a:off x="2944341" y="4417843"/>
              <a:ext cx="275410" cy="422249"/>
              <a:chOff x="1420340" y="4436892"/>
              <a:chExt cx="275410" cy="422249"/>
            </a:xfrm>
            <a:solidFill>
              <a:schemeClr val="accent1"/>
            </a:solidFill>
          </p:grpSpPr>
          <p:grpSp>
            <p:nvGrpSpPr>
              <p:cNvPr id="271" name="Variable Radian Doughnut"/>
              <p:cNvGrpSpPr/>
              <p:nvPr/>
            </p:nvGrpSpPr>
            <p:grpSpPr>
              <a:xfrm>
                <a:off x="1420052" y="4436514"/>
                <a:ext cx="275410" cy="277060"/>
                <a:chOff x="1420052" y="4436514"/>
                <a:chExt cx="275410" cy="277060"/>
              </a:xfrm>
              <a:grpFill/>
            </p:grpSpPr>
            <p:sp>
              <p:nvSpPr>
                <p:cNvPr id="272" name="任意多边形 271"/>
                <p:cNvSpPr/>
                <p:nvPr/>
              </p:nvSpPr>
              <p:spPr>
                <a:xfrm>
                  <a:off x="1420052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3" name="任意多边形 272"/>
                <p:cNvSpPr/>
                <p:nvPr/>
              </p:nvSpPr>
              <p:spPr>
                <a:xfrm>
                  <a:off x="1420052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74" name="任意多边形 273"/>
              <p:cNvSpPr/>
              <p:nvPr/>
            </p:nvSpPr>
            <p:spPr>
              <a:xfrm>
                <a:off x="1542881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5" name="任意多边形 274"/>
              <p:cNvSpPr/>
              <p:nvPr/>
            </p:nvSpPr>
            <p:spPr>
              <a:xfrm rot="-5400000">
                <a:off x="1542793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76" name="组合 275"/>
            <p:cNvGrpSpPr/>
            <p:nvPr/>
          </p:nvGrpSpPr>
          <p:grpSpPr>
            <a:xfrm>
              <a:off x="3296753" y="4417843"/>
              <a:ext cx="275410" cy="422249"/>
              <a:chOff x="1772752" y="4436892"/>
              <a:chExt cx="275410" cy="422249"/>
            </a:xfrm>
            <a:solidFill>
              <a:schemeClr val="accent1"/>
            </a:solidFill>
          </p:grpSpPr>
          <p:grpSp>
            <p:nvGrpSpPr>
              <p:cNvPr id="277" name="Variable Radian Doughnut"/>
              <p:cNvGrpSpPr/>
              <p:nvPr/>
            </p:nvGrpSpPr>
            <p:grpSpPr>
              <a:xfrm>
                <a:off x="1772464" y="4436514"/>
                <a:ext cx="275410" cy="277060"/>
                <a:chOff x="1772464" y="4436514"/>
                <a:chExt cx="275410" cy="277060"/>
              </a:xfrm>
              <a:grpFill/>
            </p:grpSpPr>
            <p:sp>
              <p:nvSpPr>
                <p:cNvPr id="278" name="任意多边形 277"/>
                <p:cNvSpPr/>
                <p:nvPr/>
              </p:nvSpPr>
              <p:spPr>
                <a:xfrm>
                  <a:off x="1772464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9" name="任意多边形 278"/>
                <p:cNvSpPr/>
                <p:nvPr/>
              </p:nvSpPr>
              <p:spPr>
                <a:xfrm>
                  <a:off x="1772464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80" name="任意多边形 279"/>
              <p:cNvSpPr/>
              <p:nvPr/>
            </p:nvSpPr>
            <p:spPr>
              <a:xfrm>
                <a:off x="1895293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1" name="任意多边形 280"/>
              <p:cNvSpPr/>
              <p:nvPr/>
            </p:nvSpPr>
            <p:spPr>
              <a:xfrm rot="-5400000">
                <a:off x="1895205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82" name="组合 281"/>
            <p:cNvGrpSpPr/>
            <p:nvPr/>
          </p:nvGrpSpPr>
          <p:grpSpPr>
            <a:xfrm>
              <a:off x="3649165" y="4417843"/>
              <a:ext cx="275410" cy="422249"/>
              <a:chOff x="2125164" y="4436892"/>
              <a:chExt cx="275410" cy="422249"/>
            </a:xfrm>
            <a:solidFill>
              <a:schemeClr val="accent1"/>
            </a:solidFill>
          </p:grpSpPr>
          <p:grpSp>
            <p:nvGrpSpPr>
              <p:cNvPr id="283" name="Variable Radian Doughnut"/>
              <p:cNvGrpSpPr/>
              <p:nvPr/>
            </p:nvGrpSpPr>
            <p:grpSpPr>
              <a:xfrm>
                <a:off x="2124876" y="4436514"/>
                <a:ext cx="275410" cy="277060"/>
                <a:chOff x="2124876" y="4436514"/>
                <a:chExt cx="275410" cy="277060"/>
              </a:xfrm>
              <a:grpFill/>
            </p:grpSpPr>
            <p:sp>
              <p:nvSpPr>
                <p:cNvPr id="284" name="任意多边形 283"/>
                <p:cNvSpPr/>
                <p:nvPr/>
              </p:nvSpPr>
              <p:spPr>
                <a:xfrm>
                  <a:off x="2124876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85" name="任意多边形 284"/>
                <p:cNvSpPr/>
                <p:nvPr/>
              </p:nvSpPr>
              <p:spPr>
                <a:xfrm>
                  <a:off x="2124876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86" name="任意多边形 285"/>
              <p:cNvSpPr/>
              <p:nvPr/>
            </p:nvSpPr>
            <p:spPr>
              <a:xfrm>
                <a:off x="2247705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7" name="任意多边形 286"/>
              <p:cNvSpPr/>
              <p:nvPr/>
            </p:nvSpPr>
            <p:spPr>
              <a:xfrm rot="-5400000">
                <a:off x="2247617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88" name="组合 287"/>
            <p:cNvGrpSpPr/>
            <p:nvPr/>
          </p:nvGrpSpPr>
          <p:grpSpPr>
            <a:xfrm>
              <a:off x="4001577" y="4417843"/>
              <a:ext cx="275410" cy="422249"/>
              <a:chOff x="2477576" y="4436892"/>
              <a:chExt cx="275410" cy="422249"/>
            </a:xfrm>
            <a:solidFill>
              <a:schemeClr val="accent1"/>
            </a:solidFill>
          </p:grpSpPr>
          <p:grpSp>
            <p:nvGrpSpPr>
              <p:cNvPr id="289" name="Variable Radian Doughnut"/>
              <p:cNvGrpSpPr/>
              <p:nvPr/>
            </p:nvGrpSpPr>
            <p:grpSpPr>
              <a:xfrm>
                <a:off x="2477288" y="4436514"/>
                <a:ext cx="275410" cy="277060"/>
                <a:chOff x="2477288" y="4436514"/>
                <a:chExt cx="275410" cy="277060"/>
              </a:xfrm>
              <a:grpFill/>
            </p:grpSpPr>
            <p:sp>
              <p:nvSpPr>
                <p:cNvPr id="290" name="任意多边形 289"/>
                <p:cNvSpPr/>
                <p:nvPr/>
              </p:nvSpPr>
              <p:spPr>
                <a:xfrm>
                  <a:off x="2477288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1" name="任意多边形 290"/>
                <p:cNvSpPr/>
                <p:nvPr/>
              </p:nvSpPr>
              <p:spPr>
                <a:xfrm>
                  <a:off x="2477288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92" name="任意多边形 291"/>
              <p:cNvSpPr/>
              <p:nvPr/>
            </p:nvSpPr>
            <p:spPr>
              <a:xfrm>
                <a:off x="2600117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3" name="任意多边形 292"/>
              <p:cNvSpPr/>
              <p:nvPr/>
            </p:nvSpPr>
            <p:spPr>
              <a:xfrm rot="-5400000">
                <a:off x="2600029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94" name="组合 293"/>
            <p:cNvGrpSpPr/>
            <p:nvPr/>
          </p:nvGrpSpPr>
          <p:grpSpPr>
            <a:xfrm>
              <a:off x="4353989" y="4417843"/>
              <a:ext cx="275410" cy="422249"/>
              <a:chOff x="2829988" y="4436892"/>
              <a:chExt cx="275410" cy="422249"/>
            </a:xfrm>
            <a:solidFill>
              <a:schemeClr val="accent1"/>
            </a:solidFill>
          </p:grpSpPr>
          <p:grpSp>
            <p:nvGrpSpPr>
              <p:cNvPr id="295" name="Variable Radian Doughnut"/>
              <p:cNvGrpSpPr/>
              <p:nvPr/>
            </p:nvGrpSpPr>
            <p:grpSpPr>
              <a:xfrm>
                <a:off x="2829700" y="4436514"/>
                <a:ext cx="275410" cy="277060"/>
                <a:chOff x="2829700" y="4436514"/>
                <a:chExt cx="275410" cy="277060"/>
              </a:xfrm>
              <a:grpFill/>
            </p:grpSpPr>
            <p:sp>
              <p:nvSpPr>
                <p:cNvPr id="296" name="任意多边形 295"/>
                <p:cNvSpPr/>
                <p:nvPr/>
              </p:nvSpPr>
              <p:spPr>
                <a:xfrm>
                  <a:off x="2829700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97" name="任意多边形 296"/>
                <p:cNvSpPr/>
                <p:nvPr/>
              </p:nvSpPr>
              <p:spPr>
                <a:xfrm>
                  <a:off x="2829700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98" name="任意多边形 297"/>
              <p:cNvSpPr/>
              <p:nvPr/>
            </p:nvSpPr>
            <p:spPr>
              <a:xfrm>
                <a:off x="2952529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9" name="任意多边形 298"/>
              <p:cNvSpPr/>
              <p:nvPr/>
            </p:nvSpPr>
            <p:spPr>
              <a:xfrm rot="-5400000">
                <a:off x="2952441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00" name="组合 299"/>
            <p:cNvGrpSpPr/>
            <p:nvPr/>
          </p:nvGrpSpPr>
          <p:grpSpPr>
            <a:xfrm>
              <a:off x="4706401" y="4417843"/>
              <a:ext cx="275410" cy="422249"/>
              <a:chOff x="3182400" y="4436892"/>
              <a:chExt cx="275410" cy="422249"/>
            </a:xfrm>
            <a:solidFill>
              <a:schemeClr val="accent1"/>
            </a:solidFill>
          </p:grpSpPr>
          <p:grpSp>
            <p:nvGrpSpPr>
              <p:cNvPr id="301" name="Variable Radian Doughnut"/>
              <p:cNvGrpSpPr/>
              <p:nvPr/>
            </p:nvGrpSpPr>
            <p:grpSpPr>
              <a:xfrm>
                <a:off x="3182112" y="4436514"/>
                <a:ext cx="275410" cy="277060"/>
                <a:chOff x="3182112" y="4436514"/>
                <a:chExt cx="275410" cy="277060"/>
              </a:xfrm>
              <a:grpFill/>
            </p:grpSpPr>
            <p:sp>
              <p:nvSpPr>
                <p:cNvPr id="302" name="任意多边形 301"/>
                <p:cNvSpPr/>
                <p:nvPr/>
              </p:nvSpPr>
              <p:spPr>
                <a:xfrm>
                  <a:off x="3182112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03" name="任意多边形 302"/>
                <p:cNvSpPr/>
                <p:nvPr/>
              </p:nvSpPr>
              <p:spPr>
                <a:xfrm>
                  <a:off x="3182112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grpFill/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04" name="任意多边形 303"/>
              <p:cNvSpPr/>
              <p:nvPr/>
            </p:nvSpPr>
            <p:spPr>
              <a:xfrm>
                <a:off x="3304941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5" name="任意多边形 304"/>
              <p:cNvSpPr/>
              <p:nvPr/>
            </p:nvSpPr>
            <p:spPr>
              <a:xfrm rot="-5400000">
                <a:off x="3304853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06" name="组合 305"/>
            <p:cNvGrpSpPr/>
            <p:nvPr/>
          </p:nvGrpSpPr>
          <p:grpSpPr>
            <a:xfrm>
              <a:off x="5058813" y="4417843"/>
              <a:ext cx="275410" cy="422249"/>
              <a:chOff x="3534812" y="4436892"/>
              <a:chExt cx="275410" cy="422249"/>
            </a:xfrm>
          </p:grpSpPr>
          <p:grpSp>
            <p:nvGrpSpPr>
              <p:cNvPr id="307" name="Variable Radian Doughnut"/>
              <p:cNvGrpSpPr/>
              <p:nvPr/>
            </p:nvGrpSpPr>
            <p:grpSpPr>
              <a:xfrm>
                <a:off x="3534524" y="4436514"/>
                <a:ext cx="275410" cy="277060"/>
                <a:chOff x="3534524" y="4436514"/>
                <a:chExt cx="275410" cy="277060"/>
              </a:xfrm>
            </p:grpSpPr>
            <p:sp>
              <p:nvSpPr>
                <p:cNvPr id="308" name="任意多边形 307"/>
                <p:cNvSpPr/>
                <p:nvPr/>
              </p:nvSpPr>
              <p:spPr>
                <a:xfrm>
                  <a:off x="3534524" y="4436514"/>
                  <a:ext cx="275410" cy="277060"/>
                </a:xfrm>
                <a:custGeom>
                  <a:avLst/>
                  <a:gdLst>
                    <a:gd name="connsiteX0" fmla="*/ 137705 w 275410"/>
                    <a:gd name="connsiteY0" fmla="*/ 277060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137705" y="277060"/>
                      </a:moveTo>
                      <a:cubicBezTo>
                        <a:pt x="101221" y="277060"/>
                        <a:pt x="68051" y="262786"/>
                        <a:pt x="43113" y="239205"/>
                      </a:cubicBezTo>
                      <a:lnTo>
                        <a:pt x="62270" y="217990"/>
                      </a:lnTo>
                      <a:cubicBezTo>
                        <a:pt x="81982" y="237343"/>
                        <a:pt x="108518" y="248693"/>
                        <a:pt x="137705" y="248693"/>
                      </a:cubicBezTo>
                      <a:lnTo>
                        <a:pt x="137705" y="277060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09" name="任意多边形 308"/>
                <p:cNvSpPr/>
                <p:nvPr/>
              </p:nvSpPr>
              <p:spPr>
                <a:xfrm>
                  <a:off x="3534524" y="4436514"/>
                  <a:ext cx="275410" cy="277060"/>
                </a:xfrm>
                <a:custGeom>
                  <a:avLst/>
                  <a:gdLst>
                    <a:gd name="connsiteX0" fmla="*/ 43113 w 275410"/>
                    <a:gd name="connsiteY0" fmla="*/ 239204 h 277060"/>
                  </a:gdLst>
                  <a:ahLst/>
                  <a:cxnLst>
                    <a:cxn ang="0">
                      <a:pos x="connsiteX0" y="connsiteY0"/>
                    </a:cxn>
                  </a:cxnLst>
                  <a:rect l="0" t="0" r="0" b="0"/>
                  <a:pathLst>
                    <a:path w="275410" h="277060">
                      <a:moveTo>
                        <a:pt x="43113" y="239204"/>
                      </a:moveTo>
                      <a:cubicBezTo>
                        <a:pt x="16689" y="214219"/>
                        <a:pt x="0" y="178335"/>
                        <a:pt x="0" y="138530"/>
                      </a:cubicBezTo>
                      <a:cubicBezTo>
                        <a:pt x="0" y="62022"/>
                        <a:pt x="61653" y="0"/>
                        <a:pt x="137705" y="0"/>
                      </a:cubicBezTo>
                      <a:cubicBezTo>
                        <a:pt x="213758" y="0"/>
                        <a:pt x="275410" y="62022"/>
                        <a:pt x="275410" y="138530"/>
                      </a:cubicBezTo>
                      <a:cubicBezTo>
                        <a:pt x="275410" y="215038"/>
                        <a:pt x="213758" y="277060"/>
                        <a:pt x="137705" y="277060"/>
                      </a:cubicBezTo>
                      <a:lnTo>
                        <a:pt x="137705" y="247869"/>
                      </a:lnTo>
                      <a:cubicBezTo>
                        <a:pt x="198547" y="248693"/>
                        <a:pt x="247869" y="199371"/>
                        <a:pt x="247869" y="138530"/>
                      </a:cubicBezTo>
                      <a:cubicBezTo>
                        <a:pt x="247869" y="77688"/>
                        <a:pt x="198547" y="28366"/>
                        <a:pt x="137705" y="28366"/>
                      </a:cubicBezTo>
                      <a:cubicBezTo>
                        <a:pt x="76864" y="28366"/>
                        <a:pt x="27542" y="77688"/>
                        <a:pt x="27542" y="138530"/>
                      </a:cubicBezTo>
                      <a:cubicBezTo>
                        <a:pt x="27542" y="170184"/>
                        <a:pt x="40892" y="198721"/>
                        <a:pt x="62271" y="218814"/>
                      </a:cubicBezTo>
                      <a:lnTo>
                        <a:pt x="43113" y="239204"/>
                      </a:lnTo>
                      <a:close/>
                    </a:path>
                  </a:pathLst>
                </a:custGeom>
                <a:solidFill>
                  <a:srgbClr val="CDCECE"/>
                </a:solidFill>
                <a:ln w="7600" cap="flat">
                  <a:noFill/>
                  <a:bevel/>
                </a:ln>
              </p:spPr>
              <p:txBody>
                <a:bodyPr/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0" name="任意多边形 309"/>
              <p:cNvSpPr/>
              <p:nvPr/>
            </p:nvSpPr>
            <p:spPr>
              <a:xfrm>
                <a:off x="3657353" y="4686630"/>
                <a:ext cx="29747" cy="172510"/>
              </a:xfrm>
              <a:custGeom>
                <a:avLst/>
                <a:gdLst/>
                <a:ahLst/>
                <a:cxnLst/>
                <a:rect l="0" t="0" r="0" b="0"/>
                <a:pathLst>
                  <a:path w="29747" h="172510">
                    <a:moveTo>
                      <a:pt x="0" y="0"/>
                    </a:moveTo>
                    <a:lnTo>
                      <a:pt x="29747" y="0"/>
                    </a:lnTo>
                    <a:lnTo>
                      <a:pt x="29747" y="172510"/>
                    </a:lnTo>
                    <a:lnTo>
                      <a:pt x="0" y="1725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1" name="任意多边形 310"/>
              <p:cNvSpPr/>
              <p:nvPr/>
            </p:nvSpPr>
            <p:spPr>
              <a:xfrm rot="-5400000">
                <a:off x="3657265" y="4691386"/>
                <a:ext cx="29928" cy="154582"/>
              </a:xfrm>
              <a:custGeom>
                <a:avLst/>
                <a:gdLst/>
                <a:ahLst/>
                <a:cxnLst/>
                <a:rect l="0" t="0" r="0" b="0"/>
                <a:pathLst>
                  <a:path w="29928" h="154582">
                    <a:moveTo>
                      <a:pt x="0" y="0"/>
                    </a:moveTo>
                    <a:lnTo>
                      <a:pt x="29928" y="0"/>
                    </a:lnTo>
                    <a:lnTo>
                      <a:pt x="29928" y="154582"/>
                    </a:lnTo>
                    <a:lnTo>
                      <a:pt x="0" y="15458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ECE"/>
              </a:solidFill>
              <a:ln w="7600" cap="flat">
                <a:noFill/>
                <a:beve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20" name="Text 420"/>
            <p:cNvSpPr txBox="1"/>
            <p:nvPr/>
          </p:nvSpPr>
          <p:spPr>
            <a:xfrm>
              <a:off x="3774422" y="5420942"/>
              <a:ext cx="442411" cy="234033"/>
            </a:xfrm>
            <a:prstGeom prst="rect">
              <a:avLst/>
            </a:prstGeom>
            <a:noFill/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80%</a:t>
              </a:r>
              <a:endParaRPr sz="16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5" name="任意多边形 404"/>
            <p:cNvSpPr/>
            <p:nvPr/>
          </p:nvSpPr>
          <p:spPr>
            <a:xfrm rot="16200000">
              <a:off x="3884755" y="3488849"/>
              <a:ext cx="156461" cy="3450294"/>
            </a:xfrm>
            <a:custGeom>
              <a:avLst/>
              <a:gdLst/>
              <a:ahLst/>
              <a:cxnLst/>
              <a:rect l="0" t="0" r="0" b="0"/>
              <a:pathLst>
                <a:path w="156461" h="3450294">
                  <a:moveTo>
                    <a:pt x="0" y="0"/>
                  </a:moveTo>
                  <a:lnTo>
                    <a:pt x="156461" y="0"/>
                  </a:lnTo>
                  <a:lnTo>
                    <a:pt x="156461" y="3450294"/>
                  </a:lnTo>
                  <a:lnTo>
                    <a:pt x="0" y="3450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600" cap="flat">
              <a:solidFill>
                <a:schemeClr val="bg1">
                  <a:lumMod val="85000"/>
                </a:schemeClr>
              </a:solidFill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6" name="任意多边形 405"/>
            <p:cNvSpPr/>
            <p:nvPr/>
          </p:nvSpPr>
          <p:spPr>
            <a:xfrm rot="16200000">
              <a:off x="3504260" y="3868375"/>
              <a:ext cx="158400" cy="2691244"/>
            </a:xfrm>
            <a:custGeom>
              <a:avLst/>
              <a:gdLst/>
              <a:ahLst/>
              <a:cxnLst/>
              <a:rect l="0" t="0" r="0" b="0"/>
              <a:pathLst>
                <a:path w="124138" h="2691244">
                  <a:moveTo>
                    <a:pt x="0" y="0"/>
                  </a:moveTo>
                  <a:lnTo>
                    <a:pt x="124138" y="0"/>
                  </a:lnTo>
                  <a:lnTo>
                    <a:pt x="124138" y="2691244"/>
                  </a:lnTo>
                  <a:lnTo>
                    <a:pt x="0" y="26912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829962" y="1762514"/>
            <a:ext cx="4266040" cy="2079383"/>
            <a:chOff x="1829962" y="1762514"/>
            <a:chExt cx="4266040" cy="2079383"/>
          </a:xfrm>
        </p:grpSpPr>
        <p:sp>
          <p:nvSpPr>
            <p:cNvPr id="246" name="任意多边形 245"/>
            <p:cNvSpPr/>
            <p:nvPr/>
          </p:nvSpPr>
          <p:spPr>
            <a:xfrm>
              <a:off x="1829962" y="1762514"/>
              <a:ext cx="4266040" cy="2079383"/>
            </a:xfrm>
            <a:custGeom>
              <a:avLst/>
              <a:gdLst/>
              <a:ahLst/>
              <a:cxnLst/>
              <a:rect l="0" t="0" r="0" b="0"/>
              <a:pathLst>
                <a:path w="4266040" h="2079383">
                  <a:moveTo>
                    <a:pt x="0" y="0"/>
                  </a:moveTo>
                  <a:lnTo>
                    <a:pt x="4266040" y="0"/>
                  </a:lnTo>
                  <a:lnTo>
                    <a:pt x="4266040" y="2079383"/>
                  </a:lnTo>
                  <a:lnTo>
                    <a:pt x="0" y="20793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00" cap="flat">
              <a:noFill/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75" name="组合 174"/>
            <p:cNvGrpSpPr/>
            <p:nvPr/>
          </p:nvGrpSpPr>
          <p:grpSpPr>
            <a:xfrm>
              <a:off x="2335869" y="2150144"/>
              <a:ext cx="3248259" cy="1294713"/>
              <a:chOff x="3624779" y="2412339"/>
              <a:chExt cx="3248259" cy="1294713"/>
            </a:xfrm>
          </p:grpSpPr>
          <p:sp>
            <p:nvSpPr>
              <p:cNvPr id="176" name="文本框 175"/>
              <p:cNvSpPr txBox="1"/>
              <p:nvPr/>
            </p:nvSpPr>
            <p:spPr>
              <a:xfrm>
                <a:off x="3624780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7" name="文本框 176"/>
              <p:cNvSpPr txBox="1"/>
              <p:nvPr/>
            </p:nvSpPr>
            <p:spPr>
              <a:xfrm>
                <a:off x="3624779" y="2750893"/>
                <a:ext cx="3248259" cy="956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/>
                    </a:solidFill>
                    <a:cs typeface="+mn-ea"/>
                    <a:sym typeface="+mn-lt"/>
                  </a:rPr>
                  <a:t>The user can demonstrate on a projector or computer, or presentation and make it film to be used in a wider </a:t>
                </a:r>
                <a:r>
                  <a:rPr lang="en-US" altLang="zh-CN" sz="1000" dirty="0" err="1">
                    <a:solidFill>
                      <a:schemeClr val="bg1"/>
                    </a:solidFill>
                    <a:cs typeface="+mn-ea"/>
                    <a:sym typeface="+mn-lt"/>
                  </a:rPr>
                  <a:t>fieldThe</a:t>
                </a:r>
                <a:r>
                  <a:rPr lang="en-US" altLang="zh-CN" sz="1000" dirty="0">
                    <a:solidFill>
                      <a:schemeClr val="bg1"/>
                    </a:solidFill>
                    <a:cs typeface="+mn-ea"/>
                    <a:sym typeface="+mn-lt"/>
                  </a:rPr>
                  <a:t> user can demonstrate on a projector or computer, or presentation and make it film to be used in a wider field</a:t>
                </a:r>
                <a:endParaRPr lang="en-US" altLang="zh-CN" sz="10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096001" y="3849847"/>
            <a:ext cx="4266040" cy="2079383"/>
            <a:chOff x="6096001" y="3849847"/>
            <a:chExt cx="4266040" cy="2079383"/>
          </a:xfrm>
        </p:grpSpPr>
        <p:sp>
          <p:nvSpPr>
            <p:cNvPr id="247" name="任意多边形 246"/>
            <p:cNvSpPr/>
            <p:nvPr/>
          </p:nvSpPr>
          <p:spPr>
            <a:xfrm>
              <a:off x="6096001" y="3849847"/>
              <a:ext cx="4266040" cy="2079383"/>
            </a:xfrm>
            <a:custGeom>
              <a:avLst/>
              <a:gdLst/>
              <a:ahLst/>
              <a:cxnLst/>
              <a:rect l="0" t="0" r="0" b="0"/>
              <a:pathLst>
                <a:path w="4266040" h="2079383">
                  <a:moveTo>
                    <a:pt x="0" y="0"/>
                  </a:moveTo>
                  <a:lnTo>
                    <a:pt x="4266040" y="0"/>
                  </a:lnTo>
                  <a:lnTo>
                    <a:pt x="4266040" y="2079383"/>
                  </a:lnTo>
                  <a:lnTo>
                    <a:pt x="0" y="20793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00" cap="flat">
              <a:noFill/>
              <a:beve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78" name="组合 177"/>
            <p:cNvGrpSpPr/>
            <p:nvPr/>
          </p:nvGrpSpPr>
          <p:grpSpPr>
            <a:xfrm>
              <a:off x="6590203" y="4239399"/>
              <a:ext cx="3248259" cy="1294713"/>
              <a:chOff x="3624779" y="2412339"/>
              <a:chExt cx="3248259" cy="1294713"/>
            </a:xfrm>
          </p:grpSpPr>
          <p:sp>
            <p:nvSpPr>
              <p:cNvPr id="179" name="文本框 178"/>
              <p:cNvSpPr txBox="1"/>
              <p:nvPr/>
            </p:nvSpPr>
            <p:spPr>
              <a:xfrm>
                <a:off x="3624780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0" name="文本框 179"/>
              <p:cNvSpPr txBox="1"/>
              <p:nvPr/>
            </p:nvSpPr>
            <p:spPr>
              <a:xfrm>
                <a:off x="3624779" y="2750893"/>
                <a:ext cx="3248259" cy="956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/>
                    </a:solidFill>
                    <a:cs typeface="+mn-ea"/>
                    <a:sym typeface="+mn-lt"/>
                  </a:rPr>
                  <a:t>The user can demonstrate on a projector or computer, or presentation and make it film to be used in a wider </a:t>
                </a:r>
                <a:r>
                  <a:rPr lang="en-US" altLang="zh-CN" sz="1000" dirty="0" err="1">
                    <a:solidFill>
                      <a:schemeClr val="bg1"/>
                    </a:solidFill>
                    <a:cs typeface="+mn-ea"/>
                    <a:sym typeface="+mn-lt"/>
                  </a:rPr>
                  <a:t>fieldThe</a:t>
                </a:r>
                <a:r>
                  <a:rPr lang="en-US" altLang="zh-CN" sz="1000" dirty="0">
                    <a:solidFill>
                      <a:schemeClr val="bg1"/>
                    </a:solidFill>
                    <a:cs typeface="+mn-ea"/>
                    <a:sym typeface="+mn-lt"/>
                  </a:rPr>
                  <a:t> user can demonstrate on a projector or computer, or presentation and make it film to be used in a wider field</a:t>
                </a:r>
                <a:endParaRPr lang="en-US" altLang="zh-CN" sz="10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65" name="椭圆 164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6" name="椭圆 165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7" name="椭圆 166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工作目标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70" name="直接连接符 169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文本框 170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0974" y="1935110"/>
            <a:ext cx="4811491" cy="1735190"/>
            <a:chOff x="1098274" y="1782710"/>
            <a:chExt cx="4811491" cy="1735190"/>
          </a:xfrm>
        </p:grpSpPr>
        <p:grpSp>
          <p:nvGrpSpPr>
            <p:cNvPr id="3" name="组合 2"/>
            <p:cNvGrpSpPr/>
            <p:nvPr/>
          </p:nvGrpSpPr>
          <p:grpSpPr>
            <a:xfrm>
              <a:off x="1098274" y="1782710"/>
              <a:ext cx="1735190" cy="1735190"/>
              <a:chOff x="2239616" y="2332383"/>
              <a:chExt cx="2597426" cy="2597426"/>
            </a:xfrm>
          </p:grpSpPr>
          <p:sp>
            <p:nvSpPr>
              <p:cNvPr id="7" name="饼形 6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饼形 7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3485512"/>
                  <a:gd name="adj2" fmla="val 1620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blipFill>
                <a:blip r:embed="rId1" cstate="screen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3028229" y="2040395"/>
              <a:ext cx="2881536" cy="1206483"/>
              <a:chOff x="552707" y="4512457"/>
              <a:chExt cx="2881536" cy="1206483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552707" y="4512457"/>
                <a:ext cx="2501951" cy="43037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552707" y="4938213"/>
                <a:ext cx="2881536" cy="780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110974" y="4068710"/>
            <a:ext cx="4811491" cy="1735190"/>
            <a:chOff x="1098274" y="1782710"/>
            <a:chExt cx="4811491" cy="1735190"/>
          </a:xfrm>
        </p:grpSpPr>
        <p:grpSp>
          <p:nvGrpSpPr>
            <p:cNvPr id="11" name="组合 10"/>
            <p:cNvGrpSpPr/>
            <p:nvPr/>
          </p:nvGrpSpPr>
          <p:grpSpPr>
            <a:xfrm>
              <a:off x="1098274" y="1782710"/>
              <a:ext cx="1735190" cy="1735190"/>
              <a:chOff x="2239616" y="2332383"/>
              <a:chExt cx="2597426" cy="2597426"/>
            </a:xfrm>
          </p:grpSpPr>
          <p:sp>
            <p:nvSpPr>
              <p:cNvPr id="15" name="饼形 14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饼形 15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3485512"/>
                  <a:gd name="adj2" fmla="val 1620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blipFill>
                <a:blip r:embed="rId2" cstate="screen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3028229" y="2040395"/>
              <a:ext cx="2881536" cy="1206483"/>
              <a:chOff x="552707" y="4512457"/>
              <a:chExt cx="2881536" cy="1206483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552707" y="4512457"/>
                <a:ext cx="2501951" cy="43037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52707" y="4938213"/>
                <a:ext cx="2881536" cy="780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6267174" y="1935110"/>
            <a:ext cx="4811491" cy="1735190"/>
            <a:chOff x="1098274" y="1782710"/>
            <a:chExt cx="4811491" cy="1735190"/>
          </a:xfrm>
        </p:grpSpPr>
        <p:grpSp>
          <p:nvGrpSpPr>
            <p:cNvPr id="19" name="组合 18"/>
            <p:cNvGrpSpPr/>
            <p:nvPr/>
          </p:nvGrpSpPr>
          <p:grpSpPr>
            <a:xfrm>
              <a:off x="1098274" y="1782710"/>
              <a:ext cx="1735190" cy="1735190"/>
              <a:chOff x="2239616" y="2332383"/>
              <a:chExt cx="2597426" cy="2597426"/>
            </a:xfrm>
          </p:grpSpPr>
          <p:sp>
            <p:nvSpPr>
              <p:cNvPr id="23" name="饼形 22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3485512"/>
                  <a:gd name="adj2" fmla="val 1620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blipFill>
                <a:blip r:embed="rId3" cstate="screen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028229" y="2040395"/>
              <a:ext cx="2881536" cy="1206483"/>
              <a:chOff x="552707" y="4512457"/>
              <a:chExt cx="2881536" cy="1206483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552707" y="4512457"/>
                <a:ext cx="2501951" cy="43037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52707" y="4938213"/>
                <a:ext cx="2881536" cy="780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6267174" y="4068710"/>
            <a:ext cx="4811491" cy="1735190"/>
            <a:chOff x="1098274" y="1782710"/>
            <a:chExt cx="4811491" cy="1735190"/>
          </a:xfrm>
        </p:grpSpPr>
        <p:grpSp>
          <p:nvGrpSpPr>
            <p:cNvPr id="27" name="组合 26"/>
            <p:cNvGrpSpPr/>
            <p:nvPr/>
          </p:nvGrpSpPr>
          <p:grpSpPr>
            <a:xfrm>
              <a:off x="1098274" y="1782710"/>
              <a:ext cx="1735190" cy="1735190"/>
              <a:chOff x="2239616" y="2332383"/>
              <a:chExt cx="2597426" cy="2597426"/>
            </a:xfrm>
          </p:grpSpPr>
          <p:sp>
            <p:nvSpPr>
              <p:cNvPr id="31" name="饼形 30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14509285"/>
                  <a:gd name="adj2" fmla="val 5544663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2239616" y="2332383"/>
                <a:ext cx="2597426" cy="2597426"/>
              </a:xfrm>
              <a:prstGeom prst="pie">
                <a:avLst>
                  <a:gd name="adj1" fmla="val 3485512"/>
                  <a:gd name="adj2" fmla="val 1620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2531162" y="2623929"/>
                <a:ext cx="2014334" cy="2014334"/>
              </a:xfrm>
              <a:prstGeom prst="ellipse">
                <a:avLst/>
              </a:prstGeom>
              <a:blipFill>
                <a:blip r:embed="rId4" cstate="screen"/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3028229" y="2040395"/>
              <a:ext cx="2881536" cy="1206483"/>
              <a:chOff x="552707" y="4512457"/>
              <a:chExt cx="2881536" cy="1206483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552707" y="4512457"/>
                <a:ext cx="2501951" cy="43037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52707" y="4938213"/>
                <a:ext cx="2881536" cy="780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7" name="椭圆 36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工作目标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1247080" y="2216016"/>
            <a:ext cx="9700370" cy="2841894"/>
            <a:chOff x="1860493" y="2557516"/>
            <a:chExt cx="8473543" cy="2482474"/>
          </a:xfrm>
        </p:grpSpPr>
        <p:grpSp>
          <p:nvGrpSpPr>
            <p:cNvPr id="56" name="îslíḍé"/>
            <p:cNvGrpSpPr/>
            <p:nvPr/>
          </p:nvGrpSpPr>
          <p:grpSpPr bwMode="auto">
            <a:xfrm>
              <a:off x="1860493" y="3319474"/>
              <a:ext cx="1894048" cy="1720511"/>
              <a:chOff x="3024188" y="3378200"/>
              <a:chExt cx="2609851" cy="2530475"/>
            </a:xfrm>
          </p:grpSpPr>
          <p:sp>
            <p:nvSpPr>
              <p:cNvPr id="62" name="iŝ1íďê"/>
              <p:cNvSpPr/>
              <p:nvPr/>
            </p:nvSpPr>
            <p:spPr bwMode="auto">
              <a:xfrm>
                <a:off x="3024188" y="3378200"/>
                <a:ext cx="1306513" cy="2530475"/>
              </a:xfrm>
              <a:custGeom>
                <a:avLst/>
                <a:gdLst>
                  <a:gd name="T0" fmla="*/ 1253952 w 348"/>
                  <a:gd name="T1" fmla="*/ 195520 h 673"/>
                  <a:gd name="T2" fmla="*/ 0 w 348"/>
                  <a:gd name="T3" fmla="*/ 2530475 h 673"/>
                  <a:gd name="T4" fmla="*/ 1306513 w 348"/>
                  <a:gd name="T5" fmla="*/ 2530475 h 673"/>
                  <a:gd name="T6" fmla="*/ 1306513 w 348"/>
                  <a:gd name="T7" fmla="*/ 0 h 673"/>
                  <a:gd name="T8" fmla="*/ 1253952 w 348"/>
                  <a:gd name="T9" fmla="*/ 195520 h 6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chemeClr val="accent1">
                  <a:alpha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iṩlidê"/>
              <p:cNvSpPr/>
              <p:nvPr/>
            </p:nvSpPr>
            <p:spPr bwMode="auto">
              <a:xfrm>
                <a:off x="4330058" y="3378200"/>
                <a:ext cx="1303981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íṡḻiḓê"/>
            <p:cNvGrpSpPr/>
            <p:nvPr/>
          </p:nvGrpSpPr>
          <p:grpSpPr bwMode="auto">
            <a:xfrm>
              <a:off x="3158504" y="2557516"/>
              <a:ext cx="1930588" cy="2482471"/>
              <a:chOff x="4338638" y="2257425"/>
              <a:chExt cx="2605088" cy="3651250"/>
            </a:xfrm>
          </p:grpSpPr>
          <p:sp>
            <p:nvSpPr>
              <p:cNvPr id="54" name="îşļiďê"/>
              <p:cNvSpPr/>
              <p:nvPr/>
            </p:nvSpPr>
            <p:spPr bwMode="auto">
              <a:xfrm>
                <a:off x="4338638" y="2257425"/>
                <a:ext cx="1302543" cy="3651250"/>
              </a:xfrm>
              <a:custGeom>
                <a:avLst/>
                <a:gdLst>
                  <a:gd name="T0" fmla="*/ 333 w 347"/>
                  <a:gd name="T1" fmla="*/ 75 h 971"/>
                  <a:gd name="T2" fmla="*/ 0 w 347"/>
                  <a:gd name="T3" fmla="*/ 971 h 971"/>
                  <a:gd name="T4" fmla="*/ 347 w 347"/>
                  <a:gd name="T5" fmla="*/ 971 h 971"/>
                  <a:gd name="T6" fmla="*/ 347 w 347"/>
                  <a:gd name="T7" fmla="*/ 0 h 971"/>
                  <a:gd name="T8" fmla="*/ 333 w 347"/>
                  <a:gd name="T9" fmla="*/ 7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971">
                    <a:moveTo>
                      <a:pt x="333" y="75"/>
                    </a:moveTo>
                    <a:cubicBezTo>
                      <a:pt x="242" y="750"/>
                      <a:pt x="0" y="971"/>
                      <a:pt x="0" y="971"/>
                    </a:cubicBezTo>
                    <a:cubicBezTo>
                      <a:pt x="347" y="971"/>
                      <a:pt x="347" y="971"/>
                      <a:pt x="347" y="971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5" y="0"/>
                      <a:pt x="339" y="33"/>
                      <a:pt x="333" y="75"/>
                    </a:cubicBezTo>
                    <a:close/>
                  </a:path>
                </a:pathLst>
              </a:custGeom>
              <a:solidFill>
                <a:schemeClr val="accent2">
                  <a:alpha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ṥlîdê"/>
              <p:cNvSpPr/>
              <p:nvPr/>
            </p:nvSpPr>
            <p:spPr bwMode="auto">
              <a:xfrm>
                <a:off x="5641181" y="2257425"/>
                <a:ext cx="1302545" cy="3651250"/>
              </a:xfrm>
              <a:custGeom>
                <a:avLst/>
                <a:gdLst>
                  <a:gd name="T0" fmla="*/ 15 w 347"/>
                  <a:gd name="T1" fmla="*/ 75 h 971"/>
                  <a:gd name="T2" fmla="*/ 0 w 347"/>
                  <a:gd name="T3" fmla="*/ 0 h 971"/>
                  <a:gd name="T4" fmla="*/ 0 w 347"/>
                  <a:gd name="T5" fmla="*/ 971 h 971"/>
                  <a:gd name="T6" fmla="*/ 347 w 347"/>
                  <a:gd name="T7" fmla="*/ 971 h 971"/>
                  <a:gd name="T8" fmla="*/ 15 w 347"/>
                  <a:gd name="T9" fmla="*/ 7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971">
                    <a:moveTo>
                      <a:pt x="15" y="75"/>
                    </a:moveTo>
                    <a:cubicBezTo>
                      <a:pt x="9" y="33"/>
                      <a:pt x="3" y="0"/>
                      <a:pt x="0" y="0"/>
                    </a:cubicBezTo>
                    <a:cubicBezTo>
                      <a:pt x="0" y="971"/>
                      <a:pt x="0" y="971"/>
                      <a:pt x="0" y="971"/>
                    </a:cubicBezTo>
                    <a:cubicBezTo>
                      <a:pt x="347" y="971"/>
                      <a:pt x="347" y="971"/>
                      <a:pt x="347" y="971"/>
                    </a:cubicBezTo>
                    <a:cubicBezTo>
                      <a:pt x="347" y="971"/>
                      <a:pt x="105" y="750"/>
                      <a:pt x="15" y="7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ïṣḻíḓè"/>
            <p:cNvGrpSpPr/>
            <p:nvPr/>
          </p:nvGrpSpPr>
          <p:grpSpPr bwMode="auto">
            <a:xfrm>
              <a:off x="4493056" y="3706239"/>
              <a:ext cx="1931988" cy="1333751"/>
              <a:chOff x="5661026" y="3946525"/>
              <a:chExt cx="2605088" cy="1962150"/>
            </a:xfrm>
          </p:grpSpPr>
          <p:sp>
            <p:nvSpPr>
              <p:cNvPr id="46" name="i$1ïḍe"/>
              <p:cNvSpPr/>
              <p:nvPr/>
            </p:nvSpPr>
            <p:spPr bwMode="auto">
              <a:xfrm>
                <a:off x="5661026" y="3946525"/>
                <a:ext cx="130160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3">
                  <a:alpha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iş1iḓê"/>
              <p:cNvSpPr/>
              <p:nvPr/>
            </p:nvSpPr>
            <p:spPr bwMode="auto">
              <a:xfrm>
                <a:off x="6962626" y="3946525"/>
                <a:ext cx="130348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iṧḻïḑè"/>
            <p:cNvGrpSpPr/>
            <p:nvPr/>
          </p:nvGrpSpPr>
          <p:grpSpPr bwMode="auto">
            <a:xfrm>
              <a:off x="5829020" y="3017518"/>
              <a:ext cx="1934794" cy="2022472"/>
              <a:chOff x="6970712" y="2933700"/>
              <a:chExt cx="2609850" cy="2974975"/>
            </a:xfrm>
          </p:grpSpPr>
          <p:sp>
            <p:nvSpPr>
              <p:cNvPr id="38" name="îŝľïḑê"/>
              <p:cNvSpPr/>
              <p:nvPr/>
            </p:nvSpPr>
            <p:spPr bwMode="auto">
              <a:xfrm>
                <a:off x="8276581" y="2933700"/>
                <a:ext cx="1303981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śľíḓè"/>
              <p:cNvSpPr/>
              <p:nvPr/>
            </p:nvSpPr>
            <p:spPr bwMode="auto">
              <a:xfrm>
                <a:off x="6970712" y="2933700"/>
                <a:ext cx="1305870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îsľïḍê"/>
            <p:cNvGrpSpPr/>
            <p:nvPr/>
          </p:nvGrpSpPr>
          <p:grpSpPr bwMode="auto">
            <a:xfrm>
              <a:off x="7167770" y="4395353"/>
              <a:ext cx="1893533" cy="644634"/>
              <a:chOff x="8293101" y="5205412"/>
              <a:chExt cx="2605088" cy="703264"/>
            </a:xfrm>
          </p:grpSpPr>
          <p:sp>
            <p:nvSpPr>
              <p:cNvPr id="30" name="ïŝļiḍê"/>
              <p:cNvSpPr/>
              <p:nvPr/>
            </p:nvSpPr>
            <p:spPr bwMode="auto">
              <a:xfrm>
                <a:off x="8293101" y="5205412"/>
                <a:ext cx="1301750" cy="703263"/>
              </a:xfrm>
              <a:custGeom>
                <a:avLst/>
                <a:gdLst>
                  <a:gd name="T0" fmla="*/ 1249230 w 347"/>
                  <a:gd name="T1" fmla="*/ 52651 h 187"/>
                  <a:gd name="T2" fmla="*/ 0 w 347"/>
                  <a:gd name="T3" fmla="*/ 703263 h 187"/>
                  <a:gd name="T4" fmla="*/ 1301750 w 347"/>
                  <a:gd name="T5" fmla="*/ 703263 h 187"/>
                  <a:gd name="T6" fmla="*/ 1301750 w 347"/>
                  <a:gd name="T7" fmla="*/ 0 h 187"/>
                  <a:gd name="T8" fmla="*/ 1249230 w 347"/>
                  <a:gd name="T9" fmla="*/ 52651 h 1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7" h="187">
                    <a:moveTo>
                      <a:pt x="333" y="14"/>
                    </a:moveTo>
                    <a:cubicBezTo>
                      <a:pt x="242" y="144"/>
                      <a:pt x="0" y="187"/>
                      <a:pt x="0" y="187"/>
                    </a:cubicBezTo>
                    <a:cubicBezTo>
                      <a:pt x="347" y="187"/>
                      <a:pt x="347" y="187"/>
                      <a:pt x="347" y="187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6"/>
                      <a:pt x="333" y="14"/>
                    </a:cubicBezTo>
                    <a:close/>
                  </a:path>
                </a:pathLst>
              </a:custGeom>
              <a:solidFill>
                <a:schemeClr val="accent5">
                  <a:alpha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îṧľiḍé"/>
              <p:cNvSpPr/>
              <p:nvPr/>
            </p:nvSpPr>
            <p:spPr bwMode="auto">
              <a:xfrm>
                <a:off x="9595644" y="5205412"/>
                <a:ext cx="1302545" cy="703264"/>
              </a:xfrm>
              <a:custGeom>
                <a:avLst/>
                <a:gdLst>
                  <a:gd name="T0" fmla="*/ 14 w 347"/>
                  <a:gd name="T1" fmla="*/ 14 h 187"/>
                  <a:gd name="T2" fmla="*/ 0 w 347"/>
                  <a:gd name="T3" fmla="*/ 0 h 187"/>
                  <a:gd name="T4" fmla="*/ 0 w 347"/>
                  <a:gd name="T5" fmla="*/ 187 h 187"/>
                  <a:gd name="T6" fmla="*/ 347 w 347"/>
                  <a:gd name="T7" fmla="*/ 187 h 187"/>
                  <a:gd name="T8" fmla="*/ 14 w 347"/>
                  <a:gd name="T9" fmla="*/ 14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187">
                    <a:moveTo>
                      <a:pt x="14" y="14"/>
                    </a:moveTo>
                    <a:cubicBezTo>
                      <a:pt x="9" y="6"/>
                      <a:pt x="3" y="0"/>
                      <a:pt x="0" y="0"/>
                    </a:cubicBezTo>
                    <a:cubicBezTo>
                      <a:pt x="0" y="187"/>
                      <a:pt x="0" y="187"/>
                      <a:pt x="0" y="187"/>
                    </a:cubicBezTo>
                    <a:cubicBezTo>
                      <a:pt x="347" y="187"/>
                      <a:pt x="347" y="187"/>
                      <a:pt x="347" y="187"/>
                    </a:cubicBezTo>
                    <a:cubicBezTo>
                      <a:pt x="347" y="187"/>
                      <a:pt x="105" y="144"/>
                      <a:pt x="14" y="14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iś1ïḑè"/>
            <p:cNvGrpSpPr/>
            <p:nvPr/>
          </p:nvGrpSpPr>
          <p:grpSpPr bwMode="auto">
            <a:xfrm>
              <a:off x="8465272" y="4094286"/>
              <a:ext cx="1868764" cy="945704"/>
              <a:chOff x="1706563" y="4518025"/>
              <a:chExt cx="2605088" cy="1390650"/>
            </a:xfrm>
          </p:grpSpPr>
          <p:sp>
            <p:nvSpPr>
              <p:cNvPr id="22" name="islïḑê"/>
              <p:cNvSpPr/>
              <p:nvPr/>
            </p:nvSpPr>
            <p:spPr bwMode="auto">
              <a:xfrm>
                <a:off x="1706563" y="4518025"/>
                <a:ext cx="1303338" cy="1390650"/>
              </a:xfrm>
              <a:custGeom>
                <a:avLst/>
                <a:gdLst>
                  <a:gd name="T0" fmla="*/ 1250754 w 347"/>
                  <a:gd name="T1" fmla="*/ 108997 h 370"/>
                  <a:gd name="T2" fmla="*/ 0 w 347"/>
                  <a:gd name="T3" fmla="*/ 1390650 h 370"/>
                  <a:gd name="T4" fmla="*/ 1303338 w 347"/>
                  <a:gd name="T5" fmla="*/ 1390650 h 370"/>
                  <a:gd name="T6" fmla="*/ 1303338 w 347"/>
                  <a:gd name="T7" fmla="*/ 0 h 370"/>
                  <a:gd name="T8" fmla="*/ 1250754 w 347"/>
                  <a:gd name="T9" fmla="*/ 108997 h 3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7" h="370">
                    <a:moveTo>
                      <a:pt x="333" y="29"/>
                    </a:moveTo>
                    <a:cubicBezTo>
                      <a:pt x="242" y="286"/>
                      <a:pt x="0" y="370"/>
                      <a:pt x="0" y="370"/>
                    </a:cubicBezTo>
                    <a:cubicBezTo>
                      <a:pt x="347" y="370"/>
                      <a:pt x="347" y="370"/>
                      <a:pt x="347" y="370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5" y="0"/>
                      <a:pt x="339" y="13"/>
                      <a:pt x="333" y="29"/>
                    </a:cubicBezTo>
                    <a:close/>
                  </a:path>
                </a:pathLst>
              </a:custGeom>
              <a:solidFill>
                <a:schemeClr val="accent6">
                  <a:alpha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ṥḷíḓè"/>
              <p:cNvSpPr/>
              <p:nvPr/>
            </p:nvSpPr>
            <p:spPr bwMode="auto">
              <a:xfrm>
                <a:off x="3010052" y="4518025"/>
                <a:ext cx="1301599" cy="1390650"/>
              </a:xfrm>
              <a:custGeom>
                <a:avLst/>
                <a:gdLst>
                  <a:gd name="T0" fmla="*/ 15 w 347"/>
                  <a:gd name="T1" fmla="*/ 29 h 370"/>
                  <a:gd name="T2" fmla="*/ 0 w 347"/>
                  <a:gd name="T3" fmla="*/ 0 h 370"/>
                  <a:gd name="T4" fmla="*/ 0 w 347"/>
                  <a:gd name="T5" fmla="*/ 370 h 370"/>
                  <a:gd name="T6" fmla="*/ 347 w 347"/>
                  <a:gd name="T7" fmla="*/ 370 h 370"/>
                  <a:gd name="T8" fmla="*/ 15 w 347"/>
                  <a:gd name="T9" fmla="*/ 29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370">
                    <a:moveTo>
                      <a:pt x="15" y="29"/>
                    </a:moveTo>
                    <a:cubicBezTo>
                      <a:pt x="9" y="13"/>
                      <a:pt x="3" y="0"/>
                      <a:pt x="0" y="0"/>
                    </a:cubicBezTo>
                    <a:cubicBezTo>
                      <a:pt x="0" y="370"/>
                      <a:pt x="0" y="370"/>
                      <a:pt x="0" y="370"/>
                    </a:cubicBezTo>
                    <a:cubicBezTo>
                      <a:pt x="347" y="370"/>
                      <a:pt x="347" y="370"/>
                      <a:pt x="347" y="370"/>
                    </a:cubicBezTo>
                    <a:cubicBezTo>
                      <a:pt x="347" y="370"/>
                      <a:pt x="105" y="286"/>
                      <a:pt x="15" y="29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66" name="直接连接符 65"/>
          <p:cNvCxnSpPr/>
          <p:nvPr/>
        </p:nvCxnSpPr>
        <p:spPr>
          <a:xfrm>
            <a:off x="1035050" y="5057905"/>
            <a:ext cx="101219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1094958" y="5167480"/>
            <a:ext cx="10002084" cy="768415"/>
            <a:chOff x="3624779" y="2412339"/>
            <a:chExt cx="10002084" cy="768415"/>
          </a:xfrm>
        </p:grpSpPr>
        <p:sp>
          <p:nvSpPr>
            <p:cNvPr id="68" name="文本框 6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3624779" y="2750893"/>
              <a:ext cx="10002084" cy="42986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1643433" y="2738011"/>
            <a:ext cx="13630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文字添加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156549" y="1886986"/>
            <a:ext cx="13630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文字添加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678724" y="3214785"/>
            <a:ext cx="13630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文字添加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6216920" y="2415820"/>
            <a:ext cx="13630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文字添加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745502" y="3993724"/>
            <a:ext cx="13630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文字添加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196913" y="3631872"/>
            <a:ext cx="13630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文字添加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工作目标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6247014" y="1571776"/>
            <a:ext cx="4789286" cy="2146624"/>
          </a:xfrm>
          <a:prstGeom prst="rect">
            <a:avLst/>
          </a:prstGeom>
          <a:blipFill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247014" y="3860325"/>
            <a:ext cx="4789286" cy="2146624"/>
          </a:xfrm>
          <a:prstGeom prst="rect">
            <a:avLst/>
          </a:prstGeom>
          <a:blipFill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155700" y="1571775"/>
            <a:ext cx="2430966" cy="4435173"/>
          </a:xfrm>
          <a:prstGeom prst="rect">
            <a:avLst/>
          </a:prstGeom>
          <a:blipFill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665864" y="1571776"/>
            <a:ext cx="2501951" cy="2146624"/>
            <a:chOff x="3665864" y="1571776"/>
            <a:chExt cx="2501951" cy="2146624"/>
          </a:xfrm>
        </p:grpSpPr>
        <p:sp>
          <p:nvSpPr>
            <p:cNvPr id="6" name="矩形 5"/>
            <p:cNvSpPr/>
            <p:nvPr/>
          </p:nvSpPr>
          <p:spPr>
            <a:xfrm>
              <a:off x="3701357" y="1571776"/>
              <a:ext cx="2430966" cy="21466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椭圆 14"/>
            <p:cNvSpPr/>
            <p:nvPr/>
          </p:nvSpPr>
          <p:spPr>
            <a:xfrm>
              <a:off x="4624740" y="1815871"/>
              <a:ext cx="584200" cy="497495"/>
            </a:xfrm>
            <a:custGeom>
              <a:avLst/>
              <a:gdLst>
                <a:gd name="connsiteX0" fmla="*/ 303714 w 607639"/>
                <a:gd name="connsiteY0" fmla="*/ 173520 h 517456"/>
                <a:gd name="connsiteX1" fmla="*/ 337586 w 607639"/>
                <a:gd name="connsiteY1" fmla="*/ 207321 h 517456"/>
                <a:gd name="connsiteX2" fmla="*/ 303714 w 607639"/>
                <a:gd name="connsiteY2" fmla="*/ 241122 h 517456"/>
                <a:gd name="connsiteX3" fmla="*/ 269842 w 607639"/>
                <a:gd name="connsiteY3" fmla="*/ 207321 h 517456"/>
                <a:gd name="connsiteX4" fmla="*/ 303714 w 607639"/>
                <a:gd name="connsiteY4" fmla="*/ 173520 h 517456"/>
                <a:gd name="connsiteX5" fmla="*/ 303758 w 607639"/>
                <a:gd name="connsiteY5" fmla="*/ 139994 h 517456"/>
                <a:gd name="connsiteX6" fmla="*/ 236373 w 607639"/>
                <a:gd name="connsiteY6" fmla="*/ 207277 h 517456"/>
                <a:gd name="connsiteX7" fmla="*/ 303758 w 607639"/>
                <a:gd name="connsiteY7" fmla="*/ 274559 h 517456"/>
                <a:gd name="connsiteX8" fmla="*/ 371054 w 607639"/>
                <a:gd name="connsiteY8" fmla="*/ 207277 h 517456"/>
                <a:gd name="connsiteX9" fmla="*/ 303758 w 607639"/>
                <a:gd name="connsiteY9" fmla="*/ 139994 h 517456"/>
                <a:gd name="connsiteX10" fmla="*/ 282839 w 607639"/>
                <a:gd name="connsiteY10" fmla="*/ 68801 h 517456"/>
                <a:gd name="connsiteX11" fmla="*/ 303669 w 607639"/>
                <a:gd name="connsiteY11" fmla="*/ 68801 h 517456"/>
                <a:gd name="connsiteX12" fmla="*/ 303847 w 607639"/>
                <a:gd name="connsiteY12" fmla="*/ 68801 h 517456"/>
                <a:gd name="connsiteX13" fmla="*/ 324588 w 607639"/>
                <a:gd name="connsiteY13" fmla="*/ 68801 h 517456"/>
                <a:gd name="connsiteX14" fmla="*/ 327703 w 607639"/>
                <a:gd name="connsiteY14" fmla="*/ 99465 h 517456"/>
                <a:gd name="connsiteX15" fmla="*/ 363221 w 607639"/>
                <a:gd name="connsiteY15" fmla="*/ 114219 h 517456"/>
                <a:gd name="connsiteX16" fmla="*/ 387166 w 607639"/>
                <a:gd name="connsiteY16" fmla="*/ 94665 h 517456"/>
                <a:gd name="connsiteX17" fmla="*/ 416541 w 607639"/>
                <a:gd name="connsiteY17" fmla="*/ 124085 h 517456"/>
                <a:gd name="connsiteX18" fmla="*/ 396958 w 607639"/>
                <a:gd name="connsiteY18" fmla="*/ 147993 h 517456"/>
                <a:gd name="connsiteX19" fmla="*/ 411645 w 607639"/>
                <a:gd name="connsiteY19" fmla="*/ 183457 h 517456"/>
                <a:gd name="connsiteX20" fmla="*/ 442445 w 607639"/>
                <a:gd name="connsiteY20" fmla="*/ 186479 h 517456"/>
                <a:gd name="connsiteX21" fmla="*/ 442445 w 607639"/>
                <a:gd name="connsiteY21" fmla="*/ 228075 h 517456"/>
                <a:gd name="connsiteX22" fmla="*/ 411645 w 607639"/>
                <a:gd name="connsiteY22" fmla="*/ 231185 h 517456"/>
                <a:gd name="connsiteX23" fmla="*/ 396958 w 607639"/>
                <a:gd name="connsiteY23" fmla="*/ 266649 h 517456"/>
                <a:gd name="connsiteX24" fmla="*/ 416541 w 607639"/>
                <a:gd name="connsiteY24" fmla="*/ 290558 h 517456"/>
                <a:gd name="connsiteX25" fmla="*/ 387166 w 607639"/>
                <a:gd name="connsiteY25" fmla="*/ 319977 h 517456"/>
                <a:gd name="connsiteX26" fmla="*/ 363221 w 607639"/>
                <a:gd name="connsiteY26" fmla="*/ 300423 h 517456"/>
                <a:gd name="connsiteX27" fmla="*/ 327703 w 607639"/>
                <a:gd name="connsiteY27" fmla="*/ 315177 h 517456"/>
                <a:gd name="connsiteX28" fmla="*/ 324588 w 607639"/>
                <a:gd name="connsiteY28" fmla="*/ 345841 h 517456"/>
                <a:gd name="connsiteX29" fmla="*/ 303847 w 607639"/>
                <a:gd name="connsiteY29" fmla="*/ 345841 h 517456"/>
                <a:gd name="connsiteX30" fmla="*/ 303669 w 607639"/>
                <a:gd name="connsiteY30" fmla="*/ 345841 h 517456"/>
                <a:gd name="connsiteX31" fmla="*/ 282839 w 607639"/>
                <a:gd name="connsiteY31" fmla="*/ 345841 h 517456"/>
                <a:gd name="connsiteX32" fmla="*/ 279813 w 607639"/>
                <a:gd name="connsiteY32" fmla="*/ 315177 h 517456"/>
                <a:gd name="connsiteX33" fmla="*/ 244295 w 607639"/>
                <a:gd name="connsiteY33" fmla="*/ 300423 h 517456"/>
                <a:gd name="connsiteX34" fmla="*/ 220350 w 607639"/>
                <a:gd name="connsiteY34" fmla="*/ 319977 h 517456"/>
                <a:gd name="connsiteX35" fmla="*/ 190886 w 607639"/>
                <a:gd name="connsiteY35" fmla="*/ 290558 h 517456"/>
                <a:gd name="connsiteX36" fmla="*/ 210558 w 607639"/>
                <a:gd name="connsiteY36" fmla="*/ 266649 h 517456"/>
                <a:gd name="connsiteX37" fmla="*/ 195782 w 607639"/>
                <a:gd name="connsiteY37" fmla="*/ 231185 h 517456"/>
                <a:gd name="connsiteX38" fmla="*/ 164982 w 607639"/>
                <a:gd name="connsiteY38" fmla="*/ 228075 h 517456"/>
                <a:gd name="connsiteX39" fmla="*/ 164982 w 607639"/>
                <a:gd name="connsiteY39" fmla="*/ 186568 h 517456"/>
                <a:gd name="connsiteX40" fmla="*/ 195782 w 607639"/>
                <a:gd name="connsiteY40" fmla="*/ 183457 h 517456"/>
                <a:gd name="connsiteX41" fmla="*/ 210558 w 607639"/>
                <a:gd name="connsiteY41" fmla="*/ 147993 h 517456"/>
                <a:gd name="connsiteX42" fmla="*/ 190886 w 607639"/>
                <a:gd name="connsiteY42" fmla="*/ 124085 h 517456"/>
                <a:gd name="connsiteX43" fmla="*/ 220350 w 607639"/>
                <a:gd name="connsiteY43" fmla="*/ 94665 h 517456"/>
                <a:gd name="connsiteX44" fmla="*/ 244295 w 607639"/>
                <a:gd name="connsiteY44" fmla="*/ 114219 h 517456"/>
                <a:gd name="connsiteX45" fmla="*/ 279813 w 607639"/>
                <a:gd name="connsiteY45" fmla="*/ 99465 h 517456"/>
                <a:gd name="connsiteX46" fmla="*/ 38005 w 607639"/>
                <a:gd name="connsiteY46" fmla="*/ 37951 h 517456"/>
                <a:gd name="connsiteX47" fmla="*/ 38005 w 607639"/>
                <a:gd name="connsiteY47" fmla="*/ 376049 h 517456"/>
                <a:gd name="connsiteX48" fmla="*/ 569634 w 607639"/>
                <a:gd name="connsiteY48" fmla="*/ 376049 h 517456"/>
                <a:gd name="connsiteX49" fmla="*/ 569634 w 607639"/>
                <a:gd name="connsiteY49" fmla="*/ 37951 h 517456"/>
                <a:gd name="connsiteX50" fmla="*/ 28482 w 607639"/>
                <a:gd name="connsiteY50" fmla="*/ 0 h 517456"/>
                <a:gd name="connsiteX51" fmla="*/ 579157 w 607639"/>
                <a:gd name="connsiteY51" fmla="*/ 0 h 517456"/>
                <a:gd name="connsiteX52" fmla="*/ 607639 w 607639"/>
                <a:gd name="connsiteY52" fmla="*/ 28441 h 517456"/>
                <a:gd name="connsiteX53" fmla="*/ 607639 w 607639"/>
                <a:gd name="connsiteY53" fmla="*/ 385559 h 517456"/>
                <a:gd name="connsiteX54" fmla="*/ 579157 w 607639"/>
                <a:gd name="connsiteY54" fmla="*/ 414000 h 517456"/>
                <a:gd name="connsiteX55" fmla="*/ 351304 w 607639"/>
                <a:gd name="connsiteY55" fmla="*/ 414000 h 517456"/>
                <a:gd name="connsiteX56" fmla="*/ 351304 w 607639"/>
                <a:gd name="connsiteY56" fmla="*/ 479593 h 517456"/>
                <a:gd name="connsiteX57" fmla="*/ 437906 w 607639"/>
                <a:gd name="connsiteY57" fmla="*/ 479593 h 517456"/>
                <a:gd name="connsiteX58" fmla="*/ 437906 w 607639"/>
                <a:gd name="connsiteY58" fmla="*/ 517456 h 517456"/>
                <a:gd name="connsiteX59" fmla="*/ 169733 w 607639"/>
                <a:gd name="connsiteY59" fmla="*/ 517456 h 517456"/>
                <a:gd name="connsiteX60" fmla="*/ 169733 w 607639"/>
                <a:gd name="connsiteY60" fmla="*/ 479593 h 517456"/>
                <a:gd name="connsiteX61" fmla="*/ 256335 w 607639"/>
                <a:gd name="connsiteY61" fmla="*/ 479593 h 517456"/>
                <a:gd name="connsiteX62" fmla="*/ 256335 w 607639"/>
                <a:gd name="connsiteY62" fmla="*/ 414000 h 517456"/>
                <a:gd name="connsiteX63" fmla="*/ 28482 w 607639"/>
                <a:gd name="connsiteY63" fmla="*/ 414000 h 517456"/>
                <a:gd name="connsiteX64" fmla="*/ 0 w 607639"/>
                <a:gd name="connsiteY64" fmla="*/ 385559 h 517456"/>
                <a:gd name="connsiteX65" fmla="*/ 0 w 607639"/>
                <a:gd name="connsiteY65" fmla="*/ 28441 h 517456"/>
                <a:gd name="connsiteX66" fmla="*/ 28482 w 607639"/>
                <a:gd name="connsiteY66" fmla="*/ 0 h 51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07639" h="517456">
                  <a:moveTo>
                    <a:pt x="303714" y="173520"/>
                  </a:moveTo>
                  <a:cubicBezTo>
                    <a:pt x="322421" y="173520"/>
                    <a:pt x="337586" y="188653"/>
                    <a:pt x="337586" y="207321"/>
                  </a:cubicBezTo>
                  <a:cubicBezTo>
                    <a:pt x="337586" y="225989"/>
                    <a:pt x="322421" y="241122"/>
                    <a:pt x="303714" y="241122"/>
                  </a:cubicBezTo>
                  <a:cubicBezTo>
                    <a:pt x="285007" y="241122"/>
                    <a:pt x="269842" y="225989"/>
                    <a:pt x="269842" y="207321"/>
                  </a:cubicBezTo>
                  <a:cubicBezTo>
                    <a:pt x="269842" y="188653"/>
                    <a:pt x="285007" y="173520"/>
                    <a:pt x="303714" y="173520"/>
                  </a:cubicBezTo>
                  <a:close/>
                  <a:moveTo>
                    <a:pt x="303758" y="139994"/>
                  </a:moveTo>
                  <a:cubicBezTo>
                    <a:pt x="266549" y="139994"/>
                    <a:pt x="236373" y="170125"/>
                    <a:pt x="236373" y="207277"/>
                  </a:cubicBezTo>
                  <a:cubicBezTo>
                    <a:pt x="236373" y="244517"/>
                    <a:pt x="266549" y="274559"/>
                    <a:pt x="303758" y="274559"/>
                  </a:cubicBezTo>
                  <a:cubicBezTo>
                    <a:pt x="340967" y="274559"/>
                    <a:pt x="371054" y="244517"/>
                    <a:pt x="371054" y="207277"/>
                  </a:cubicBezTo>
                  <a:cubicBezTo>
                    <a:pt x="371054" y="170125"/>
                    <a:pt x="340967" y="139994"/>
                    <a:pt x="303758" y="139994"/>
                  </a:cubicBezTo>
                  <a:close/>
                  <a:moveTo>
                    <a:pt x="282839" y="68801"/>
                  </a:moveTo>
                  <a:lnTo>
                    <a:pt x="303669" y="68801"/>
                  </a:lnTo>
                  <a:lnTo>
                    <a:pt x="303847" y="68801"/>
                  </a:lnTo>
                  <a:lnTo>
                    <a:pt x="324588" y="68801"/>
                  </a:lnTo>
                  <a:lnTo>
                    <a:pt x="327703" y="99465"/>
                  </a:lnTo>
                  <a:cubicBezTo>
                    <a:pt x="340522" y="102309"/>
                    <a:pt x="352450" y="107375"/>
                    <a:pt x="363221" y="114219"/>
                  </a:cubicBezTo>
                  <a:lnTo>
                    <a:pt x="387166" y="94665"/>
                  </a:lnTo>
                  <a:lnTo>
                    <a:pt x="416541" y="124085"/>
                  </a:lnTo>
                  <a:lnTo>
                    <a:pt x="396958" y="147993"/>
                  </a:lnTo>
                  <a:cubicBezTo>
                    <a:pt x="403812" y="158748"/>
                    <a:pt x="408797" y="170658"/>
                    <a:pt x="411645" y="183457"/>
                  </a:cubicBezTo>
                  <a:lnTo>
                    <a:pt x="442445" y="186479"/>
                  </a:lnTo>
                  <a:lnTo>
                    <a:pt x="442445" y="228075"/>
                  </a:lnTo>
                  <a:lnTo>
                    <a:pt x="411645" y="231185"/>
                  </a:lnTo>
                  <a:cubicBezTo>
                    <a:pt x="408886" y="243984"/>
                    <a:pt x="403812" y="255894"/>
                    <a:pt x="396958" y="266649"/>
                  </a:cubicBezTo>
                  <a:lnTo>
                    <a:pt x="416541" y="290558"/>
                  </a:lnTo>
                  <a:lnTo>
                    <a:pt x="387166" y="319977"/>
                  </a:lnTo>
                  <a:lnTo>
                    <a:pt x="363221" y="300423"/>
                  </a:lnTo>
                  <a:cubicBezTo>
                    <a:pt x="352450" y="307267"/>
                    <a:pt x="340522" y="312333"/>
                    <a:pt x="327703" y="315177"/>
                  </a:cubicBezTo>
                  <a:lnTo>
                    <a:pt x="324588" y="345841"/>
                  </a:lnTo>
                  <a:lnTo>
                    <a:pt x="303847" y="345841"/>
                  </a:lnTo>
                  <a:lnTo>
                    <a:pt x="303669" y="345841"/>
                  </a:lnTo>
                  <a:lnTo>
                    <a:pt x="282839" y="345841"/>
                  </a:lnTo>
                  <a:lnTo>
                    <a:pt x="279813" y="315177"/>
                  </a:lnTo>
                  <a:cubicBezTo>
                    <a:pt x="266994" y="312333"/>
                    <a:pt x="254977" y="307267"/>
                    <a:pt x="244295" y="300423"/>
                  </a:cubicBezTo>
                  <a:lnTo>
                    <a:pt x="220350" y="319977"/>
                  </a:lnTo>
                  <a:lnTo>
                    <a:pt x="190886" y="290558"/>
                  </a:lnTo>
                  <a:lnTo>
                    <a:pt x="210558" y="266649"/>
                  </a:lnTo>
                  <a:cubicBezTo>
                    <a:pt x="203704" y="255894"/>
                    <a:pt x="198630" y="243984"/>
                    <a:pt x="195782" y="231185"/>
                  </a:cubicBezTo>
                  <a:lnTo>
                    <a:pt x="164982" y="228075"/>
                  </a:lnTo>
                  <a:lnTo>
                    <a:pt x="164982" y="186568"/>
                  </a:lnTo>
                  <a:lnTo>
                    <a:pt x="195782" y="183457"/>
                  </a:lnTo>
                  <a:cubicBezTo>
                    <a:pt x="198630" y="170658"/>
                    <a:pt x="203704" y="158748"/>
                    <a:pt x="210558" y="147993"/>
                  </a:cubicBezTo>
                  <a:lnTo>
                    <a:pt x="190886" y="124085"/>
                  </a:lnTo>
                  <a:lnTo>
                    <a:pt x="220350" y="94665"/>
                  </a:lnTo>
                  <a:lnTo>
                    <a:pt x="244295" y="114219"/>
                  </a:lnTo>
                  <a:cubicBezTo>
                    <a:pt x="254977" y="107375"/>
                    <a:pt x="266905" y="102309"/>
                    <a:pt x="279813" y="99465"/>
                  </a:cubicBezTo>
                  <a:close/>
                  <a:moveTo>
                    <a:pt x="38005" y="37951"/>
                  </a:moveTo>
                  <a:lnTo>
                    <a:pt x="38005" y="376049"/>
                  </a:lnTo>
                  <a:lnTo>
                    <a:pt x="569634" y="376049"/>
                  </a:lnTo>
                  <a:lnTo>
                    <a:pt x="569634" y="37951"/>
                  </a:lnTo>
                  <a:close/>
                  <a:moveTo>
                    <a:pt x="28482" y="0"/>
                  </a:moveTo>
                  <a:lnTo>
                    <a:pt x="579157" y="0"/>
                  </a:lnTo>
                  <a:cubicBezTo>
                    <a:pt x="594822" y="0"/>
                    <a:pt x="607639" y="12799"/>
                    <a:pt x="607639" y="28441"/>
                  </a:cubicBezTo>
                  <a:lnTo>
                    <a:pt x="607639" y="385559"/>
                  </a:lnTo>
                  <a:cubicBezTo>
                    <a:pt x="607639" y="401202"/>
                    <a:pt x="594822" y="414000"/>
                    <a:pt x="579157" y="414000"/>
                  </a:cubicBezTo>
                  <a:lnTo>
                    <a:pt x="351304" y="414000"/>
                  </a:lnTo>
                  <a:lnTo>
                    <a:pt x="351304" y="479593"/>
                  </a:lnTo>
                  <a:lnTo>
                    <a:pt x="437906" y="479593"/>
                  </a:lnTo>
                  <a:lnTo>
                    <a:pt x="437906" y="517456"/>
                  </a:lnTo>
                  <a:lnTo>
                    <a:pt x="169733" y="517456"/>
                  </a:lnTo>
                  <a:lnTo>
                    <a:pt x="169733" y="479593"/>
                  </a:lnTo>
                  <a:lnTo>
                    <a:pt x="256335" y="479593"/>
                  </a:lnTo>
                  <a:lnTo>
                    <a:pt x="256335" y="414000"/>
                  </a:lnTo>
                  <a:lnTo>
                    <a:pt x="28482" y="414000"/>
                  </a:lnTo>
                  <a:cubicBezTo>
                    <a:pt x="12817" y="414000"/>
                    <a:pt x="0" y="401202"/>
                    <a:pt x="0" y="385559"/>
                  </a:cubicBezTo>
                  <a:lnTo>
                    <a:pt x="0" y="28441"/>
                  </a:lnTo>
                  <a:cubicBezTo>
                    <a:pt x="0" y="12799"/>
                    <a:pt x="12817" y="0"/>
                    <a:pt x="284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3665864" y="2531588"/>
              <a:ext cx="2501951" cy="992681"/>
              <a:chOff x="8386922" y="2192795"/>
              <a:chExt cx="2501951" cy="992681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8386922" y="2192795"/>
                <a:ext cx="2501951" cy="39658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8504910" y="2542351"/>
                <a:ext cx="2265974" cy="643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3665864" y="3860325"/>
            <a:ext cx="2501951" cy="2146624"/>
            <a:chOff x="3665864" y="3860325"/>
            <a:chExt cx="2501951" cy="2146624"/>
          </a:xfrm>
        </p:grpSpPr>
        <p:sp>
          <p:nvSpPr>
            <p:cNvPr id="10" name="矩形 9"/>
            <p:cNvSpPr/>
            <p:nvPr/>
          </p:nvSpPr>
          <p:spPr>
            <a:xfrm>
              <a:off x="3701357" y="3860325"/>
              <a:ext cx="2430966" cy="214662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椭圆 27"/>
            <p:cNvSpPr/>
            <p:nvPr/>
          </p:nvSpPr>
          <p:spPr>
            <a:xfrm>
              <a:off x="4634198" y="4053606"/>
              <a:ext cx="565284" cy="584200"/>
            </a:xfrm>
            <a:custGeom>
              <a:avLst/>
              <a:gdLst>
                <a:gd name="T0" fmla="*/ 743 w 743"/>
                <a:gd name="T1" fmla="*/ 27 h 769"/>
                <a:gd name="T2" fmla="*/ 736 w 743"/>
                <a:gd name="T3" fmla="*/ 8 h 769"/>
                <a:gd name="T4" fmla="*/ 717 w 743"/>
                <a:gd name="T5" fmla="*/ 0 h 769"/>
                <a:gd name="T6" fmla="*/ 599 w 743"/>
                <a:gd name="T7" fmla="*/ 0 h 769"/>
                <a:gd name="T8" fmla="*/ 591 w 743"/>
                <a:gd name="T9" fmla="*/ 1 h 769"/>
                <a:gd name="T10" fmla="*/ 569 w 743"/>
                <a:gd name="T11" fmla="*/ 1 h 769"/>
                <a:gd name="T12" fmla="*/ 555 w 743"/>
                <a:gd name="T13" fmla="*/ 2 h 769"/>
                <a:gd name="T14" fmla="*/ 184 w 743"/>
                <a:gd name="T15" fmla="*/ 2 h 769"/>
                <a:gd name="T16" fmla="*/ 171 w 743"/>
                <a:gd name="T17" fmla="*/ 1 h 769"/>
                <a:gd name="T18" fmla="*/ 152 w 743"/>
                <a:gd name="T19" fmla="*/ 1 h 769"/>
                <a:gd name="T20" fmla="*/ 144 w 743"/>
                <a:gd name="T21" fmla="*/ 0 h 769"/>
                <a:gd name="T22" fmla="*/ 26 w 743"/>
                <a:gd name="T23" fmla="*/ 0 h 769"/>
                <a:gd name="T24" fmla="*/ 8 w 743"/>
                <a:gd name="T25" fmla="*/ 8 h 769"/>
                <a:gd name="T26" fmla="*/ 0 w 743"/>
                <a:gd name="T27" fmla="*/ 27 h 769"/>
                <a:gd name="T28" fmla="*/ 118 w 743"/>
                <a:gd name="T29" fmla="*/ 266 h 769"/>
                <a:gd name="T30" fmla="*/ 118 w 743"/>
                <a:gd name="T31" fmla="*/ 267 h 769"/>
                <a:gd name="T32" fmla="*/ 118 w 743"/>
                <a:gd name="T33" fmla="*/ 270 h 769"/>
                <a:gd name="T34" fmla="*/ 342 w 743"/>
                <a:gd name="T35" fmla="*/ 511 h 769"/>
                <a:gd name="T36" fmla="*/ 342 w 743"/>
                <a:gd name="T37" fmla="*/ 713 h 769"/>
                <a:gd name="T38" fmla="*/ 242 w 743"/>
                <a:gd name="T39" fmla="*/ 713 h 769"/>
                <a:gd name="T40" fmla="*/ 228 w 743"/>
                <a:gd name="T41" fmla="*/ 727 h 769"/>
                <a:gd name="T42" fmla="*/ 228 w 743"/>
                <a:gd name="T43" fmla="*/ 756 h 769"/>
                <a:gd name="T44" fmla="*/ 242 w 743"/>
                <a:gd name="T45" fmla="*/ 769 h 769"/>
                <a:gd name="T46" fmla="*/ 498 w 743"/>
                <a:gd name="T47" fmla="*/ 769 h 769"/>
                <a:gd name="T48" fmla="*/ 511 w 743"/>
                <a:gd name="T49" fmla="*/ 756 h 769"/>
                <a:gd name="T50" fmla="*/ 511 w 743"/>
                <a:gd name="T51" fmla="*/ 727 h 769"/>
                <a:gd name="T52" fmla="*/ 498 w 743"/>
                <a:gd name="T53" fmla="*/ 713 h 769"/>
                <a:gd name="T54" fmla="*/ 398 w 743"/>
                <a:gd name="T55" fmla="*/ 713 h 769"/>
                <a:gd name="T56" fmla="*/ 398 w 743"/>
                <a:gd name="T57" fmla="*/ 511 h 769"/>
                <a:gd name="T58" fmla="*/ 621 w 743"/>
                <a:gd name="T59" fmla="*/ 279 h 769"/>
                <a:gd name="T60" fmla="*/ 623 w 743"/>
                <a:gd name="T61" fmla="*/ 271 h 769"/>
                <a:gd name="T62" fmla="*/ 623 w 743"/>
                <a:gd name="T63" fmla="*/ 266 h 769"/>
                <a:gd name="T64" fmla="*/ 743 w 743"/>
                <a:gd name="T65" fmla="*/ 27 h 769"/>
                <a:gd name="T66" fmla="*/ 370 w 743"/>
                <a:gd name="T67" fmla="*/ 457 h 769"/>
                <a:gd name="T68" fmla="*/ 174 w 743"/>
                <a:gd name="T69" fmla="*/ 261 h 769"/>
                <a:gd name="T70" fmla="*/ 174 w 743"/>
                <a:gd name="T71" fmla="*/ 58 h 769"/>
                <a:gd name="T72" fmla="*/ 566 w 743"/>
                <a:gd name="T73" fmla="*/ 58 h 769"/>
                <a:gd name="T74" fmla="*/ 566 w 743"/>
                <a:gd name="T75" fmla="*/ 261 h 769"/>
                <a:gd name="T76" fmla="*/ 370 w 743"/>
                <a:gd name="T77" fmla="*/ 457 h 769"/>
                <a:gd name="T78" fmla="*/ 118 w 743"/>
                <a:gd name="T79" fmla="*/ 209 h 769"/>
                <a:gd name="T80" fmla="*/ 55 w 743"/>
                <a:gd name="T81" fmla="*/ 53 h 769"/>
                <a:gd name="T82" fmla="*/ 118 w 743"/>
                <a:gd name="T83" fmla="*/ 53 h 769"/>
                <a:gd name="T84" fmla="*/ 118 w 743"/>
                <a:gd name="T85" fmla="*/ 209 h 769"/>
                <a:gd name="T86" fmla="*/ 626 w 743"/>
                <a:gd name="T87" fmla="*/ 209 h 769"/>
                <a:gd name="T88" fmla="*/ 626 w 743"/>
                <a:gd name="T89" fmla="*/ 53 h 769"/>
                <a:gd name="T90" fmla="*/ 688 w 743"/>
                <a:gd name="T91" fmla="*/ 53 h 769"/>
                <a:gd name="T92" fmla="*/ 626 w 743"/>
                <a:gd name="T93" fmla="*/ 20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3" h="769">
                  <a:moveTo>
                    <a:pt x="743" y="27"/>
                  </a:moveTo>
                  <a:cubicBezTo>
                    <a:pt x="743" y="20"/>
                    <a:pt x="741" y="13"/>
                    <a:pt x="736" y="8"/>
                  </a:cubicBezTo>
                  <a:cubicBezTo>
                    <a:pt x="731" y="3"/>
                    <a:pt x="724" y="0"/>
                    <a:pt x="717" y="0"/>
                  </a:cubicBezTo>
                  <a:lnTo>
                    <a:pt x="599" y="0"/>
                  </a:lnTo>
                  <a:cubicBezTo>
                    <a:pt x="596" y="0"/>
                    <a:pt x="594" y="0"/>
                    <a:pt x="591" y="1"/>
                  </a:cubicBezTo>
                  <a:lnTo>
                    <a:pt x="569" y="1"/>
                  </a:lnTo>
                  <a:cubicBezTo>
                    <a:pt x="565" y="1"/>
                    <a:pt x="560" y="1"/>
                    <a:pt x="555" y="2"/>
                  </a:cubicBezTo>
                  <a:lnTo>
                    <a:pt x="184" y="2"/>
                  </a:lnTo>
                  <a:cubicBezTo>
                    <a:pt x="179" y="1"/>
                    <a:pt x="175" y="1"/>
                    <a:pt x="171" y="1"/>
                  </a:cubicBezTo>
                  <a:lnTo>
                    <a:pt x="152" y="1"/>
                  </a:lnTo>
                  <a:cubicBezTo>
                    <a:pt x="149" y="0"/>
                    <a:pt x="147" y="0"/>
                    <a:pt x="144" y="0"/>
                  </a:cubicBezTo>
                  <a:lnTo>
                    <a:pt x="26" y="0"/>
                  </a:ln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6"/>
                    <a:pt x="3" y="239"/>
                    <a:pt x="118" y="266"/>
                  </a:cubicBezTo>
                  <a:lnTo>
                    <a:pt x="118" y="267"/>
                  </a:lnTo>
                  <a:cubicBezTo>
                    <a:pt x="118" y="268"/>
                    <a:pt x="118" y="269"/>
                    <a:pt x="118" y="270"/>
                  </a:cubicBezTo>
                  <a:cubicBezTo>
                    <a:pt x="123" y="394"/>
                    <a:pt x="220" y="497"/>
                    <a:pt x="342" y="511"/>
                  </a:cubicBezTo>
                  <a:lnTo>
                    <a:pt x="342" y="713"/>
                  </a:lnTo>
                  <a:lnTo>
                    <a:pt x="242" y="713"/>
                  </a:lnTo>
                  <a:cubicBezTo>
                    <a:pt x="234" y="713"/>
                    <a:pt x="228" y="719"/>
                    <a:pt x="228" y="727"/>
                  </a:cubicBezTo>
                  <a:lnTo>
                    <a:pt x="228" y="756"/>
                  </a:lnTo>
                  <a:cubicBezTo>
                    <a:pt x="228" y="763"/>
                    <a:pt x="234" y="769"/>
                    <a:pt x="242" y="769"/>
                  </a:cubicBezTo>
                  <a:lnTo>
                    <a:pt x="498" y="769"/>
                  </a:lnTo>
                  <a:cubicBezTo>
                    <a:pt x="505" y="769"/>
                    <a:pt x="511" y="763"/>
                    <a:pt x="511" y="756"/>
                  </a:cubicBezTo>
                  <a:lnTo>
                    <a:pt x="511" y="727"/>
                  </a:lnTo>
                  <a:cubicBezTo>
                    <a:pt x="511" y="719"/>
                    <a:pt x="505" y="713"/>
                    <a:pt x="498" y="713"/>
                  </a:cubicBezTo>
                  <a:lnTo>
                    <a:pt x="398" y="713"/>
                  </a:lnTo>
                  <a:lnTo>
                    <a:pt x="398" y="511"/>
                  </a:lnTo>
                  <a:cubicBezTo>
                    <a:pt x="519" y="498"/>
                    <a:pt x="612" y="401"/>
                    <a:pt x="621" y="279"/>
                  </a:cubicBezTo>
                  <a:cubicBezTo>
                    <a:pt x="622" y="277"/>
                    <a:pt x="623" y="274"/>
                    <a:pt x="623" y="271"/>
                  </a:cubicBezTo>
                  <a:lnTo>
                    <a:pt x="623" y="266"/>
                  </a:lnTo>
                  <a:cubicBezTo>
                    <a:pt x="740" y="242"/>
                    <a:pt x="743" y="36"/>
                    <a:pt x="743" y="27"/>
                  </a:cubicBezTo>
                  <a:close/>
                  <a:moveTo>
                    <a:pt x="370" y="457"/>
                  </a:moveTo>
                  <a:cubicBezTo>
                    <a:pt x="262" y="457"/>
                    <a:pt x="174" y="369"/>
                    <a:pt x="174" y="261"/>
                  </a:cubicBezTo>
                  <a:lnTo>
                    <a:pt x="174" y="58"/>
                  </a:lnTo>
                  <a:lnTo>
                    <a:pt x="566" y="58"/>
                  </a:lnTo>
                  <a:lnTo>
                    <a:pt x="566" y="261"/>
                  </a:lnTo>
                  <a:cubicBezTo>
                    <a:pt x="566" y="369"/>
                    <a:pt x="478" y="457"/>
                    <a:pt x="370" y="457"/>
                  </a:cubicBezTo>
                  <a:close/>
                  <a:moveTo>
                    <a:pt x="118" y="209"/>
                  </a:moveTo>
                  <a:cubicBezTo>
                    <a:pt x="73" y="184"/>
                    <a:pt x="59" y="98"/>
                    <a:pt x="55" y="53"/>
                  </a:cubicBezTo>
                  <a:lnTo>
                    <a:pt x="118" y="53"/>
                  </a:lnTo>
                  <a:lnTo>
                    <a:pt x="118" y="209"/>
                  </a:lnTo>
                  <a:close/>
                  <a:moveTo>
                    <a:pt x="626" y="209"/>
                  </a:moveTo>
                  <a:lnTo>
                    <a:pt x="626" y="53"/>
                  </a:lnTo>
                  <a:lnTo>
                    <a:pt x="688" y="53"/>
                  </a:lnTo>
                  <a:cubicBezTo>
                    <a:pt x="684" y="98"/>
                    <a:pt x="670" y="184"/>
                    <a:pt x="626" y="2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665864" y="4819337"/>
              <a:ext cx="2501951" cy="992681"/>
              <a:chOff x="8386922" y="2192795"/>
              <a:chExt cx="2501951" cy="992681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386922" y="2192795"/>
                <a:ext cx="2501951" cy="39658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8504910" y="2542351"/>
                <a:ext cx="2265974" cy="643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bg1"/>
                    </a:solidFill>
                    <a:cs typeface="+mn-ea"/>
                    <a:sym typeface="+mn-lt"/>
                  </a:rPr>
                  <a:t>The user can demonstrate on a projector or computer, or print the presentation and make it into a film to be used in a wider field. Using PowerPoint,</a:t>
                </a:r>
                <a:endParaRPr lang="en-US" altLang="zh-CN" sz="8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0" name="椭圆 29"/>
          <p:cNvSpPr/>
          <p:nvPr/>
        </p:nvSpPr>
        <p:spPr>
          <a:xfrm>
            <a:off x="-1212967" y="-1132593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130120" y="904288"/>
            <a:ext cx="890645" cy="89064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75741" y="188076"/>
            <a:ext cx="624117" cy="6241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1591757" y="-248553"/>
            <a:ext cx="497105" cy="497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591757" y="493422"/>
            <a:ext cx="2666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工作目标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782243" y="1326774"/>
            <a:ext cx="527036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3896563" y="761394"/>
            <a:ext cx="528625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497417" y="1199936"/>
            <a:ext cx="9197166" cy="45089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en-US"/>
            </a:defPPr>
            <a:lvl1pPr algn="ctr">
              <a:lnSpc>
                <a:spcPct val="114000"/>
              </a:lnSpc>
              <a:defRPr sz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7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2030</a:t>
            </a:r>
            <a:endParaRPr lang="zh-CN" altLang="en-US" sz="28700" dirty="0">
              <a:solidFill>
                <a:schemeClr val="bg1">
                  <a:lumMod val="9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978665" y="4709587"/>
            <a:ext cx="1073551" cy="10735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图文框 1"/>
          <p:cNvSpPr/>
          <p:nvPr/>
        </p:nvSpPr>
        <p:spPr>
          <a:xfrm>
            <a:off x="2235200" y="1465943"/>
            <a:ext cx="7721600" cy="3926114"/>
          </a:xfrm>
          <a:prstGeom prst="frame">
            <a:avLst>
              <a:gd name="adj1" fmla="val 37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97214" y="2362928"/>
            <a:ext cx="619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谢</a:t>
            </a:r>
            <a:r>
              <a:rPr lang="zh-CN" altLang="en-US" sz="72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谢</a:t>
            </a:r>
            <a:r>
              <a:rPr lang="zh-CN" altLang="en-US" sz="72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观看</a:t>
            </a:r>
            <a:endParaRPr lang="zh-CN" altLang="en-US" sz="7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515429" y="3626758"/>
            <a:ext cx="1161143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264135" y="3951611"/>
            <a:ext cx="5663730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54281" y="-836945"/>
            <a:ext cx="2036881" cy="203688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161566" y="3789363"/>
            <a:ext cx="1094299" cy="109429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670516" y="4711447"/>
            <a:ext cx="1361220" cy="13612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217773" y="6308725"/>
            <a:ext cx="932762" cy="9327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81728" y="666914"/>
            <a:ext cx="604852" cy="6048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310904" y="-400957"/>
            <a:ext cx="1119974" cy="111997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0052216" y="702946"/>
            <a:ext cx="595039" cy="59503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433384" y="1911492"/>
            <a:ext cx="1651765" cy="165176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1690684" y="5392057"/>
            <a:ext cx="1216963" cy="1216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3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6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3" grpId="0" animBg="1"/>
          <p:bldP spid="2" grpId="0" animBg="1"/>
          <p:bldP spid="3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3" grpId="0" animBg="1"/>
          <p:bldP spid="2" grpId="0" animBg="1"/>
          <p:bldP spid="3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</p:bldLst>
      </p:timing>
    </mc:Fallback>
  </mc:AlternateContent>
</p:sld>
</file>

<file path=ppt/tags/tag1.xml><?xml version="1.0" encoding="utf-8"?>
<p:tagLst xmlns:p="http://schemas.openxmlformats.org/presentationml/2006/main">
  <p:tag name="ISLIDE.DIAGRAM" val="c73c5dc9-c36e-4d33-9832-9851530ac367"/>
</p:tagLst>
</file>

<file path=ppt/tags/tag2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内容">
  <a:themeElements>
    <a:clrScheme name="自定义 23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94341"/>
      </a:accent1>
      <a:accent2>
        <a:srgbClr val="0DC8DB"/>
      </a:accent2>
      <a:accent3>
        <a:srgbClr val="505069"/>
      </a:accent3>
      <a:accent4>
        <a:srgbClr val="F94341"/>
      </a:accent4>
      <a:accent5>
        <a:srgbClr val="0DC8DB"/>
      </a:accent5>
      <a:accent6>
        <a:srgbClr val="505069"/>
      </a:accent6>
      <a:hlink>
        <a:srgbClr val="F94341"/>
      </a:hlink>
      <a:folHlink>
        <a:srgbClr val="0DC8DB"/>
      </a:folHlink>
    </a:clrScheme>
    <a:fontScheme name="3aag1edu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0</TotalTime>
  <Words>11559</Words>
  <Application>WPS 演示</Application>
  <PresentationFormat>自定义</PresentationFormat>
  <Paragraphs>452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Arial</vt:lpstr>
      <vt:lpstr>宋体</vt:lpstr>
      <vt:lpstr>Wingdings</vt:lpstr>
      <vt:lpstr>Calibri</vt:lpstr>
      <vt:lpstr>Century Gothic</vt:lpstr>
      <vt:lpstr>微软雅黑</vt:lpstr>
      <vt:lpstr>Arial Unicode MS</vt:lpstr>
      <vt:lpstr>等线</vt:lpstr>
      <vt:lpstr>Arial</vt:lpstr>
      <vt:lpstr>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时尚圆点</dc:title>
  <dc:creator>第一PPT</dc:creator>
  <cp:keywords>www.1ppt.com</cp:keywords>
  <dc:description>www.1ppt.com</dc:description>
  <cp:lastModifiedBy>拉普耶鲁</cp:lastModifiedBy>
  <cp:revision>71</cp:revision>
  <dcterms:created xsi:type="dcterms:W3CDTF">2017-08-18T03:02:00Z</dcterms:created>
  <dcterms:modified xsi:type="dcterms:W3CDTF">2020-06-19T09:33:02Z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