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71" r:id="rId5"/>
    <p:sldId id="272" r:id="rId6"/>
    <p:sldId id="263" r:id="rId7"/>
    <p:sldId id="275" r:id="rId8"/>
    <p:sldId id="290" r:id="rId9"/>
    <p:sldId id="264" r:id="rId10"/>
    <p:sldId id="284" r:id="rId11"/>
    <p:sldId id="279" r:id="rId12"/>
    <p:sldId id="265" r:id="rId13"/>
    <p:sldId id="278" r:id="rId14"/>
    <p:sldId id="266" r:id="rId15"/>
    <p:sldId id="267" r:id="rId16"/>
    <p:sldId id="286" r:id="rId17"/>
    <p:sldId id="268" r:id="rId18"/>
    <p:sldId id="269" r:id="rId19"/>
    <p:sldId id="270" r:id="rId20"/>
    <p:sldId id="273" r:id="rId21"/>
    <p:sldId id="274" r:id="rId22"/>
    <p:sldId id="276" r:id="rId23"/>
    <p:sldId id="285" r:id="rId24"/>
    <p:sldId id="277" r:id="rId25"/>
    <p:sldId id="282" r:id="rId26"/>
    <p:sldId id="287" r:id="rId27"/>
    <p:sldId id="288" r:id="rId28"/>
    <p:sldId id="289" r:id="rId29"/>
    <p:sldId id="283" r:id="rId30"/>
    <p:sldId id="291" r:id="rId31"/>
  </p:sldIdLst>
  <p:sldSz cx="9144000" cy="514191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3A3A3"/>
    <a:srgbClr val="D20000"/>
    <a:srgbClr val="8F0000"/>
    <a:srgbClr val="640000"/>
    <a:srgbClr val="2E0000"/>
    <a:srgbClr val="4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25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50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5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660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6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39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8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83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3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61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458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21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32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8341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249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483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4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78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101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170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0851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38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479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617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937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0646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90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3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757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1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t>2020/6/19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6" r:id="rId12"/>
    <p:sldLayoutId id="2147483697" r:id="rId13"/>
    <p:sldLayoutId id="2147483698" r:id="rId14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1914173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质量问题原因分析</a:t>
            </a:r>
            <a:r>
              <a:rPr lang="en-US" altLang="zh-CN" sz="3200" dirty="0" err="1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4663820" y="2470625"/>
            <a:ext cx="387808" cy="38780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63820" y="3239252"/>
            <a:ext cx="387808" cy="387806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663820" y="3984978"/>
            <a:ext cx="387808" cy="387806"/>
          </a:xfrm>
          <a:prstGeom prst="ellipse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663820" y="1721877"/>
            <a:ext cx="387808" cy="3878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663820" y="968340"/>
            <a:ext cx="387808" cy="38780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-628324" y="1064464"/>
            <a:ext cx="3522588" cy="4632582"/>
            <a:chOff x="1078816" y="964066"/>
            <a:chExt cx="2222812" cy="2923236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椭圆 83"/>
          <p:cNvSpPr/>
          <p:nvPr/>
        </p:nvSpPr>
        <p:spPr>
          <a:xfrm>
            <a:off x="227050" y="3014489"/>
            <a:ext cx="1845590" cy="1845588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8"/>
          <p:cNvSpPr txBox="1"/>
          <p:nvPr/>
        </p:nvSpPr>
        <p:spPr>
          <a:xfrm>
            <a:off x="717797" y="3691061"/>
            <a:ext cx="86409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20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en-US" altLang="zh-CN" sz="20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Freeform 9"/>
          <p:cNvSpPr>
            <a:spLocks noEditPoints="1"/>
          </p:cNvSpPr>
          <p:nvPr/>
        </p:nvSpPr>
        <p:spPr bwMode="auto">
          <a:xfrm>
            <a:off x="4735243" y="4097469"/>
            <a:ext cx="249890" cy="16282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10"/>
          <p:cNvSpPr>
            <a:spLocks noEditPoints="1"/>
          </p:cNvSpPr>
          <p:nvPr/>
        </p:nvSpPr>
        <p:spPr bwMode="auto">
          <a:xfrm>
            <a:off x="4763523" y="1821336"/>
            <a:ext cx="188402" cy="1888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11"/>
          <p:cNvSpPr>
            <a:spLocks noEditPoints="1"/>
          </p:cNvSpPr>
          <p:nvPr/>
        </p:nvSpPr>
        <p:spPr bwMode="auto">
          <a:xfrm>
            <a:off x="4776100" y="3331207"/>
            <a:ext cx="161842" cy="205620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12"/>
          <p:cNvSpPr>
            <a:spLocks noEditPoints="1"/>
          </p:cNvSpPr>
          <p:nvPr/>
        </p:nvSpPr>
        <p:spPr bwMode="auto">
          <a:xfrm>
            <a:off x="4785465" y="2565397"/>
            <a:ext cx="140692" cy="20218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13"/>
          <p:cNvSpPr>
            <a:spLocks noEditPoints="1"/>
          </p:cNvSpPr>
          <p:nvPr/>
        </p:nvSpPr>
        <p:spPr bwMode="auto">
          <a:xfrm>
            <a:off x="4744933" y="1067057"/>
            <a:ext cx="229234" cy="1903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5300528" y="2527989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5293129" y="17772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5302813" y="40403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5293129" y="3295517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5293129" y="102374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217250" y="102374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5217250" y="1777281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217250" y="2535782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217250" y="3289320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5217250" y="404038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1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22" name="组合 21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312845" y="2908051"/>
            <a:ext cx="2518310" cy="7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6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0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379141" y="1851025"/>
            <a:ext cx="974725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872854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4931966" y="1851025"/>
            <a:ext cx="971550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27266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093641" y="2882900"/>
            <a:ext cx="974725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587354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06791" y="2882900"/>
            <a:ext cx="976313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194154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06829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00029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235179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685529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842816" y="20526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15616" y="31321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步骤一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371829" y="20526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步骤四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644629" y="31321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步骤三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108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7"/>
          <p:cNvSpPr>
            <a:spLocks/>
          </p:cNvSpPr>
          <p:nvPr/>
        </p:nvSpPr>
        <p:spPr bwMode="auto">
          <a:xfrm>
            <a:off x="4287838" y="2730500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98"/>
          <p:cNvSpPr>
            <a:spLocks/>
          </p:cNvSpPr>
          <p:nvPr/>
        </p:nvSpPr>
        <p:spPr bwMode="auto">
          <a:xfrm>
            <a:off x="4629150" y="1074737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Freeform 99"/>
          <p:cNvSpPr>
            <a:spLocks/>
          </p:cNvSpPr>
          <p:nvPr/>
        </p:nvSpPr>
        <p:spPr bwMode="auto">
          <a:xfrm>
            <a:off x="5626100" y="344170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Freeform 100"/>
          <p:cNvSpPr>
            <a:spLocks/>
          </p:cNvSpPr>
          <p:nvPr/>
        </p:nvSpPr>
        <p:spPr bwMode="auto">
          <a:xfrm>
            <a:off x="5886450" y="1192212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101"/>
          <p:cNvSpPr>
            <a:spLocks/>
          </p:cNvSpPr>
          <p:nvPr/>
        </p:nvSpPr>
        <p:spPr bwMode="auto">
          <a:xfrm>
            <a:off x="6956425" y="2181225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7" name="Freeform 102"/>
          <p:cNvSpPr>
            <a:spLocks/>
          </p:cNvSpPr>
          <p:nvPr/>
        </p:nvSpPr>
        <p:spPr bwMode="auto">
          <a:xfrm>
            <a:off x="7213600" y="2979737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103"/>
          <p:cNvSpPr>
            <a:spLocks/>
          </p:cNvSpPr>
          <p:nvPr/>
        </p:nvSpPr>
        <p:spPr bwMode="auto">
          <a:xfrm>
            <a:off x="7527925" y="2363787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104"/>
          <p:cNvSpPr>
            <a:spLocks noEditPoints="1"/>
          </p:cNvSpPr>
          <p:nvPr/>
        </p:nvSpPr>
        <p:spPr bwMode="auto">
          <a:xfrm>
            <a:off x="5219700" y="1708150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5"/>
          <p:cNvSpPr>
            <a:spLocks noEditPoints="1"/>
          </p:cNvSpPr>
          <p:nvPr/>
        </p:nvSpPr>
        <p:spPr bwMode="auto">
          <a:xfrm>
            <a:off x="6583363" y="1654175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06"/>
          <p:cNvSpPr>
            <a:spLocks noEditPoints="1"/>
          </p:cNvSpPr>
          <p:nvPr/>
        </p:nvSpPr>
        <p:spPr bwMode="auto">
          <a:xfrm>
            <a:off x="7791450" y="3268662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2" name="Freeform 107"/>
          <p:cNvSpPr>
            <a:spLocks noEditPoints="1"/>
          </p:cNvSpPr>
          <p:nvPr/>
        </p:nvSpPr>
        <p:spPr bwMode="auto">
          <a:xfrm>
            <a:off x="4816475" y="3097212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3" name="Rectangle 108"/>
          <p:cNvSpPr>
            <a:spLocks noChangeArrowheads="1"/>
          </p:cNvSpPr>
          <p:nvPr/>
        </p:nvSpPr>
        <p:spPr bwMode="auto">
          <a:xfrm>
            <a:off x="4899025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2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572000" y="3475037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1</a:t>
            </a:r>
            <a:endParaRPr lang="zh-CN" altLang="en-US" sz="1000" b="1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110"/>
          <p:cNvSpPr>
            <a:spLocks noChangeArrowheads="1"/>
          </p:cNvSpPr>
          <p:nvPr/>
        </p:nvSpPr>
        <p:spPr bwMode="auto">
          <a:xfrm>
            <a:off x="6265863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3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Rectangle 111"/>
          <p:cNvSpPr>
            <a:spLocks noChangeArrowheads="1"/>
          </p:cNvSpPr>
          <p:nvPr/>
        </p:nvSpPr>
        <p:spPr bwMode="auto">
          <a:xfrm>
            <a:off x="7237413" y="27860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4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Rectangle 112"/>
          <p:cNvSpPr>
            <a:spLocks noChangeArrowheads="1"/>
          </p:cNvSpPr>
          <p:nvPr/>
        </p:nvSpPr>
        <p:spPr bwMode="auto">
          <a:xfrm>
            <a:off x="7488238" y="36623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5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663575" y="10017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Line 114"/>
          <p:cNvSpPr>
            <a:spLocks noChangeShapeType="1"/>
          </p:cNvSpPr>
          <p:nvPr/>
        </p:nvSpPr>
        <p:spPr bwMode="auto">
          <a:xfrm>
            <a:off x="663575" y="16494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Rectangle 115"/>
          <p:cNvSpPr>
            <a:spLocks noChangeArrowheads="1"/>
          </p:cNvSpPr>
          <p:nvPr/>
        </p:nvSpPr>
        <p:spPr bwMode="auto">
          <a:xfrm>
            <a:off x="663575" y="17875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Line 116"/>
          <p:cNvSpPr>
            <a:spLocks noChangeShapeType="1"/>
          </p:cNvSpPr>
          <p:nvPr/>
        </p:nvSpPr>
        <p:spPr bwMode="auto">
          <a:xfrm>
            <a:off x="663575" y="2435225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663575" y="2565400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Line 118"/>
          <p:cNvSpPr>
            <a:spLocks noChangeShapeType="1"/>
          </p:cNvSpPr>
          <p:nvPr/>
        </p:nvSpPr>
        <p:spPr bwMode="auto">
          <a:xfrm>
            <a:off x="663575" y="3213100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Rectangle 119"/>
          <p:cNvSpPr>
            <a:spLocks noChangeArrowheads="1"/>
          </p:cNvSpPr>
          <p:nvPr/>
        </p:nvSpPr>
        <p:spPr bwMode="auto">
          <a:xfrm>
            <a:off x="663575" y="33512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Line 120"/>
          <p:cNvSpPr>
            <a:spLocks noChangeShapeType="1"/>
          </p:cNvSpPr>
          <p:nvPr/>
        </p:nvSpPr>
        <p:spPr bwMode="auto">
          <a:xfrm>
            <a:off x="663575" y="39989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Rectangle 121"/>
          <p:cNvSpPr>
            <a:spLocks noChangeArrowheads="1"/>
          </p:cNvSpPr>
          <p:nvPr/>
        </p:nvSpPr>
        <p:spPr bwMode="auto">
          <a:xfrm>
            <a:off x="663575" y="41243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9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16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1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16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16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16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2498725" y="2859088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779838" y="2066925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5062538" y="2859088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1216025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6343650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7" name="Group 13"/>
          <p:cNvGrpSpPr>
            <a:grpSpLocks/>
          </p:cNvGrpSpPr>
          <p:nvPr/>
        </p:nvGrpSpPr>
        <p:grpSpPr bwMode="auto">
          <a:xfrm>
            <a:off x="1897063" y="2716213"/>
            <a:ext cx="222250" cy="285750"/>
            <a:chOff x="0" y="0"/>
            <a:chExt cx="184" cy="236"/>
          </a:xfrm>
          <a:solidFill>
            <a:srgbClr val="D20000"/>
          </a:solidFill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3" name="Group 19"/>
          <p:cNvGrpSpPr>
            <a:grpSpLocks/>
          </p:cNvGrpSpPr>
          <p:nvPr/>
        </p:nvGrpSpPr>
        <p:grpSpPr bwMode="auto">
          <a:xfrm>
            <a:off x="5711825" y="2716213"/>
            <a:ext cx="282575" cy="2857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4432300" y="2716213"/>
            <a:ext cx="279400" cy="285750"/>
            <a:chOff x="0" y="0"/>
            <a:chExt cx="232" cy="236"/>
          </a:xfrm>
          <a:solidFill>
            <a:srgbClr val="E81C32"/>
          </a:solidFill>
        </p:grpSpPr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4" name="Group 25"/>
          <p:cNvGrpSpPr>
            <a:grpSpLocks/>
          </p:cNvGrpSpPr>
          <p:nvPr/>
        </p:nvGrpSpPr>
        <p:grpSpPr bwMode="auto">
          <a:xfrm>
            <a:off x="3162300" y="2738438"/>
            <a:ext cx="285750" cy="2413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8" name="Group 28"/>
          <p:cNvGrpSpPr>
            <a:grpSpLocks/>
          </p:cNvGrpSpPr>
          <p:nvPr/>
        </p:nvGrpSpPr>
        <p:grpSpPr bwMode="auto">
          <a:xfrm>
            <a:off x="6996113" y="2720975"/>
            <a:ext cx="279400" cy="276225"/>
            <a:chOff x="0" y="0"/>
            <a:chExt cx="231" cy="230"/>
          </a:xfrm>
          <a:solidFill>
            <a:srgbClr val="D20000"/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1" name="Rectangle 31"/>
          <p:cNvSpPr>
            <a:spLocks noChangeArrowheads="1"/>
          </p:cNvSpPr>
          <p:nvPr/>
        </p:nvSpPr>
        <p:spPr bwMode="auto">
          <a:xfrm>
            <a:off x="103663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Rectangle 32"/>
          <p:cNvSpPr>
            <a:spLocks noChangeArrowheads="1"/>
          </p:cNvSpPr>
          <p:nvPr/>
        </p:nvSpPr>
        <p:spPr bwMode="auto">
          <a:xfrm>
            <a:off x="359568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Rectangle 33"/>
          <p:cNvSpPr>
            <a:spLocks noChangeArrowheads="1"/>
          </p:cNvSpPr>
          <p:nvPr/>
        </p:nvSpPr>
        <p:spPr bwMode="auto">
          <a:xfrm>
            <a:off x="6165850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232092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35"/>
          <p:cNvSpPr>
            <a:spLocks noChangeArrowheads="1"/>
          </p:cNvSpPr>
          <p:nvPr/>
        </p:nvSpPr>
        <p:spPr bwMode="auto">
          <a:xfrm>
            <a:off x="487997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Line 36"/>
          <p:cNvSpPr>
            <a:spLocks noChangeShapeType="1"/>
          </p:cNvSpPr>
          <p:nvPr/>
        </p:nvSpPr>
        <p:spPr bwMode="auto">
          <a:xfrm>
            <a:off x="20002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Line 37"/>
          <p:cNvSpPr>
            <a:spLocks noChangeShapeType="1"/>
          </p:cNvSpPr>
          <p:nvPr/>
        </p:nvSpPr>
        <p:spPr bwMode="auto">
          <a:xfrm>
            <a:off x="3319463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8" name="Line 38"/>
          <p:cNvSpPr>
            <a:spLocks noChangeShapeType="1"/>
          </p:cNvSpPr>
          <p:nvPr/>
        </p:nvSpPr>
        <p:spPr bwMode="auto">
          <a:xfrm>
            <a:off x="5862638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Line 39"/>
          <p:cNvSpPr>
            <a:spLocks noChangeShapeType="1"/>
          </p:cNvSpPr>
          <p:nvPr/>
        </p:nvSpPr>
        <p:spPr bwMode="auto">
          <a:xfrm>
            <a:off x="4562475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Line 40"/>
          <p:cNvSpPr>
            <a:spLocks noChangeShapeType="1"/>
          </p:cNvSpPr>
          <p:nvPr/>
        </p:nvSpPr>
        <p:spPr bwMode="auto">
          <a:xfrm>
            <a:off x="71437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782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7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 p14:presetBounceEnd="56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 p14:presetBounceEnd="76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 p14:presetBounceEnd="16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6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76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16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6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 p14:presetBounceEnd="76000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 p14:presetBounceEnd="16000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6000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 p14:presetBounceEnd="76000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8828"/>
            <a:ext cx="1435100" cy="1120775"/>
            <a:chOff x="0" y="0"/>
            <a:chExt cx="1058" cy="827"/>
          </a:xfrm>
        </p:grpSpPr>
        <p:sp>
          <p:nvSpPr>
            <p:cNvPr id="33814" name="Rectangle 22" descr="0x78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5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8828"/>
            <a:ext cx="1435100" cy="1120775"/>
            <a:chOff x="0" y="0"/>
            <a:chExt cx="1058" cy="827"/>
          </a:xfrm>
        </p:grpSpPr>
        <p:sp>
          <p:nvSpPr>
            <p:cNvPr id="33818" name="Rectangle 26" descr="0115mvtps00039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8828"/>
            <a:ext cx="1435100" cy="1120775"/>
            <a:chOff x="0" y="0"/>
            <a:chExt cx="1058" cy="827"/>
          </a:xfrm>
        </p:grpSpPr>
        <p:sp>
          <p:nvSpPr>
            <p:cNvPr id="33822" name="Rectangle 30" descr="u=290065061,2920051158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8828"/>
            <a:ext cx="1435100" cy="1120775"/>
            <a:chOff x="0" y="0"/>
            <a:chExt cx="1058" cy="827"/>
          </a:xfrm>
        </p:grpSpPr>
        <p:sp>
          <p:nvSpPr>
            <p:cNvPr id="33826" name="Rectangle 34" descr="u=2137848116,541256983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09117" y="2720578"/>
            <a:ext cx="93615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Frank Furious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397462" y="3033315"/>
            <a:ext cx="56105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Art Director</a:t>
            </a: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268489" y="2720578"/>
            <a:ext cx="6924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Kara Kulis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699" y="303331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 &amp; Sales</a:t>
            </a:r>
            <a:endParaRPr lang="zh-CN" altLang="zh-CN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031375" y="2720578"/>
            <a:ext cx="1027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Andrea Arkov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157218" y="3033315"/>
            <a:ext cx="77425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Public Relations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34462" y="2722165"/>
            <a:ext cx="10948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Harold Houdini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51063" y="3034903"/>
            <a:ext cx="46006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Designer </a:t>
            </a: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3775" y="4266803"/>
            <a:ext cx="195263" cy="196850"/>
            <a:chOff x="993775" y="4122738"/>
            <a:chExt cx="195263" cy="196850"/>
          </a:xfrm>
        </p:grpSpPr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0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63663" y="4266803"/>
            <a:ext cx="195262" cy="196850"/>
            <a:chOff x="1363663" y="4122738"/>
            <a:chExt cx="195262" cy="196850"/>
          </a:xfrm>
        </p:grpSpPr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3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92338" y="4266803"/>
            <a:ext cx="195262" cy="196850"/>
            <a:chOff x="2192338" y="4122738"/>
            <a:chExt cx="195262" cy="196850"/>
          </a:xfrm>
        </p:grpSpPr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6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76413" y="4266803"/>
            <a:ext cx="196850" cy="196850"/>
            <a:chOff x="1776413" y="4122738"/>
            <a:chExt cx="196850" cy="196850"/>
          </a:xfrm>
        </p:grpSpPr>
        <p:sp>
          <p:nvSpPr>
            <p:cNvPr id="33848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9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924175" y="4266803"/>
            <a:ext cx="195263" cy="196850"/>
            <a:chOff x="2924175" y="4122738"/>
            <a:chExt cx="195263" cy="196850"/>
          </a:xfrm>
        </p:grpSpPr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3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94063" y="4266803"/>
            <a:ext cx="195262" cy="196850"/>
            <a:chOff x="3294063" y="4122738"/>
            <a:chExt cx="195262" cy="196850"/>
          </a:xfrm>
        </p:grpSpPr>
        <p:sp>
          <p:nvSpPr>
            <p:cNvPr id="33855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6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2738" y="4266803"/>
            <a:ext cx="195262" cy="196850"/>
            <a:chOff x="4122738" y="4122738"/>
            <a:chExt cx="195262" cy="196850"/>
          </a:xfrm>
        </p:grpSpPr>
        <p:sp>
          <p:nvSpPr>
            <p:cNvPr id="33858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9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706813" y="4266803"/>
            <a:ext cx="196850" cy="196850"/>
            <a:chOff x="3706813" y="4122738"/>
            <a:chExt cx="196850" cy="196850"/>
          </a:xfrm>
        </p:grpSpPr>
        <p:sp>
          <p:nvSpPr>
            <p:cNvPr id="33861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854575" y="4266803"/>
            <a:ext cx="195263" cy="196850"/>
            <a:chOff x="4854575" y="4266803"/>
            <a:chExt cx="195263" cy="196850"/>
          </a:xfrm>
        </p:grpSpPr>
        <p:sp>
          <p:nvSpPr>
            <p:cNvPr id="33865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6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24463" y="4266803"/>
            <a:ext cx="195262" cy="196850"/>
            <a:chOff x="5224463" y="4266803"/>
            <a:chExt cx="195262" cy="196850"/>
          </a:xfrm>
        </p:grpSpPr>
        <p:sp>
          <p:nvSpPr>
            <p:cNvPr id="33868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9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53138" y="4266803"/>
            <a:ext cx="195262" cy="196850"/>
            <a:chOff x="6053138" y="4266803"/>
            <a:chExt cx="195262" cy="196850"/>
          </a:xfrm>
        </p:grpSpPr>
        <p:sp>
          <p:nvSpPr>
            <p:cNvPr id="33871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2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37213" y="4266803"/>
            <a:ext cx="196850" cy="196850"/>
            <a:chOff x="5637213" y="4266803"/>
            <a:chExt cx="196850" cy="196850"/>
          </a:xfrm>
        </p:grpSpPr>
        <p:sp>
          <p:nvSpPr>
            <p:cNvPr id="33874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5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791325" y="4266803"/>
            <a:ext cx="195263" cy="196850"/>
            <a:chOff x="6791325" y="4266803"/>
            <a:chExt cx="195263" cy="196850"/>
          </a:xfrm>
        </p:grpSpPr>
        <p:sp>
          <p:nvSpPr>
            <p:cNvPr id="33878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79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61213" y="4266803"/>
            <a:ext cx="195262" cy="196850"/>
            <a:chOff x="7161213" y="4266803"/>
            <a:chExt cx="195262" cy="196850"/>
          </a:xfrm>
        </p:grpSpPr>
        <p:sp>
          <p:nvSpPr>
            <p:cNvPr id="3388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9888" y="4266803"/>
            <a:ext cx="195262" cy="196850"/>
            <a:chOff x="7989888" y="4266803"/>
            <a:chExt cx="195262" cy="196850"/>
          </a:xfrm>
        </p:grpSpPr>
        <p:sp>
          <p:nvSpPr>
            <p:cNvPr id="33884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5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573963" y="4266803"/>
            <a:ext cx="196850" cy="196850"/>
            <a:chOff x="7573963" y="4266803"/>
            <a:chExt cx="196850" cy="196850"/>
          </a:xfrm>
        </p:grpSpPr>
        <p:sp>
          <p:nvSpPr>
            <p:cNvPr id="3388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0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Freeform 8"/>
          <p:cNvSpPr>
            <a:spLocks/>
          </p:cNvSpPr>
          <p:nvPr/>
        </p:nvSpPr>
        <p:spPr bwMode="auto">
          <a:xfrm>
            <a:off x="1581388" y="1397142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3" name="Freeform 9"/>
          <p:cNvSpPr>
            <a:spLocks/>
          </p:cNvSpPr>
          <p:nvPr/>
        </p:nvSpPr>
        <p:spPr bwMode="auto">
          <a:xfrm>
            <a:off x="2612703" y="1397142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4" name="Freeform 10"/>
          <p:cNvSpPr>
            <a:spLocks/>
          </p:cNvSpPr>
          <p:nvPr/>
        </p:nvSpPr>
        <p:spPr bwMode="auto">
          <a:xfrm>
            <a:off x="1581388" y="3170106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5" name="Freeform 11"/>
          <p:cNvSpPr>
            <a:spLocks/>
          </p:cNvSpPr>
          <p:nvPr/>
        </p:nvSpPr>
        <p:spPr bwMode="auto">
          <a:xfrm>
            <a:off x="2612703" y="3170106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Freeform 12"/>
          <p:cNvSpPr>
            <a:spLocks/>
          </p:cNvSpPr>
          <p:nvPr/>
        </p:nvSpPr>
        <p:spPr bwMode="auto">
          <a:xfrm>
            <a:off x="2096346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7" name="Freeform 13"/>
          <p:cNvSpPr>
            <a:spLocks/>
          </p:cNvSpPr>
          <p:nvPr/>
        </p:nvSpPr>
        <p:spPr bwMode="auto">
          <a:xfrm>
            <a:off x="3127661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922121" y="1809242"/>
            <a:ext cx="247698" cy="247696"/>
          </a:xfrm>
          <a:custGeom>
            <a:avLst/>
            <a:gdLst>
              <a:gd name="T0" fmla="*/ 76 w 105"/>
              <a:gd name="T1" fmla="*/ 51 h 105"/>
              <a:gd name="T2" fmla="*/ 41 w 105"/>
              <a:gd name="T3" fmla="*/ 24 h 105"/>
              <a:gd name="T4" fmla="*/ 24 w 105"/>
              <a:gd name="T5" fmla="*/ 41 h 105"/>
              <a:gd name="T6" fmla="*/ 51 w 105"/>
              <a:gd name="T7" fmla="*/ 76 h 105"/>
              <a:gd name="T8" fmla="*/ 76 w 105"/>
              <a:gd name="T9" fmla="*/ 51 h 105"/>
              <a:gd name="T10" fmla="*/ 40 w 105"/>
              <a:gd name="T11" fmla="*/ 18 h 105"/>
              <a:gd name="T12" fmla="*/ 40 w 105"/>
              <a:gd name="T13" fmla="*/ 18 h 105"/>
              <a:gd name="T14" fmla="*/ 43 w 105"/>
              <a:gd name="T15" fmla="*/ 15 h 105"/>
              <a:gd name="T16" fmla="*/ 45 w 105"/>
              <a:gd name="T17" fmla="*/ 14 h 105"/>
              <a:gd name="T18" fmla="*/ 41 w 105"/>
              <a:gd name="T19" fmla="*/ 10 h 105"/>
              <a:gd name="T20" fmla="*/ 10 w 105"/>
              <a:gd name="T21" fmla="*/ 41 h 105"/>
              <a:gd name="T22" fmla="*/ 14 w 105"/>
              <a:gd name="T23" fmla="*/ 45 h 105"/>
              <a:gd name="T24" fmla="*/ 18 w 105"/>
              <a:gd name="T25" fmla="*/ 40 h 105"/>
              <a:gd name="T26" fmla="*/ 18 w 105"/>
              <a:gd name="T27" fmla="*/ 40 h 105"/>
              <a:gd name="T28" fmla="*/ 40 w 105"/>
              <a:gd name="T29" fmla="*/ 18 h 105"/>
              <a:gd name="T30" fmla="*/ 52 w 105"/>
              <a:gd name="T31" fmla="*/ 82 h 105"/>
              <a:gd name="T32" fmla="*/ 52 w 105"/>
              <a:gd name="T33" fmla="*/ 82 h 105"/>
              <a:gd name="T34" fmla="*/ 52 w 105"/>
              <a:gd name="T35" fmla="*/ 82 h 105"/>
              <a:gd name="T36" fmla="*/ 49 w 105"/>
              <a:gd name="T37" fmla="*/ 84 h 105"/>
              <a:gd name="T38" fmla="*/ 53 w 105"/>
              <a:gd name="T39" fmla="*/ 88 h 105"/>
              <a:gd name="T40" fmla="*/ 88 w 105"/>
              <a:gd name="T41" fmla="*/ 53 h 105"/>
              <a:gd name="T42" fmla="*/ 84 w 105"/>
              <a:gd name="T43" fmla="*/ 49 h 105"/>
              <a:gd name="T44" fmla="*/ 83 w 105"/>
              <a:gd name="T45" fmla="*/ 50 h 105"/>
              <a:gd name="T46" fmla="*/ 83 w 105"/>
              <a:gd name="T47" fmla="*/ 50 h 105"/>
              <a:gd name="T48" fmla="*/ 83 w 105"/>
              <a:gd name="T49" fmla="*/ 50 h 105"/>
              <a:gd name="T50" fmla="*/ 82 w 105"/>
              <a:gd name="T51" fmla="*/ 51 h 105"/>
              <a:gd name="T52" fmla="*/ 82 w 105"/>
              <a:gd name="T53" fmla="*/ 51 h 105"/>
              <a:gd name="T54" fmla="*/ 52 w 105"/>
              <a:gd name="T55" fmla="*/ 82 h 105"/>
              <a:gd name="T56" fmla="*/ 49 w 105"/>
              <a:gd name="T57" fmla="*/ 20 h 105"/>
              <a:gd name="T58" fmla="*/ 49 w 105"/>
              <a:gd name="T59" fmla="*/ 20 h 105"/>
              <a:gd name="T60" fmla="*/ 79 w 105"/>
              <a:gd name="T61" fmla="*/ 43 h 105"/>
              <a:gd name="T62" fmla="*/ 81 w 105"/>
              <a:gd name="T63" fmla="*/ 41 h 105"/>
              <a:gd name="T64" fmla="*/ 82 w 105"/>
              <a:gd name="T65" fmla="*/ 41 h 105"/>
              <a:gd name="T66" fmla="*/ 87 w 105"/>
              <a:gd name="T67" fmla="*/ 41 h 105"/>
              <a:gd name="T68" fmla="*/ 96 w 105"/>
              <a:gd name="T69" fmla="*/ 50 h 105"/>
              <a:gd name="T70" fmla="*/ 96 w 105"/>
              <a:gd name="T71" fmla="*/ 50 h 105"/>
              <a:gd name="T72" fmla="*/ 96 w 105"/>
              <a:gd name="T73" fmla="*/ 56 h 105"/>
              <a:gd name="T74" fmla="*/ 79 w 105"/>
              <a:gd name="T75" fmla="*/ 73 h 105"/>
              <a:gd name="T76" fmla="*/ 104 w 105"/>
              <a:gd name="T77" fmla="*/ 98 h 105"/>
              <a:gd name="T78" fmla="*/ 104 w 105"/>
              <a:gd name="T79" fmla="*/ 104 h 105"/>
              <a:gd name="T80" fmla="*/ 98 w 105"/>
              <a:gd name="T81" fmla="*/ 104 h 105"/>
              <a:gd name="T82" fmla="*/ 73 w 105"/>
              <a:gd name="T83" fmla="*/ 79 h 105"/>
              <a:gd name="T84" fmla="*/ 56 w 105"/>
              <a:gd name="T85" fmla="*/ 96 h 105"/>
              <a:gd name="T86" fmla="*/ 56 w 105"/>
              <a:gd name="T87" fmla="*/ 96 h 105"/>
              <a:gd name="T88" fmla="*/ 50 w 105"/>
              <a:gd name="T89" fmla="*/ 96 h 105"/>
              <a:gd name="T90" fmla="*/ 41 w 105"/>
              <a:gd name="T91" fmla="*/ 87 h 105"/>
              <a:gd name="T92" fmla="*/ 41 w 105"/>
              <a:gd name="T93" fmla="*/ 87 h 105"/>
              <a:gd name="T94" fmla="*/ 41 w 105"/>
              <a:gd name="T95" fmla="*/ 81 h 105"/>
              <a:gd name="T96" fmla="*/ 43 w 105"/>
              <a:gd name="T97" fmla="*/ 79 h 105"/>
              <a:gd name="T98" fmla="*/ 20 w 105"/>
              <a:gd name="T99" fmla="*/ 49 h 105"/>
              <a:gd name="T100" fmla="*/ 17 w 105"/>
              <a:gd name="T101" fmla="*/ 53 h 105"/>
              <a:gd name="T102" fmla="*/ 17 w 105"/>
              <a:gd name="T103" fmla="*/ 53 h 105"/>
              <a:gd name="T104" fmla="*/ 17 w 105"/>
              <a:gd name="T105" fmla="*/ 53 h 105"/>
              <a:gd name="T106" fmla="*/ 11 w 105"/>
              <a:gd name="T107" fmla="*/ 53 h 105"/>
              <a:gd name="T108" fmla="*/ 2 w 105"/>
              <a:gd name="T109" fmla="*/ 44 h 105"/>
              <a:gd name="T110" fmla="*/ 2 w 105"/>
              <a:gd name="T111" fmla="*/ 44 h 105"/>
              <a:gd name="T112" fmla="*/ 2 w 105"/>
              <a:gd name="T113" fmla="*/ 38 h 105"/>
              <a:gd name="T114" fmla="*/ 38 w 105"/>
              <a:gd name="T115" fmla="*/ 2 h 105"/>
              <a:gd name="T116" fmla="*/ 44 w 105"/>
              <a:gd name="T117" fmla="*/ 2 h 105"/>
              <a:gd name="T118" fmla="*/ 53 w 105"/>
              <a:gd name="T119" fmla="*/ 11 h 105"/>
              <a:gd name="T120" fmla="*/ 53 w 105"/>
              <a:gd name="T121" fmla="*/ 11 h 105"/>
              <a:gd name="T122" fmla="*/ 53 w 105"/>
              <a:gd name="T123" fmla="*/ 17 h 105"/>
              <a:gd name="T124" fmla="*/ 49 w 105"/>
              <a:gd name="T125" fmla="*/ 2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5" h="105">
                <a:moveTo>
                  <a:pt x="76" y="51"/>
                </a:moveTo>
                <a:cubicBezTo>
                  <a:pt x="41" y="24"/>
                  <a:pt x="41" y="24"/>
                  <a:pt x="41" y="24"/>
                </a:cubicBezTo>
                <a:cubicBezTo>
                  <a:pt x="24" y="41"/>
                  <a:pt x="24" y="41"/>
                  <a:pt x="24" y="41"/>
                </a:cubicBezTo>
                <a:cubicBezTo>
                  <a:pt x="51" y="76"/>
                  <a:pt x="51" y="76"/>
                  <a:pt x="51" y="76"/>
                </a:cubicBezTo>
                <a:cubicBezTo>
                  <a:pt x="76" y="51"/>
                  <a:pt x="76" y="51"/>
                  <a:pt x="76" y="51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43" y="15"/>
                  <a:pt x="43" y="15"/>
                  <a:pt x="43" y="15"/>
                </a:cubicBezTo>
                <a:cubicBezTo>
                  <a:pt x="45" y="14"/>
                  <a:pt x="45" y="14"/>
                  <a:pt x="45" y="14"/>
                </a:cubicBezTo>
                <a:cubicBezTo>
                  <a:pt x="41" y="10"/>
                  <a:pt x="41" y="10"/>
                  <a:pt x="41" y="10"/>
                </a:cubicBezTo>
                <a:cubicBezTo>
                  <a:pt x="10" y="41"/>
                  <a:pt x="10" y="41"/>
                  <a:pt x="10" y="41"/>
                </a:cubicBezTo>
                <a:cubicBezTo>
                  <a:pt x="14" y="45"/>
                  <a:pt x="14" y="45"/>
                  <a:pt x="14" y="45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52" y="82"/>
                </a:moveTo>
                <a:cubicBezTo>
                  <a:pt x="52" y="82"/>
                  <a:pt x="52" y="82"/>
                  <a:pt x="52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53" y="88"/>
                  <a:pt x="53" y="88"/>
                  <a:pt x="53" y="88"/>
                </a:cubicBezTo>
                <a:cubicBezTo>
                  <a:pt x="88" y="53"/>
                  <a:pt x="88" y="53"/>
                  <a:pt x="88" y="53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1"/>
                  <a:pt x="82" y="51"/>
                </a:cubicBezTo>
                <a:cubicBezTo>
                  <a:pt x="52" y="82"/>
                  <a:pt x="52" y="82"/>
                  <a:pt x="52" y="82"/>
                </a:cubicBezTo>
                <a:close/>
                <a:moveTo>
                  <a:pt x="49" y="20"/>
                </a:moveTo>
                <a:cubicBezTo>
                  <a:pt x="49" y="20"/>
                  <a:pt x="49" y="20"/>
                  <a:pt x="49" y="20"/>
                </a:cubicBezTo>
                <a:cubicBezTo>
                  <a:pt x="79" y="43"/>
                  <a:pt x="79" y="43"/>
                  <a:pt x="79" y="43"/>
                </a:cubicBezTo>
                <a:cubicBezTo>
                  <a:pt x="81" y="41"/>
                  <a:pt x="81" y="41"/>
                  <a:pt x="81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3" y="39"/>
                  <a:pt x="86" y="39"/>
                  <a:pt x="87" y="41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52"/>
                  <a:pt x="98" y="54"/>
                  <a:pt x="96" y="56"/>
                </a:cubicBezTo>
                <a:cubicBezTo>
                  <a:pt x="79" y="73"/>
                  <a:pt x="79" y="73"/>
                  <a:pt x="79" y="7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105" y="99"/>
                  <a:pt x="105" y="102"/>
                  <a:pt x="104" y="104"/>
                </a:cubicBezTo>
                <a:cubicBezTo>
                  <a:pt x="102" y="105"/>
                  <a:pt x="100" y="105"/>
                  <a:pt x="98" y="104"/>
                </a:cubicBezTo>
                <a:cubicBezTo>
                  <a:pt x="73" y="79"/>
                  <a:pt x="73" y="79"/>
                  <a:pt x="73" y="79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4" y="98"/>
                  <a:pt x="52" y="98"/>
                  <a:pt x="50" y="96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87"/>
                  <a:pt x="41" y="87"/>
                  <a:pt x="41" y="87"/>
                </a:cubicBezTo>
                <a:cubicBezTo>
                  <a:pt x="39" y="86"/>
                  <a:pt x="39" y="83"/>
                  <a:pt x="41" y="81"/>
                </a:cubicBezTo>
                <a:cubicBezTo>
                  <a:pt x="43" y="79"/>
                  <a:pt x="43" y="79"/>
                  <a:pt x="43" y="79"/>
                </a:cubicBezTo>
                <a:cubicBezTo>
                  <a:pt x="20" y="49"/>
                  <a:pt x="20" y="49"/>
                  <a:pt x="20" y="49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5" y="54"/>
                  <a:pt x="13" y="54"/>
                  <a:pt x="11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2" y="44"/>
                  <a:pt x="2" y="44"/>
                  <a:pt x="2" y="44"/>
                </a:cubicBezTo>
                <a:cubicBezTo>
                  <a:pt x="0" y="42"/>
                  <a:pt x="0" y="40"/>
                  <a:pt x="2" y="38"/>
                </a:cubicBezTo>
                <a:cubicBezTo>
                  <a:pt x="38" y="2"/>
                  <a:pt x="38" y="2"/>
                  <a:pt x="38" y="2"/>
                </a:cubicBezTo>
                <a:cubicBezTo>
                  <a:pt x="40" y="0"/>
                  <a:pt x="42" y="0"/>
                  <a:pt x="44" y="2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5" y="12"/>
                  <a:pt x="55" y="15"/>
                  <a:pt x="53" y="17"/>
                </a:cubicBezTo>
                <a:cubicBezTo>
                  <a:pt x="49" y="20"/>
                  <a:pt x="49" y="20"/>
                  <a:pt x="4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Freeform 15"/>
          <p:cNvSpPr>
            <a:spLocks noEditPoints="1"/>
          </p:cNvSpPr>
          <p:nvPr/>
        </p:nvSpPr>
        <p:spPr bwMode="auto">
          <a:xfrm>
            <a:off x="2962695" y="3584762"/>
            <a:ext cx="229178" cy="245382"/>
          </a:xfrm>
          <a:custGeom>
            <a:avLst/>
            <a:gdLst>
              <a:gd name="T0" fmla="*/ 79 w 97"/>
              <a:gd name="T1" fmla="*/ 68 h 104"/>
              <a:gd name="T2" fmla="*/ 92 w 97"/>
              <a:gd name="T3" fmla="*/ 73 h 104"/>
              <a:gd name="T4" fmla="*/ 92 w 97"/>
              <a:gd name="T5" fmla="*/ 73 h 104"/>
              <a:gd name="T6" fmla="*/ 97 w 97"/>
              <a:gd name="T7" fmla="*/ 86 h 104"/>
              <a:gd name="T8" fmla="*/ 79 w 97"/>
              <a:gd name="T9" fmla="*/ 104 h 104"/>
              <a:gd name="T10" fmla="*/ 61 w 97"/>
              <a:gd name="T11" fmla="*/ 86 h 104"/>
              <a:gd name="T12" fmla="*/ 62 w 97"/>
              <a:gd name="T13" fmla="*/ 80 h 104"/>
              <a:gd name="T14" fmla="*/ 43 w 97"/>
              <a:gd name="T15" fmla="*/ 68 h 104"/>
              <a:gd name="T16" fmla="*/ 42 w 97"/>
              <a:gd name="T17" fmla="*/ 69 h 104"/>
              <a:gd name="T18" fmla="*/ 42 w 97"/>
              <a:gd name="T19" fmla="*/ 69 h 104"/>
              <a:gd name="T20" fmla="*/ 24 w 97"/>
              <a:gd name="T21" fmla="*/ 76 h 104"/>
              <a:gd name="T22" fmla="*/ 0 w 97"/>
              <a:gd name="T23" fmla="*/ 52 h 104"/>
              <a:gd name="T24" fmla="*/ 24 w 97"/>
              <a:gd name="T25" fmla="*/ 27 h 104"/>
              <a:gd name="T26" fmla="*/ 42 w 97"/>
              <a:gd name="T27" fmla="*/ 34 h 104"/>
              <a:gd name="T28" fmla="*/ 42 w 97"/>
              <a:gd name="T29" fmla="*/ 34 h 104"/>
              <a:gd name="T30" fmla="*/ 42 w 97"/>
              <a:gd name="T31" fmla="*/ 34 h 104"/>
              <a:gd name="T32" fmla="*/ 43 w 97"/>
              <a:gd name="T33" fmla="*/ 35 h 104"/>
              <a:gd name="T34" fmla="*/ 62 w 97"/>
              <a:gd name="T35" fmla="*/ 24 h 104"/>
              <a:gd name="T36" fmla="*/ 61 w 97"/>
              <a:gd name="T37" fmla="*/ 18 h 104"/>
              <a:gd name="T38" fmla="*/ 79 w 97"/>
              <a:gd name="T39" fmla="*/ 0 h 104"/>
              <a:gd name="T40" fmla="*/ 97 w 97"/>
              <a:gd name="T41" fmla="*/ 18 h 104"/>
              <a:gd name="T42" fmla="*/ 79 w 97"/>
              <a:gd name="T43" fmla="*/ 36 h 104"/>
              <a:gd name="T44" fmla="*/ 66 w 97"/>
              <a:gd name="T45" fmla="*/ 31 h 104"/>
              <a:gd name="T46" fmla="*/ 66 w 97"/>
              <a:gd name="T47" fmla="*/ 30 h 104"/>
              <a:gd name="T48" fmla="*/ 47 w 97"/>
              <a:gd name="T49" fmla="*/ 42 h 104"/>
              <a:gd name="T50" fmla="*/ 49 w 97"/>
              <a:gd name="T51" fmla="*/ 52 h 104"/>
              <a:gd name="T52" fmla="*/ 47 w 97"/>
              <a:gd name="T53" fmla="*/ 61 h 104"/>
              <a:gd name="T54" fmla="*/ 66 w 97"/>
              <a:gd name="T55" fmla="*/ 73 h 104"/>
              <a:gd name="T56" fmla="*/ 66 w 97"/>
              <a:gd name="T57" fmla="*/ 73 h 104"/>
              <a:gd name="T58" fmla="*/ 66 w 97"/>
              <a:gd name="T59" fmla="*/ 73 h 104"/>
              <a:gd name="T60" fmla="*/ 66 w 97"/>
              <a:gd name="T61" fmla="*/ 73 h 104"/>
              <a:gd name="T62" fmla="*/ 79 w 97"/>
              <a:gd name="T63" fmla="*/ 68 h 104"/>
              <a:gd name="T64" fmla="*/ 86 w 97"/>
              <a:gd name="T65" fmla="*/ 78 h 104"/>
              <a:gd name="T66" fmla="*/ 86 w 97"/>
              <a:gd name="T67" fmla="*/ 78 h 104"/>
              <a:gd name="T68" fmla="*/ 79 w 97"/>
              <a:gd name="T69" fmla="*/ 76 h 104"/>
              <a:gd name="T70" fmla="*/ 72 w 97"/>
              <a:gd name="T71" fmla="*/ 78 h 104"/>
              <a:gd name="T72" fmla="*/ 72 w 97"/>
              <a:gd name="T73" fmla="*/ 79 h 104"/>
              <a:gd name="T74" fmla="*/ 69 w 97"/>
              <a:gd name="T75" fmla="*/ 86 h 104"/>
              <a:gd name="T76" fmla="*/ 79 w 97"/>
              <a:gd name="T77" fmla="*/ 96 h 104"/>
              <a:gd name="T78" fmla="*/ 89 w 97"/>
              <a:gd name="T79" fmla="*/ 86 h 104"/>
              <a:gd name="T80" fmla="*/ 86 w 97"/>
              <a:gd name="T81" fmla="*/ 79 h 104"/>
              <a:gd name="T82" fmla="*/ 86 w 97"/>
              <a:gd name="T83" fmla="*/ 78 h 104"/>
              <a:gd name="T84" fmla="*/ 36 w 97"/>
              <a:gd name="T85" fmla="*/ 40 h 104"/>
              <a:gd name="T86" fmla="*/ 36 w 97"/>
              <a:gd name="T87" fmla="*/ 40 h 104"/>
              <a:gd name="T88" fmla="*/ 24 w 97"/>
              <a:gd name="T89" fmla="*/ 35 h 104"/>
              <a:gd name="T90" fmla="*/ 8 w 97"/>
              <a:gd name="T91" fmla="*/ 52 h 104"/>
              <a:gd name="T92" fmla="*/ 24 w 97"/>
              <a:gd name="T93" fmla="*/ 68 h 104"/>
              <a:gd name="T94" fmla="*/ 36 w 97"/>
              <a:gd name="T95" fmla="*/ 64 h 104"/>
              <a:gd name="T96" fmla="*/ 36 w 97"/>
              <a:gd name="T97" fmla="*/ 63 h 104"/>
              <a:gd name="T98" fmla="*/ 41 w 97"/>
              <a:gd name="T99" fmla="*/ 52 h 104"/>
              <a:gd name="T100" fmla="*/ 36 w 97"/>
              <a:gd name="T101" fmla="*/ 40 h 104"/>
              <a:gd name="T102" fmla="*/ 36 w 97"/>
              <a:gd name="T103" fmla="*/ 40 h 104"/>
              <a:gd name="T104" fmla="*/ 79 w 97"/>
              <a:gd name="T105" fmla="*/ 8 h 104"/>
              <a:gd name="T106" fmla="*/ 79 w 97"/>
              <a:gd name="T107" fmla="*/ 8 h 104"/>
              <a:gd name="T108" fmla="*/ 69 w 97"/>
              <a:gd name="T109" fmla="*/ 18 h 104"/>
              <a:gd name="T110" fmla="*/ 71 w 97"/>
              <a:gd name="T111" fmla="*/ 23 h 104"/>
              <a:gd name="T112" fmla="*/ 71 w 97"/>
              <a:gd name="T113" fmla="*/ 23 h 104"/>
              <a:gd name="T114" fmla="*/ 72 w 97"/>
              <a:gd name="T115" fmla="*/ 25 h 104"/>
              <a:gd name="T116" fmla="*/ 72 w 97"/>
              <a:gd name="T117" fmla="*/ 25 h 104"/>
              <a:gd name="T118" fmla="*/ 79 w 97"/>
              <a:gd name="T119" fmla="*/ 28 h 104"/>
              <a:gd name="T120" fmla="*/ 89 w 97"/>
              <a:gd name="T121" fmla="*/ 18 h 104"/>
              <a:gd name="T122" fmla="*/ 79 w 97"/>
              <a:gd name="T123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" h="104">
                <a:moveTo>
                  <a:pt x="79" y="68"/>
                </a:moveTo>
                <a:cubicBezTo>
                  <a:pt x="84" y="68"/>
                  <a:pt x="89" y="70"/>
                  <a:pt x="92" y="73"/>
                </a:cubicBezTo>
                <a:cubicBezTo>
                  <a:pt x="92" y="73"/>
                  <a:pt x="92" y="73"/>
                  <a:pt x="92" y="73"/>
                </a:cubicBezTo>
                <a:cubicBezTo>
                  <a:pt x="95" y="76"/>
                  <a:pt x="97" y="81"/>
                  <a:pt x="97" y="86"/>
                </a:cubicBezTo>
                <a:cubicBezTo>
                  <a:pt x="97" y="96"/>
                  <a:pt x="89" y="104"/>
                  <a:pt x="79" y="104"/>
                </a:cubicBezTo>
                <a:cubicBezTo>
                  <a:pt x="69" y="104"/>
                  <a:pt x="61" y="96"/>
                  <a:pt x="61" y="86"/>
                </a:cubicBezTo>
                <a:cubicBezTo>
                  <a:pt x="61" y="84"/>
                  <a:pt x="61" y="82"/>
                  <a:pt x="62" y="80"/>
                </a:cubicBezTo>
                <a:cubicBezTo>
                  <a:pt x="43" y="68"/>
                  <a:pt x="43" y="68"/>
                  <a:pt x="43" y="68"/>
                </a:cubicBezTo>
                <a:cubicBezTo>
                  <a:pt x="42" y="68"/>
                  <a:pt x="42" y="69"/>
                  <a:pt x="42" y="69"/>
                </a:cubicBezTo>
                <a:cubicBezTo>
                  <a:pt x="42" y="69"/>
                  <a:pt x="42" y="69"/>
                  <a:pt x="42" y="69"/>
                </a:cubicBezTo>
                <a:cubicBezTo>
                  <a:pt x="37" y="74"/>
                  <a:pt x="31" y="76"/>
                  <a:pt x="24" y="76"/>
                </a:cubicBezTo>
                <a:cubicBezTo>
                  <a:pt x="11" y="76"/>
                  <a:pt x="0" y="65"/>
                  <a:pt x="0" y="52"/>
                </a:cubicBezTo>
                <a:cubicBezTo>
                  <a:pt x="0" y="38"/>
                  <a:pt x="11" y="27"/>
                  <a:pt x="24" y="27"/>
                </a:cubicBezTo>
                <a:cubicBezTo>
                  <a:pt x="31" y="27"/>
                  <a:pt x="37" y="30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5"/>
                  <a:pt x="42" y="35"/>
                  <a:pt x="43" y="35"/>
                </a:cubicBezTo>
                <a:cubicBezTo>
                  <a:pt x="62" y="24"/>
                  <a:pt x="62" y="24"/>
                  <a:pt x="62" y="24"/>
                </a:cubicBezTo>
                <a:cubicBezTo>
                  <a:pt x="61" y="22"/>
                  <a:pt x="61" y="20"/>
                  <a:pt x="61" y="18"/>
                </a:cubicBezTo>
                <a:cubicBezTo>
                  <a:pt x="61" y="8"/>
                  <a:pt x="69" y="0"/>
                  <a:pt x="79" y="0"/>
                </a:cubicBezTo>
                <a:cubicBezTo>
                  <a:pt x="89" y="0"/>
                  <a:pt x="97" y="8"/>
                  <a:pt x="97" y="18"/>
                </a:cubicBezTo>
                <a:cubicBezTo>
                  <a:pt x="97" y="28"/>
                  <a:pt x="89" y="36"/>
                  <a:pt x="79" y="36"/>
                </a:cubicBezTo>
                <a:cubicBezTo>
                  <a:pt x="74" y="36"/>
                  <a:pt x="70" y="34"/>
                  <a:pt x="66" y="31"/>
                </a:cubicBezTo>
                <a:cubicBezTo>
                  <a:pt x="66" y="30"/>
                  <a:pt x="66" y="30"/>
                  <a:pt x="66" y="30"/>
                </a:cubicBezTo>
                <a:cubicBezTo>
                  <a:pt x="47" y="42"/>
                  <a:pt x="47" y="42"/>
                  <a:pt x="47" y="42"/>
                </a:cubicBezTo>
                <a:cubicBezTo>
                  <a:pt x="48" y="45"/>
                  <a:pt x="49" y="48"/>
                  <a:pt x="49" y="52"/>
                </a:cubicBezTo>
                <a:cubicBezTo>
                  <a:pt x="49" y="55"/>
                  <a:pt x="48" y="58"/>
                  <a:pt x="47" y="61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8"/>
                  <a:pt x="79" y="68"/>
                </a:cubicBezTo>
                <a:close/>
                <a:moveTo>
                  <a:pt x="86" y="78"/>
                </a:moveTo>
                <a:cubicBezTo>
                  <a:pt x="86" y="78"/>
                  <a:pt x="86" y="78"/>
                  <a:pt x="86" y="78"/>
                </a:cubicBezTo>
                <a:cubicBezTo>
                  <a:pt x="85" y="77"/>
                  <a:pt x="82" y="76"/>
                  <a:pt x="79" y="76"/>
                </a:cubicBezTo>
                <a:cubicBezTo>
                  <a:pt x="76" y="76"/>
                  <a:pt x="74" y="77"/>
                  <a:pt x="72" y="78"/>
                </a:cubicBezTo>
                <a:cubicBezTo>
                  <a:pt x="72" y="79"/>
                  <a:pt x="72" y="79"/>
                  <a:pt x="72" y="79"/>
                </a:cubicBezTo>
                <a:cubicBezTo>
                  <a:pt x="70" y="80"/>
                  <a:pt x="69" y="83"/>
                  <a:pt x="69" y="86"/>
                </a:cubicBezTo>
                <a:cubicBezTo>
                  <a:pt x="69" y="91"/>
                  <a:pt x="74" y="96"/>
                  <a:pt x="79" y="96"/>
                </a:cubicBezTo>
                <a:cubicBezTo>
                  <a:pt x="85" y="96"/>
                  <a:pt x="89" y="91"/>
                  <a:pt x="89" y="86"/>
                </a:cubicBezTo>
                <a:cubicBezTo>
                  <a:pt x="89" y="83"/>
                  <a:pt x="88" y="80"/>
                  <a:pt x="86" y="79"/>
                </a:cubicBezTo>
                <a:cubicBezTo>
                  <a:pt x="86" y="78"/>
                  <a:pt x="86" y="78"/>
                  <a:pt x="86" y="78"/>
                </a:cubicBezTo>
                <a:close/>
                <a:moveTo>
                  <a:pt x="36" y="40"/>
                </a:moveTo>
                <a:cubicBezTo>
                  <a:pt x="36" y="40"/>
                  <a:pt x="36" y="40"/>
                  <a:pt x="36" y="40"/>
                </a:cubicBezTo>
                <a:cubicBezTo>
                  <a:pt x="33" y="37"/>
                  <a:pt x="29" y="35"/>
                  <a:pt x="24" y="35"/>
                </a:cubicBezTo>
                <a:cubicBezTo>
                  <a:pt x="15" y="35"/>
                  <a:pt x="8" y="42"/>
                  <a:pt x="8" y="52"/>
                </a:cubicBezTo>
                <a:cubicBezTo>
                  <a:pt x="8" y="61"/>
                  <a:pt x="15" y="68"/>
                  <a:pt x="24" y="68"/>
                </a:cubicBezTo>
                <a:cubicBezTo>
                  <a:pt x="29" y="68"/>
                  <a:pt x="33" y="67"/>
                  <a:pt x="36" y="64"/>
                </a:cubicBezTo>
                <a:cubicBezTo>
                  <a:pt x="36" y="63"/>
                  <a:pt x="36" y="63"/>
                  <a:pt x="36" y="63"/>
                </a:cubicBezTo>
                <a:cubicBezTo>
                  <a:pt x="39" y="61"/>
                  <a:pt x="41" y="56"/>
                  <a:pt x="41" y="52"/>
                </a:cubicBezTo>
                <a:cubicBezTo>
                  <a:pt x="41" y="47"/>
                  <a:pt x="39" y="43"/>
                  <a:pt x="36" y="40"/>
                </a:cubicBezTo>
                <a:cubicBezTo>
                  <a:pt x="36" y="40"/>
                  <a:pt x="36" y="40"/>
                  <a:pt x="36" y="40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9" y="8"/>
                </a:cubicBezTo>
                <a:cubicBezTo>
                  <a:pt x="74" y="8"/>
                  <a:pt x="69" y="12"/>
                  <a:pt x="69" y="18"/>
                </a:cubicBezTo>
                <a:cubicBezTo>
                  <a:pt x="69" y="20"/>
                  <a:pt x="70" y="21"/>
                  <a:pt x="71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4"/>
                  <a:pt x="71" y="24"/>
                  <a:pt x="72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4" y="27"/>
                  <a:pt x="76" y="28"/>
                  <a:pt x="79" y="28"/>
                </a:cubicBezTo>
                <a:cubicBezTo>
                  <a:pt x="85" y="28"/>
                  <a:pt x="89" y="23"/>
                  <a:pt x="89" y="18"/>
                </a:cubicBezTo>
                <a:cubicBezTo>
                  <a:pt x="89" y="12"/>
                  <a:pt x="85" y="8"/>
                  <a:pt x="79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0" name="Freeform 16"/>
          <p:cNvSpPr>
            <a:spLocks noEditPoints="1"/>
          </p:cNvSpPr>
          <p:nvPr/>
        </p:nvSpPr>
        <p:spPr bwMode="auto">
          <a:xfrm>
            <a:off x="2955871" y="1811556"/>
            <a:ext cx="244226" cy="243068"/>
          </a:xfrm>
          <a:custGeom>
            <a:avLst/>
            <a:gdLst>
              <a:gd name="T0" fmla="*/ 85 w 103"/>
              <a:gd name="T1" fmla="*/ 1 h 103"/>
              <a:gd name="T2" fmla="*/ 89 w 103"/>
              <a:gd name="T3" fmla="*/ 2 h 103"/>
              <a:gd name="T4" fmla="*/ 89 w 103"/>
              <a:gd name="T5" fmla="*/ 2 h 103"/>
              <a:gd name="T6" fmla="*/ 101 w 103"/>
              <a:gd name="T7" fmla="*/ 14 h 103"/>
              <a:gd name="T8" fmla="*/ 101 w 103"/>
              <a:gd name="T9" fmla="*/ 14 h 103"/>
              <a:gd name="T10" fmla="*/ 102 w 103"/>
              <a:gd name="T11" fmla="*/ 18 h 103"/>
              <a:gd name="T12" fmla="*/ 87 w 103"/>
              <a:gd name="T13" fmla="*/ 32 h 103"/>
              <a:gd name="T14" fmla="*/ 76 w 103"/>
              <a:gd name="T15" fmla="*/ 33 h 103"/>
              <a:gd name="T16" fmla="*/ 73 w 103"/>
              <a:gd name="T17" fmla="*/ 75 h 103"/>
              <a:gd name="T18" fmla="*/ 51 w 103"/>
              <a:gd name="T19" fmla="*/ 84 h 103"/>
              <a:gd name="T20" fmla="*/ 19 w 103"/>
              <a:gd name="T21" fmla="*/ 53 h 103"/>
              <a:gd name="T22" fmla="*/ 51 w 103"/>
              <a:gd name="T23" fmla="*/ 21 h 103"/>
              <a:gd name="T24" fmla="*/ 74 w 103"/>
              <a:gd name="T25" fmla="*/ 24 h 103"/>
              <a:gd name="T26" fmla="*/ 72 w 103"/>
              <a:gd name="T27" fmla="*/ 14 h 103"/>
              <a:gd name="T28" fmla="*/ 91 w 103"/>
              <a:gd name="T29" fmla="*/ 40 h 103"/>
              <a:gd name="T30" fmla="*/ 99 w 103"/>
              <a:gd name="T31" fmla="*/ 38 h 103"/>
              <a:gd name="T32" fmla="*/ 101 w 103"/>
              <a:gd name="T33" fmla="*/ 53 h 103"/>
              <a:gd name="T34" fmla="*/ 51 w 103"/>
              <a:gd name="T35" fmla="*/ 103 h 103"/>
              <a:gd name="T36" fmla="*/ 0 w 103"/>
              <a:gd name="T37" fmla="*/ 53 h 103"/>
              <a:gd name="T38" fmla="*/ 51 w 103"/>
              <a:gd name="T39" fmla="*/ 2 h 103"/>
              <a:gd name="T40" fmla="*/ 65 w 103"/>
              <a:gd name="T41" fmla="*/ 4 h 103"/>
              <a:gd name="T42" fmla="*/ 63 w 103"/>
              <a:gd name="T43" fmla="*/ 12 h 103"/>
              <a:gd name="T44" fmla="*/ 51 w 103"/>
              <a:gd name="T45" fmla="*/ 10 h 103"/>
              <a:gd name="T46" fmla="*/ 8 w 103"/>
              <a:gd name="T47" fmla="*/ 53 h 103"/>
              <a:gd name="T48" fmla="*/ 51 w 103"/>
              <a:gd name="T49" fmla="*/ 95 h 103"/>
              <a:gd name="T50" fmla="*/ 93 w 103"/>
              <a:gd name="T51" fmla="*/ 53 h 103"/>
              <a:gd name="T52" fmla="*/ 91 w 103"/>
              <a:gd name="T53" fmla="*/ 40 h 103"/>
              <a:gd name="T54" fmla="*/ 51 w 103"/>
              <a:gd name="T55" fmla="*/ 38 h 103"/>
              <a:gd name="T56" fmla="*/ 66 w 103"/>
              <a:gd name="T57" fmla="*/ 31 h 103"/>
              <a:gd name="T58" fmla="*/ 32 w 103"/>
              <a:gd name="T59" fmla="*/ 34 h 103"/>
              <a:gd name="T60" fmla="*/ 32 w 103"/>
              <a:gd name="T61" fmla="*/ 34 h 103"/>
              <a:gd name="T62" fmla="*/ 32 w 103"/>
              <a:gd name="T63" fmla="*/ 71 h 103"/>
              <a:gd name="T64" fmla="*/ 69 w 103"/>
              <a:gd name="T65" fmla="*/ 71 h 103"/>
              <a:gd name="T66" fmla="*/ 77 w 103"/>
              <a:gd name="T67" fmla="*/ 53 h 103"/>
              <a:gd name="T68" fmla="*/ 63 w 103"/>
              <a:gd name="T69" fmla="*/ 45 h 103"/>
              <a:gd name="T70" fmla="*/ 61 w 103"/>
              <a:gd name="T71" fmla="*/ 63 h 103"/>
              <a:gd name="T72" fmla="*/ 51 w 103"/>
              <a:gd name="T73" fmla="*/ 67 h 103"/>
              <a:gd name="T74" fmla="*/ 40 w 103"/>
              <a:gd name="T75" fmla="*/ 63 h 103"/>
              <a:gd name="T76" fmla="*/ 40 w 103"/>
              <a:gd name="T77" fmla="*/ 42 h 103"/>
              <a:gd name="T78" fmla="*/ 51 w 103"/>
              <a:gd name="T79" fmla="*/ 38 h 103"/>
              <a:gd name="T80" fmla="*/ 54 w 103"/>
              <a:gd name="T81" fmla="*/ 43 h 103"/>
              <a:gd name="T82" fmla="*/ 44 w 103"/>
              <a:gd name="T83" fmla="*/ 46 h 103"/>
              <a:gd name="T84" fmla="*/ 41 w 103"/>
              <a:gd name="T85" fmla="*/ 53 h 103"/>
              <a:gd name="T86" fmla="*/ 51 w 103"/>
              <a:gd name="T87" fmla="*/ 62 h 103"/>
              <a:gd name="T88" fmla="*/ 57 w 103"/>
              <a:gd name="T89" fmla="*/ 59 h 103"/>
              <a:gd name="T90" fmla="*/ 60 w 103"/>
              <a:gd name="T91" fmla="*/ 49 h 103"/>
              <a:gd name="T92" fmla="*/ 48 w 103"/>
              <a:gd name="T93" fmla="*/ 55 h 103"/>
              <a:gd name="T94" fmla="*/ 54 w 103"/>
              <a:gd name="T95" fmla="*/ 43 h 103"/>
              <a:gd name="T96" fmla="*/ 86 w 103"/>
              <a:gd name="T97" fmla="*/ 7 h 103"/>
              <a:gd name="T98" fmla="*/ 78 w 103"/>
              <a:gd name="T99" fmla="*/ 22 h 103"/>
              <a:gd name="T100" fmla="*/ 86 w 103"/>
              <a:gd name="T101" fmla="*/ 7 h 103"/>
              <a:gd name="T102" fmla="*/ 91 w 103"/>
              <a:gd name="T103" fmla="*/ 16 h 103"/>
              <a:gd name="T104" fmla="*/ 87 w 103"/>
              <a:gd name="T105" fmla="*/ 27 h 103"/>
              <a:gd name="T106" fmla="*/ 91 w 103"/>
              <a:gd name="T107" fmla="*/ 1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3" h="103">
                <a:moveTo>
                  <a:pt x="72" y="14"/>
                </a:moveTo>
                <a:cubicBezTo>
                  <a:pt x="85" y="1"/>
                  <a:pt x="85" y="1"/>
                  <a:pt x="85" y="1"/>
                </a:cubicBezTo>
                <a:cubicBezTo>
                  <a:pt x="86" y="0"/>
                  <a:pt x="88" y="0"/>
                  <a:pt x="89" y="1"/>
                </a:cubicBezTo>
                <a:cubicBezTo>
                  <a:pt x="89" y="1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92" y="11"/>
                  <a:pt x="92" y="11"/>
                  <a:pt x="92" y="11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2" y="14"/>
                  <a:pt x="102" y="14"/>
                </a:cubicBezTo>
                <a:cubicBezTo>
                  <a:pt x="103" y="15"/>
                  <a:pt x="103" y="17"/>
                  <a:pt x="102" y="18"/>
                </a:cubicBezTo>
                <a:cubicBezTo>
                  <a:pt x="89" y="31"/>
                  <a:pt x="89" y="31"/>
                  <a:pt x="89" y="31"/>
                </a:cubicBezTo>
                <a:cubicBezTo>
                  <a:pt x="88" y="31"/>
                  <a:pt x="88" y="32"/>
                  <a:pt x="87" y="32"/>
                </a:cubicBezTo>
                <a:cubicBezTo>
                  <a:pt x="79" y="30"/>
                  <a:pt x="79" y="30"/>
                  <a:pt x="79" y="30"/>
                </a:cubicBezTo>
                <a:cubicBezTo>
                  <a:pt x="76" y="33"/>
                  <a:pt x="76" y="33"/>
                  <a:pt x="76" y="33"/>
                </a:cubicBezTo>
                <a:cubicBezTo>
                  <a:pt x="80" y="39"/>
                  <a:pt x="82" y="45"/>
                  <a:pt x="82" y="53"/>
                </a:cubicBezTo>
                <a:cubicBezTo>
                  <a:pt x="82" y="61"/>
                  <a:pt x="79" y="69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67" y="80"/>
                  <a:pt x="59" y="84"/>
                  <a:pt x="51" y="84"/>
                </a:cubicBezTo>
                <a:cubicBezTo>
                  <a:pt x="42" y="84"/>
                  <a:pt x="34" y="80"/>
                  <a:pt x="28" y="75"/>
                </a:cubicBezTo>
                <a:cubicBezTo>
                  <a:pt x="23" y="69"/>
                  <a:pt x="19" y="61"/>
                  <a:pt x="19" y="53"/>
                </a:cubicBezTo>
                <a:cubicBezTo>
                  <a:pt x="19" y="44"/>
                  <a:pt x="23" y="36"/>
                  <a:pt x="28" y="30"/>
                </a:cubicBezTo>
                <a:cubicBezTo>
                  <a:pt x="34" y="25"/>
                  <a:pt x="42" y="21"/>
                  <a:pt x="51" y="21"/>
                </a:cubicBezTo>
                <a:cubicBezTo>
                  <a:pt x="58" y="21"/>
                  <a:pt x="65" y="24"/>
                  <a:pt x="70" y="28"/>
                </a:cubicBezTo>
                <a:cubicBezTo>
                  <a:pt x="74" y="24"/>
                  <a:pt x="74" y="24"/>
                  <a:pt x="74" y="24"/>
                </a:cubicBezTo>
                <a:cubicBezTo>
                  <a:pt x="72" y="17"/>
                  <a:pt x="72" y="17"/>
                  <a:pt x="72" y="17"/>
                </a:cubicBezTo>
                <a:cubicBezTo>
                  <a:pt x="71" y="16"/>
                  <a:pt x="72" y="15"/>
                  <a:pt x="72" y="14"/>
                </a:cubicBezTo>
                <a:close/>
                <a:moveTo>
                  <a:pt x="91" y="40"/>
                </a:moveTo>
                <a:cubicBezTo>
                  <a:pt x="91" y="40"/>
                  <a:pt x="91" y="40"/>
                  <a:pt x="91" y="40"/>
                </a:cubicBezTo>
                <a:cubicBezTo>
                  <a:pt x="91" y="38"/>
                  <a:pt x="92" y="36"/>
                  <a:pt x="94" y="35"/>
                </a:cubicBezTo>
                <a:cubicBezTo>
                  <a:pt x="96" y="35"/>
                  <a:pt x="98" y="36"/>
                  <a:pt x="99" y="38"/>
                </a:cubicBezTo>
                <a:cubicBezTo>
                  <a:pt x="100" y="40"/>
                  <a:pt x="100" y="43"/>
                  <a:pt x="101" y="45"/>
                </a:cubicBezTo>
                <a:cubicBezTo>
                  <a:pt x="101" y="47"/>
                  <a:pt x="101" y="50"/>
                  <a:pt x="101" y="53"/>
                </a:cubicBezTo>
                <a:cubicBezTo>
                  <a:pt x="101" y="66"/>
                  <a:pt x="96" y="79"/>
                  <a:pt x="86" y="88"/>
                </a:cubicBezTo>
                <a:cubicBezTo>
                  <a:pt x="77" y="97"/>
                  <a:pt x="65" y="103"/>
                  <a:pt x="51" y="103"/>
                </a:cubicBezTo>
                <a:cubicBezTo>
                  <a:pt x="37" y="103"/>
                  <a:pt x="24" y="97"/>
                  <a:pt x="15" y="88"/>
                </a:cubicBezTo>
                <a:cubicBezTo>
                  <a:pt x="6" y="79"/>
                  <a:pt x="0" y="66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3" y="2"/>
                  <a:pt x="56" y="2"/>
                  <a:pt x="58" y="3"/>
                </a:cubicBezTo>
                <a:cubicBezTo>
                  <a:pt x="61" y="3"/>
                  <a:pt x="63" y="3"/>
                  <a:pt x="65" y="4"/>
                </a:cubicBezTo>
                <a:cubicBezTo>
                  <a:pt x="67" y="5"/>
                  <a:pt x="69" y="7"/>
                  <a:pt x="68" y="9"/>
                </a:cubicBezTo>
                <a:cubicBezTo>
                  <a:pt x="67" y="11"/>
                  <a:pt x="65" y="12"/>
                  <a:pt x="63" y="12"/>
                </a:cubicBezTo>
                <a:cubicBezTo>
                  <a:pt x="61" y="11"/>
                  <a:pt x="59" y="11"/>
                  <a:pt x="57" y="10"/>
                </a:cubicBezTo>
                <a:cubicBezTo>
                  <a:pt x="55" y="10"/>
                  <a:pt x="53" y="10"/>
                  <a:pt x="51" y="10"/>
                </a:cubicBezTo>
                <a:cubicBezTo>
                  <a:pt x="39" y="10"/>
                  <a:pt x="28" y="15"/>
                  <a:pt x="21" y="23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4"/>
                  <a:pt x="13" y="75"/>
                  <a:pt x="21" y="83"/>
                </a:cubicBezTo>
                <a:cubicBezTo>
                  <a:pt x="28" y="90"/>
                  <a:pt x="39" y="95"/>
                  <a:pt x="51" y="95"/>
                </a:cubicBezTo>
                <a:cubicBezTo>
                  <a:pt x="62" y="95"/>
                  <a:pt x="73" y="90"/>
                  <a:pt x="81" y="83"/>
                </a:cubicBezTo>
                <a:cubicBezTo>
                  <a:pt x="88" y="75"/>
                  <a:pt x="93" y="64"/>
                  <a:pt x="93" y="53"/>
                </a:cubicBezTo>
                <a:cubicBezTo>
                  <a:pt x="93" y="50"/>
                  <a:pt x="93" y="48"/>
                  <a:pt x="93" y="46"/>
                </a:cubicBezTo>
                <a:cubicBezTo>
                  <a:pt x="92" y="44"/>
                  <a:pt x="92" y="42"/>
                  <a:pt x="91" y="4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8"/>
                </a:cubicBezTo>
                <a:cubicBezTo>
                  <a:pt x="53" y="38"/>
                  <a:pt x="56" y="39"/>
                  <a:pt x="58" y="40"/>
                </a:cubicBezTo>
                <a:cubicBezTo>
                  <a:pt x="66" y="31"/>
                  <a:pt x="66" y="31"/>
                  <a:pt x="66" y="31"/>
                </a:cubicBezTo>
                <a:cubicBezTo>
                  <a:pt x="62" y="28"/>
                  <a:pt x="57" y="26"/>
                  <a:pt x="51" y="26"/>
                </a:cubicBezTo>
                <a:cubicBezTo>
                  <a:pt x="43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5"/>
                  <a:pt x="24" y="53"/>
                </a:cubicBezTo>
                <a:cubicBezTo>
                  <a:pt x="24" y="60"/>
                  <a:pt x="27" y="66"/>
                  <a:pt x="32" y="71"/>
                </a:cubicBezTo>
                <a:cubicBezTo>
                  <a:pt x="37" y="76"/>
                  <a:pt x="43" y="79"/>
                  <a:pt x="51" y="79"/>
                </a:cubicBezTo>
                <a:cubicBezTo>
                  <a:pt x="58" y="79"/>
                  <a:pt x="65" y="76"/>
                  <a:pt x="69" y="71"/>
                </a:cubicBezTo>
                <a:cubicBezTo>
                  <a:pt x="69" y="71"/>
                  <a:pt x="69" y="71"/>
                  <a:pt x="69" y="71"/>
                </a:cubicBezTo>
                <a:cubicBezTo>
                  <a:pt x="74" y="66"/>
                  <a:pt x="77" y="60"/>
                  <a:pt x="77" y="53"/>
                </a:cubicBezTo>
                <a:cubicBezTo>
                  <a:pt x="77" y="47"/>
                  <a:pt x="75" y="41"/>
                  <a:pt x="72" y="37"/>
                </a:cubicBezTo>
                <a:cubicBezTo>
                  <a:pt x="63" y="45"/>
                  <a:pt x="63" y="45"/>
                  <a:pt x="63" y="45"/>
                </a:cubicBezTo>
                <a:cubicBezTo>
                  <a:pt x="64" y="48"/>
                  <a:pt x="65" y="50"/>
                  <a:pt x="65" y="53"/>
                </a:cubicBezTo>
                <a:cubicBezTo>
                  <a:pt x="65" y="56"/>
                  <a:pt x="63" y="60"/>
                  <a:pt x="61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58" y="65"/>
                  <a:pt x="55" y="67"/>
                  <a:pt x="51" y="67"/>
                </a:cubicBezTo>
                <a:cubicBezTo>
                  <a:pt x="47" y="67"/>
                  <a:pt x="43" y="65"/>
                  <a:pt x="40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38" y="60"/>
                  <a:pt x="36" y="57"/>
                  <a:pt x="36" y="53"/>
                </a:cubicBezTo>
                <a:cubicBezTo>
                  <a:pt x="36" y="49"/>
                  <a:pt x="38" y="45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3" y="40"/>
                  <a:pt x="47" y="38"/>
                  <a:pt x="51" y="38"/>
                </a:cubicBezTo>
                <a:close/>
                <a:moveTo>
                  <a:pt x="54" y="43"/>
                </a:moveTo>
                <a:cubicBezTo>
                  <a:pt x="54" y="43"/>
                  <a:pt x="54" y="43"/>
                  <a:pt x="54" y="43"/>
                </a:cubicBezTo>
                <a:cubicBezTo>
                  <a:pt x="53" y="43"/>
                  <a:pt x="52" y="43"/>
                  <a:pt x="51" y="43"/>
                </a:cubicBezTo>
                <a:cubicBezTo>
                  <a:pt x="48" y="43"/>
                  <a:pt x="46" y="44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2" y="47"/>
                  <a:pt x="41" y="50"/>
                  <a:pt x="41" y="53"/>
                </a:cubicBezTo>
                <a:cubicBezTo>
                  <a:pt x="41" y="55"/>
                  <a:pt x="42" y="58"/>
                  <a:pt x="44" y="59"/>
                </a:cubicBezTo>
                <a:cubicBezTo>
                  <a:pt x="46" y="61"/>
                  <a:pt x="48" y="62"/>
                  <a:pt x="51" y="62"/>
                </a:cubicBezTo>
                <a:cubicBezTo>
                  <a:pt x="53" y="62"/>
                  <a:pt x="56" y="61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9" y="58"/>
                  <a:pt x="60" y="55"/>
                  <a:pt x="60" y="53"/>
                </a:cubicBezTo>
                <a:cubicBezTo>
                  <a:pt x="60" y="51"/>
                  <a:pt x="60" y="50"/>
                  <a:pt x="60" y="49"/>
                </a:cubicBezTo>
                <a:cubicBezTo>
                  <a:pt x="54" y="55"/>
                  <a:pt x="54" y="55"/>
                  <a:pt x="54" y="55"/>
                </a:cubicBezTo>
                <a:cubicBezTo>
                  <a:pt x="52" y="57"/>
                  <a:pt x="49" y="57"/>
                  <a:pt x="48" y="55"/>
                </a:cubicBezTo>
                <a:cubicBezTo>
                  <a:pt x="46" y="54"/>
                  <a:pt x="46" y="51"/>
                  <a:pt x="48" y="50"/>
                </a:cubicBezTo>
                <a:cubicBezTo>
                  <a:pt x="54" y="43"/>
                  <a:pt x="54" y="43"/>
                  <a:pt x="54" y="43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7" y="17"/>
                  <a:pt x="77" y="17"/>
                  <a:pt x="77" y="17"/>
                </a:cubicBezTo>
                <a:cubicBezTo>
                  <a:pt x="78" y="22"/>
                  <a:pt x="78" y="22"/>
                  <a:pt x="78" y="2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7"/>
                  <a:pt x="86" y="7"/>
                  <a:pt x="86" y="7"/>
                </a:cubicBezTo>
                <a:close/>
                <a:moveTo>
                  <a:pt x="91" y="16"/>
                </a:moveTo>
                <a:cubicBezTo>
                  <a:pt x="91" y="16"/>
                  <a:pt x="91" y="16"/>
                  <a:pt x="91" y="16"/>
                </a:cubicBezTo>
                <a:cubicBezTo>
                  <a:pt x="81" y="25"/>
                  <a:pt x="81" y="25"/>
                  <a:pt x="81" y="25"/>
                </a:cubicBezTo>
                <a:cubicBezTo>
                  <a:pt x="87" y="27"/>
                  <a:pt x="87" y="27"/>
                  <a:pt x="87" y="27"/>
                </a:cubicBezTo>
                <a:cubicBezTo>
                  <a:pt x="96" y="17"/>
                  <a:pt x="96" y="17"/>
                  <a:pt x="96" y="17"/>
                </a:cubicBezTo>
                <a:cubicBezTo>
                  <a:pt x="91" y="16"/>
                  <a:pt x="91" y="16"/>
                  <a:pt x="9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Freeform 17"/>
          <p:cNvSpPr>
            <a:spLocks noEditPoints="1"/>
          </p:cNvSpPr>
          <p:nvPr/>
        </p:nvSpPr>
        <p:spPr bwMode="auto">
          <a:xfrm>
            <a:off x="2438357" y="2693314"/>
            <a:ext cx="246540" cy="258114"/>
          </a:xfrm>
          <a:custGeom>
            <a:avLst/>
            <a:gdLst>
              <a:gd name="T0" fmla="*/ 89 w 104"/>
              <a:gd name="T1" fmla="*/ 15 h 109"/>
              <a:gd name="T2" fmla="*/ 92 w 104"/>
              <a:gd name="T3" fmla="*/ 86 h 109"/>
              <a:gd name="T4" fmla="*/ 96 w 104"/>
              <a:gd name="T5" fmla="*/ 54 h 109"/>
              <a:gd name="T6" fmla="*/ 78 w 104"/>
              <a:gd name="T7" fmla="*/ 73 h 109"/>
              <a:gd name="T8" fmla="*/ 76 w 104"/>
              <a:gd name="T9" fmla="*/ 54 h 109"/>
              <a:gd name="T10" fmla="*/ 31 w 104"/>
              <a:gd name="T11" fmla="*/ 72 h 109"/>
              <a:gd name="T12" fmla="*/ 23 w 104"/>
              <a:gd name="T13" fmla="*/ 54 h 109"/>
              <a:gd name="T14" fmla="*/ 18 w 104"/>
              <a:gd name="T15" fmla="*/ 80 h 109"/>
              <a:gd name="T16" fmla="*/ 0 w 104"/>
              <a:gd name="T17" fmla="*/ 52 h 109"/>
              <a:gd name="T18" fmla="*/ 52 w 104"/>
              <a:gd name="T19" fmla="*/ 0 h 109"/>
              <a:gd name="T20" fmla="*/ 68 w 104"/>
              <a:gd name="T21" fmla="*/ 94 h 109"/>
              <a:gd name="T22" fmla="*/ 64 w 104"/>
              <a:gd name="T23" fmla="*/ 109 h 109"/>
              <a:gd name="T24" fmla="*/ 40 w 104"/>
              <a:gd name="T25" fmla="*/ 109 h 109"/>
              <a:gd name="T26" fmla="*/ 36 w 104"/>
              <a:gd name="T27" fmla="*/ 105 h 109"/>
              <a:gd name="T28" fmla="*/ 24 w 104"/>
              <a:gd name="T29" fmla="*/ 94 h 109"/>
              <a:gd name="T30" fmla="*/ 21 w 104"/>
              <a:gd name="T31" fmla="*/ 87 h 109"/>
              <a:gd name="T32" fmla="*/ 55 w 104"/>
              <a:gd name="T33" fmla="*/ 59 h 109"/>
              <a:gd name="T34" fmla="*/ 83 w 104"/>
              <a:gd name="T35" fmla="*/ 87 h 109"/>
              <a:gd name="T36" fmla="*/ 80 w 104"/>
              <a:gd name="T37" fmla="*/ 94 h 109"/>
              <a:gd name="T38" fmla="*/ 68 w 104"/>
              <a:gd name="T39" fmla="*/ 94 h 109"/>
              <a:gd name="T40" fmla="*/ 60 w 104"/>
              <a:gd name="T41" fmla="*/ 101 h 109"/>
              <a:gd name="T42" fmla="*/ 60 w 104"/>
              <a:gd name="T43" fmla="*/ 90 h 109"/>
              <a:gd name="T44" fmla="*/ 70 w 104"/>
              <a:gd name="T45" fmla="*/ 86 h 109"/>
              <a:gd name="T46" fmla="*/ 34 w 104"/>
              <a:gd name="T47" fmla="*/ 86 h 109"/>
              <a:gd name="T48" fmla="*/ 40 w 104"/>
              <a:gd name="T49" fmla="*/ 86 h 109"/>
              <a:gd name="T50" fmla="*/ 44 w 104"/>
              <a:gd name="T51" fmla="*/ 101 h 109"/>
              <a:gd name="T52" fmla="*/ 83 w 104"/>
              <a:gd name="T53" fmla="*/ 21 h 109"/>
              <a:gd name="T54" fmla="*/ 82 w 104"/>
              <a:gd name="T55" fmla="*/ 20 h 109"/>
              <a:gd name="T56" fmla="*/ 81 w 104"/>
              <a:gd name="T57" fmla="*/ 49 h 109"/>
              <a:gd name="T58" fmla="*/ 83 w 104"/>
              <a:gd name="T59" fmla="*/ 21 h 109"/>
              <a:gd name="T60" fmla="*/ 78 w 104"/>
              <a:gd name="T61" fmla="*/ 16 h 109"/>
              <a:gd name="T62" fmla="*/ 73 w 104"/>
              <a:gd name="T63" fmla="*/ 17 h 109"/>
              <a:gd name="T64" fmla="*/ 78 w 104"/>
              <a:gd name="T65" fmla="*/ 16 h 109"/>
              <a:gd name="T66" fmla="*/ 59 w 104"/>
              <a:gd name="T67" fmla="*/ 8 h 109"/>
              <a:gd name="T68" fmla="*/ 55 w 104"/>
              <a:gd name="T69" fmla="*/ 25 h 109"/>
              <a:gd name="T70" fmla="*/ 70 w 104"/>
              <a:gd name="T71" fmla="*/ 21 h 109"/>
              <a:gd name="T72" fmla="*/ 59 w 104"/>
              <a:gd name="T73" fmla="*/ 8 h 109"/>
              <a:gd name="T74" fmla="*/ 50 w 104"/>
              <a:gd name="T75" fmla="*/ 8 h 109"/>
              <a:gd name="T76" fmla="*/ 36 w 104"/>
              <a:gd name="T77" fmla="*/ 19 h 109"/>
              <a:gd name="T78" fmla="*/ 36 w 104"/>
              <a:gd name="T79" fmla="*/ 22 h 109"/>
              <a:gd name="T80" fmla="*/ 50 w 104"/>
              <a:gd name="T81" fmla="*/ 8 h 109"/>
              <a:gd name="T82" fmla="*/ 35 w 104"/>
              <a:gd name="T83" fmla="*/ 11 h 109"/>
              <a:gd name="T84" fmla="*/ 30 w 104"/>
              <a:gd name="T85" fmla="*/ 19 h 109"/>
              <a:gd name="T86" fmla="*/ 35 w 104"/>
              <a:gd name="T87" fmla="*/ 11 h 109"/>
              <a:gd name="T88" fmla="*/ 22 w 104"/>
              <a:gd name="T89" fmla="*/ 20 h 109"/>
              <a:gd name="T90" fmla="*/ 8 w 104"/>
              <a:gd name="T91" fmla="*/ 49 h 109"/>
              <a:gd name="T92" fmla="*/ 28 w 104"/>
              <a:gd name="T93" fmla="*/ 24 h 109"/>
              <a:gd name="T94" fmla="*/ 72 w 104"/>
              <a:gd name="T95" fmla="*/ 26 h 109"/>
              <a:gd name="T96" fmla="*/ 70 w 104"/>
              <a:gd name="T97" fmla="*/ 26 h 109"/>
              <a:gd name="T98" fmla="*/ 55 w 104"/>
              <a:gd name="T99" fmla="*/ 49 h 109"/>
              <a:gd name="T100" fmla="*/ 72 w 104"/>
              <a:gd name="T101" fmla="*/ 26 h 109"/>
              <a:gd name="T102" fmla="*/ 50 w 104"/>
              <a:gd name="T103" fmla="*/ 30 h 109"/>
              <a:gd name="T104" fmla="*/ 33 w 104"/>
              <a:gd name="T105" fmla="*/ 26 h 109"/>
              <a:gd name="T106" fmla="*/ 50 w 104"/>
              <a:gd name="T107" fmla="*/ 4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4" h="109">
                <a:moveTo>
                  <a:pt x="52" y="0"/>
                </a:moveTo>
                <a:cubicBezTo>
                  <a:pt x="66" y="0"/>
                  <a:pt x="80" y="6"/>
                  <a:pt x="89" y="15"/>
                </a:cubicBezTo>
                <a:cubicBezTo>
                  <a:pt x="98" y="24"/>
                  <a:pt x="104" y="37"/>
                  <a:pt x="104" y="52"/>
                </a:cubicBezTo>
                <a:cubicBezTo>
                  <a:pt x="104" y="65"/>
                  <a:pt x="100" y="76"/>
                  <a:pt x="92" y="86"/>
                </a:cubicBezTo>
                <a:cubicBezTo>
                  <a:pt x="89" y="89"/>
                  <a:pt x="82" y="85"/>
                  <a:pt x="86" y="80"/>
                </a:cubicBezTo>
                <a:cubicBezTo>
                  <a:pt x="92" y="73"/>
                  <a:pt x="96" y="64"/>
                  <a:pt x="96" y="54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61"/>
                  <a:pt x="80" y="67"/>
                  <a:pt x="78" y="73"/>
                </a:cubicBezTo>
                <a:cubicBezTo>
                  <a:pt x="78" y="76"/>
                  <a:pt x="73" y="75"/>
                  <a:pt x="74" y="72"/>
                </a:cubicBezTo>
                <a:cubicBezTo>
                  <a:pt x="75" y="67"/>
                  <a:pt x="76" y="61"/>
                  <a:pt x="76" y="54"/>
                </a:cubicBezTo>
                <a:cubicBezTo>
                  <a:pt x="56" y="54"/>
                  <a:pt x="48" y="54"/>
                  <a:pt x="28" y="54"/>
                </a:cubicBezTo>
                <a:cubicBezTo>
                  <a:pt x="28" y="61"/>
                  <a:pt x="29" y="67"/>
                  <a:pt x="31" y="72"/>
                </a:cubicBezTo>
                <a:cubicBezTo>
                  <a:pt x="31" y="75"/>
                  <a:pt x="27" y="76"/>
                  <a:pt x="26" y="73"/>
                </a:cubicBezTo>
                <a:cubicBezTo>
                  <a:pt x="24" y="67"/>
                  <a:pt x="24" y="61"/>
                  <a:pt x="23" y="54"/>
                </a:cubicBezTo>
                <a:cubicBezTo>
                  <a:pt x="8" y="54"/>
                  <a:pt x="8" y="54"/>
                  <a:pt x="8" y="54"/>
                </a:cubicBezTo>
                <a:cubicBezTo>
                  <a:pt x="9" y="64"/>
                  <a:pt x="12" y="73"/>
                  <a:pt x="18" y="80"/>
                </a:cubicBezTo>
                <a:cubicBezTo>
                  <a:pt x="22" y="84"/>
                  <a:pt x="16" y="89"/>
                  <a:pt x="12" y="86"/>
                </a:cubicBezTo>
                <a:cubicBezTo>
                  <a:pt x="5" y="76"/>
                  <a:pt x="0" y="65"/>
                  <a:pt x="0" y="52"/>
                </a:cubicBezTo>
                <a:cubicBezTo>
                  <a:pt x="0" y="37"/>
                  <a:pt x="6" y="24"/>
                  <a:pt x="15" y="15"/>
                </a:cubicBezTo>
                <a:cubicBezTo>
                  <a:pt x="25" y="6"/>
                  <a:pt x="38" y="0"/>
                  <a:pt x="52" y="0"/>
                </a:cubicBezTo>
                <a:close/>
                <a:moveTo>
                  <a:pt x="68" y="94"/>
                </a:moveTo>
                <a:cubicBezTo>
                  <a:pt x="68" y="94"/>
                  <a:pt x="68" y="94"/>
                  <a:pt x="68" y="9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8" y="107"/>
                  <a:pt x="66" y="109"/>
                  <a:pt x="64" y="109"/>
                </a:cubicBezTo>
                <a:cubicBezTo>
                  <a:pt x="64" y="109"/>
                  <a:pt x="64" y="109"/>
                  <a:pt x="64" y="109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38" y="109"/>
                  <a:pt x="36" y="107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94"/>
                  <a:pt x="36" y="94"/>
                  <a:pt x="36" y="94"/>
                </a:cubicBezTo>
                <a:cubicBezTo>
                  <a:pt x="24" y="94"/>
                  <a:pt x="24" y="94"/>
                  <a:pt x="24" y="94"/>
                </a:cubicBezTo>
                <a:cubicBezTo>
                  <a:pt x="22" y="94"/>
                  <a:pt x="20" y="92"/>
                  <a:pt x="20" y="90"/>
                </a:cubicBezTo>
                <a:cubicBezTo>
                  <a:pt x="20" y="89"/>
                  <a:pt x="21" y="88"/>
                  <a:pt x="21" y="87"/>
                </a:cubicBezTo>
                <a:cubicBezTo>
                  <a:pt x="49" y="59"/>
                  <a:pt x="49" y="59"/>
                  <a:pt x="49" y="59"/>
                </a:cubicBezTo>
                <a:cubicBezTo>
                  <a:pt x="51" y="58"/>
                  <a:pt x="53" y="58"/>
                  <a:pt x="55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83" y="87"/>
                  <a:pt x="83" y="87"/>
                  <a:pt x="83" y="87"/>
                </a:cubicBezTo>
                <a:cubicBezTo>
                  <a:pt x="85" y="89"/>
                  <a:pt x="85" y="91"/>
                  <a:pt x="83" y="93"/>
                </a:cubicBezTo>
                <a:cubicBezTo>
                  <a:pt x="82" y="94"/>
                  <a:pt x="81" y="94"/>
                  <a:pt x="80" y="94"/>
                </a:cubicBezTo>
                <a:cubicBezTo>
                  <a:pt x="80" y="94"/>
                  <a:pt x="80" y="94"/>
                  <a:pt x="80" y="94"/>
                </a:cubicBezTo>
                <a:cubicBezTo>
                  <a:pt x="68" y="94"/>
                  <a:pt x="68" y="94"/>
                  <a:pt x="68" y="94"/>
                </a:cubicBezTo>
                <a:close/>
                <a:moveTo>
                  <a:pt x="60" y="101"/>
                </a:moveTo>
                <a:cubicBezTo>
                  <a:pt x="60" y="101"/>
                  <a:pt x="60" y="101"/>
                  <a:pt x="60" y="101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88"/>
                  <a:pt x="62" y="86"/>
                  <a:pt x="64" y="86"/>
                </a:cubicBezTo>
                <a:cubicBezTo>
                  <a:pt x="70" y="86"/>
                  <a:pt x="70" y="86"/>
                  <a:pt x="70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34" y="86"/>
                  <a:pt x="34" y="86"/>
                  <a:pt x="34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2" y="86"/>
                  <a:pt x="44" y="88"/>
                  <a:pt x="44" y="90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60" y="101"/>
                  <a:pt x="60" y="101"/>
                  <a:pt x="60" y="101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3" y="21"/>
                </a:cubicBezTo>
                <a:cubicBezTo>
                  <a:pt x="83" y="20"/>
                  <a:pt x="83" y="20"/>
                  <a:pt x="82" y="20"/>
                </a:cubicBezTo>
                <a:cubicBezTo>
                  <a:pt x="80" y="21"/>
                  <a:pt x="78" y="22"/>
                  <a:pt x="76" y="24"/>
                </a:cubicBezTo>
                <a:cubicBezTo>
                  <a:pt x="79" y="31"/>
                  <a:pt x="81" y="40"/>
                  <a:pt x="81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6" y="38"/>
                  <a:pt x="91" y="28"/>
                  <a:pt x="83" y="21"/>
                </a:cubicBezTo>
                <a:close/>
                <a:moveTo>
                  <a:pt x="78" y="16"/>
                </a:moveTo>
                <a:cubicBezTo>
                  <a:pt x="78" y="16"/>
                  <a:pt x="78" y="16"/>
                  <a:pt x="78" y="16"/>
                </a:cubicBezTo>
                <a:cubicBezTo>
                  <a:pt x="76" y="14"/>
                  <a:pt x="73" y="13"/>
                  <a:pt x="69" y="11"/>
                </a:cubicBezTo>
                <a:cubicBezTo>
                  <a:pt x="71" y="13"/>
                  <a:pt x="72" y="15"/>
                  <a:pt x="73" y="17"/>
                </a:cubicBezTo>
                <a:cubicBezTo>
                  <a:pt x="73" y="17"/>
                  <a:pt x="74" y="18"/>
                  <a:pt x="74" y="19"/>
                </a:cubicBezTo>
                <a:cubicBezTo>
                  <a:pt x="76" y="18"/>
                  <a:pt x="77" y="17"/>
                  <a:pt x="78" y="16"/>
                </a:cubicBezTo>
                <a:close/>
                <a:moveTo>
                  <a:pt x="59" y="8"/>
                </a:moveTo>
                <a:cubicBezTo>
                  <a:pt x="59" y="8"/>
                  <a:pt x="59" y="8"/>
                  <a:pt x="59" y="8"/>
                </a:cubicBezTo>
                <a:cubicBezTo>
                  <a:pt x="58" y="8"/>
                  <a:pt x="56" y="8"/>
                  <a:pt x="55" y="8"/>
                </a:cubicBezTo>
                <a:cubicBezTo>
                  <a:pt x="55" y="25"/>
                  <a:pt x="55" y="25"/>
                  <a:pt x="55" y="25"/>
                </a:cubicBezTo>
                <a:cubicBezTo>
                  <a:pt x="59" y="24"/>
                  <a:pt x="64" y="24"/>
                  <a:pt x="68" y="22"/>
                </a:cubicBezTo>
                <a:cubicBezTo>
                  <a:pt x="69" y="22"/>
                  <a:pt x="69" y="21"/>
                  <a:pt x="70" y="21"/>
                </a:cubicBezTo>
                <a:cubicBezTo>
                  <a:pt x="70" y="20"/>
                  <a:pt x="69" y="20"/>
                  <a:pt x="69" y="19"/>
                </a:cubicBezTo>
                <a:cubicBezTo>
                  <a:pt x="66" y="14"/>
                  <a:pt x="63" y="11"/>
                  <a:pt x="59" y="8"/>
                </a:cubicBezTo>
                <a:close/>
                <a:moveTo>
                  <a:pt x="50" y="8"/>
                </a:moveTo>
                <a:cubicBezTo>
                  <a:pt x="50" y="8"/>
                  <a:pt x="50" y="8"/>
                  <a:pt x="50" y="8"/>
                </a:cubicBezTo>
                <a:cubicBezTo>
                  <a:pt x="48" y="8"/>
                  <a:pt x="46" y="8"/>
                  <a:pt x="45" y="8"/>
                </a:cubicBezTo>
                <a:cubicBezTo>
                  <a:pt x="41" y="11"/>
                  <a:pt x="38" y="14"/>
                  <a:pt x="36" y="19"/>
                </a:cubicBezTo>
                <a:cubicBezTo>
                  <a:pt x="35" y="20"/>
                  <a:pt x="35" y="20"/>
                  <a:pt x="34" y="21"/>
                </a:cubicBezTo>
                <a:cubicBezTo>
                  <a:pt x="35" y="21"/>
                  <a:pt x="36" y="22"/>
                  <a:pt x="36" y="22"/>
                </a:cubicBezTo>
                <a:cubicBezTo>
                  <a:pt x="40" y="24"/>
                  <a:pt x="45" y="24"/>
                  <a:pt x="50" y="25"/>
                </a:cubicBezTo>
                <a:cubicBezTo>
                  <a:pt x="50" y="8"/>
                  <a:pt x="50" y="8"/>
                  <a:pt x="50" y="8"/>
                </a:cubicBezTo>
                <a:close/>
                <a:moveTo>
                  <a:pt x="35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2" y="13"/>
                  <a:pt x="29" y="14"/>
                  <a:pt x="26" y="16"/>
                </a:cubicBezTo>
                <a:cubicBezTo>
                  <a:pt x="27" y="17"/>
                  <a:pt x="29" y="18"/>
                  <a:pt x="30" y="19"/>
                </a:cubicBezTo>
                <a:cubicBezTo>
                  <a:pt x="30" y="18"/>
                  <a:pt x="31" y="17"/>
                  <a:pt x="31" y="17"/>
                </a:cubicBezTo>
                <a:cubicBezTo>
                  <a:pt x="32" y="15"/>
                  <a:pt x="34" y="13"/>
                  <a:pt x="35" y="11"/>
                </a:cubicBezTo>
                <a:close/>
                <a:moveTo>
                  <a:pt x="22" y="20"/>
                </a:move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1" y="20"/>
                  <a:pt x="21" y="21"/>
                </a:cubicBezTo>
                <a:cubicBezTo>
                  <a:pt x="13" y="28"/>
                  <a:pt x="9" y="38"/>
                  <a:pt x="8" y="49"/>
                </a:cubicBezTo>
                <a:cubicBezTo>
                  <a:pt x="23" y="49"/>
                  <a:pt x="23" y="49"/>
                  <a:pt x="23" y="49"/>
                </a:cubicBezTo>
                <a:cubicBezTo>
                  <a:pt x="24" y="40"/>
                  <a:pt x="25" y="31"/>
                  <a:pt x="28" y="24"/>
                </a:cubicBezTo>
                <a:cubicBezTo>
                  <a:pt x="26" y="22"/>
                  <a:pt x="24" y="21"/>
                  <a:pt x="22" y="20"/>
                </a:cubicBezTo>
                <a:close/>
                <a:moveTo>
                  <a:pt x="72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1" y="26"/>
                  <a:pt x="70" y="26"/>
                  <a:pt x="70" y="26"/>
                </a:cubicBezTo>
                <a:cubicBezTo>
                  <a:pt x="65" y="28"/>
                  <a:pt x="60" y="29"/>
                  <a:pt x="55" y="30"/>
                </a:cubicBezTo>
                <a:cubicBezTo>
                  <a:pt x="55" y="49"/>
                  <a:pt x="55" y="49"/>
                  <a:pt x="55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76" y="41"/>
                  <a:pt x="74" y="32"/>
                  <a:pt x="72" y="26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44" y="29"/>
                  <a:pt x="39" y="28"/>
                  <a:pt x="35" y="26"/>
                </a:cubicBezTo>
                <a:cubicBezTo>
                  <a:pt x="34" y="26"/>
                  <a:pt x="33" y="26"/>
                  <a:pt x="33" y="26"/>
                </a:cubicBezTo>
                <a:cubicBezTo>
                  <a:pt x="30" y="32"/>
                  <a:pt x="28" y="41"/>
                  <a:pt x="28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30"/>
                  <a:pt x="50" y="30"/>
                  <a:pt x="5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3442014" y="2743172"/>
            <a:ext cx="303256" cy="212972"/>
          </a:xfrm>
          <a:custGeom>
            <a:avLst/>
            <a:gdLst>
              <a:gd name="T0" fmla="*/ 16 w 128"/>
              <a:gd name="T1" fmla="*/ 0 h 90"/>
              <a:gd name="T2" fmla="*/ 116 w 128"/>
              <a:gd name="T3" fmla="*/ 4 h 90"/>
              <a:gd name="T4" fmla="*/ 116 w 128"/>
              <a:gd name="T5" fmla="*/ 74 h 90"/>
              <a:gd name="T6" fmla="*/ 112 w 128"/>
              <a:gd name="T7" fmla="*/ 78 h 90"/>
              <a:gd name="T8" fmla="*/ 12 w 128"/>
              <a:gd name="T9" fmla="*/ 74 h 90"/>
              <a:gd name="T10" fmla="*/ 12 w 128"/>
              <a:gd name="T11" fmla="*/ 4 h 90"/>
              <a:gd name="T12" fmla="*/ 30 w 128"/>
              <a:gd name="T13" fmla="*/ 51 h 90"/>
              <a:gd name="T14" fmla="*/ 30 w 128"/>
              <a:gd name="T15" fmla="*/ 51 h 90"/>
              <a:gd name="T16" fmla="*/ 43 w 128"/>
              <a:gd name="T17" fmla="*/ 53 h 90"/>
              <a:gd name="T18" fmla="*/ 43 w 128"/>
              <a:gd name="T19" fmla="*/ 64 h 90"/>
              <a:gd name="T20" fmla="*/ 41 w 128"/>
              <a:gd name="T21" fmla="*/ 66 h 90"/>
              <a:gd name="T22" fmla="*/ 28 w 128"/>
              <a:gd name="T23" fmla="*/ 64 h 90"/>
              <a:gd name="T24" fmla="*/ 28 w 128"/>
              <a:gd name="T25" fmla="*/ 53 h 90"/>
              <a:gd name="T26" fmla="*/ 49 w 128"/>
              <a:gd name="T27" fmla="*/ 40 h 90"/>
              <a:gd name="T28" fmla="*/ 49 w 128"/>
              <a:gd name="T29" fmla="*/ 40 h 90"/>
              <a:gd name="T30" fmla="*/ 62 w 128"/>
              <a:gd name="T31" fmla="*/ 43 h 90"/>
              <a:gd name="T32" fmla="*/ 62 w 128"/>
              <a:gd name="T33" fmla="*/ 64 h 90"/>
              <a:gd name="T34" fmla="*/ 59 w 128"/>
              <a:gd name="T35" fmla="*/ 66 h 90"/>
              <a:gd name="T36" fmla="*/ 47 w 128"/>
              <a:gd name="T37" fmla="*/ 64 h 90"/>
              <a:gd name="T38" fmla="*/ 47 w 128"/>
              <a:gd name="T39" fmla="*/ 43 h 90"/>
              <a:gd name="T40" fmla="*/ 57 w 128"/>
              <a:gd name="T41" fmla="*/ 45 h 90"/>
              <a:gd name="T42" fmla="*/ 52 w 128"/>
              <a:gd name="T43" fmla="*/ 45 h 90"/>
              <a:gd name="T44" fmla="*/ 57 w 128"/>
              <a:gd name="T45" fmla="*/ 61 h 90"/>
              <a:gd name="T46" fmla="*/ 68 w 128"/>
              <a:gd name="T47" fmla="*/ 30 h 90"/>
              <a:gd name="T48" fmla="*/ 68 w 128"/>
              <a:gd name="T49" fmla="*/ 30 h 90"/>
              <a:gd name="T50" fmla="*/ 81 w 128"/>
              <a:gd name="T51" fmla="*/ 32 h 90"/>
              <a:gd name="T52" fmla="*/ 81 w 128"/>
              <a:gd name="T53" fmla="*/ 64 h 90"/>
              <a:gd name="T54" fmla="*/ 78 w 128"/>
              <a:gd name="T55" fmla="*/ 66 h 90"/>
              <a:gd name="T56" fmla="*/ 66 w 128"/>
              <a:gd name="T57" fmla="*/ 64 h 90"/>
              <a:gd name="T58" fmla="*/ 66 w 128"/>
              <a:gd name="T59" fmla="*/ 32 h 90"/>
              <a:gd name="T60" fmla="*/ 76 w 128"/>
              <a:gd name="T61" fmla="*/ 35 h 90"/>
              <a:gd name="T62" fmla="*/ 71 w 128"/>
              <a:gd name="T63" fmla="*/ 35 h 90"/>
              <a:gd name="T64" fmla="*/ 76 w 128"/>
              <a:gd name="T65" fmla="*/ 61 h 90"/>
              <a:gd name="T66" fmla="*/ 87 w 128"/>
              <a:gd name="T67" fmla="*/ 19 h 90"/>
              <a:gd name="T68" fmla="*/ 87 w 128"/>
              <a:gd name="T69" fmla="*/ 19 h 90"/>
              <a:gd name="T70" fmla="*/ 100 w 128"/>
              <a:gd name="T71" fmla="*/ 22 h 90"/>
              <a:gd name="T72" fmla="*/ 100 w 128"/>
              <a:gd name="T73" fmla="*/ 64 h 90"/>
              <a:gd name="T74" fmla="*/ 97 w 128"/>
              <a:gd name="T75" fmla="*/ 66 h 90"/>
              <a:gd name="T76" fmla="*/ 85 w 128"/>
              <a:gd name="T77" fmla="*/ 64 h 90"/>
              <a:gd name="T78" fmla="*/ 85 w 128"/>
              <a:gd name="T79" fmla="*/ 22 h 90"/>
              <a:gd name="T80" fmla="*/ 95 w 128"/>
              <a:gd name="T81" fmla="*/ 24 h 90"/>
              <a:gd name="T82" fmla="*/ 89 w 128"/>
              <a:gd name="T83" fmla="*/ 24 h 90"/>
              <a:gd name="T84" fmla="*/ 95 w 128"/>
              <a:gd name="T85" fmla="*/ 61 h 90"/>
              <a:gd name="T86" fmla="*/ 38 w 128"/>
              <a:gd name="T87" fmla="*/ 55 h 90"/>
              <a:gd name="T88" fmla="*/ 33 w 128"/>
              <a:gd name="T89" fmla="*/ 55 h 90"/>
              <a:gd name="T90" fmla="*/ 38 w 128"/>
              <a:gd name="T91" fmla="*/ 61 h 90"/>
              <a:gd name="T92" fmla="*/ 4 w 128"/>
              <a:gd name="T93" fmla="*/ 90 h 90"/>
              <a:gd name="T94" fmla="*/ 0 w 128"/>
              <a:gd name="T95" fmla="*/ 86 h 90"/>
              <a:gd name="T96" fmla="*/ 124 w 128"/>
              <a:gd name="T97" fmla="*/ 82 h 90"/>
              <a:gd name="T98" fmla="*/ 124 w 128"/>
              <a:gd name="T99" fmla="*/ 90 h 90"/>
              <a:gd name="T100" fmla="*/ 108 w 128"/>
              <a:gd name="T101" fmla="*/ 8 h 90"/>
              <a:gd name="T102" fmla="*/ 20 w 128"/>
              <a:gd name="T103" fmla="*/ 8 h 90"/>
              <a:gd name="T104" fmla="*/ 108 w 128"/>
              <a:gd name="T105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" h="90">
                <a:moveTo>
                  <a:pt x="16" y="0"/>
                </a:move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2"/>
                  <a:pt x="116" y="4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74"/>
                  <a:pt x="116" y="74"/>
                  <a:pt x="116" y="74"/>
                </a:cubicBezTo>
                <a:cubicBezTo>
                  <a:pt x="116" y="77"/>
                  <a:pt x="114" y="78"/>
                  <a:pt x="112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3" y="78"/>
                  <a:pt x="12" y="77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3" y="0"/>
                  <a:pt x="16" y="0"/>
                </a:cubicBezTo>
                <a:close/>
                <a:moveTo>
                  <a:pt x="30" y="51"/>
                </a:move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1"/>
                  <a:pt x="43" y="52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3" y="64"/>
                  <a:pt x="43" y="64"/>
                  <a:pt x="43" y="64"/>
                </a:cubicBezTo>
                <a:cubicBezTo>
                  <a:pt x="43" y="65"/>
                  <a:pt x="42" y="66"/>
                  <a:pt x="41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30" y="66"/>
                  <a:pt x="30" y="66"/>
                  <a:pt x="30" y="66"/>
                </a:cubicBezTo>
                <a:cubicBezTo>
                  <a:pt x="29" y="66"/>
                  <a:pt x="28" y="65"/>
                  <a:pt x="2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9" y="51"/>
                  <a:pt x="30" y="51"/>
                </a:cubicBezTo>
                <a:close/>
                <a:moveTo>
                  <a:pt x="49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61" y="40"/>
                  <a:pt x="62" y="41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5"/>
                  <a:pt x="61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8" y="66"/>
                  <a:pt x="47" y="65"/>
                  <a:pt x="47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1"/>
                  <a:pt x="48" y="40"/>
                  <a:pt x="49" y="40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68" y="30"/>
                </a:moveTo>
                <a:cubicBezTo>
                  <a:pt x="68" y="30"/>
                  <a:pt x="68" y="30"/>
                  <a:pt x="68" y="30"/>
                </a:cubicBezTo>
                <a:cubicBezTo>
                  <a:pt x="68" y="30"/>
                  <a:pt x="68" y="30"/>
                  <a:pt x="68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30"/>
                  <a:pt x="81" y="31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65"/>
                  <a:pt x="80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68" y="66"/>
                  <a:pt x="68" y="66"/>
                  <a:pt x="68" y="66"/>
                </a:cubicBezTo>
                <a:cubicBezTo>
                  <a:pt x="67" y="66"/>
                  <a:pt x="66" y="65"/>
                  <a:pt x="66" y="64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1"/>
                  <a:pt x="67" y="30"/>
                  <a:pt x="68" y="30"/>
                </a:cubicBezTo>
                <a:close/>
                <a:moveTo>
                  <a:pt x="76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1" y="61"/>
                  <a:pt x="71" y="61"/>
                  <a:pt x="71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35"/>
                  <a:pt x="76" y="35"/>
                  <a:pt x="76" y="35"/>
                </a:cubicBezTo>
                <a:close/>
                <a:moveTo>
                  <a:pt x="87" y="19"/>
                </a:moveTo>
                <a:cubicBezTo>
                  <a:pt x="87" y="19"/>
                  <a:pt x="87" y="19"/>
                  <a:pt x="87" y="19"/>
                </a:cubicBezTo>
                <a:cubicBezTo>
                  <a:pt x="87" y="19"/>
                  <a:pt x="87" y="19"/>
                  <a:pt x="8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9" y="19"/>
                  <a:pt x="100" y="20"/>
                  <a:pt x="100" y="22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00" y="65"/>
                  <a:pt x="99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87" y="66"/>
                  <a:pt x="87" y="66"/>
                  <a:pt x="87" y="66"/>
                </a:cubicBezTo>
                <a:cubicBezTo>
                  <a:pt x="86" y="66"/>
                  <a:pt x="85" y="65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6" y="19"/>
                  <a:pt x="87" y="19"/>
                </a:cubicBezTo>
                <a:close/>
                <a:moveTo>
                  <a:pt x="95" y="24"/>
                </a:moveTo>
                <a:cubicBezTo>
                  <a:pt x="95" y="24"/>
                  <a:pt x="95" y="24"/>
                  <a:pt x="95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61"/>
                  <a:pt x="89" y="61"/>
                  <a:pt x="89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24"/>
                  <a:pt x="95" y="24"/>
                  <a:pt x="95" y="24"/>
                </a:cubicBezTo>
                <a:close/>
                <a:moveTo>
                  <a:pt x="38" y="55"/>
                </a:moveTo>
                <a:cubicBezTo>
                  <a:pt x="38" y="55"/>
                  <a:pt x="38" y="55"/>
                  <a:pt x="38" y="55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61"/>
                  <a:pt x="33" y="61"/>
                  <a:pt x="33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55"/>
                  <a:pt x="38" y="55"/>
                  <a:pt x="38" y="55"/>
                </a:cubicBezTo>
                <a:close/>
                <a:moveTo>
                  <a:pt x="4" y="90"/>
                </a:moveTo>
                <a:cubicBezTo>
                  <a:pt x="4" y="90"/>
                  <a:pt x="4" y="90"/>
                  <a:pt x="4" y="90"/>
                </a:cubicBezTo>
                <a:cubicBezTo>
                  <a:pt x="2" y="90"/>
                  <a:pt x="0" y="88"/>
                  <a:pt x="0" y="86"/>
                </a:cubicBezTo>
                <a:cubicBezTo>
                  <a:pt x="0" y="84"/>
                  <a:pt x="2" y="82"/>
                  <a:pt x="4" y="82"/>
                </a:cubicBezTo>
                <a:cubicBezTo>
                  <a:pt x="124" y="82"/>
                  <a:pt x="124" y="82"/>
                  <a:pt x="124" y="82"/>
                </a:cubicBezTo>
                <a:cubicBezTo>
                  <a:pt x="126" y="82"/>
                  <a:pt x="128" y="84"/>
                  <a:pt x="128" y="86"/>
                </a:cubicBezTo>
                <a:cubicBezTo>
                  <a:pt x="128" y="88"/>
                  <a:pt x="126" y="90"/>
                  <a:pt x="124" y="90"/>
                </a:cubicBezTo>
                <a:cubicBezTo>
                  <a:pt x="4" y="90"/>
                  <a:pt x="4" y="90"/>
                  <a:pt x="4" y="90"/>
                </a:cubicBezTo>
                <a:close/>
                <a:moveTo>
                  <a:pt x="108" y="8"/>
                </a:moveTo>
                <a:cubicBezTo>
                  <a:pt x="108" y="8"/>
                  <a:pt x="108" y="8"/>
                  <a:pt x="108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70"/>
                  <a:pt x="20" y="70"/>
                  <a:pt x="20" y="70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8" y="8"/>
                  <a:pt x="108" y="8"/>
                  <a:pt x="108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3" name="Freeform 19"/>
          <p:cNvSpPr>
            <a:spLocks noEditPoints="1"/>
          </p:cNvSpPr>
          <p:nvPr/>
        </p:nvSpPr>
        <p:spPr bwMode="auto">
          <a:xfrm>
            <a:off x="1915418" y="3571427"/>
            <a:ext cx="263902" cy="265058"/>
          </a:xfrm>
          <a:custGeom>
            <a:avLst/>
            <a:gdLst>
              <a:gd name="T0" fmla="*/ 27 w 112"/>
              <a:gd name="T1" fmla="*/ 25 h 112"/>
              <a:gd name="T2" fmla="*/ 34 w 112"/>
              <a:gd name="T3" fmla="*/ 15 h 112"/>
              <a:gd name="T4" fmla="*/ 10 w 112"/>
              <a:gd name="T5" fmla="*/ 31 h 112"/>
              <a:gd name="T6" fmla="*/ 50 w 112"/>
              <a:gd name="T7" fmla="*/ 31 h 112"/>
              <a:gd name="T8" fmla="*/ 43 w 112"/>
              <a:gd name="T9" fmla="*/ 31 h 112"/>
              <a:gd name="T10" fmla="*/ 39 w 112"/>
              <a:gd name="T11" fmla="*/ 28 h 112"/>
              <a:gd name="T12" fmla="*/ 37 w 112"/>
              <a:gd name="T13" fmla="*/ 18 h 112"/>
              <a:gd name="T14" fmla="*/ 87 w 112"/>
              <a:gd name="T15" fmla="*/ 57 h 112"/>
              <a:gd name="T16" fmla="*/ 110 w 112"/>
              <a:gd name="T17" fmla="*/ 80 h 112"/>
              <a:gd name="T18" fmla="*/ 84 w 112"/>
              <a:gd name="T19" fmla="*/ 111 h 112"/>
              <a:gd name="T20" fmla="*/ 79 w 112"/>
              <a:gd name="T21" fmla="*/ 111 h 112"/>
              <a:gd name="T22" fmla="*/ 34 w 112"/>
              <a:gd name="T23" fmla="*/ 111 h 112"/>
              <a:gd name="T24" fmla="*/ 5 w 112"/>
              <a:gd name="T25" fmla="*/ 112 h 112"/>
              <a:gd name="T26" fmla="*/ 1 w 112"/>
              <a:gd name="T27" fmla="*/ 82 h 112"/>
              <a:gd name="T28" fmla="*/ 24 w 112"/>
              <a:gd name="T29" fmla="*/ 56 h 112"/>
              <a:gd name="T30" fmla="*/ 2 w 112"/>
              <a:gd name="T31" fmla="*/ 28 h 112"/>
              <a:gd name="T32" fmla="*/ 33 w 112"/>
              <a:gd name="T33" fmla="*/ 3 h 112"/>
              <a:gd name="T34" fmla="*/ 76 w 112"/>
              <a:gd name="T35" fmla="*/ 5 h 112"/>
              <a:gd name="T36" fmla="*/ 110 w 112"/>
              <a:gd name="T37" fmla="*/ 24 h 112"/>
              <a:gd name="T38" fmla="*/ 87 w 112"/>
              <a:gd name="T39" fmla="*/ 57 h 112"/>
              <a:gd name="T40" fmla="*/ 62 w 112"/>
              <a:gd name="T41" fmla="*/ 82 h 112"/>
              <a:gd name="T42" fmla="*/ 101 w 112"/>
              <a:gd name="T43" fmla="*/ 82 h 112"/>
              <a:gd name="T44" fmla="*/ 91 w 112"/>
              <a:gd name="T45" fmla="*/ 86 h 112"/>
              <a:gd name="T46" fmla="*/ 87 w 112"/>
              <a:gd name="T47" fmla="*/ 83 h 112"/>
              <a:gd name="T48" fmla="*/ 89 w 112"/>
              <a:gd name="T49" fmla="*/ 70 h 112"/>
              <a:gd name="T50" fmla="*/ 82 w 112"/>
              <a:gd name="T51" fmla="*/ 73 h 112"/>
              <a:gd name="T52" fmla="*/ 85 w 112"/>
              <a:gd name="T53" fmla="*/ 67 h 112"/>
              <a:gd name="T54" fmla="*/ 62 w 112"/>
              <a:gd name="T55" fmla="*/ 82 h 112"/>
              <a:gd name="T56" fmla="*/ 23 w 112"/>
              <a:gd name="T57" fmla="*/ 97 h 112"/>
              <a:gd name="T58" fmla="*/ 77 w 112"/>
              <a:gd name="T59" fmla="*/ 27 h 112"/>
              <a:gd name="T60" fmla="*/ 23 w 112"/>
              <a:gd name="T61" fmla="*/ 97 h 112"/>
              <a:gd name="T62" fmla="*/ 90 w 112"/>
              <a:gd name="T63" fmla="*/ 33 h 112"/>
              <a:gd name="T64" fmla="*/ 90 w 112"/>
              <a:gd name="T65" fmla="*/ 34 h 112"/>
              <a:gd name="T66" fmla="*/ 90 w 112"/>
              <a:gd name="T67" fmla="*/ 34 h 112"/>
              <a:gd name="T68" fmla="*/ 102 w 112"/>
              <a:gd name="T69" fmla="*/ 31 h 112"/>
              <a:gd name="T70" fmla="*/ 86 w 112"/>
              <a:gd name="T71" fmla="*/ 11 h 112"/>
              <a:gd name="T72" fmla="*/ 74 w 112"/>
              <a:gd name="T73" fmla="*/ 18 h 112"/>
              <a:gd name="T74" fmla="*/ 79 w 112"/>
              <a:gd name="T75" fmla="*/ 22 h 112"/>
              <a:gd name="T76" fmla="*/ 79 w 112"/>
              <a:gd name="T77" fmla="*/ 22 h 112"/>
              <a:gd name="T78" fmla="*/ 79 w 112"/>
              <a:gd name="T79" fmla="*/ 22 h 112"/>
              <a:gd name="T80" fmla="*/ 90 w 112"/>
              <a:gd name="T81" fmla="*/ 33 h 112"/>
              <a:gd name="T82" fmla="*/ 90 w 112"/>
              <a:gd name="T83" fmla="*/ 33 h 112"/>
              <a:gd name="T84" fmla="*/ 88 w 112"/>
              <a:gd name="T85" fmla="*/ 39 h 112"/>
              <a:gd name="T86" fmla="*/ 30 w 112"/>
              <a:gd name="T87" fmla="*/ 103 h 112"/>
              <a:gd name="T88" fmla="*/ 88 w 112"/>
              <a:gd name="T89" fmla="*/ 39 h 112"/>
              <a:gd name="T90" fmla="*/ 12 w 112"/>
              <a:gd name="T91" fmla="*/ 86 h 112"/>
              <a:gd name="T92" fmla="*/ 71 w 112"/>
              <a:gd name="T93" fmla="*/ 21 h 112"/>
              <a:gd name="T94" fmla="*/ 12 w 112"/>
              <a:gd name="T95" fmla="*/ 86 h 112"/>
              <a:gd name="T96" fmla="*/ 9 w 112"/>
              <a:gd name="T97" fmla="*/ 89 h 112"/>
              <a:gd name="T98" fmla="*/ 23 w 112"/>
              <a:gd name="T9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2" h="112">
                <a:moveTo>
                  <a:pt x="30" y="25"/>
                </a:moveTo>
                <a:cubicBezTo>
                  <a:pt x="29" y="26"/>
                  <a:pt x="28" y="26"/>
                  <a:pt x="27" y="25"/>
                </a:cubicBezTo>
                <a:cubicBezTo>
                  <a:pt x="26" y="25"/>
                  <a:pt x="26" y="23"/>
                  <a:pt x="27" y="22"/>
                </a:cubicBezTo>
                <a:cubicBezTo>
                  <a:pt x="34" y="15"/>
                  <a:pt x="34" y="15"/>
                  <a:pt x="34" y="15"/>
                </a:cubicBezTo>
                <a:cubicBezTo>
                  <a:pt x="30" y="11"/>
                  <a:pt x="30" y="11"/>
                  <a:pt x="30" y="11"/>
                </a:cubicBezTo>
                <a:cubicBezTo>
                  <a:pt x="10" y="31"/>
                  <a:pt x="10" y="31"/>
                  <a:pt x="10" y="31"/>
                </a:cubicBezTo>
                <a:cubicBezTo>
                  <a:pt x="30" y="51"/>
                  <a:pt x="30" y="51"/>
                  <a:pt x="30" y="51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2"/>
                  <a:pt x="40" y="32"/>
                  <a:pt x="39" y="31"/>
                </a:cubicBezTo>
                <a:cubicBezTo>
                  <a:pt x="38" y="30"/>
                  <a:pt x="38" y="29"/>
                  <a:pt x="39" y="28"/>
                </a:cubicBezTo>
                <a:cubicBezTo>
                  <a:pt x="43" y="24"/>
                  <a:pt x="43" y="24"/>
                  <a:pt x="43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87" y="57"/>
                </a:moveTo>
                <a:cubicBezTo>
                  <a:pt x="87" y="57"/>
                  <a:pt x="87" y="57"/>
                  <a:pt x="87" y="57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81"/>
                  <a:pt x="111" y="84"/>
                  <a:pt x="110" y="85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83" y="112"/>
                  <a:pt x="80" y="112"/>
                  <a:pt x="79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56" y="88"/>
                  <a:pt x="56" y="88"/>
                  <a:pt x="56" y="88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3" y="111"/>
                  <a:pt x="32" y="112"/>
                  <a:pt x="31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1" y="110"/>
                  <a:pt x="1" y="108"/>
                </a:cubicBezTo>
                <a:cubicBezTo>
                  <a:pt x="1" y="99"/>
                  <a:pt x="1" y="90"/>
                  <a:pt x="1" y="82"/>
                </a:cubicBezTo>
                <a:cubicBezTo>
                  <a:pt x="1" y="81"/>
                  <a:pt x="1" y="80"/>
                  <a:pt x="2" y="79"/>
                </a:cubicBezTo>
                <a:cubicBezTo>
                  <a:pt x="24" y="56"/>
                  <a:pt x="24" y="56"/>
                  <a:pt x="24" y="56"/>
                </a:cubicBezTo>
                <a:cubicBezTo>
                  <a:pt x="2" y="34"/>
                  <a:pt x="2" y="34"/>
                  <a:pt x="2" y="34"/>
                </a:cubicBezTo>
                <a:cubicBezTo>
                  <a:pt x="0" y="32"/>
                  <a:pt x="0" y="30"/>
                  <a:pt x="2" y="28"/>
                </a:cubicBezTo>
                <a:cubicBezTo>
                  <a:pt x="27" y="3"/>
                  <a:pt x="27" y="3"/>
                  <a:pt x="27" y="3"/>
                </a:cubicBezTo>
                <a:cubicBezTo>
                  <a:pt x="29" y="1"/>
                  <a:pt x="31" y="1"/>
                  <a:pt x="33" y="3"/>
                </a:cubicBezTo>
                <a:cubicBezTo>
                  <a:pt x="55" y="25"/>
                  <a:pt x="55" y="25"/>
                  <a:pt x="55" y="25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0"/>
                  <a:pt x="88" y="1"/>
                  <a:pt x="92" y="5"/>
                </a:cubicBezTo>
                <a:cubicBezTo>
                  <a:pt x="97" y="10"/>
                  <a:pt x="108" y="18"/>
                  <a:pt x="110" y="24"/>
                </a:cubicBezTo>
                <a:cubicBezTo>
                  <a:pt x="112" y="29"/>
                  <a:pt x="111" y="33"/>
                  <a:pt x="108" y="37"/>
                </a:cubicBezTo>
                <a:cubicBezTo>
                  <a:pt x="87" y="57"/>
                  <a:pt x="87" y="57"/>
                  <a:pt x="87" y="57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2" y="8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98" y="79"/>
                  <a:pt x="98" y="79"/>
                  <a:pt x="98" y="79"/>
                </a:cubicBezTo>
                <a:cubicBezTo>
                  <a:pt x="91" y="86"/>
                  <a:pt x="91" y="86"/>
                  <a:pt x="91" y="86"/>
                </a:cubicBezTo>
                <a:cubicBezTo>
                  <a:pt x="90" y="87"/>
                  <a:pt x="88" y="87"/>
                  <a:pt x="87" y="86"/>
                </a:cubicBezTo>
                <a:cubicBezTo>
                  <a:pt x="86" y="85"/>
                  <a:pt x="86" y="84"/>
                  <a:pt x="87" y="83"/>
                </a:cubicBezTo>
                <a:cubicBezTo>
                  <a:pt x="94" y="76"/>
                  <a:pt x="94" y="76"/>
                  <a:pt x="94" y="76"/>
                </a:cubicBezTo>
                <a:cubicBezTo>
                  <a:pt x="89" y="70"/>
                  <a:pt x="89" y="70"/>
                  <a:pt x="89" y="70"/>
                </a:cubicBezTo>
                <a:cubicBezTo>
                  <a:pt x="85" y="73"/>
                  <a:pt x="85" y="73"/>
                  <a:pt x="85" y="73"/>
                </a:cubicBezTo>
                <a:cubicBezTo>
                  <a:pt x="84" y="74"/>
                  <a:pt x="83" y="74"/>
                  <a:pt x="82" y="73"/>
                </a:cubicBezTo>
                <a:cubicBezTo>
                  <a:pt x="81" y="72"/>
                  <a:pt x="81" y="71"/>
                  <a:pt x="82" y="70"/>
                </a:cubicBezTo>
                <a:cubicBezTo>
                  <a:pt x="85" y="67"/>
                  <a:pt x="85" y="67"/>
                  <a:pt x="85" y="67"/>
                </a:cubicBezTo>
                <a:cubicBezTo>
                  <a:pt x="82" y="63"/>
                  <a:pt x="82" y="63"/>
                  <a:pt x="82" y="63"/>
                </a:cubicBezTo>
                <a:cubicBezTo>
                  <a:pt x="62" y="82"/>
                  <a:pt x="62" y="82"/>
                  <a:pt x="62" y="82"/>
                </a:cubicBezTo>
                <a:close/>
                <a:moveTo>
                  <a:pt x="23" y="97"/>
                </a:moveTo>
                <a:cubicBezTo>
                  <a:pt x="23" y="97"/>
                  <a:pt x="23" y="97"/>
                  <a:pt x="23" y="97"/>
                </a:cubicBezTo>
                <a:cubicBezTo>
                  <a:pt x="44" y="76"/>
                  <a:pt x="65" y="56"/>
                  <a:pt x="85" y="35"/>
                </a:cubicBezTo>
                <a:cubicBezTo>
                  <a:pt x="82" y="33"/>
                  <a:pt x="80" y="30"/>
                  <a:pt x="77" y="27"/>
                </a:cubicBezTo>
                <a:cubicBezTo>
                  <a:pt x="16" y="89"/>
                  <a:pt x="16" y="89"/>
                  <a:pt x="16" y="89"/>
                </a:cubicBezTo>
                <a:cubicBezTo>
                  <a:pt x="23" y="97"/>
                  <a:pt x="23" y="97"/>
                  <a:pt x="23" y="97"/>
                </a:cubicBezTo>
                <a:close/>
                <a:moveTo>
                  <a:pt x="9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5" y="38"/>
                  <a:pt x="95" y="38"/>
                  <a:pt x="95" y="38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03" y="30"/>
                  <a:pt x="103" y="28"/>
                  <a:pt x="102" y="26"/>
                </a:cubicBezTo>
                <a:cubicBezTo>
                  <a:pt x="97" y="21"/>
                  <a:pt x="91" y="16"/>
                  <a:pt x="86" y="11"/>
                </a:cubicBezTo>
                <a:cubicBezTo>
                  <a:pt x="85" y="9"/>
                  <a:pt x="83" y="9"/>
                  <a:pt x="82" y="10"/>
                </a:cubicBezTo>
                <a:cubicBezTo>
                  <a:pt x="74" y="18"/>
                  <a:pt x="74" y="18"/>
                  <a:pt x="74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lose/>
                <a:moveTo>
                  <a:pt x="88" y="39"/>
                </a:moveTo>
                <a:cubicBezTo>
                  <a:pt x="88" y="39"/>
                  <a:pt x="88" y="39"/>
                  <a:pt x="88" y="39"/>
                </a:cubicBezTo>
                <a:cubicBezTo>
                  <a:pt x="68" y="59"/>
                  <a:pt x="47" y="80"/>
                  <a:pt x="27" y="100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91" y="42"/>
                  <a:pt x="91" y="42"/>
                  <a:pt x="91" y="42"/>
                </a:cubicBezTo>
                <a:cubicBezTo>
                  <a:pt x="88" y="39"/>
                  <a:pt x="88" y="39"/>
                  <a:pt x="88" y="39"/>
                </a:cubicBezTo>
                <a:close/>
                <a:moveTo>
                  <a:pt x="12" y="86"/>
                </a:moveTo>
                <a:cubicBezTo>
                  <a:pt x="12" y="86"/>
                  <a:pt x="12" y="86"/>
                  <a:pt x="12" y="86"/>
                </a:cubicBezTo>
                <a:cubicBezTo>
                  <a:pt x="74" y="24"/>
                  <a:pt x="74" y="24"/>
                  <a:pt x="74" y="24"/>
                </a:cubicBezTo>
                <a:cubicBezTo>
                  <a:pt x="71" y="21"/>
                  <a:pt x="71" y="21"/>
                  <a:pt x="71" y="21"/>
                </a:cubicBezTo>
                <a:cubicBezTo>
                  <a:pt x="9" y="83"/>
                  <a:pt x="9" y="83"/>
                  <a:pt x="9" y="83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9"/>
                </a:cubicBezTo>
                <a:cubicBezTo>
                  <a:pt x="9" y="94"/>
                  <a:pt x="9" y="99"/>
                  <a:pt x="9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9" y="89"/>
                  <a:pt x="9" y="89"/>
                  <a:pt x="9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5624431" y="14723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5" name="Rectangle 21"/>
          <p:cNvSpPr>
            <a:spLocks noChangeArrowheads="1"/>
          </p:cNvSpPr>
          <p:nvPr/>
        </p:nvSpPr>
        <p:spPr bwMode="auto">
          <a:xfrm>
            <a:off x="5624431" y="25391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TWO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6" name="Rectangle 22"/>
          <p:cNvSpPr>
            <a:spLocks noChangeArrowheads="1"/>
          </p:cNvSpPr>
          <p:nvPr/>
        </p:nvSpPr>
        <p:spPr bwMode="auto">
          <a:xfrm>
            <a:off x="5624431" y="3577415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THREE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7" name="Rectangle 23"/>
          <p:cNvSpPr>
            <a:spLocks noChangeArrowheads="1"/>
          </p:cNvSpPr>
          <p:nvPr/>
        </p:nvSpPr>
        <p:spPr bwMode="auto">
          <a:xfrm>
            <a:off x="653697" y="2567765"/>
            <a:ext cx="121361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8" name="Rectangle 24"/>
          <p:cNvSpPr>
            <a:spLocks noChangeArrowheads="1"/>
          </p:cNvSpPr>
          <p:nvPr/>
        </p:nvSpPr>
        <p:spPr bwMode="auto">
          <a:xfrm>
            <a:off x="3768777" y="1673533"/>
            <a:ext cx="123373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9" name="Rectangle 25"/>
          <p:cNvSpPr>
            <a:spLocks noChangeArrowheads="1"/>
          </p:cNvSpPr>
          <p:nvPr/>
        </p:nvSpPr>
        <p:spPr bwMode="auto">
          <a:xfrm>
            <a:off x="3768777" y="3447896"/>
            <a:ext cx="12337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Line 26"/>
          <p:cNvSpPr>
            <a:spLocks noChangeShapeType="1"/>
          </p:cNvSpPr>
          <p:nvPr/>
        </p:nvSpPr>
        <p:spPr bwMode="auto">
          <a:xfrm>
            <a:off x="5637131" y="22883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Line 27"/>
          <p:cNvSpPr>
            <a:spLocks noChangeShapeType="1"/>
          </p:cNvSpPr>
          <p:nvPr/>
        </p:nvSpPr>
        <p:spPr bwMode="auto">
          <a:xfrm>
            <a:off x="5637131" y="33551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3273425" y="1789113"/>
            <a:ext cx="1252538" cy="1447800"/>
          </a:xfrm>
          <a:custGeom>
            <a:avLst/>
            <a:gdLst>
              <a:gd name="T0" fmla="*/ 0 w 789"/>
              <a:gd name="T1" fmla="*/ 227 h 912"/>
              <a:gd name="T2" fmla="*/ 396 w 789"/>
              <a:gd name="T3" fmla="*/ 0 h 912"/>
              <a:gd name="T4" fmla="*/ 789 w 789"/>
              <a:gd name="T5" fmla="*/ 227 h 912"/>
              <a:gd name="T6" fmla="*/ 789 w 789"/>
              <a:gd name="T7" fmla="*/ 682 h 912"/>
              <a:gd name="T8" fmla="*/ 396 w 789"/>
              <a:gd name="T9" fmla="*/ 912 h 912"/>
              <a:gd name="T10" fmla="*/ 0 w 789"/>
              <a:gd name="T11" fmla="*/ 682 h 912"/>
              <a:gd name="T12" fmla="*/ 0 w 789"/>
              <a:gd name="T13" fmla="*/ 227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89" h="912">
                <a:moveTo>
                  <a:pt x="0" y="227"/>
                </a:moveTo>
                <a:lnTo>
                  <a:pt x="396" y="0"/>
                </a:lnTo>
                <a:lnTo>
                  <a:pt x="789" y="227"/>
                </a:lnTo>
                <a:lnTo>
                  <a:pt x="789" y="682"/>
                </a:lnTo>
                <a:lnTo>
                  <a:pt x="396" y="912"/>
                </a:lnTo>
                <a:lnTo>
                  <a:pt x="0" y="682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4875213" y="2495550"/>
            <a:ext cx="1125537" cy="1295400"/>
          </a:xfrm>
          <a:custGeom>
            <a:avLst/>
            <a:gdLst>
              <a:gd name="T0" fmla="*/ 0 w 709"/>
              <a:gd name="T1" fmla="*/ 205 h 816"/>
              <a:gd name="T2" fmla="*/ 354 w 709"/>
              <a:gd name="T3" fmla="*/ 0 h 816"/>
              <a:gd name="T4" fmla="*/ 709 w 709"/>
              <a:gd name="T5" fmla="*/ 205 h 816"/>
              <a:gd name="T6" fmla="*/ 709 w 709"/>
              <a:gd name="T7" fmla="*/ 614 h 816"/>
              <a:gd name="T8" fmla="*/ 354 w 709"/>
              <a:gd name="T9" fmla="*/ 816 h 816"/>
              <a:gd name="T10" fmla="*/ 0 w 709"/>
              <a:gd name="T11" fmla="*/ 614 h 816"/>
              <a:gd name="T12" fmla="*/ 0 w 709"/>
              <a:gd name="T13" fmla="*/ 205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09" h="816">
                <a:moveTo>
                  <a:pt x="0" y="205"/>
                </a:moveTo>
                <a:lnTo>
                  <a:pt x="354" y="0"/>
                </a:lnTo>
                <a:lnTo>
                  <a:pt x="709" y="205"/>
                </a:lnTo>
                <a:lnTo>
                  <a:pt x="709" y="614"/>
                </a:lnTo>
                <a:lnTo>
                  <a:pt x="354" y="816"/>
                </a:lnTo>
                <a:lnTo>
                  <a:pt x="0" y="614"/>
                </a:lnTo>
                <a:lnTo>
                  <a:pt x="0" y="2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6076950" y="2784475"/>
            <a:ext cx="649288" cy="749300"/>
          </a:xfrm>
          <a:custGeom>
            <a:avLst/>
            <a:gdLst>
              <a:gd name="T0" fmla="*/ 0 w 409"/>
              <a:gd name="T1" fmla="*/ 116 h 472"/>
              <a:gd name="T2" fmla="*/ 204 w 409"/>
              <a:gd name="T3" fmla="*/ 0 h 472"/>
              <a:gd name="T4" fmla="*/ 409 w 409"/>
              <a:gd name="T5" fmla="*/ 116 h 472"/>
              <a:gd name="T6" fmla="*/ 409 w 409"/>
              <a:gd name="T7" fmla="*/ 353 h 472"/>
              <a:gd name="T8" fmla="*/ 204 w 409"/>
              <a:gd name="T9" fmla="*/ 472 h 472"/>
              <a:gd name="T10" fmla="*/ 0 w 409"/>
              <a:gd name="T11" fmla="*/ 353 h 472"/>
              <a:gd name="T12" fmla="*/ 0 w 409"/>
              <a:gd name="T13" fmla="*/ 116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9" h="472">
                <a:moveTo>
                  <a:pt x="0" y="116"/>
                </a:moveTo>
                <a:lnTo>
                  <a:pt x="204" y="0"/>
                </a:lnTo>
                <a:lnTo>
                  <a:pt x="409" y="116"/>
                </a:lnTo>
                <a:lnTo>
                  <a:pt x="409" y="353"/>
                </a:lnTo>
                <a:lnTo>
                  <a:pt x="204" y="472"/>
                </a:lnTo>
                <a:lnTo>
                  <a:pt x="0" y="353"/>
                </a:lnTo>
                <a:lnTo>
                  <a:pt x="0" y="1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66988" y="2538413"/>
            <a:ext cx="630237" cy="728662"/>
          </a:xfrm>
          <a:custGeom>
            <a:avLst/>
            <a:gdLst>
              <a:gd name="T0" fmla="*/ 0 w 397"/>
              <a:gd name="T1" fmla="*/ 115 h 459"/>
              <a:gd name="T2" fmla="*/ 198 w 397"/>
              <a:gd name="T3" fmla="*/ 0 h 459"/>
              <a:gd name="T4" fmla="*/ 397 w 397"/>
              <a:gd name="T5" fmla="*/ 115 h 459"/>
              <a:gd name="T6" fmla="*/ 397 w 397"/>
              <a:gd name="T7" fmla="*/ 344 h 459"/>
              <a:gd name="T8" fmla="*/ 198 w 397"/>
              <a:gd name="T9" fmla="*/ 459 h 459"/>
              <a:gd name="T10" fmla="*/ 0 w 397"/>
              <a:gd name="T11" fmla="*/ 344 h 459"/>
              <a:gd name="T12" fmla="*/ 0 w 397"/>
              <a:gd name="T13" fmla="*/ 115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7" h="459">
                <a:moveTo>
                  <a:pt x="0" y="115"/>
                </a:moveTo>
                <a:lnTo>
                  <a:pt x="198" y="0"/>
                </a:lnTo>
                <a:lnTo>
                  <a:pt x="397" y="115"/>
                </a:lnTo>
                <a:lnTo>
                  <a:pt x="397" y="344"/>
                </a:lnTo>
                <a:lnTo>
                  <a:pt x="198" y="459"/>
                </a:lnTo>
                <a:lnTo>
                  <a:pt x="0" y="344"/>
                </a:lnTo>
                <a:lnTo>
                  <a:pt x="0" y="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605338" y="1901825"/>
            <a:ext cx="682625" cy="787400"/>
          </a:xfrm>
          <a:custGeom>
            <a:avLst/>
            <a:gdLst>
              <a:gd name="T0" fmla="*/ 0 w 430"/>
              <a:gd name="T1" fmla="*/ 124 h 496"/>
              <a:gd name="T2" fmla="*/ 214 w 430"/>
              <a:gd name="T3" fmla="*/ 0 h 496"/>
              <a:gd name="T4" fmla="*/ 430 w 430"/>
              <a:gd name="T5" fmla="*/ 124 h 496"/>
              <a:gd name="T6" fmla="*/ 430 w 430"/>
              <a:gd name="T7" fmla="*/ 372 h 496"/>
              <a:gd name="T8" fmla="*/ 214 w 430"/>
              <a:gd name="T9" fmla="*/ 496 h 496"/>
              <a:gd name="T10" fmla="*/ 0 w 430"/>
              <a:gd name="T11" fmla="*/ 372 h 496"/>
              <a:gd name="T12" fmla="*/ 0 w 430"/>
              <a:gd name="T13" fmla="*/ 124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0" h="496">
                <a:moveTo>
                  <a:pt x="0" y="124"/>
                </a:moveTo>
                <a:lnTo>
                  <a:pt x="214" y="0"/>
                </a:lnTo>
                <a:lnTo>
                  <a:pt x="430" y="124"/>
                </a:lnTo>
                <a:lnTo>
                  <a:pt x="430" y="372"/>
                </a:lnTo>
                <a:lnTo>
                  <a:pt x="214" y="496"/>
                </a:lnTo>
                <a:lnTo>
                  <a:pt x="0" y="372"/>
                </a:lnTo>
                <a:lnTo>
                  <a:pt x="0" y="12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2981325" y="3048000"/>
            <a:ext cx="865188" cy="998538"/>
          </a:xfrm>
          <a:custGeom>
            <a:avLst/>
            <a:gdLst>
              <a:gd name="T0" fmla="*/ 0 w 545"/>
              <a:gd name="T1" fmla="*/ 157 h 629"/>
              <a:gd name="T2" fmla="*/ 274 w 545"/>
              <a:gd name="T3" fmla="*/ 0 h 629"/>
              <a:gd name="T4" fmla="*/ 545 w 545"/>
              <a:gd name="T5" fmla="*/ 157 h 629"/>
              <a:gd name="T6" fmla="*/ 545 w 545"/>
              <a:gd name="T7" fmla="*/ 472 h 629"/>
              <a:gd name="T8" fmla="*/ 274 w 545"/>
              <a:gd name="T9" fmla="*/ 629 h 629"/>
              <a:gd name="T10" fmla="*/ 0 w 545"/>
              <a:gd name="T11" fmla="*/ 472 h 629"/>
              <a:gd name="T12" fmla="*/ 0 w 545"/>
              <a:gd name="T13" fmla="*/ 157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5" h="629">
                <a:moveTo>
                  <a:pt x="0" y="157"/>
                </a:moveTo>
                <a:lnTo>
                  <a:pt x="274" y="0"/>
                </a:lnTo>
                <a:lnTo>
                  <a:pt x="545" y="157"/>
                </a:lnTo>
                <a:lnTo>
                  <a:pt x="545" y="472"/>
                </a:lnTo>
                <a:lnTo>
                  <a:pt x="274" y="629"/>
                </a:lnTo>
                <a:lnTo>
                  <a:pt x="0" y="472"/>
                </a:lnTo>
                <a:lnTo>
                  <a:pt x="0" y="1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8" name="Group 14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</p:grpSpPr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</p:grpSpPr>
        <p:sp>
          <p:nvSpPr>
            <p:cNvPr id="50" name="Freeform 22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Group 24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</p:grpSpPr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0" name="Group 30"/>
          <p:cNvGrpSpPr>
            <a:grpSpLocks/>
          </p:cNvGrpSpPr>
          <p:nvPr/>
        </p:nvGrpSpPr>
        <p:grpSpPr bwMode="auto">
          <a:xfrm>
            <a:off x="5305425" y="3011488"/>
            <a:ext cx="265113" cy="266700"/>
            <a:chOff x="0" y="0"/>
            <a:chExt cx="167" cy="168"/>
          </a:xfrm>
        </p:grpSpPr>
        <p:sp>
          <p:nvSpPr>
            <p:cNvPr id="61" name="Freeform 31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Freeform 32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</p:grpSpPr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Freeform 36"/>
          <p:cNvSpPr>
            <a:spLocks noEditPoints="1"/>
          </p:cNvSpPr>
          <p:nvPr/>
        </p:nvSpPr>
        <p:spPr bwMode="auto">
          <a:xfrm>
            <a:off x="3767138" y="2419350"/>
            <a:ext cx="268287" cy="185738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43"/>
          <p:cNvSpPr>
            <a:spLocks noChangeArrowheads="1"/>
          </p:cNvSpPr>
          <p:nvPr/>
        </p:nvSpPr>
        <p:spPr bwMode="auto">
          <a:xfrm>
            <a:off x="42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Rectangle 44"/>
          <p:cNvSpPr>
            <a:spLocks noChangeArrowheads="1"/>
          </p:cNvSpPr>
          <p:nvPr/>
        </p:nvSpPr>
        <p:spPr bwMode="auto">
          <a:xfrm>
            <a:off x="12017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Rectangle 45"/>
          <p:cNvSpPr>
            <a:spLocks noChangeArrowheads="1"/>
          </p:cNvSpPr>
          <p:nvPr/>
        </p:nvSpPr>
        <p:spPr bwMode="auto">
          <a:xfrm>
            <a:off x="56594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6" name="Rectangle 46"/>
          <p:cNvSpPr>
            <a:spLocks noChangeArrowheads="1"/>
          </p:cNvSpPr>
          <p:nvPr/>
        </p:nvSpPr>
        <p:spPr bwMode="auto">
          <a:xfrm>
            <a:off x="677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7" name="Rectangle 47"/>
          <p:cNvSpPr>
            <a:spLocks noChangeArrowheads="1"/>
          </p:cNvSpPr>
          <p:nvPr/>
        </p:nvSpPr>
        <p:spPr bwMode="auto">
          <a:xfrm>
            <a:off x="58674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8" name="Rectangle 48"/>
          <p:cNvSpPr>
            <a:spLocks noChangeArrowheads="1"/>
          </p:cNvSpPr>
          <p:nvPr/>
        </p:nvSpPr>
        <p:spPr bwMode="auto">
          <a:xfrm>
            <a:off x="10795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21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5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5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5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 p14:presetBounceEnd="5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49"/>
          <p:cNvSpPr txBox="1"/>
          <p:nvPr/>
        </p:nvSpPr>
        <p:spPr>
          <a:xfrm>
            <a:off x="3347864" y="2925357"/>
            <a:ext cx="2377082" cy="766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4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608013" y="2701519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339851" y="2830106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0101" y="2395131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801938" y="2587219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3532188" y="2196694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264026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994276" y="1825219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5726113" y="2587219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6456363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7188201" y="2363381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554006"/>
            <a:ext cx="8118475" cy="0"/>
          </a:xfrm>
          <a:prstGeom prst="line">
            <a:avLst/>
          </a:prstGeom>
          <a:noFill/>
          <a:ln w="952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149069"/>
            <a:ext cx="0" cy="504825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31569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236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2680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771244"/>
            <a:ext cx="0" cy="501650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9045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01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36415" y="1951166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42912" y="4418299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442912" y="4130266"/>
            <a:ext cx="32649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904577" y="178411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50%</a:t>
            </a:r>
            <a:endParaRPr lang="zh-CN" altLang="en-US" sz="105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2367459" y="15361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60%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3098502" y="1634670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3829546" y="12567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70%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4561384" y="188754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5291634" y="950899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90%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6022677" y="168015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6753721" y="1887541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7484765" y="147330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63%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63609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02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761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03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309913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04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383065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05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45621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06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Rectangle 27"/>
          <p:cNvSpPr>
            <a:spLocks noChangeArrowheads="1"/>
          </p:cNvSpPr>
          <p:nvPr/>
        </p:nvSpPr>
        <p:spPr bwMode="auto">
          <a:xfrm>
            <a:off x="529665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07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Rectangle 27"/>
          <p:cNvSpPr>
            <a:spLocks noChangeArrowheads="1"/>
          </p:cNvSpPr>
          <p:nvPr/>
        </p:nvSpPr>
        <p:spPr bwMode="auto">
          <a:xfrm>
            <a:off x="602817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08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75969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09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749121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10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6905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/>
                <a:srcRect/>
                <a:stretch>
                  <a:fillRect b="-35460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>
                    <a:ea typeface="华文细黑" panose="02010600040101010101" pitchFamily="2" charset="-122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25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  <a:solidFill>
            <a:srgbClr val="68C191"/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  <a:solidFill>
            <a:srgbClr val="CB200F"/>
          </a:solidFill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64466" y="1333499"/>
            <a:ext cx="1153949" cy="738459"/>
            <a:chOff x="4046538" y="1487488"/>
            <a:chExt cx="1049338" cy="671515"/>
          </a:xfrm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046538" y="1587502"/>
              <a:ext cx="1049338" cy="571501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98%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77%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83%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45%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68%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73463" y="1809129"/>
            <a:ext cx="1948655" cy="1946276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7393" y="2839085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614862" y="1809129"/>
            <a:ext cx="1944563" cy="1946276"/>
            <a:chOff x="3614862" y="1865947"/>
            <a:chExt cx="1944563" cy="1946276"/>
          </a:xfrm>
        </p:grpSpPr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3463" y="1848816"/>
            <a:ext cx="1949450" cy="1946276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2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13721" y="1848816"/>
            <a:ext cx="1945704" cy="1946276"/>
            <a:chOff x="3613721" y="1905634"/>
            <a:chExt cx="1945704" cy="1946276"/>
          </a:xfrm>
        </p:grpSpPr>
        <p:sp>
          <p:nvSpPr>
            <p:cNvPr id="17432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17104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15529"/>
            <a:ext cx="166687" cy="166688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29929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17104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29929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12354"/>
            <a:ext cx="174625" cy="173038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18829"/>
            <a:ext cx="174625" cy="182563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26767"/>
            <a:ext cx="173037" cy="163512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Weakness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Threats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1316" y="1977404"/>
            <a:ext cx="25648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S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85513" y="1977404"/>
            <a:ext cx="49372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W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2139" y="2929904"/>
            <a:ext cx="44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 dirty="0">
                <a:solidFill>
                  <a:schemeClr val="bg1"/>
                </a:solidFill>
                <a:ea typeface="华文细黑" panose="02010600040101010101" pitchFamily="2" charset="-122"/>
              </a:rPr>
              <a:t>O</a:t>
            </a:r>
            <a:endParaRPr lang="zh-CN" altLang="zh-CN" sz="40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42413" y="2929904"/>
            <a:ext cx="21961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T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9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127" descr="C3443F420FB5676601CD8A6FCB880146"/>
          <p:cNvSpPr>
            <a:spLocks noChangeArrowheads="1"/>
          </p:cNvSpPr>
          <p:nvPr/>
        </p:nvSpPr>
        <p:spPr bwMode="auto">
          <a:xfrm>
            <a:off x="2263577" y="1454915"/>
            <a:ext cx="3960000" cy="29273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18" r="-6818"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128"/>
          <p:cNvSpPr>
            <a:spLocks noChangeArrowheads="1"/>
          </p:cNvSpPr>
          <p:nvPr/>
        </p:nvSpPr>
        <p:spPr bwMode="auto">
          <a:xfrm>
            <a:off x="539552" y="1647002"/>
            <a:ext cx="2303463" cy="129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Rectangle 129"/>
          <p:cNvSpPr>
            <a:spLocks noChangeArrowheads="1"/>
          </p:cNvSpPr>
          <p:nvPr/>
        </p:nvSpPr>
        <p:spPr bwMode="auto">
          <a:xfrm>
            <a:off x="6372027" y="1396176"/>
            <a:ext cx="2231206" cy="334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INTO A PROFIT TABLE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BUSSINESS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130"/>
          <p:cNvSpPr>
            <a:spLocks noChangeArrowheads="1"/>
          </p:cNvSpPr>
          <p:nvPr/>
        </p:nvSpPr>
        <p:spPr bwMode="auto">
          <a:xfrm>
            <a:off x="898327" y="1959740"/>
            <a:ext cx="1655763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131"/>
          <p:cNvSpPr>
            <a:spLocks noChangeArrowheads="1"/>
          </p:cNvSpPr>
          <p:nvPr/>
        </p:nvSpPr>
        <p:spPr bwMode="auto">
          <a:xfrm>
            <a:off x="550665" y="1702565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“</a:t>
            </a:r>
          </a:p>
        </p:txBody>
      </p:sp>
      <p:sp>
        <p:nvSpPr>
          <p:cNvPr id="38" name="Rectangle 132"/>
          <p:cNvSpPr>
            <a:spLocks noChangeArrowheads="1"/>
          </p:cNvSpPr>
          <p:nvPr/>
        </p:nvSpPr>
        <p:spPr bwMode="auto">
          <a:xfrm>
            <a:off x="2482652" y="2510602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”</a:t>
            </a:r>
          </a:p>
        </p:txBody>
      </p:sp>
      <p:sp>
        <p:nvSpPr>
          <p:cNvPr id="39" name="Rectangle 133"/>
          <p:cNvSpPr>
            <a:spLocks noChangeArrowheads="1"/>
          </p:cNvSpPr>
          <p:nvPr/>
        </p:nvSpPr>
        <p:spPr bwMode="auto">
          <a:xfrm>
            <a:off x="555427" y="3053527"/>
            <a:ext cx="1639888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134"/>
          <p:cNvSpPr>
            <a:spLocks noChangeArrowheads="1"/>
          </p:cNvSpPr>
          <p:nvPr/>
        </p:nvSpPr>
        <p:spPr bwMode="auto">
          <a:xfrm>
            <a:off x="555427" y="3896490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46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1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1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 p14:presetBounceEnd="1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2"/>
          <p:cNvSpPr txBox="1"/>
          <p:nvPr/>
        </p:nvSpPr>
        <p:spPr>
          <a:xfrm>
            <a:off x="3275038" y="2925357"/>
            <a:ext cx="2593106" cy="83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58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806128" y="1203325"/>
            <a:ext cx="748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780728" y="2424113"/>
            <a:ext cx="1550987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8"/>
          <p:cNvSpPr>
            <a:spLocks/>
          </p:cNvSpPr>
          <p:nvPr/>
        </p:nvSpPr>
        <p:spPr bwMode="auto">
          <a:xfrm>
            <a:off x="2382515" y="2867025"/>
            <a:ext cx="1550988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2" name="Freeform 10"/>
          <p:cNvSpPr>
            <a:spLocks/>
          </p:cNvSpPr>
          <p:nvPr/>
        </p:nvSpPr>
        <p:spPr bwMode="auto">
          <a:xfrm>
            <a:off x="3985890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12"/>
          <p:cNvSpPr>
            <a:spLocks/>
          </p:cNvSpPr>
          <p:nvPr/>
        </p:nvSpPr>
        <p:spPr bwMode="auto">
          <a:xfrm>
            <a:off x="5587678" y="2867025"/>
            <a:ext cx="1550987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6" name="Freeform 14"/>
          <p:cNvSpPr>
            <a:spLocks/>
          </p:cNvSpPr>
          <p:nvPr/>
        </p:nvSpPr>
        <p:spPr bwMode="auto">
          <a:xfrm>
            <a:off x="7189465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2424113"/>
            <a:ext cx="438150" cy="373062"/>
            <a:chOff x="344488" y="2424113"/>
            <a:chExt cx="438150" cy="373062"/>
          </a:xfrm>
          <a:solidFill>
            <a:srgbClr val="D20000"/>
          </a:solidFill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382588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3444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23928" y="2424113"/>
            <a:ext cx="438150" cy="373062"/>
            <a:chOff x="3544888" y="2424113"/>
            <a:chExt cx="438150" cy="373062"/>
          </a:xfrm>
          <a:solidFill>
            <a:srgbClr val="D20000"/>
          </a:solidFill>
        </p:grpSpPr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3586163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Text Box 17"/>
            <p:cNvSpPr txBox="1">
              <a:spLocks noChangeArrowheads="1"/>
            </p:cNvSpPr>
            <p:nvPr/>
          </p:nvSpPr>
          <p:spPr bwMode="auto">
            <a:xfrm>
              <a:off x="35448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30678" y="2424113"/>
            <a:ext cx="438150" cy="373062"/>
            <a:chOff x="6751638" y="2424113"/>
            <a:chExt cx="438150" cy="373062"/>
          </a:xfrm>
          <a:solidFill>
            <a:srgbClr val="D20000"/>
          </a:solidFill>
        </p:grpSpPr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6791325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7" name="Text Box 18"/>
            <p:cNvSpPr txBox="1">
              <a:spLocks noChangeArrowheads="1"/>
            </p:cNvSpPr>
            <p:nvPr/>
          </p:nvSpPr>
          <p:spPr bwMode="auto">
            <a:xfrm>
              <a:off x="675163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05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20553" y="4048125"/>
            <a:ext cx="438150" cy="376238"/>
            <a:chOff x="194151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1984375" y="4048125"/>
              <a:ext cx="371475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8" name="Text Box 19"/>
            <p:cNvSpPr txBox="1">
              <a:spLocks noChangeArrowheads="1"/>
            </p:cNvSpPr>
            <p:nvPr/>
          </p:nvSpPr>
          <p:spPr bwMode="auto">
            <a:xfrm>
              <a:off x="194151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ea typeface="华文细黑" panose="02010600040101010101" pitchFamily="2" charset="-122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27303" y="4048125"/>
            <a:ext cx="438150" cy="376238"/>
            <a:chOff x="514826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187950" y="4048125"/>
              <a:ext cx="373063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9" name="Text Box 20"/>
            <p:cNvSpPr txBox="1">
              <a:spLocks noChangeArrowheads="1"/>
            </p:cNvSpPr>
            <p:nvPr/>
          </p:nvSpPr>
          <p:spPr bwMode="auto">
            <a:xfrm>
              <a:off x="514826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04</a:t>
              </a:r>
            </a:p>
          </p:txBody>
        </p:sp>
      </p:grp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072906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42875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Rectangle 23"/>
          <p:cNvSpPr>
            <a:spLocks noChangeArrowheads="1"/>
          </p:cNvSpPr>
          <p:nvPr/>
        </p:nvSpPr>
        <p:spPr bwMode="auto">
          <a:xfrm>
            <a:off x="74879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26762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4" name="Rectangle 25"/>
          <p:cNvSpPr>
            <a:spLocks noChangeArrowheads="1"/>
          </p:cNvSpPr>
          <p:nvPr/>
        </p:nvSpPr>
        <p:spPr bwMode="auto">
          <a:xfrm>
            <a:off x="58766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auto">
          <a:xfrm>
            <a:off x="1075198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Text Box 27"/>
          <p:cNvSpPr txBox="1">
            <a:spLocks noChangeArrowheads="1"/>
          </p:cNvSpPr>
          <p:nvPr/>
        </p:nvSpPr>
        <p:spPr bwMode="auto">
          <a:xfrm>
            <a:off x="4219543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7450106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Text Box 29"/>
          <p:cNvSpPr txBox="1">
            <a:spLocks noChangeArrowheads="1"/>
          </p:cNvSpPr>
          <p:nvPr/>
        </p:nvSpPr>
        <p:spPr bwMode="auto">
          <a:xfrm>
            <a:off x="26193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8197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3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1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0" y="2282825"/>
            <a:ext cx="8791259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7"/>
          <p:cNvSpPr>
            <a:spLocks/>
          </p:cNvSpPr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3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2"/>
          <p:cNvSpPr>
            <a:spLocks/>
          </p:cNvSpPr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3"/>
          <p:cNvSpPr>
            <a:spLocks/>
          </p:cNvSpPr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83569" y="1203325"/>
            <a:ext cx="756084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0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06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3"/>
            <a:ext cx="1371600" cy="9588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48"/>
            <a:ext cx="1371600" cy="339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3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6"/>
            <a:ext cx="137160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3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3"/>
            <a:ext cx="1371600" cy="717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002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0387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065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0763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717132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566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2804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478" name="Rectangle 22" descr="sy_64934932458副本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/>
            <a:srcRect/>
            <a:stretch>
              <a:fillRect r="-1598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79" name="Rectangle 23" descr="sy_20111224160806078015"/>
          <p:cNvSpPr>
            <a:spLocks noChangeArrowheads="1"/>
          </p:cNvSpPr>
          <p:nvPr/>
        </p:nvSpPr>
        <p:spPr bwMode="auto">
          <a:xfrm>
            <a:off x="2830513" y="1202804"/>
            <a:ext cx="1716087" cy="1711325"/>
          </a:xfrm>
          <a:prstGeom prst="rect">
            <a:avLst/>
          </a:prstGeom>
          <a:blipFill dpi="0" rotWithShape="1">
            <a:blip r:embed="rId4"/>
            <a:srcRect/>
            <a:stretch>
              <a:fillRect b="-2969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129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1" name="Freeform 25" descr="17957756_101728372001_2副本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b="-224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16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671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88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728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93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03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04 </a:t>
            </a: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33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0"/>
          <p:cNvSpPr txBox="1"/>
          <p:nvPr/>
        </p:nvSpPr>
        <p:spPr>
          <a:xfrm>
            <a:off x="3453526" y="2923806"/>
            <a:ext cx="263064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715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chemeClr val="bg1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chemeClr val="bg1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  <a:solidFill>
            <a:schemeClr val="bg1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  <a:solidFill>
            <a:schemeClr val="bg1"/>
          </a:solidFill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78381" y="3289300"/>
            <a:ext cx="64312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27260" y="3289300"/>
            <a:ext cx="68640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r>
              <a:rPr lang="zh-CN" altLang="zh-CN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41" name="矩形 4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44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716 w 932"/>
              <a:gd name="T1" fmla="*/ 371 h 990"/>
              <a:gd name="T2" fmla="*/ 678 w 932"/>
              <a:gd name="T3" fmla="*/ 675 h 990"/>
              <a:gd name="T4" fmla="*/ 526 w 932"/>
              <a:gd name="T5" fmla="*/ 529 h 990"/>
              <a:gd name="T6" fmla="*/ 662 w 932"/>
              <a:gd name="T7" fmla="*/ 462 h 990"/>
              <a:gd name="T8" fmla="*/ 697 w 932"/>
              <a:gd name="T9" fmla="*/ 171 h 990"/>
              <a:gd name="T10" fmla="*/ 761 w 932"/>
              <a:gd name="T11" fmla="*/ 38 h 990"/>
              <a:gd name="T12" fmla="*/ 733 w 932"/>
              <a:gd name="T13" fmla="*/ 122 h 990"/>
              <a:gd name="T14" fmla="*/ 634 w 932"/>
              <a:gd name="T15" fmla="*/ 194 h 990"/>
              <a:gd name="T16" fmla="*/ 596 w 932"/>
              <a:gd name="T17" fmla="*/ 501 h 990"/>
              <a:gd name="T18" fmla="*/ 526 w 932"/>
              <a:gd name="T19" fmla="*/ 439 h 990"/>
              <a:gd name="T20" fmla="*/ 514 w 932"/>
              <a:gd name="T21" fmla="*/ 429 h 990"/>
              <a:gd name="T22" fmla="*/ 353 w 932"/>
              <a:gd name="T23" fmla="*/ 429 h 990"/>
              <a:gd name="T24" fmla="*/ 314 w 932"/>
              <a:gd name="T25" fmla="*/ 429 h 990"/>
              <a:gd name="T26" fmla="*/ 285 w 932"/>
              <a:gd name="T27" fmla="*/ 185 h 990"/>
              <a:gd name="T28" fmla="*/ 210 w 932"/>
              <a:gd name="T29" fmla="*/ 132 h 990"/>
              <a:gd name="T30" fmla="*/ 180 w 932"/>
              <a:gd name="T31" fmla="*/ 102 h 990"/>
              <a:gd name="T32" fmla="*/ 152 w 932"/>
              <a:gd name="T33" fmla="*/ 0 h 990"/>
              <a:gd name="T34" fmla="*/ 210 w 932"/>
              <a:gd name="T35" fmla="*/ 160 h 990"/>
              <a:gd name="T36" fmla="*/ 247 w 932"/>
              <a:gd name="T37" fmla="*/ 164 h 990"/>
              <a:gd name="T38" fmla="*/ 257 w 932"/>
              <a:gd name="T39" fmla="*/ 409 h 990"/>
              <a:gd name="T40" fmla="*/ 353 w 932"/>
              <a:gd name="T41" fmla="*/ 457 h 990"/>
              <a:gd name="T42" fmla="*/ 235 w 932"/>
              <a:gd name="T43" fmla="*/ 569 h 990"/>
              <a:gd name="T44" fmla="*/ 199 w 932"/>
              <a:gd name="T45" fmla="*/ 277 h 990"/>
              <a:gd name="T46" fmla="*/ 0 w 932"/>
              <a:gd name="T47" fmla="*/ 205 h 990"/>
              <a:gd name="T48" fmla="*/ 139 w 932"/>
              <a:gd name="T49" fmla="*/ 233 h 990"/>
              <a:gd name="T50" fmla="*/ 171 w 932"/>
              <a:gd name="T51" fmla="*/ 548 h 990"/>
              <a:gd name="T52" fmla="*/ 353 w 932"/>
              <a:gd name="T53" fmla="*/ 597 h 990"/>
              <a:gd name="T54" fmla="*/ 237 w 932"/>
              <a:gd name="T55" fmla="*/ 990 h 990"/>
              <a:gd name="T56" fmla="*/ 526 w 932"/>
              <a:gd name="T57" fmla="*/ 953 h 990"/>
              <a:gd name="T58" fmla="*/ 678 w 932"/>
              <a:gd name="T59" fmla="*/ 703 h 990"/>
              <a:gd name="T60" fmla="*/ 744 w 932"/>
              <a:gd name="T61" fmla="*/ 371 h 990"/>
              <a:gd name="T62" fmla="*/ 932 w 932"/>
              <a:gd name="T63" fmla="*/ 334 h 990"/>
              <a:gd name="T64" fmla="*/ 781 w 932"/>
              <a:gd name="T65" fmla="*/ 306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18683" y="21757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371253" y="1253359"/>
            <a:ext cx="1147870" cy="114612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18946" y="14010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482546" y="2404378"/>
            <a:ext cx="1149622" cy="11443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702176" y="259873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557838" y="167798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811963" y="1825625"/>
            <a:ext cx="774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03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667626" y="2855913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04</a:t>
            </a:r>
          </a:p>
          <a:p>
            <a:pPr algn="ctr"/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402428"/>
            <a:ext cx="324008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PLAN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GOAL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OBJECTIVE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APROVED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80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368" y="1419319"/>
            <a:ext cx="2178637" cy="2632076"/>
            <a:chOff x="3477368" y="1809631"/>
            <a:chExt cx="2178637" cy="26320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Oval 36"/>
          <p:cNvSpPr>
            <a:spLocks noChangeArrowheads="1"/>
          </p:cNvSpPr>
          <p:nvPr/>
        </p:nvSpPr>
        <p:spPr bwMode="auto">
          <a:xfrm>
            <a:off x="3827500" y="1510848"/>
            <a:ext cx="360716" cy="36071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Oval 37"/>
          <p:cNvSpPr>
            <a:spLocks noChangeArrowheads="1"/>
          </p:cNvSpPr>
          <p:nvPr/>
        </p:nvSpPr>
        <p:spPr bwMode="auto">
          <a:xfrm>
            <a:off x="3563584" y="2897857"/>
            <a:ext cx="360716" cy="358700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38"/>
          <p:cNvSpPr>
            <a:spLocks noChangeArrowheads="1"/>
          </p:cNvSpPr>
          <p:nvPr/>
        </p:nvSpPr>
        <p:spPr bwMode="auto">
          <a:xfrm>
            <a:off x="5219702" y="2897857"/>
            <a:ext cx="360716" cy="358700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Oval 39"/>
          <p:cNvSpPr>
            <a:spLocks noChangeArrowheads="1"/>
          </p:cNvSpPr>
          <p:nvPr/>
        </p:nvSpPr>
        <p:spPr bwMode="auto">
          <a:xfrm>
            <a:off x="4955786" y="1510848"/>
            <a:ext cx="360716" cy="36071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 flipH="1">
            <a:off x="1842504" y="1692091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Line 41"/>
          <p:cNvSpPr>
            <a:spLocks noChangeShapeType="1"/>
          </p:cNvSpPr>
          <p:nvPr/>
        </p:nvSpPr>
        <p:spPr bwMode="auto">
          <a:xfrm flipH="1">
            <a:off x="5316502" y="1692091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42"/>
          <p:cNvSpPr>
            <a:spLocks/>
          </p:cNvSpPr>
          <p:nvPr/>
        </p:nvSpPr>
        <p:spPr bwMode="auto">
          <a:xfrm>
            <a:off x="1842505" y="3256104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43"/>
          <p:cNvSpPr>
            <a:spLocks/>
          </p:cNvSpPr>
          <p:nvPr/>
        </p:nvSpPr>
        <p:spPr bwMode="auto">
          <a:xfrm>
            <a:off x="5399175" y="3256104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49"/>
          <p:cNvSpPr>
            <a:spLocks noChangeArrowheads="1"/>
          </p:cNvSpPr>
          <p:nvPr/>
        </p:nvSpPr>
        <p:spPr bwMode="auto">
          <a:xfrm>
            <a:off x="60841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9" name="Rectangle 49"/>
          <p:cNvSpPr>
            <a:spLocks noChangeArrowheads="1"/>
          </p:cNvSpPr>
          <p:nvPr/>
        </p:nvSpPr>
        <p:spPr bwMode="auto">
          <a:xfrm>
            <a:off x="60841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0" name="Rectangle 49"/>
          <p:cNvSpPr>
            <a:spLocks noChangeArrowheads="1"/>
          </p:cNvSpPr>
          <p:nvPr/>
        </p:nvSpPr>
        <p:spPr bwMode="auto">
          <a:xfrm>
            <a:off x="60841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1" name="Rectangle 49"/>
          <p:cNvSpPr>
            <a:spLocks noChangeArrowheads="1"/>
          </p:cNvSpPr>
          <p:nvPr/>
        </p:nvSpPr>
        <p:spPr bwMode="auto">
          <a:xfrm>
            <a:off x="60841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2" name="Rectangle 49"/>
          <p:cNvSpPr>
            <a:spLocks noChangeArrowheads="1"/>
          </p:cNvSpPr>
          <p:nvPr/>
        </p:nvSpPr>
        <p:spPr bwMode="auto">
          <a:xfrm>
            <a:off x="18423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3" name="Rectangle 49"/>
          <p:cNvSpPr>
            <a:spLocks noChangeArrowheads="1"/>
          </p:cNvSpPr>
          <p:nvPr/>
        </p:nvSpPr>
        <p:spPr bwMode="auto">
          <a:xfrm>
            <a:off x="18423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18423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5" name="Rectangle 49"/>
          <p:cNvSpPr>
            <a:spLocks noChangeArrowheads="1"/>
          </p:cNvSpPr>
          <p:nvPr/>
        </p:nvSpPr>
        <p:spPr bwMode="auto">
          <a:xfrm>
            <a:off x="18423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6" name="矩形 75"/>
          <p:cNvSpPr/>
          <p:nvPr/>
        </p:nvSpPr>
        <p:spPr>
          <a:xfrm>
            <a:off x="1156288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156288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348963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348963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5318722" y="2994966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23"/>
          <p:cNvSpPr>
            <a:spLocks noEditPoints="1"/>
          </p:cNvSpPr>
          <p:nvPr/>
        </p:nvSpPr>
        <p:spPr bwMode="auto">
          <a:xfrm>
            <a:off x="3671534" y="2990496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3923470" y="1622397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5055763" y="1607540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5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99591" y="1491630"/>
            <a:ext cx="7344817" cy="230425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6" t="-19523" r="6" b="-1952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6372200" y="1491630"/>
            <a:ext cx="1872208" cy="2304257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Line 9"/>
          <p:cNvSpPr>
            <a:spLocks noChangeShapeType="1"/>
          </p:cNvSpPr>
          <p:nvPr/>
        </p:nvSpPr>
        <p:spPr bwMode="auto">
          <a:xfrm flipV="1">
            <a:off x="6372200" y="3795885"/>
            <a:ext cx="0" cy="795631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24"/>
          <p:cNvSpPr>
            <a:spLocks noChangeArrowheads="1"/>
          </p:cNvSpPr>
          <p:nvPr/>
        </p:nvSpPr>
        <p:spPr bwMode="auto">
          <a:xfrm>
            <a:off x="4788024" y="394083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88" name="矩形 87"/>
          <p:cNvSpPr/>
          <p:nvPr/>
        </p:nvSpPr>
        <p:spPr>
          <a:xfrm>
            <a:off x="3413947" y="4148319"/>
            <a:ext cx="2797139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Rectangle 24"/>
          <p:cNvSpPr>
            <a:spLocks noChangeArrowheads="1"/>
          </p:cNvSpPr>
          <p:nvPr/>
        </p:nvSpPr>
        <p:spPr bwMode="auto">
          <a:xfrm>
            <a:off x="6653338" y="2442448"/>
            <a:ext cx="13070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</a:rPr>
              <a:t>TOPIC HEADER HERE</a:t>
            </a:r>
          </a:p>
        </p:txBody>
      </p:sp>
      <p:sp>
        <p:nvSpPr>
          <p:cNvPr id="90" name="矩形 89"/>
          <p:cNvSpPr/>
          <p:nvPr/>
        </p:nvSpPr>
        <p:spPr>
          <a:xfrm>
            <a:off x="6553728" y="2649931"/>
            <a:ext cx="150627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1" name="Freeform 103"/>
          <p:cNvSpPr>
            <a:spLocks noEditPoints="1"/>
          </p:cNvSpPr>
          <p:nvPr/>
        </p:nvSpPr>
        <p:spPr bwMode="auto">
          <a:xfrm>
            <a:off x="7135807" y="1975062"/>
            <a:ext cx="342115" cy="280356"/>
          </a:xfrm>
          <a:custGeom>
            <a:avLst/>
            <a:gdLst>
              <a:gd name="T0" fmla="*/ 317 w 332"/>
              <a:gd name="T1" fmla="*/ 227 h 272"/>
              <a:gd name="T2" fmla="*/ 198 w 332"/>
              <a:gd name="T3" fmla="*/ 227 h 272"/>
              <a:gd name="T4" fmla="*/ 294 w 332"/>
              <a:gd name="T5" fmla="*/ 212 h 272"/>
              <a:gd name="T6" fmla="*/ 302 w 332"/>
              <a:gd name="T7" fmla="*/ 204 h 272"/>
              <a:gd name="T8" fmla="*/ 302 w 332"/>
              <a:gd name="T9" fmla="*/ 53 h 272"/>
              <a:gd name="T10" fmla="*/ 317 w 332"/>
              <a:gd name="T11" fmla="*/ 53 h 272"/>
              <a:gd name="T12" fmla="*/ 317 w 332"/>
              <a:gd name="T13" fmla="*/ 227 h 272"/>
              <a:gd name="T14" fmla="*/ 174 w 332"/>
              <a:gd name="T15" fmla="*/ 224 h 272"/>
              <a:gd name="T16" fmla="*/ 174 w 332"/>
              <a:gd name="T17" fmla="*/ 48 h 272"/>
              <a:gd name="T18" fmla="*/ 287 w 332"/>
              <a:gd name="T19" fmla="*/ 15 h 272"/>
              <a:gd name="T20" fmla="*/ 287 w 332"/>
              <a:gd name="T21" fmla="*/ 197 h 272"/>
              <a:gd name="T22" fmla="*/ 174 w 332"/>
              <a:gd name="T23" fmla="*/ 224 h 272"/>
              <a:gd name="T24" fmla="*/ 158 w 332"/>
              <a:gd name="T25" fmla="*/ 224 h 272"/>
              <a:gd name="T26" fmla="*/ 45 w 332"/>
              <a:gd name="T27" fmla="*/ 197 h 272"/>
              <a:gd name="T28" fmla="*/ 45 w 332"/>
              <a:gd name="T29" fmla="*/ 15 h 272"/>
              <a:gd name="T30" fmla="*/ 158 w 332"/>
              <a:gd name="T31" fmla="*/ 48 h 272"/>
              <a:gd name="T32" fmla="*/ 158 w 332"/>
              <a:gd name="T33" fmla="*/ 224 h 272"/>
              <a:gd name="T34" fmla="*/ 15 w 332"/>
              <a:gd name="T35" fmla="*/ 227 h 272"/>
              <a:gd name="T36" fmla="*/ 15 w 332"/>
              <a:gd name="T37" fmla="*/ 53 h 272"/>
              <a:gd name="T38" fmla="*/ 30 w 332"/>
              <a:gd name="T39" fmla="*/ 53 h 272"/>
              <a:gd name="T40" fmla="*/ 30 w 332"/>
              <a:gd name="T41" fmla="*/ 204 h 272"/>
              <a:gd name="T42" fmla="*/ 37 w 332"/>
              <a:gd name="T43" fmla="*/ 212 h 272"/>
              <a:gd name="T44" fmla="*/ 134 w 332"/>
              <a:gd name="T45" fmla="*/ 227 h 272"/>
              <a:gd name="T46" fmla="*/ 15 w 332"/>
              <a:gd name="T47" fmla="*/ 227 h 272"/>
              <a:gd name="T48" fmla="*/ 317 w 332"/>
              <a:gd name="T49" fmla="*/ 38 h 272"/>
              <a:gd name="T50" fmla="*/ 302 w 332"/>
              <a:gd name="T51" fmla="*/ 38 h 272"/>
              <a:gd name="T52" fmla="*/ 302 w 332"/>
              <a:gd name="T53" fmla="*/ 7 h 272"/>
              <a:gd name="T54" fmla="*/ 294 w 332"/>
              <a:gd name="T55" fmla="*/ 0 h 272"/>
              <a:gd name="T56" fmla="*/ 166 w 332"/>
              <a:gd name="T57" fmla="*/ 34 h 272"/>
              <a:gd name="T58" fmla="*/ 37 w 332"/>
              <a:gd name="T59" fmla="*/ 0 h 272"/>
              <a:gd name="T60" fmla="*/ 30 w 332"/>
              <a:gd name="T61" fmla="*/ 7 h 272"/>
              <a:gd name="T62" fmla="*/ 30 w 332"/>
              <a:gd name="T63" fmla="*/ 38 h 272"/>
              <a:gd name="T64" fmla="*/ 15 w 332"/>
              <a:gd name="T65" fmla="*/ 38 h 272"/>
              <a:gd name="T66" fmla="*/ 0 w 332"/>
              <a:gd name="T67" fmla="*/ 53 h 272"/>
              <a:gd name="T68" fmla="*/ 0 w 332"/>
              <a:gd name="T69" fmla="*/ 242 h 272"/>
              <a:gd name="T70" fmla="*/ 15 w 332"/>
              <a:gd name="T71" fmla="*/ 257 h 272"/>
              <a:gd name="T72" fmla="*/ 143 w 332"/>
              <a:gd name="T73" fmla="*/ 257 h 272"/>
              <a:gd name="T74" fmla="*/ 158 w 332"/>
              <a:gd name="T75" fmla="*/ 272 h 272"/>
              <a:gd name="T76" fmla="*/ 174 w 332"/>
              <a:gd name="T77" fmla="*/ 272 h 272"/>
              <a:gd name="T78" fmla="*/ 189 w 332"/>
              <a:gd name="T79" fmla="*/ 257 h 272"/>
              <a:gd name="T80" fmla="*/ 317 w 332"/>
              <a:gd name="T81" fmla="*/ 257 h 272"/>
              <a:gd name="T82" fmla="*/ 332 w 332"/>
              <a:gd name="T83" fmla="*/ 242 h 272"/>
              <a:gd name="T84" fmla="*/ 332 w 332"/>
              <a:gd name="T85" fmla="*/ 53 h 272"/>
              <a:gd name="T86" fmla="*/ 317 w 332"/>
              <a:gd name="T87" fmla="*/ 38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2" h="272">
                <a:moveTo>
                  <a:pt x="317" y="227"/>
                </a:moveTo>
                <a:cubicBezTo>
                  <a:pt x="198" y="227"/>
                  <a:pt x="198" y="227"/>
                  <a:pt x="198" y="227"/>
                </a:cubicBezTo>
                <a:cubicBezTo>
                  <a:pt x="230" y="212"/>
                  <a:pt x="273" y="212"/>
                  <a:pt x="294" y="212"/>
                </a:cubicBezTo>
                <a:cubicBezTo>
                  <a:pt x="299" y="212"/>
                  <a:pt x="302" y="208"/>
                  <a:pt x="302" y="20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317" y="53"/>
                  <a:pt x="317" y="53"/>
                  <a:pt x="317" y="53"/>
                </a:cubicBezTo>
                <a:cubicBezTo>
                  <a:pt x="317" y="227"/>
                  <a:pt x="317" y="227"/>
                  <a:pt x="317" y="227"/>
                </a:cubicBezTo>
                <a:close/>
                <a:moveTo>
                  <a:pt x="174" y="224"/>
                </a:moveTo>
                <a:cubicBezTo>
                  <a:pt x="174" y="48"/>
                  <a:pt x="174" y="48"/>
                  <a:pt x="174" y="48"/>
                </a:cubicBezTo>
                <a:cubicBezTo>
                  <a:pt x="200" y="18"/>
                  <a:pt x="256" y="15"/>
                  <a:pt x="287" y="15"/>
                </a:cubicBezTo>
                <a:cubicBezTo>
                  <a:pt x="287" y="197"/>
                  <a:pt x="287" y="197"/>
                  <a:pt x="287" y="197"/>
                </a:cubicBezTo>
                <a:cubicBezTo>
                  <a:pt x="258" y="197"/>
                  <a:pt x="206" y="199"/>
                  <a:pt x="174" y="224"/>
                </a:cubicBezTo>
                <a:close/>
                <a:moveTo>
                  <a:pt x="158" y="224"/>
                </a:moveTo>
                <a:cubicBezTo>
                  <a:pt x="126" y="199"/>
                  <a:pt x="74" y="197"/>
                  <a:pt x="45" y="197"/>
                </a:cubicBezTo>
                <a:cubicBezTo>
                  <a:pt x="45" y="15"/>
                  <a:pt x="45" y="15"/>
                  <a:pt x="45" y="15"/>
                </a:cubicBezTo>
                <a:cubicBezTo>
                  <a:pt x="76" y="15"/>
                  <a:pt x="132" y="18"/>
                  <a:pt x="158" y="48"/>
                </a:cubicBezTo>
                <a:cubicBezTo>
                  <a:pt x="158" y="224"/>
                  <a:pt x="158" y="224"/>
                  <a:pt x="158" y="224"/>
                </a:cubicBezTo>
                <a:close/>
                <a:moveTo>
                  <a:pt x="15" y="227"/>
                </a:moveTo>
                <a:cubicBezTo>
                  <a:pt x="15" y="53"/>
                  <a:pt x="15" y="53"/>
                  <a:pt x="15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204"/>
                  <a:pt x="30" y="204"/>
                  <a:pt x="30" y="204"/>
                </a:cubicBezTo>
                <a:cubicBezTo>
                  <a:pt x="30" y="208"/>
                  <a:pt x="33" y="212"/>
                  <a:pt x="37" y="212"/>
                </a:cubicBezTo>
                <a:cubicBezTo>
                  <a:pt x="59" y="212"/>
                  <a:pt x="102" y="212"/>
                  <a:pt x="134" y="227"/>
                </a:cubicBezTo>
                <a:cubicBezTo>
                  <a:pt x="15" y="227"/>
                  <a:pt x="15" y="227"/>
                  <a:pt x="15" y="227"/>
                </a:cubicBezTo>
                <a:close/>
                <a:moveTo>
                  <a:pt x="317" y="38"/>
                </a:moveTo>
                <a:cubicBezTo>
                  <a:pt x="302" y="38"/>
                  <a:pt x="302" y="38"/>
                  <a:pt x="302" y="3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3"/>
                  <a:pt x="299" y="0"/>
                  <a:pt x="294" y="0"/>
                </a:cubicBezTo>
                <a:cubicBezTo>
                  <a:pt x="266" y="0"/>
                  <a:pt x="201" y="0"/>
                  <a:pt x="166" y="34"/>
                </a:cubicBezTo>
                <a:cubicBezTo>
                  <a:pt x="131" y="0"/>
                  <a:pt x="66" y="0"/>
                  <a:pt x="37" y="0"/>
                </a:cubicBezTo>
                <a:cubicBezTo>
                  <a:pt x="33" y="0"/>
                  <a:pt x="30" y="3"/>
                  <a:pt x="30" y="7"/>
                </a:cubicBezTo>
                <a:cubicBezTo>
                  <a:pt x="30" y="38"/>
                  <a:pt x="30" y="38"/>
                  <a:pt x="30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6" y="38"/>
                  <a:pt x="0" y="44"/>
                  <a:pt x="0" y="5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50"/>
                  <a:pt x="6" y="257"/>
                  <a:pt x="15" y="257"/>
                </a:cubicBezTo>
                <a:cubicBezTo>
                  <a:pt x="143" y="257"/>
                  <a:pt x="143" y="257"/>
                  <a:pt x="143" y="257"/>
                </a:cubicBezTo>
                <a:cubicBezTo>
                  <a:pt x="143" y="265"/>
                  <a:pt x="150" y="272"/>
                  <a:pt x="158" y="272"/>
                </a:cubicBezTo>
                <a:cubicBezTo>
                  <a:pt x="174" y="272"/>
                  <a:pt x="174" y="272"/>
                  <a:pt x="174" y="272"/>
                </a:cubicBezTo>
                <a:cubicBezTo>
                  <a:pt x="182" y="272"/>
                  <a:pt x="189" y="265"/>
                  <a:pt x="189" y="257"/>
                </a:cubicBezTo>
                <a:cubicBezTo>
                  <a:pt x="317" y="257"/>
                  <a:pt x="317" y="257"/>
                  <a:pt x="317" y="257"/>
                </a:cubicBezTo>
                <a:cubicBezTo>
                  <a:pt x="326" y="257"/>
                  <a:pt x="332" y="250"/>
                  <a:pt x="332" y="242"/>
                </a:cubicBezTo>
                <a:cubicBezTo>
                  <a:pt x="332" y="53"/>
                  <a:pt x="332" y="53"/>
                  <a:pt x="332" y="53"/>
                </a:cubicBezTo>
                <a:cubicBezTo>
                  <a:pt x="332" y="44"/>
                  <a:pt x="326" y="38"/>
                  <a:pt x="317" y="38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ln w="6350">
                <a:noFill/>
              </a:ln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23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2" y="2498948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958" y="2286762"/>
            <a:ext cx="720082" cy="17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612535" y="1575303"/>
            <a:ext cx="1054647" cy="1052264"/>
            <a:chOff x="4612535" y="1777908"/>
            <a:chExt cx="1054647" cy="1052264"/>
          </a:xfrm>
        </p:grpSpPr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7061" y="1575303"/>
            <a:ext cx="1054647" cy="1052264"/>
            <a:chOff x="3447061" y="1777908"/>
            <a:chExt cx="1054647" cy="1052264"/>
          </a:xfrm>
        </p:grpSpPr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12535" y="2739586"/>
            <a:ext cx="1054647" cy="1053455"/>
            <a:chOff x="4612535" y="2942191"/>
            <a:chExt cx="1054647" cy="1053455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47061" y="2739586"/>
            <a:ext cx="1054647" cy="1053455"/>
            <a:chOff x="3447061" y="2942191"/>
            <a:chExt cx="1054647" cy="1053455"/>
          </a:xfrm>
        </p:grpSpPr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5152372" y="3288955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7"/>
          <p:cNvSpPr>
            <a:spLocks noEditPoints="1"/>
          </p:cNvSpPr>
          <p:nvPr/>
        </p:nvSpPr>
        <p:spPr bwMode="auto">
          <a:xfrm>
            <a:off x="3766434" y="1904210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3775968" y="3296105"/>
            <a:ext cx="179946" cy="179946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9"/>
          <p:cNvSpPr>
            <a:spLocks noEditPoints="1"/>
          </p:cNvSpPr>
          <p:nvPr/>
        </p:nvSpPr>
        <p:spPr bwMode="auto">
          <a:xfrm>
            <a:off x="5149988" y="1885143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任意多边形 28"/>
          <p:cNvSpPr/>
          <p:nvPr/>
        </p:nvSpPr>
        <p:spPr>
          <a:xfrm>
            <a:off x="5408585" y="1651571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33"/>
          <p:cNvSpPr/>
          <p:nvPr/>
        </p:nvSpPr>
        <p:spPr>
          <a:xfrm flipV="1">
            <a:off x="5408585" y="3559548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34"/>
          <p:cNvSpPr/>
          <p:nvPr/>
        </p:nvSpPr>
        <p:spPr>
          <a:xfrm flipH="1">
            <a:off x="2987716" y="1651571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35"/>
          <p:cNvSpPr/>
          <p:nvPr/>
        </p:nvSpPr>
        <p:spPr>
          <a:xfrm flipH="1" flipV="1">
            <a:off x="2987716" y="3559548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114362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11436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136458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613645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463744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95562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1485840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97771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32366"/>
            <a:ext cx="4202112" cy="1585912"/>
          </a:xfrm>
          <a:prstGeom prst="rect">
            <a:avLst/>
          </a:prstGeom>
          <a:blipFill dpi="0" rotWithShape="1">
            <a:blip r:embed="rId3"/>
            <a:srcRect/>
            <a:stretch>
              <a:fillRect b="-2958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32366"/>
            <a:ext cx="4198938" cy="1585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916691"/>
            <a:ext cx="4202112" cy="1585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917485"/>
            <a:ext cx="4198938" cy="1589882"/>
          </a:xfrm>
          <a:prstGeom prst="rect">
            <a:avLst/>
          </a:prstGeom>
          <a:blipFill dpi="0" rotWithShape="1">
            <a:blip r:embed="rId4"/>
            <a:srcRect/>
            <a:stretch>
              <a:fillRect b="-1716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95903"/>
            <a:ext cx="309563" cy="254000"/>
            <a:chOff x="0" y="0"/>
            <a:chExt cx="212" cy="174"/>
          </a:xfrm>
          <a:solidFill>
            <a:schemeClr val="bg1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65978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714953"/>
            <a:ext cx="170110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81666"/>
            <a:ext cx="367347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WHAT MAKES US</a:t>
            </a: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 DIFFERENT </a:t>
            </a: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35591"/>
            <a:ext cx="1587" cy="1984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85028"/>
            <a:ext cx="20024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61216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83203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77053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58041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72128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60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20117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zh-CN" altLang="en-US" sz="28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35930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极简绿色泡泡通用PPT模板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2970</Words>
  <Application>Microsoft Office PowerPoint</Application>
  <PresentationFormat>自定义</PresentationFormat>
  <Paragraphs>344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华文细黑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极简绿色泡泡通用PPT模板</dc:title>
  <dc:creator>优品PPT</dc:creator>
  <cp:keywords>http:/www.ypppt.com</cp:keywords>
  <dc:description>http://www.ypppt.com/</dc:description>
  <cp:lastModifiedBy>faith123</cp:lastModifiedBy>
  <cp:revision>65</cp:revision>
  <dcterms:created xsi:type="dcterms:W3CDTF">2015-11-13T02:17:51Z</dcterms:created>
  <dcterms:modified xsi:type="dcterms:W3CDTF">2020-06-19T06:15:19Z</dcterms:modified>
</cp:coreProperties>
</file>