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72" r:id="rId5"/>
    <p:sldId id="258" r:id="rId6"/>
    <p:sldId id="259" r:id="rId7"/>
    <p:sldId id="286" r:id="rId8"/>
    <p:sldId id="289" r:id="rId9"/>
    <p:sldId id="287" r:id="rId10"/>
    <p:sldId id="262" r:id="rId11"/>
    <p:sldId id="288" r:id="rId12"/>
    <p:sldId id="290" r:id="rId13"/>
    <p:sldId id="263" r:id="rId14"/>
    <p:sldId id="260" r:id="rId15"/>
    <p:sldId id="291" r:id="rId16"/>
    <p:sldId id="266" r:id="rId17"/>
    <p:sldId id="268" r:id="rId18"/>
    <p:sldId id="269" r:id="rId19"/>
    <p:sldId id="292" r:id="rId20"/>
    <p:sldId id="270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FEE89D"/>
    <a:srgbClr val="F6B794"/>
    <a:srgbClr val="0F4C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516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91015-1ABF-4385-B207-E57BF9051F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0B7345-1F32-4D31-A1B6-08A92E8811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3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36.xml"/><Relationship Id="rId7" Type="http://schemas.openxmlformats.org/officeDocument/2006/relationships/image" Target="../media/image11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0" Type="http://schemas.openxmlformats.org/officeDocument/2006/relationships/notesSlide" Target="../notesSlides/notesSlide16.xml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38.xml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232660" y="2387818"/>
            <a:ext cx="7726680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+mn-ea"/>
                <a:sym typeface="+mn-lt"/>
              </a:rPr>
              <a:t>简约经典蓝论文答辩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300288" y="3427829"/>
            <a:ext cx="7591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dirty="0">
                <a:cs typeface="+mn-ea"/>
                <a:sym typeface="+mn-lt"/>
              </a:rPr>
              <a:t>PAN TONG'S CLASSIC BLUE THESIS DEFENSE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435600" y="946250"/>
            <a:ext cx="1320800" cy="1320800"/>
          </a:xfrm>
          <a:prstGeom prst="ellipse">
            <a:avLst/>
          </a:prstGeom>
          <a:solidFill>
            <a:srgbClr val="FEE89D"/>
          </a:solidFill>
          <a:ln w="57150"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library-books_18476"/>
          <p:cNvSpPr>
            <a:spLocks noChangeAspect="1"/>
          </p:cNvSpPr>
          <p:nvPr/>
        </p:nvSpPr>
        <p:spPr bwMode="auto">
          <a:xfrm>
            <a:off x="5752285" y="1298178"/>
            <a:ext cx="687430" cy="581058"/>
          </a:xfrm>
          <a:custGeom>
            <a:avLst/>
            <a:gdLst>
              <a:gd name="connsiteX0" fmla="*/ 217420 w 608094"/>
              <a:gd name="connsiteY0" fmla="*/ 438401 h 513999"/>
              <a:gd name="connsiteX1" fmla="*/ 205206 w 608094"/>
              <a:gd name="connsiteY1" fmla="*/ 450598 h 513999"/>
              <a:gd name="connsiteX2" fmla="*/ 217420 w 608094"/>
              <a:gd name="connsiteY2" fmla="*/ 462795 h 513999"/>
              <a:gd name="connsiteX3" fmla="*/ 276185 w 608094"/>
              <a:gd name="connsiteY3" fmla="*/ 462680 h 513999"/>
              <a:gd name="connsiteX4" fmla="*/ 288399 w 608094"/>
              <a:gd name="connsiteY4" fmla="*/ 450598 h 513999"/>
              <a:gd name="connsiteX5" fmla="*/ 276185 w 608094"/>
              <a:gd name="connsiteY5" fmla="*/ 438516 h 513999"/>
              <a:gd name="connsiteX6" fmla="*/ 41718 w 608094"/>
              <a:gd name="connsiteY6" fmla="*/ 438401 h 513999"/>
              <a:gd name="connsiteX7" fmla="*/ 29502 w 608094"/>
              <a:gd name="connsiteY7" fmla="*/ 450598 h 513999"/>
              <a:gd name="connsiteX8" fmla="*/ 41718 w 608094"/>
              <a:gd name="connsiteY8" fmla="*/ 462795 h 513999"/>
              <a:gd name="connsiteX9" fmla="*/ 100491 w 608094"/>
              <a:gd name="connsiteY9" fmla="*/ 462680 h 513999"/>
              <a:gd name="connsiteX10" fmla="*/ 112591 w 608094"/>
              <a:gd name="connsiteY10" fmla="*/ 450598 h 513999"/>
              <a:gd name="connsiteX11" fmla="*/ 100491 w 608094"/>
              <a:gd name="connsiteY11" fmla="*/ 438516 h 513999"/>
              <a:gd name="connsiteX12" fmla="*/ 217535 w 608094"/>
              <a:gd name="connsiteY12" fmla="*/ 90327 h 513999"/>
              <a:gd name="connsiteX13" fmla="*/ 205321 w 608094"/>
              <a:gd name="connsiteY13" fmla="*/ 102524 h 513999"/>
              <a:gd name="connsiteX14" fmla="*/ 217535 w 608094"/>
              <a:gd name="connsiteY14" fmla="*/ 114721 h 513999"/>
              <a:gd name="connsiteX15" fmla="*/ 276300 w 608094"/>
              <a:gd name="connsiteY15" fmla="*/ 114721 h 513999"/>
              <a:gd name="connsiteX16" fmla="*/ 288399 w 608094"/>
              <a:gd name="connsiteY16" fmla="*/ 102524 h 513999"/>
              <a:gd name="connsiteX17" fmla="*/ 276300 w 608094"/>
              <a:gd name="connsiteY17" fmla="*/ 90327 h 513999"/>
              <a:gd name="connsiteX18" fmla="*/ 41718 w 608094"/>
              <a:gd name="connsiteY18" fmla="*/ 90327 h 513999"/>
              <a:gd name="connsiteX19" fmla="*/ 29617 w 608094"/>
              <a:gd name="connsiteY19" fmla="*/ 102524 h 513999"/>
              <a:gd name="connsiteX20" fmla="*/ 41718 w 608094"/>
              <a:gd name="connsiteY20" fmla="*/ 114721 h 513999"/>
              <a:gd name="connsiteX21" fmla="*/ 100491 w 608094"/>
              <a:gd name="connsiteY21" fmla="*/ 114721 h 513999"/>
              <a:gd name="connsiteX22" fmla="*/ 112591 w 608094"/>
              <a:gd name="connsiteY22" fmla="*/ 102524 h 513999"/>
              <a:gd name="connsiteX23" fmla="*/ 100491 w 608094"/>
              <a:gd name="connsiteY23" fmla="*/ 90327 h 513999"/>
              <a:gd name="connsiteX24" fmla="*/ 357302 w 608094"/>
              <a:gd name="connsiteY24" fmla="*/ 33254 h 513999"/>
              <a:gd name="connsiteX25" fmla="*/ 381620 w 608094"/>
              <a:gd name="connsiteY25" fmla="*/ 48903 h 513999"/>
              <a:gd name="connsiteX26" fmla="*/ 476931 w 608094"/>
              <a:gd name="connsiteY26" fmla="*/ 484904 h 513999"/>
              <a:gd name="connsiteX27" fmla="*/ 461257 w 608094"/>
              <a:gd name="connsiteY27" fmla="*/ 509299 h 513999"/>
              <a:gd name="connsiteX28" fmla="*/ 436939 w 608094"/>
              <a:gd name="connsiteY28" fmla="*/ 493649 h 513999"/>
              <a:gd name="connsiteX29" fmla="*/ 341628 w 608094"/>
              <a:gd name="connsiteY29" fmla="*/ 57534 h 513999"/>
              <a:gd name="connsiteX30" fmla="*/ 357302 w 608094"/>
              <a:gd name="connsiteY30" fmla="*/ 33254 h 513999"/>
              <a:gd name="connsiteX31" fmla="*/ 405056 w 608094"/>
              <a:gd name="connsiteY31" fmla="*/ 22956 h 513999"/>
              <a:gd name="connsiteX32" fmla="*/ 416229 w 608094"/>
              <a:gd name="connsiteY32" fmla="*/ 30089 h 513999"/>
              <a:gd name="connsiteX33" fmla="*/ 516092 w 608094"/>
              <a:gd name="connsiteY33" fmla="*/ 487647 h 513999"/>
              <a:gd name="connsiteX34" fmla="*/ 508951 w 608094"/>
              <a:gd name="connsiteY34" fmla="*/ 498807 h 513999"/>
              <a:gd name="connsiteX35" fmla="*/ 497663 w 608094"/>
              <a:gd name="connsiteY35" fmla="*/ 491674 h 513999"/>
              <a:gd name="connsiteX36" fmla="*/ 397800 w 608094"/>
              <a:gd name="connsiteY36" fmla="*/ 34116 h 513999"/>
              <a:gd name="connsiteX37" fmla="*/ 405056 w 608094"/>
              <a:gd name="connsiteY37" fmla="*/ 22956 h 513999"/>
              <a:gd name="connsiteX38" fmla="*/ 437759 w 608094"/>
              <a:gd name="connsiteY38" fmla="*/ 15758 h 513999"/>
              <a:gd name="connsiteX39" fmla="*/ 449054 w 608094"/>
              <a:gd name="connsiteY39" fmla="*/ 22892 h 513999"/>
              <a:gd name="connsiteX40" fmla="*/ 548976 w 608094"/>
              <a:gd name="connsiteY40" fmla="*/ 480517 h 513999"/>
              <a:gd name="connsiteX41" fmla="*/ 541715 w 608094"/>
              <a:gd name="connsiteY41" fmla="*/ 491679 h 513999"/>
              <a:gd name="connsiteX42" fmla="*/ 530535 w 608094"/>
              <a:gd name="connsiteY42" fmla="*/ 484544 h 513999"/>
              <a:gd name="connsiteX43" fmla="*/ 430614 w 608094"/>
              <a:gd name="connsiteY43" fmla="*/ 26920 h 513999"/>
              <a:gd name="connsiteX44" fmla="*/ 437759 w 608094"/>
              <a:gd name="connsiteY44" fmla="*/ 15758 h 513999"/>
              <a:gd name="connsiteX45" fmla="*/ 488012 w 608094"/>
              <a:gd name="connsiteY45" fmla="*/ 4886 h 513999"/>
              <a:gd name="connsiteX46" fmla="*/ 512325 w 608094"/>
              <a:gd name="connsiteY46" fmla="*/ 20419 h 513999"/>
              <a:gd name="connsiteX47" fmla="*/ 607618 w 608094"/>
              <a:gd name="connsiteY47" fmla="*/ 456470 h 513999"/>
              <a:gd name="connsiteX48" fmla="*/ 591947 w 608094"/>
              <a:gd name="connsiteY48" fmla="*/ 480746 h 513999"/>
              <a:gd name="connsiteX49" fmla="*/ 567634 w 608094"/>
              <a:gd name="connsiteY49" fmla="*/ 465099 h 513999"/>
              <a:gd name="connsiteX50" fmla="*/ 472456 w 608094"/>
              <a:gd name="connsiteY50" fmla="*/ 29163 h 513999"/>
              <a:gd name="connsiteX51" fmla="*/ 488012 w 608094"/>
              <a:gd name="connsiteY51" fmla="*/ 4886 h 513999"/>
              <a:gd name="connsiteX52" fmla="*/ 210622 w 608094"/>
              <a:gd name="connsiteY52" fmla="*/ 0 h 513999"/>
              <a:gd name="connsiteX53" fmla="*/ 283099 w 608094"/>
              <a:gd name="connsiteY53" fmla="*/ 115 h 513999"/>
              <a:gd name="connsiteX54" fmla="*/ 317782 w 608094"/>
              <a:gd name="connsiteY54" fmla="*/ 34750 h 513999"/>
              <a:gd name="connsiteX55" fmla="*/ 317551 w 608094"/>
              <a:gd name="connsiteY55" fmla="*/ 479364 h 513999"/>
              <a:gd name="connsiteX56" fmla="*/ 282868 w 608094"/>
              <a:gd name="connsiteY56" fmla="*/ 513999 h 513999"/>
              <a:gd name="connsiteX57" fmla="*/ 210391 w 608094"/>
              <a:gd name="connsiteY57" fmla="*/ 513999 h 513999"/>
              <a:gd name="connsiteX58" fmla="*/ 175708 w 608094"/>
              <a:gd name="connsiteY58" fmla="*/ 479249 h 513999"/>
              <a:gd name="connsiteX59" fmla="*/ 176054 w 608094"/>
              <a:gd name="connsiteY59" fmla="*/ 34635 h 513999"/>
              <a:gd name="connsiteX60" fmla="*/ 210622 w 608094"/>
              <a:gd name="connsiteY60" fmla="*/ 0 h 513999"/>
              <a:gd name="connsiteX61" fmla="*/ 34918 w 608094"/>
              <a:gd name="connsiteY61" fmla="*/ 0 h 513999"/>
              <a:gd name="connsiteX62" fmla="*/ 107290 w 608094"/>
              <a:gd name="connsiteY62" fmla="*/ 115 h 513999"/>
              <a:gd name="connsiteX63" fmla="*/ 141978 w 608094"/>
              <a:gd name="connsiteY63" fmla="*/ 34750 h 513999"/>
              <a:gd name="connsiteX64" fmla="*/ 141748 w 608094"/>
              <a:gd name="connsiteY64" fmla="*/ 479364 h 513999"/>
              <a:gd name="connsiteX65" fmla="*/ 106944 w 608094"/>
              <a:gd name="connsiteY65" fmla="*/ 513999 h 513999"/>
              <a:gd name="connsiteX66" fmla="*/ 34573 w 608094"/>
              <a:gd name="connsiteY66" fmla="*/ 513999 h 513999"/>
              <a:gd name="connsiteX67" fmla="*/ 0 w 608094"/>
              <a:gd name="connsiteY67" fmla="*/ 479249 h 513999"/>
              <a:gd name="connsiteX68" fmla="*/ 230 w 608094"/>
              <a:gd name="connsiteY68" fmla="*/ 34635 h 513999"/>
              <a:gd name="connsiteX69" fmla="*/ 34918 w 608094"/>
              <a:gd name="connsiteY69" fmla="*/ 0 h 51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8094" h="513999">
                <a:moveTo>
                  <a:pt x="217420" y="438401"/>
                </a:moveTo>
                <a:cubicBezTo>
                  <a:pt x="210737" y="438401"/>
                  <a:pt x="205206" y="443924"/>
                  <a:pt x="205206" y="450598"/>
                </a:cubicBezTo>
                <a:cubicBezTo>
                  <a:pt x="205206" y="457272"/>
                  <a:pt x="210737" y="462795"/>
                  <a:pt x="217420" y="462795"/>
                </a:cubicBezTo>
                <a:lnTo>
                  <a:pt x="276185" y="462680"/>
                </a:lnTo>
                <a:cubicBezTo>
                  <a:pt x="282983" y="462680"/>
                  <a:pt x="288399" y="457387"/>
                  <a:pt x="288399" y="450598"/>
                </a:cubicBezTo>
                <a:cubicBezTo>
                  <a:pt x="288399" y="443924"/>
                  <a:pt x="282868" y="438516"/>
                  <a:pt x="276185" y="438516"/>
                </a:cubicBezTo>
                <a:close/>
                <a:moveTo>
                  <a:pt x="41718" y="438401"/>
                </a:moveTo>
                <a:cubicBezTo>
                  <a:pt x="34918" y="438401"/>
                  <a:pt x="29502" y="443924"/>
                  <a:pt x="29502" y="450598"/>
                </a:cubicBezTo>
                <a:cubicBezTo>
                  <a:pt x="29502" y="457272"/>
                  <a:pt x="35034" y="462795"/>
                  <a:pt x="41718" y="462795"/>
                </a:cubicBezTo>
                <a:lnTo>
                  <a:pt x="100491" y="462680"/>
                </a:lnTo>
                <a:cubicBezTo>
                  <a:pt x="107175" y="462680"/>
                  <a:pt x="112591" y="457387"/>
                  <a:pt x="112591" y="450598"/>
                </a:cubicBezTo>
                <a:cubicBezTo>
                  <a:pt x="112591" y="443924"/>
                  <a:pt x="107175" y="438516"/>
                  <a:pt x="100491" y="438516"/>
                </a:cubicBezTo>
                <a:close/>
                <a:moveTo>
                  <a:pt x="217535" y="90327"/>
                </a:moveTo>
                <a:cubicBezTo>
                  <a:pt x="210737" y="90327"/>
                  <a:pt x="205321" y="95850"/>
                  <a:pt x="205321" y="102524"/>
                </a:cubicBezTo>
                <a:cubicBezTo>
                  <a:pt x="205321" y="109198"/>
                  <a:pt x="210737" y="114721"/>
                  <a:pt x="217535" y="114721"/>
                </a:cubicBezTo>
                <a:lnTo>
                  <a:pt x="276300" y="114721"/>
                </a:lnTo>
                <a:cubicBezTo>
                  <a:pt x="282983" y="114721"/>
                  <a:pt x="288399" y="109198"/>
                  <a:pt x="288399" y="102524"/>
                </a:cubicBezTo>
                <a:cubicBezTo>
                  <a:pt x="288399" y="95850"/>
                  <a:pt x="282983" y="90327"/>
                  <a:pt x="276300" y="90327"/>
                </a:cubicBezTo>
                <a:close/>
                <a:moveTo>
                  <a:pt x="41718" y="90327"/>
                </a:moveTo>
                <a:cubicBezTo>
                  <a:pt x="35034" y="90327"/>
                  <a:pt x="29617" y="95850"/>
                  <a:pt x="29617" y="102524"/>
                </a:cubicBezTo>
                <a:cubicBezTo>
                  <a:pt x="29617" y="109198"/>
                  <a:pt x="35034" y="114721"/>
                  <a:pt x="41718" y="114721"/>
                </a:cubicBezTo>
                <a:lnTo>
                  <a:pt x="100491" y="114721"/>
                </a:lnTo>
                <a:cubicBezTo>
                  <a:pt x="107175" y="114721"/>
                  <a:pt x="112591" y="109198"/>
                  <a:pt x="112591" y="102524"/>
                </a:cubicBezTo>
                <a:cubicBezTo>
                  <a:pt x="112591" y="95850"/>
                  <a:pt x="107175" y="90327"/>
                  <a:pt x="100491" y="90327"/>
                </a:cubicBezTo>
                <a:close/>
                <a:moveTo>
                  <a:pt x="357302" y="33254"/>
                </a:moveTo>
                <a:cubicBezTo>
                  <a:pt x="368366" y="30837"/>
                  <a:pt x="379199" y="37857"/>
                  <a:pt x="381620" y="48903"/>
                </a:cubicBezTo>
                <a:lnTo>
                  <a:pt x="476931" y="484904"/>
                </a:lnTo>
                <a:cubicBezTo>
                  <a:pt x="479351" y="495951"/>
                  <a:pt x="472321" y="506882"/>
                  <a:pt x="461257" y="509299"/>
                </a:cubicBezTo>
                <a:cubicBezTo>
                  <a:pt x="450193" y="511600"/>
                  <a:pt x="439360" y="504696"/>
                  <a:pt x="436939" y="493649"/>
                </a:cubicBezTo>
                <a:lnTo>
                  <a:pt x="341628" y="57534"/>
                </a:lnTo>
                <a:cubicBezTo>
                  <a:pt x="339208" y="46602"/>
                  <a:pt x="346238" y="35670"/>
                  <a:pt x="357302" y="33254"/>
                </a:cubicBezTo>
                <a:close/>
                <a:moveTo>
                  <a:pt x="405056" y="22956"/>
                </a:moveTo>
                <a:cubicBezTo>
                  <a:pt x="410124" y="21805"/>
                  <a:pt x="415077" y="25027"/>
                  <a:pt x="416229" y="30089"/>
                </a:cubicBezTo>
                <a:lnTo>
                  <a:pt x="516092" y="487647"/>
                </a:lnTo>
                <a:cubicBezTo>
                  <a:pt x="517244" y="492709"/>
                  <a:pt x="514019" y="497771"/>
                  <a:pt x="508951" y="498807"/>
                </a:cubicBezTo>
                <a:cubicBezTo>
                  <a:pt x="503883" y="499957"/>
                  <a:pt x="498815" y="496736"/>
                  <a:pt x="497663" y="491674"/>
                </a:cubicBezTo>
                <a:lnTo>
                  <a:pt x="397800" y="34116"/>
                </a:lnTo>
                <a:cubicBezTo>
                  <a:pt x="396648" y="29053"/>
                  <a:pt x="399873" y="24106"/>
                  <a:pt x="405056" y="22956"/>
                </a:cubicBezTo>
                <a:close/>
                <a:moveTo>
                  <a:pt x="437759" y="15758"/>
                </a:moveTo>
                <a:cubicBezTo>
                  <a:pt x="442830" y="14607"/>
                  <a:pt x="447901" y="17829"/>
                  <a:pt x="449054" y="22892"/>
                </a:cubicBezTo>
                <a:lnTo>
                  <a:pt x="548976" y="480517"/>
                </a:lnTo>
                <a:cubicBezTo>
                  <a:pt x="550128" y="485580"/>
                  <a:pt x="546786" y="490528"/>
                  <a:pt x="541715" y="491679"/>
                </a:cubicBezTo>
                <a:cubicBezTo>
                  <a:pt x="536644" y="492829"/>
                  <a:pt x="531573" y="489607"/>
                  <a:pt x="530535" y="484544"/>
                </a:cubicBezTo>
                <a:lnTo>
                  <a:pt x="430614" y="26920"/>
                </a:lnTo>
                <a:cubicBezTo>
                  <a:pt x="429461" y="21857"/>
                  <a:pt x="432688" y="16794"/>
                  <a:pt x="437759" y="15758"/>
                </a:cubicBezTo>
                <a:close/>
                <a:moveTo>
                  <a:pt x="488012" y="4886"/>
                </a:moveTo>
                <a:cubicBezTo>
                  <a:pt x="499073" y="2470"/>
                  <a:pt x="510020" y="9373"/>
                  <a:pt x="512325" y="20419"/>
                </a:cubicBezTo>
                <a:lnTo>
                  <a:pt x="607618" y="456470"/>
                </a:lnTo>
                <a:cubicBezTo>
                  <a:pt x="610038" y="467515"/>
                  <a:pt x="603009" y="478330"/>
                  <a:pt x="591947" y="480746"/>
                </a:cubicBezTo>
                <a:cubicBezTo>
                  <a:pt x="580885" y="483162"/>
                  <a:pt x="570054" y="476144"/>
                  <a:pt x="567634" y="465099"/>
                </a:cubicBezTo>
                <a:lnTo>
                  <a:pt x="472456" y="29163"/>
                </a:lnTo>
                <a:cubicBezTo>
                  <a:pt x="470036" y="18117"/>
                  <a:pt x="476950" y="7302"/>
                  <a:pt x="488012" y="4886"/>
                </a:cubicBezTo>
                <a:close/>
                <a:moveTo>
                  <a:pt x="210622" y="0"/>
                </a:moveTo>
                <a:lnTo>
                  <a:pt x="283099" y="115"/>
                </a:lnTo>
                <a:cubicBezTo>
                  <a:pt x="302341" y="115"/>
                  <a:pt x="317897" y="15649"/>
                  <a:pt x="317782" y="34750"/>
                </a:cubicBezTo>
                <a:lnTo>
                  <a:pt x="317551" y="479364"/>
                </a:lnTo>
                <a:cubicBezTo>
                  <a:pt x="317551" y="498465"/>
                  <a:pt x="301996" y="513999"/>
                  <a:pt x="282868" y="513999"/>
                </a:cubicBezTo>
                <a:lnTo>
                  <a:pt x="210391" y="513999"/>
                </a:lnTo>
                <a:cubicBezTo>
                  <a:pt x="191264" y="513999"/>
                  <a:pt x="175708" y="498350"/>
                  <a:pt x="175708" y="479249"/>
                </a:cubicBezTo>
                <a:lnTo>
                  <a:pt x="176054" y="34635"/>
                </a:lnTo>
                <a:cubicBezTo>
                  <a:pt x="176054" y="15419"/>
                  <a:pt x="191494" y="0"/>
                  <a:pt x="210622" y="0"/>
                </a:cubicBezTo>
                <a:close/>
                <a:moveTo>
                  <a:pt x="34918" y="0"/>
                </a:moveTo>
                <a:lnTo>
                  <a:pt x="107290" y="115"/>
                </a:lnTo>
                <a:cubicBezTo>
                  <a:pt x="126536" y="115"/>
                  <a:pt x="141978" y="15649"/>
                  <a:pt x="141978" y="34750"/>
                </a:cubicBezTo>
                <a:lnTo>
                  <a:pt x="141748" y="479364"/>
                </a:lnTo>
                <a:cubicBezTo>
                  <a:pt x="141748" y="498465"/>
                  <a:pt x="126190" y="513999"/>
                  <a:pt x="106944" y="513999"/>
                </a:cubicBezTo>
                <a:lnTo>
                  <a:pt x="34573" y="513999"/>
                </a:lnTo>
                <a:cubicBezTo>
                  <a:pt x="15442" y="513999"/>
                  <a:pt x="0" y="498350"/>
                  <a:pt x="0" y="479249"/>
                </a:cubicBezTo>
                <a:lnTo>
                  <a:pt x="230" y="34635"/>
                </a:lnTo>
                <a:cubicBezTo>
                  <a:pt x="230" y="15419"/>
                  <a:pt x="15788" y="0"/>
                  <a:pt x="349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690464" y="4018135"/>
            <a:ext cx="221851" cy="221851"/>
          </a:xfrm>
          <a:prstGeom prst="ellipse">
            <a:avLst/>
          </a:prstGeom>
          <a:solidFill>
            <a:srgbClr val="FEE89D"/>
          </a:solidFill>
          <a:ln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9279685" y="4018135"/>
            <a:ext cx="221851" cy="221851"/>
          </a:xfrm>
          <a:prstGeom prst="ellipse">
            <a:avLst/>
          </a:prstGeom>
          <a:solidFill>
            <a:srgbClr val="FEE89D"/>
          </a:solidFill>
          <a:ln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03600" y="3898228"/>
            <a:ext cx="53816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400" dirty="0">
                <a:cs typeface="+mn-ea"/>
                <a:sym typeface="+mn-lt"/>
              </a:rPr>
              <a:t>这里添加论文的主要标题或者副标题</a:t>
            </a:r>
            <a:endParaRPr lang="zh-CN" altLang="en-US" sz="2400" dirty="0">
              <a:cs typeface="+mn-ea"/>
              <a:sym typeface="+mn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912315" y="4129060"/>
            <a:ext cx="491285" cy="0"/>
          </a:xfrm>
          <a:prstGeom prst="line">
            <a:avLst/>
          </a:prstGeom>
          <a:ln w="19050">
            <a:solidFill>
              <a:srgbClr val="0F4C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8788400" y="4129060"/>
            <a:ext cx="491285" cy="0"/>
          </a:xfrm>
          <a:prstGeom prst="line">
            <a:avLst/>
          </a:prstGeom>
          <a:ln w="19050">
            <a:solidFill>
              <a:srgbClr val="0F4C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55"/>
          <p:cNvGrpSpPr/>
          <p:nvPr/>
        </p:nvGrpSpPr>
        <p:grpSpPr>
          <a:xfrm>
            <a:off x="4266634" y="4651859"/>
            <a:ext cx="416932" cy="416932"/>
            <a:chOff x="3880721" y="4584953"/>
            <a:chExt cx="416932" cy="416932"/>
          </a:xfrm>
        </p:grpSpPr>
        <p:sp>
          <p:nvSpPr>
            <p:cNvPr id="67" name="椭圆 66"/>
            <p:cNvSpPr/>
            <p:nvPr/>
          </p:nvSpPr>
          <p:spPr>
            <a:xfrm>
              <a:off x="3880721" y="4584953"/>
              <a:ext cx="416932" cy="416932"/>
            </a:xfrm>
            <a:prstGeom prst="ellipse">
              <a:avLst/>
            </a:prstGeom>
            <a:solidFill>
              <a:srgbClr val="0F4C84"/>
            </a:solidFill>
            <a:ln>
              <a:solidFill>
                <a:srgbClr val="F6B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8" name="library-books_18476"/>
            <p:cNvSpPr>
              <a:spLocks noChangeAspect="1"/>
            </p:cNvSpPr>
            <p:nvPr/>
          </p:nvSpPr>
          <p:spPr bwMode="auto">
            <a:xfrm>
              <a:off x="3990860" y="4735520"/>
              <a:ext cx="215380" cy="131120"/>
            </a:xfrm>
            <a:custGeom>
              <a:avLst/>
              <a:gdLst>
                <a:gd name="T0" fmla="*/ 9934 w 12800"/>
                <a:gd name="T1" fmla="*/ 4202 h 7792"/>
                <a:gd name="T2" fmla="*/ 6623 w 12800"/>
                <a:gd name="T3" fmla="*/ 2783 h 7792"/>
                <a:gd name="T4" fmla="*/ 2894 w 12800"/>
                <a:gd name="T5" fmla="*/ 4202 h 7792"/>
                <a:gd name="T6" fmla="*/ 1837 w 12800"/>
                <a:gd name="T7" fmla="*/ 3757 h 7792"/>
                <a:gd name="T8" fmla="*/ 1837 w 12800"/>
                <a:gd name="T9" fmla="*/ 5037 h 7792"/>
                <a:gd name="T10" fmla="*/ 2115 w 12800"/>
                <a:gd name="T11" fmla="*/ 5426 h 7792"/>
                <a:gd name="T12" fmla="*/ 1837 w 12800"/>
                <a:gd name="T13" fmla="*/ 5816 h 7792"/>
                <a:gd name="T14" fmla="*/ 2143 w 12800"/>
                <a:gd name="T15" fmla="*/ 7179 h 7792"/>
                <a:gd name="T16" fmla="*/ 1197 w 12800"/>
                <a:gd name="T17" fmla="*/ 7179 h 7792"/>
                <a:gd name="T18" fmla="*/ 1503 w 12800"/>
                <a:gd name="T19" fmla="*/ 5788 h 7792"/>
                <a:gd name="T20" fmla="*/ 1252 w 12800"/>
                <a:gd name="T21" fmla="*/ 5399 h 7792"/>
                <a:gd name="T22" fmla="*/ 1503 w 12800"/>
                <a:gd name="T23" fmla="*/ 5009 h 7792"/>
                <a:gd name="T24" fmla="*/ 1503 w 12800"/>
                <a:gd name="T25" fmla="*/ 3618 h 7792"/>
                <a:gd name="T26" fmla="*/ 0 w 12800"/>
                <a:gd name="T27" fmla="*/ 3006 h 7792"/>
                <a:gd name="T28" fmla="*/ 6678 w 12800"/>
                <a:gd name="T29" fmla="*/ 0 h 7792"/>
                <a:gd name="T30" fmla="*/ 12800 w 12800"/>
                <a:gd name="T31" fmla="*/ 3033 h 7792"/>
                <a:gd name="T32" fmla="*/ 9934 w 12800"/>
                <a:gd name="T33" fmla="*/ 4202 h 7792"/>
                <a:gd name="T34" fmla="*/ 6511 w 12800"/>
                <a:gd name="T35" fmla="*/ 3479 h 7792"/>
                <a:gd name="T36" fmla="*/ 9517 w 12800"/>
                <a:gd name="T37" fmla="*/ 4508 h 7792"/>
                <a:gd name="T38" fmla="*/ 9517 w 12800"/>
                <a:gd name="T39" fmla="*/ 6985 h 7792"/>
                <a:gd name="T40" fmla="*/ 6344 w 12800"/>
                <a:gd name="T41" fmla="*/ 7792 h 7792"/>
                <a:gd name="T42" fmla="*/ 3534 w 12800"/>
                <a:gd name="T43" fmla="*/ 6985 h 7792"/>
                <a:gd name="T44" fmla="*/ 3534 w 12800"/>
                <a:gd name="T45" fmla="*/ 4508 h 7792"/>
                <a:gd name="T46" fmla="*/ 6511 w 12800"/>
                <a:gd name="T47" fmla="*/ 3479 h 7792"/>
                <a:gd name="T48" fmla="*/ 6483 w 12800"/>
                <a:gd name="T49" fmla="*/ 7346 h 7792"/>
                <a:gd name="T50" fmla="*/ 8904 w 12800"/>
                <a:gd name="T51" fmla="*/ 6734 h 7792"/>
                <a:gd name="T52" fmla="*/ 6483 w 12800"/>
                <a:gd name="T53" fmla="*/ 6122 h 7792"/>
                <a:gd name="T54" fmla="*/ 4063 w 12800"/>
                <a:gd name="T55" fmla="*/ 6734 h 7792"/>
                <a:gd name="T56" fmla="*/ 6483 w 12800"/>
                <a:gd name="T57" fmla="*/ 7346 h 7792"/>
                <a:gd name="T58" fmla="*/ 6483 w 12800"/>
                <a:gd name="T59" fmla="*/ 7346 h 7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00" h="7792">
                  <a:moveTo>
                    <a:pt x="9934" y="4202"/>
                  </a:moveTo>
                  <a:cubicBezTo>
                    <a:pt x="9934" y="4202"/>
                    <a:pt x="8543" y="2783"/>
                    <a:pt x="6623" y="2783"/>
                  </a:cubicBezTo>
                  <a:cubicBezTo>
                    <a:pt x="4730" y="2783"/>
                    <a:pt x="2894" y="4202"/>
                    <a:pt x="2894" y="4202"/>
                  </a:cubicBezTo>
                  <a:lnTo>
                    <a:pt x="1837" y="3757"/>
                  </a:lnTo>
                  <a:lnTo>
                    <a:pt x="1837" y="5037"/>
                  </a:lnTo>
                  <a:cubicBezTo>
                    <a:pt x="2003" y="5093"/>
                    <a:pt x="2115" y="5232"/>
                    <a:pt x="2115" y="5426"/>
                  </a:cubicBezTo>
                  <a:cubicBezTo>
                    <a:pt x="2115" y="5621"/>
                    <a:pt x="2003" y="5760"/>
                    <a:pt x="1837" y="5816"/>
                  </a:cubicBezTo>
                  <a:lnTo>
                    <a:pt x="2143" y="7179"/>
                  </a:lnTo>
                  <a:lnTo>
                    <a:pt x="1197" y="7179"/>
                  </a:lnTo>
                  <a:lnTo>
                    <a:pt x="1503" y="5788"/>
                  </a:lnTo>
                  <a:cubicBezTo>
                    <a:pt x="1363" y="5733"/>
                    <a:pt x="1252" y="5566"/>
                    <a:pt x="1252" y="5399"/>
                  </a:cubicBezTo>
                  <a:cubicBezTo>
                    <a:pt x="1252" y="5232"/>
                    <a:pt x="1363" y="5093"/>
                    <a:pt x="1503" y="5009"/>
                  </a:cubicBezTo>
                  <a:lnTo>
                    <a:pt x="1503" y="3618"/>
                  </a:lnTo>
                  <a:lnTo>
                    <a:pt x="0" y="3006"/>
                  </a:lnTo>
                  <a:lnTo>
                    <a:pt x="6678" y="0"/>
                  </a:lnTo>
                  <a:lnTo>
                    <a:pt x="12800" y="3033"/>
                  </a:lnTo>
                  <a:lnTo>
                    <a:pt x="9934" y="4202"/>
                  </a:lnTo>
                  <a:close/>
                  <a:moveTo>
                    <a:pt x="6511" y="3479"/>
                  </a:moveTo>
                  <a:cubicBezTo>
                    <a:pt x="8459" y="3479"/>
                    <a:pt x="9517" y="4508"/>
                    <a:pt x="9517" y="4508"/>
                  </a:cubicBezTo>
                  <a:lnTo>
                    <a:pt x="9517" y="6985"/>
                  </a:lnTo>
                  <a:cubicBezTo>
                    <a:pt x="9517" y="6985"/>
                    <a:pt x="8403" y="7792"/>
                    <a:pt x="6344" y="7792"/>
                  </a:cubicBezTo>
                  <a:cubicBezTo>
                    <a:pt x="4285" y="7792"/>
                    <a:pt x="3534" y="6985"/>
                    <a:pt x="3534" y="6985"/>
                  </a:cubicBezTo>
                  <a:lnTo>
                    <a:pt x="3534" y="4508"/>
                  </a:lnTo>
                  <a:cubicBezTo>
                    <a:pt x="3562" y="4508"/>
                    <a:pt x="4591" y="3479"/>
                    <a:pt x="6511" y="3479"/>
                  </a:cubicBezTo>
                  <a:close/>
                  <a:moveTo>
                    <a:pt x="6483" y="7346"/>
                  </a:moveTo>
                  <a:cubicBezTo>
                    <a:pt x="7819" y="7346"/>
                    <a:pt x="8904" y="7068"/>
                    <a:pt x="8904" y="6734"/>
                  </a:cubicBezTo>
                  <a:cubicBezTo>
                    <a:pt x="8904" y="6400"/>
                    <a:pt x="7819" y="6122"/>
                    <a:pt x="6483" y="6122"/>
                  </a:cubicBezTo>
                  <a:cubicBezTo>
                    <a:pt x="5148" y="6122"/>
                    <a:pt x="4063" y="6400"/>
                    <a:pt x="4063" y="6734"/>
                  </a:cubicBezTo>
                  <a:cubicBezTo>
                    <a:pt x="4063" y="7068"/>
                    <a:pt x="5148" y="7346"/>
                    <a:pt x="6483" y="7346"/>
                  </a:cubicBezTo>
                  <a:close/>
                  <a:moveTo>
                    <a:pt x="6483" y="7346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9" name="Group 60"/>
          <p:cNvGrpSpPr/>
          <p:nvPr/>
        </p:nvGrpSpPr>
        <p:grpSpPr>
          <a:xfrm>
            <a:off x="6426112" y="4651859"/>
            <a:ext cx="416932" cy="416932"/>
            <a:chOff x="3880721" y="4584953"/>
            <a:chExt cx="416932" cy="416932"/>
          </a:xfrm>
        </p:grpSpPr>
        <p:sp>
          <p:nvSpPr>
            <p:cNvPr id="70" name="椭圆 69"/>
            <p:cNvSpPr/>
            <p:nvPr/>
          </p:nvSpPr>
          <p:spPr>
            <a:xfrm>
              <a:off x="3880721" y="4584953"/>
              <a:ext cx="416932" cy="416932"/>
            </a:xfrm>
            <a:prstGeom prst="ellipse">
              <a:avLst/>
            </a:prstGeom>
            <a:solidFill>
              <a:srgbClr val="0F4C84"/>
            </a:solidFill>
            <a:ln>
              <a:solidFill>
                <a:srgbClr val="F6B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1" name="library-books_18476"/>
            <p:cNvSpPr>
              <a:spLocks noChangeAspect="1"/>
            </p:cNvSpPr>
            <p:nvPr/>
          </p:nvSpPr>
          <p:spPr bwMode="auto">
            <a:xfrm>
              <a:off x="3990860" y="4695659"/>
              <a:ext cx="215380" cy="210842"/>
            </a:xfrm>
            <a:custGeom>
              <a:avLst/>
              <a:gdLst>
                <a:gd name="T0" fmla="*/ 2895 w 12754"/>
                <a:gd name="T1" fmla="*/ 3482 h 12486"/>
                <a:gd name="T2" fmla="*/ 6377 w 12754"/>
                <a:gd name="T3" fmla="*/ 0 h 12486"/>
                <a:gd name="T4" fmla="*/ 9859 w 12754"/>
                <a:gd name="T5" fmla="*/ 3482 h 12486"/>
                <a:gd name="T6" fmla="*/ 6377 w 12754"/>
                <a:gd name="T7" fmla="*/ 6963 h 12486"/>
                <a:gd name="T8" fmla="*/ 2895 w 12754"/>
                <a:gd name="T9" fmla="*/ 3482 h 12486"/>
                <a:gd name="T10" fmla="*/ 0 w 12754"/>
                <a:gd name="T11" fmla="*/ 12468 h 12486"/>
                <a:gd name="T12" fmla="*/ 3586 w 12754"/>
                <a:gd name="T13" fmla="*/ 7045 h 12486"/>
                <a:gd name="T14" fmla="*/ 6377 w 12754"/>
                <a:gd name="T15" fmla="*/ 8014 h 12486"/>
                <a:gd name="T16" fmla="*/ 9182 w 12754"/>
                <a:gd name="T17" fmla="*/ 7036 h 12486"/>
                <a:gd name="T18" fmla="*/ 12754 w 12754"/>
                <a:gd name="T19" fmla="*/ 12468 h 12486"/>
                <a:gd name="T20" fmla="*/ 0 w 12754"/>
                <a:gd name="T21" fmla="*/ 12468 h 12486"/>
                <a:gd name="T22" fmla="*/ 0 w 12754"/>
                <a:gd name="T23" fmla="*/ 12468 h 12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754" h="12486">
                  <a:moveTo>
                    <a:pt x="2895" y="3482"/>
                  </a:moveTo>
                  <a:cubicBezTo>
                    <a:pt x="2895" y="1562"/>
                    <a:pt x="4457" y="0"/>
                    <a:pt x="6377" y="0"/>
                  </a:cubicBezTo>
                  <a:cubicBezTo>
                    <a:pt x="8297" y="0"/>
                    <a:pt x="9859" y="1562"/>
                    <a:pt x="9859" y="3482"/>
                  </a:cubicBezTo>
                  <a:cubicBezTo>
                    <a:pt x="9859" y="5402"/>
                    <a:pt x="8297" y="6963"/>
                    <a:pt x="6377" y="6963"/>
                  </a:cubicBezTo>
                  <a:cubicBezTo>
                    <a:pt x="4457" y="6963"/>
                    <a:pt x="2895" y="5402"/>
                    <a:pt x="2895" y="3482"/>
                  </a:cubicBezTo>
                  <a:close/>
                  <a:moveTo>
                    <a:pt x="0" y="12468"/>
                  </a:moveTo>
                  <a:cubicBezTo>
                    <a:pt x="75" y="11626"/>
                    <a:pt x="479" y="8643"/>
                    <a:pt x="3586" y="7045"/>
                  </a:cubicBezTo>
                  <a:cubicBezTo>
                    <a:pt x="4356" y="7650"/>
                    <a:pt x="5324" y="8014"/>
                    <a:pt x="6377" y="8014"/>
                  </a:cubicBezTo>
                  <a:cubicBezTo>
                    <a:pt x="7436" y="8014"/>
                    <a:pt x="8409" y="7647"/>
                    <a:pt x="9182" y="7036"/>
                  </a:cubicBezTo>
                  <a:cubicBezTo>
                    <a:pt x="12302" y="8627"/>
                    <a:pt x="12678" y="11589"/>
                    <a:pt x="12754" y="12468"/>
                  </a:cubicBezTo>
                  <a:cubicBezTo>
                    <a:pt x="12736" y="12486"/>
                    <a:pt x="18" y="12470"/>
                    <a:pt x="0" y="12468"/>
                  </a:cubicBezTo>
                  <a:close/>
                  <a:moveTo>
                    <a:pt x="0" y="12468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4670392" y="4683321"/>
            <a:ext cx="1151890" cy="3067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0F4C84"/>
                </a:solidFill>
              </a:rPr>
              <a:t>答辩人：</a:t>
            </a:r>
            <a:r>
              <a:rPr lang="en-US" altLang="zh-CN" sz="1400" b="1" dirty="0">
                <a:solidFill>
                  <a:srgbClr val="0F4C84"/>
                </a:solidFill>
              </a:rPr>
              <a:t>CN</a:t>
            </a:r>
            <a:endParaRPr lang="en-US" altLang="zh-CN" sz="1400" b="1" dirty="0">
              <a:solidFill>
                <a:srgbClr val="0F4C84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53903" y="4683321"/>
            <a:ext cx="1242060" cy="3067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0F4C84"/>
                </a:solidFill>
              </a:rPr>
              <a:t>指导人：</a:t>
            </a:r>
            <a:r>
              <a:rPr lang="en-US" altLang="zh-CN" sz="1400" b="1" dirty="0">
                <a:solidFill>
                  <a:srgbClr val="0F4C84"/>
                </a:solidFill>
              </a:rPr>
              <a:t>PPT</a:t>
            </a:r>
            <a:endParaRPr lang="en-US" altLang="zh-CN" sz="1400" b="1" dirty="0">
              <a:solidFill>
                <a:srgbClr val="0F4C84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725501"/>
          <p:cNvPicPr>
            <a:picLocks noChangeAspect="1"/>
          </p:cNvPicPr>
          <p:nvPr/>
        </p:nvPicPr>
        <p:blipFill>
          <a:blip r:embed="rId1"/>
          <a:srcRect l="-313" t="-319" r="313" b="57692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122" name="直角三角形 121"/>
          <p:cNvSpPr/>
          <p:nvPr/>
        </p:nvSpPr>
        <p:spPr>
          <a:xfrm flipH="1">
            <a:off x="10504170" y="5403215"/>
            <a:ext cx="1800225" cy="1423670"/>
          </a:xfrm>
          <a:prstGeom prst="rtTriangle">
            <a:avLst/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稻壳儿搜索【幻雨工作室】_2"/>
          <p:cNvSpPr/>
          <p:nvPr/>
        </p:nvSpPr>
        <p:spPr>
          <a:xfrm>
            <a:off x="1861653" y="2819809"/>
            <a:ext cx="914016" cy="9140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  <a:endParaRPr lang="en-AU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35" name="稻壳儿搜索【幻雨工作室】_3"/>
          <p:cNvSpPr/>
          <p:nvPr/>
        </p:nvSpPr>
        <p:spPr>
          <a:xfrm>
            <a:off x="6611075" y="2819809"/>
            <a:ext cx="914016" cy="914014"/>
          </a:xfrm>
          <a:prstGeom prst="rect">
            <a:avLst/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02</a:t>
            </a:r>
            <a:endParaRPr lang="en-AU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36" name="稻壳儿搜索【幻雨工作室】_4"/>
          <p:cNvSpPr txBox="1"/>
          <p:nvPr/>
        </p:nvSpPr>
        <p:spPr>
          <a:xfrm>
            <a:off x="2947365" y="2754381"/>
            <a:ext cx="1738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685800">
              <a:defRPr sz="280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稻壳儿搜索【幻雨工作室】_5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947365" y="3222171"/>
            <a:ext cx="2773864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Vivamus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Quam Dolor, Tempor Ac Gravida Sit Amet, Porta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Fermentum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Magna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稻壳儿搜索【幻雨工作室】_6"/>
          <p:cNvSpPr txBox="1"/>
          <p:nvPr/>
        </p:nvSpPr>
        <p:spPr>
          <a:xfrm>
            <a:off x="7785084" y="2754381"/>
            <a:ext cx="3028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685800">
              <a:defRPr sz="280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输入标题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稻壳儿搜索【幻雨工作室】_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85084" y="3222171"/>
            <a:ext cx="2773863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Vivamus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Quam Dolor, Tempor Ac Gravida Sit Amet, Porta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Fermentum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Magna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稻壳儿搜索【幻雨工作室】_8"/>
          <p:cNvSpPr/>
          <p:nvPr/>
        </p:nvSpPr>
        <p:spPr>
          <a:xfrm>
            <a:off x="6611075" y="4493051"/>
            <a:ext cx="914016" cy="9140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  <a:endParaRPr lang="en-AU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10" name="稻壳儿搜索【幻雨工作室】_9"/>
          <p:cNvSpPr/>
          <p:nvPr/>
        </p:nvSpPr>
        <p:spPr>
          <a:xfrm>
            <a:off x="1861653" y="4493051"/>
            <a:ext cx="914016" cy="914014"/>
          </a:xfrm>
          <a:prstGeom prst="rect">
            <a:avLst/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  <a:endParaRPr lang="en-AU" sz="3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42" name="稻壳儿搜索【幻雨工作室】_10"/>
          <p:cNvSpPr txBox="1"/>
          <p:nvPr/>
        </p:nvSpPr>
        <p:spPr>
          <a:xfrm>
            <a:off x="2947365" y="4432245"/>
            <a:ext cx="1738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685800">
              <a:defRPr sz="280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输入标题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947365" y="4890790"/>
            <a:ext cx="2773864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Vivamus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Quam Dolor, Tempor Ac Gravida Sit Amet, Porta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Fermentum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Magna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稻壳儿搜索【幻雨工作室】_12"/>
          <p:cNvSpPr txBox="1"/>
          <p:nvPr/>
        </p:nvSpPr>
        <p:spPr>
          <a:xfrm>
            <a:off x="7785084" y="4432245"/>
            <a:ext cx="16464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685800">
              <a:defRPr sz="280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Neris Thin" panose="00000300000000000000" pitchFamily="50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Neris Thin" panose="00000300000000000000" pitchFamily="50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>
                <a:latin typeface="Neris Thin" panose="00000300000000000000" pitchFamily="50" charset="0"/>
              </a:defRPr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输入标题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稻壳儿搜索【幻雨工作室】_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85084" y="4890790"/>
            <a:ext cx="2773864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Vivamus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Quam Dolor, Tempor Ac Gravida Sit Amet, Porta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Fermentum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 Magna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稻壳儿搜索【幻雨工作室】_1"/>
          <p:cNvSpPr/>
          <p:nvPr/>
        </p:nvSpPr>
        <p:spPr>
          <a:xfrm>
            <a:off x="4188265" y="1030446"/>
            <a:ext cx="3815471" cy="923330"/>
          </a:xfrm>
          <a:prstGeom prst="rect">
            <a:avLst/>
          </a:prstGeom>
        </p:spPr>
        <p:txBody>
          <a:bodyPr wrap="square">
            <a:spAutoFit/>
          </a:bodyPr>
          <a:p>
            <a:pPr algn="ctr" defTabSz="685800">
              <a:defRPr/>
            </a:pPr>
            <a:r>
              <a:rPr lang="en-US" altLang="zh-CN" sz="5400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Contents</a:t>
            </a:r>
            <a:endParaRPr lang="zh-CN" altLang="en-US" sz="540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5499735" y="-45243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  <a:close/>
              </a:path>
            </a:pathLst>
          </a:custGeom>
          <a:solidFill>
            <a:srgbClr val="FEE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3311525" y="6072982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77900" y="5906854"/>
            <a:ext cx="1442834" cy="375233"/>
            <a:chOff x="2870014" y="1944048"/>
            <a:chExt cx="1442834" cy="375233"/>
          </a:xfrm>
          <a:solidFill>
            <a:schemeClr val="bg1"/>
          </a:solidFill>
        </p:grpSpPr>
        <p:sp>
          <p:nvSpPr>
            <p:cNvPr id="40" name="PA_ImportSvg_636808962213768665"/>
            <p:cNvSpPr/>
            <p:nvPr>
              <p:custDataLst>
                <p:tags r:id="rId2"/>
              </p:custDataLst>
            </p:nvPr>
          </p:nvSpPr>
          <p:spPr>
            <a:xfrm>
              <a:off x="3888401" y="1944048"/>
              <a:ext cx="375160" cy="375233"/>
            </a:xfrm>
            <a:custGeom>
              <a:avLst/>
              <a:gdLst/>
              <a:ahLst/>
              <a:cxnLst/>
              <a:rect l="l" t="t" r="r" b="b"/>
              <a:pathLst>
                <a:path w="265841" h="265893">
                  <a:moveTo>
                    <a:pt x="138079" y="50"/>
                  </a:moveTo>
                  <a:cubicBezTo>
                    <a:pt x="86341" y="-1"/>
                    <a:pt x="39669" y="31125"/>
                    <a:pt x="19834" y="78910"/>
                  </a:cubicBezTo>
                  <a:cubicBezTo>
                    <a:pt x="0" y="126695"/>
                    <a:pt x="10910" y="181723"/>
                    <a:pt x="47476" y="218325"/>
                  </a:cubicBezTo>
                  <a:cubicBezTo>
                    <a:pt x="84042" y="254928"/>
                    <a:pt x="139059" y="265892"/>
                    <a:pt x="186864" y="246105"/>
                  </a:cubicBezTo>
                  <a:cubicBezTo>
                    <a:pt x="234668" y="226318"/>
                    <a:pt x="265841" y="179677"/>
                    <a:pt x="265841" y="127939"/>
                  </a:cubicBezTo>
                  <a:cubicBezTo>
                    <a:pt x="265841" y="57357"/>
                    <a:pt x="208661" y="120"/>
                    <a:pt x="138079" y="50"/>
                  </a:cubicBezTo>
                  <a:close/>
                  <a:moveTo>
                    <a:pt x="226217" y="86537"/>
                  </a:moveTo>
                  <a:cubicBezTo>
                    <a:pt x="226235" y="86833"/>
                    <a:pt x="226235" y="87130"/>
                    <a:pt x="226217" y="87426"/>
                  </a:cubicBezTo>
                  <a:lnTo>
                    <a:pt x="226217" y="88188"/>
                  </a:lnTo>
                  <a:lnTo>
                    <a:pt x="226217" y="88950"/>
                  </a:lnTo>
                  <a:lnTo>
                    <a:pt x="226217" y="89712"/>
                  </a:lnTo>
                  <a:lnTo>
                    <a:pt x="226217" y="89712"/>
                  </a:lnTo>
                  <a:lnTo>
                    <a:pt x="173766" y="194233"/>
                  </a:lnTo>
                  <a:cubicBezTo>
                    <a:pt x="173024" y="196104"/>
                    <a:pt x="171624" y="197640"/>
                    <a:pt x="169829" y="198551"/>
                  </a:cubicBezTo>
                  <a:lnTo>
                    <a:pt x="168813" y="198551"/>
                  </a:lnTo>
                  <a:lnTo>
                    <a:pt x="168813" y="198551"/>
                  </a:lnTo>
                  <a:lnTo>
                    <a:pt x="167670" y="198551"/>
                  </a:lnTo>
                  <a:lnTo>
                    <a:pt x="163606" y="198551"/>
                  </a:lnTo>
                  <a:lnTo>
                    <a:pt x="162336" y="198551"/>
                  </a:lnTo>
                  <a:lnTo>
                    <a:pt x="162336" y="198551"/>
                  </a:lnTo>
                  <a:lnTo>
                    <a:pt x="161193" y="198551"/>
                  </a:lnTo>
                  <a:cubicBezTo>
                    <a:pt x="159327" y="197634"/>
                    <a:pt x="157876" y="196047"/>
                    <a:pt x="157129" y="194106"/>
                  </a:cubicBezTo>
                  <a:lnTo>
                    <a:pt x="140492" y="161340"/>
                  </a:lnTo>
                  <a:lnTo>
                    <a:pt x="149890" y="142544"/>
                  </a:lnTo>
                  <a:lnTo>
                    <a:pt x="163479" y="169722"/>
                  </a:lnTo>
                  <a:cubicBezTo>
                    <a:pt x="163479" y="169722"/>
                    <a:pt x="165003" y="172770"/>
                    <a:pt x="166527" y="169722"/>
                  </a:cubicBezTo>
                  <a:lnTo>
                    <a:pt x="202595" y="97840"/>
                  </a:lnTo>
                  <a:cubicBezTo>
                    <a:pt x="202595" y="97840"/>
                    <a:pt x="204119" y="94792"/>
                    <a:pt x="200690" y="94792"/>
                  </a:cubicBezTo>
                  <a:lnTo>
                    <a:pt x="172496" y="94792"/>
                  </a:lnTo>
                  <a:cubicBezTo>
                    <a:pt x="170436" y="94904"/>
                    <a:pt x="168572" y="96051"/>
                    <a:pt x="167543" y="97840"/>
                  </a:cubicBezTo>
                  <a:lnTo>
                    <a:pt x="153700" y="125399"/>
                  </a:lnTo>
                  <a:lnTo>
                    <a:pt x="153700" y="125399"/>
                  </a:lnTo>
                  <a:lnTo>
                    <a:pt x="138079" y="156641"/>
                  </a:lnTo>
                  <a:lnTo>
                    <a:pt x="138079" y="156641"/>
                  </a:lnTo>
                  <a:lnTo>
                    <a:pt x="118902" y="194741"/>
                  </a:lnTo>
                  <a:cubicBezTo>
                    <a:pt x="118160" y="196612"/>
                    <a:pt x="116760" y="198148"/>
                    <a:pt x="114965" y="199059"/>
                  </a:cubicBezTo>
                  <a:lnTo>
                    <a:pt x="113949" y="199059"/>
                  </a:lnTo>
                  <a:lnTo>
                    <a:pt x="113949" y="199059"/>
                  </a:lnTo>
                  <a:lnTo>
                    <a:pt x="112933" y="199059"/>
                  </a:lnTo>
                  <a:lnTo>
                    <a:pt x="110139" y="199059"/>
                  </a:lnTo>
                  <a:lnTo>
                    <a:pt x="108869" y="199059"/>
                  </a:lnTo>
                  <a:lnTo>
                    <a:pt x="108869" y="199059"/>
                  </a:lnTo>
                  <a:lnTo>
                    <a:pt x="107726" y="199059"/>
                  </a:lnTo>
                  <a:cubicBezTo>
                    <a:pt x="105915" y="198107"/>
                    <a:pt x="104515" y="196526"/>
                    <a:pt x="103789" y="194614"/>
                  </a:cubicBezTo>
                  <a:lnTo>
                    <a:pt x="50830" y="90093"/>
                  </a:lnTo>
                  <a:lnTo>
                    <a:pt x="50830" y="90093"/>
                  </a:lnTo>
                  <a:lnTo>
                    <a:pt x="50830" y="90093"/>
                  </a:lnTo>
                  <a:lnTo>
                    <a:pt x="50830" y="89331"/>
                  </a:lnTo>
                  <a:lnTo>
                    <a:pt x="50830" y="88569"/>
                  </a:lnTo>
                  <a:lnTo>
                    <a:pt x="50830" y="87426"/>
                  </a:lnTo>
                  <a:cubicBezTo>
                    <a:pt x="50811" y="87130"/>
                    <a:pt x="50811" y="86833"/>
                    <a:pt x="50830" y="86537"/>
                  </a:cubicBezTo>
                  <a:lnTo>
                    <a:pt x="50830" y="86537"/>
                  </a:lnTo>
                  <a:cubicBezTo>
                    <a:pt x="50830" y="86537"/>
                    <a:pt x="50830" y="86537"/>
                    <a:pt x="50830" y="86537"/>
                  </a:cubicBezTo>
                  <a:cubicBezTo>
                    <a:pt x="50814" y="86241"/>
                    <a:pt x="50814" y="85944"/>
                    <a:pt x="50830" y="85648"/>
                  </a:cubicBezTo>
                  <a:lnTo>
                    <a:pt x="50830" y="84124"/>
                  </a:lnTo>
                  <a:lnTo>
                    <a:pt x="50830" y="83362"/>
                  </a:lnTo>
                  <a:lnTo>
                    <a:pt x="50830" y="82600"/>
                  </a:lnTo>
                  <a:lnTo>
                    <a:pt x="50830" y="81965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2735" y="81330"/>
                  </a:lnTo>
                  <a:lnTo>
                    <a:pt x="53370" y="81330"/>
                  </a:lnTo>
                  <a:lnTo>
                    <a:pt x="111282" y="81330"/>
                  </a:lnTo>
                  <a:lnTo>
                    <a:pt x="112171" y="81330"/>
                  </a:lnTo>
                  <a:lnTo>
                    <a:pt x="112171" y="81330"/>
                  </a:lnTo>
                  <a:lnTo>
                    <a:pt x="113060" y="81330"/>
                  </a:lnTo>
                  <a:lnTo>
                    <a:pt x="113060" y="81330"/>
                  </a:lnTo>
                  <a:lnTo>
                    <a:pt x="113949" y="82092"/>
                  </a:lnTo>
                  <a:lnTo>
                    <a:pt x="113949" y="82092"/>
                  </a:lnTo>
                  <a:lnTo>
                    <a:pt x="114711" y="82981"/>
                  </a:lnTo>
                  <a:lnTo>
                    <a:pt x="114711" y="82981"/>
                  </a:lnTo>
                  <a:lnTo>
                    <a:pt x="114711" y="83616"/>
                  </a:lnTo>
                  <a:lnTo>
                    <a:pt x="114711" y="83616"/>
                  </a:lnTo>
                  <a:lnTo>
                    <a:pt x="135666" y="114350"/>
                  </a:lnTo>
                  <a:lnTo>
                    <a:pt x="126268" y="133019"/>
                  </a:lnTo>
                  <a:lnTo>
                    <a:pt x="108488" y="97713"/>
                  </a:lnTo>
                  <a:cubicBezTo>
                    <a:pt x="107550" y="96014"/>
                    <a:pt x="105845" y="94877"/>
                    <a:pt x="103916" y="94665"/>
                  </a:cubicBezTo>
                  <a:lnTo>
                    <a:pt x="75341" y="94665"/>
                  </a:lnTo>
                  <a:cubicBezTo>
                    <a:pt x="71912" y="94665"/>
                    <a:pt x="73436" y="97713"/>
                    <a:pt x="73436" y="97713"/>
                  </a:cubicBezTo>
                  <a:lnTo>
                    <a:pt x="109504" y="169595"/>
                  </a:lnTo>
                  <a:cubicBezTo>
                    <a:pt x="109504" y="169595"/>
                    <a:pt x="111028" y="172643"/>
                    <a:pt x="112552" y="169595"/>
                  </a:cubicBezTo>
                  <a:lnTo>
                    <a:pt x="127157" y="140512"/>
                  </a:lnTo>
                  <a:lnTo>
                    <a:pt x="142016" y="110032"/>
                  </a:lnTo>
                  <a:lnTo>
                    <a:pt x="155859" y="82600"/>
                  </a:lnTo>
                  <a:lnTo>
                    <a:pt x="155859" y="82600"/>
                  </a:lnTo>
                  <a:lnTo>
                    <a:pt x="155859" y="81965"/>
                  </a:lnTo>
                  <a:lnTo>
                    <a:pt x="155859" y="81965"/>
                  </a:lnTo>
                  <a:lnTo>
                    <a:pt x="156621" y="81076"/>
                  </a:lnTo>
                  <a:lnTo>
                    <a:pt x="156621" y="81076"/>
                  </a:lnTo>
                  <a:lnTo>
                    <a:pt x="157383" y="80441"/>
                  </a:lnTo>
                  <a:lnTo>
                    <a:pt x="157383" y="80441"/>
                  </a:lnTo>
                  <a:lnTo>
                    <a:pt x="158145" y="80441"/>
                  </a:lnTo>
                  <a:lnTo>
                    <a:pt x="158780" y="80441"/>
                  </a:lnTo>
                  <a:lnTo>
                    <a:pt x="159542" y="80441"/>
                  </a:lnTo>
                  <a:lnTo>
                    <a:pt x="218089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994" y="80441"/>
                  </a:lnTo>
                  <a:lnTo>
                    <a:pt x="219994" y="80441"/>
                  </a:lnTo>
                  <a:lnTo>
                    <a:pt x="220756" y="81076"/>
                  </a:lnTo>
                  <a:lnTo>
                    <a:pt x="220756" y="81076"/>
                  </a:lnTo>
                  <a:lnTo>
                    <a:pt x="220756" y="81838"/>
                  </a:lnTo>
                  <a:lnTo>
                    <a:pt x="220756" y="81838"/>
                  </a:lnTo>
                  <a:lnTo>
                    <a:pt x="220756" y="82727"/>
                  </a:lnTo>
                  <a:lnTo>
                    <a:pt x="220756" y="83362"/>
                  </a:lnTo>
                  <a:lnTo>
                    <a:pt x="220756" y="84251"/>
                  </a:lnTo>
                  <a:cubicBezTo>
                    <a:pt x="220756" y="84251"/>
                    <a:pt x="220756" y="84251"/>
                    <a:pt x="220756" y="85140"/>
                  </a:cubicBezTo>
                  <a:cubicBezTo>
                    <a:pt x="220756" y="86029"/>
                    <a:pt x="220756" y="85140"/>
                    <a:pt x="220756" y="85140"/>
                  </a:cubicBezTo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PA-椭圆 214"/>
            <p:cNvSpPr/>
            <p:nvPr>
              <p:custDataLst>
                <p:tags r:id="rId3"/>
              </p:custDataLst>
            </p:nvPr>
          </p:nvSpPr>
          <p:spPr>
            <a:xfrm>
              <a:off x="4265533" y="2259555"/>
              <a:ext cx="47315" cy="47315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PA-任意多边形 215"/>
            <p:cNvSpPr/>
            <p:nvPr>
              <p:custDataLst>
                <p:tags r:id="rId4"/>
              </p:custDataLst>
            </p:nvPr>
          </p:nvSpPr>
          <p:spPr>
            <a:xfrm>
              <a:off x="3562009" y="1990001"/>
              <a:ext cx="288620" cy="273256"/>
            </a:xfrm>
            <a:custGeom>
              <a:avLst/>
              <a:gdLst/>
              <a:ahLst/>
              <a:cxnLst/>
              <a:rect l="0" t="0" r="0" b="0"/>
              <a:pathLst>
                <a:path w="204518" h="193631">
                  <a:moveTo>
                    <a:pt x="204517" y="139192"/>
                  </a:moveTo>
                  <a:cubicBezTo>
                    <a:pt x="204517" y="124843"/>
                    <a:pt x="198817" y="111082"/>
                    <a:pt x="188671" y="100936"/>
                  </a:cubicBezTo>
                  <a:cubicBezTo>
                    <a:pt x="178525" y="90790"/>
                    <a:pt x="164764" y="85090"/>
                    <a:pt x="150415" y="85090"/>
                  </a:cubicBezTo>
                  <a:lnTo>
                    <a:pt x="51482" y="85090"/>
                  </a:lnTo>
                  <a:cubicBezTo>
                    <a:pt x="39914" y="85830"/>
                    <a:pt x="28894" y="80079"/>
                    <a:pt x="22886" y="70166"/>
                  </a:cubicBezTo>
                  <a:cubicBezTo>
                    <a:pt x="16878" y="60254"/>
                    <a:pt x="16878" y="47823"/>
                    <a:pt x="22886" y="37911"/>
                  </a:cubicBezTo>
                  <a:cubicBezTo>
                    <a:pt x="28894" y="27998"/>
                    <a:pt x="39914" y="22247"/>
                    <a:pt x="51482" y="22987"/>
                  </a:cubicBezTo>
                  <a:lnTo>
                    <a:pt x="186102" y="22987"/>
                  </a:lnTo>
                  <a:cubicBezTo>
                    <a:pt x="191984" y="22368"/>
                    <a:pt x="196449" y="17408"/>
                    <a:pt x="196449" y="11494"/>
                  </a:cubicBezTo>
                  <a:cubicBezTo>
                    <a:pt x="196449" y="5579"/>
                    <a:pt x="191984" y="619"/>
                    <a:pt x="186102" y="0"/>
                  </a:cubicBezTo>
                  <a:lnTo>
                    <a:pt x="51482" y="0"/>
                  </a:lnTo>
                  <a:cubicBezTo>
                    <a:pt x="22655" y="1398"/>
                    <a:pt x="0" y="25178"/>
                    <a:pt x="0" y="54039"/>
                  </a:cubicBezTo>
                  <a:cubicBezTo>
                    <a:pt x="0" y="82900"/>
                    <a:pt x="22655" y="106679"/>
                    <a:pt x="51482" y="108077"/>
                  </a:cubicBezTo>
                  <a:lnTo>
                    <a:pt x="150415" y="108077"/>
                  </a:lnTo>
                  <a:cubicBezTo>
                    <a:pt x="166794" y="109125"/>
                    <a:pt x="179543" y="122716"/>
                    <a:pt x="179543" y="139129"/>
                  </a:cubicBezTo>
                  <a:cubicBezTo>
                    <a:pt x="179543" y="155541"/>
                    <a:pt x="166794" y="169132"/>
                    <a:pt x="150415" y="170180"/>
                  </a:cubicBezTo>
                  <a:lnTo>
                    <a:pt x="15922" y="170180"/>
                  </a:lnTo>
                  <a:cubicBezTo>
                    <a:pt x="11527" y="169717"/>
                    <a:pt x="7253" y="171801"/>
                    <a:pt x="4912" y="175549"/>
                  </a:cubicBezTo>
                  <a:cubicBezTo>
                    <a:pt x="2570" y="179296"/>
                    <a:pt x="2570" y="184051"/>
                    <a:pt x="4912" y="187798"/>
                  </a:cubicBezTo>
                  <a:cubicBezTo>
                    <a:pt x="7253" y="191546"/>
                    <a:pt x="11527" y="193630"/>
                    <a:pt x="15922" y="193167"/>
                  </a:cubicBezTo>
                  <a:lnTo>
                    <a:pt x="150542" y="193167"/>
                  </a:lnTo>
                  <a:cubicBezTo>
                    <a:pt x="180323" y="193097"/>
                    <a:pt x="204447" y="168973"/>
                    <a:pt x="204517" y="13919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PA-任意多边形 216"/>
            <p:cNvSpPr/>
            <p:nvPr>
              <p:custDataLst>
                <p:tags r:id="rId5"/>
              </p:custDataLst>
            </p:nvPr>
          </p:nvSpPr>
          <p:spPr>
            <a:xfrm>
              <a:off x="3250045" y="1990001"/>
              <a:ext cx="285686" cy="271433"/>
            </a:xfrm>
            <a:custGeom>
              <a:avLst/>
              <a:gdLst/>
              <a:ahLst/>
              <a:cxnLst/>
              <a:rect l="0" t="0" r="0" b="0"/>
              <a:pathLst>
                <a:path w="202439" h="192339">
                  <a:moveTo>
                    <a:pt x="202438" y="54102"/>
                  </a:moveTo>
                  <a:cubicBezTo>
                    <a:pt x="202438" y="39753"/>
                    <a:pt x="196738" y="25992"/>
                    <a:pt x="186592" y="15846"/>
                  </a:cubicBezTo>
                  <a:cubicBezTo>
                    <a:pt x="176446" y="5700"/>
                    <a:pt x="162685" y="0"/>
                    <a:pt x="148336" y="0"/>
                  </a:cubicBezTo>
                  <a:lnTo>
                    <a:pt x="11430" y="0"/>
                  </a:lnTo>
                  <a:cubicBezTo>
                    <a:pt x="5548" y="619"/>
                    <a:pt x="1083" y="5579"/>
                    <a:pt x="1083" y="11493"/>
                  </a:cubicBezTo>
                  <a:cubicBezTo>
                    <a:pt x="1083" y="17408"/>
                    <a:pt x="5548" y="22368"/>
                    <a:pt x="11430" y="22987"/>
                  </a:cubicBezTo>
                  <a:lnTo>
                    <a:pt x="148336" y="22987"/>
                  </a:lnTo>
                  <a:cubicBezTo>
                    <a:pt x="164715" y="24035"/>
                    <a:pt x="177464" y="37626"/>
                    <a:pt x="177464" y="54039"/>
                  </a:cubicBezTo>
                  <a:cubicBezTo>
                    <a:pt x="177464" y="70451"/>
                    <a:pt x="164715" y="84042"/>
                    <a:pt x="148336" y="85090"/>
                  </a:cubicBezTo>
                  <a:lnTo>
                    <a:pt x="33274" y="85090"/>
                  </a:lnTo>
                  <a:cubicBezTo>
                    <a:pt x="14877" y="85160"/>
                    <a:pt x="0" y="100094"/>
                    <a:pt x="0" y="118491"/>
                  </a:cubicBezTo>
                  <a:lnTo>
                    <a:pt x="0" y="118491"/>
                  </a:lnTo>
                  <a:lnTo>
                    <a:pt x="0" y="181991"/>
                  </a:lnTo>
                  <a:cubicBezTo>
                    <a:pt x="619" y="187873"/>
                    <a:pt x="5579" y="192338"/>
                    <a:pt x="11493" y="192338"/>
                  </a:cubicBezTo>
                  <a:cubicBezTo>
                    <a:pt x="17408" y="192338"/>
                    <a:pt x="22368" y="187873"/>
                    <a:pt x="22987" y="181991"/>
                  </a:cubicBezTo>
                  <a:lnTo>
                    <a:pt x="22987" y="150241"/>
                  </a:lnTo>
                  <a:lnTo>
                    <a:pt x="22987" y="150241"/>
                  </a:lnTo>
                  <a:lnTo>
                    <a:pt x="22987" y="118491"/>
                  </a:lnTo>
                  <a:cubicBezTo>
                    <a:pt x="22987" y="112810"/>
                    <a:pt x="27593" y="108204"/>
                    <a:pt x="33274" y="108204"/>
                  </a:cubicBezTo>
                  <a:lnTo>
                    <a:pt x="148336" y="108204"/>
                  </a:lnTo>
                  <a:cubicBezTo>
                    <a:pt x="178216" y="108204"/>
                    <a:pt x="202438" y="83982"/>
                    <a:pt x="202438" y="5410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PA-任意多边形 217"/>
            <p:cNvSpPr/>
            <p:nvPr>
              <p:custDataLst>
                <p:tags r:id="rId6"/>
              </p:custDataLst>
            </p:nvPr>
          </p:nvSpPr>
          <p:spPr>
            <a:xfrm>
              <a:off x="2870014" y="1988724"/>
              <a:ext cx="328124" cy="276070"/>
            </a:xfrm>
            <a:custGeom>
              <a:avLst/>
              <a:gdLst/>
              <a:ahLst/>
              <a:cxnLst/>
              <a:rect l="0" t="0" r="0" b="0"/>
              <a:pathLst>
                <a:path w="232511" h="195625">
                  <a:moveTo>
                    <a:pt x="232336" y="12589"/>
                  </a:moveTo>
                  <a:cubicBezTo>
                    <a:pt x="232510" y="8064"/>
                    <a:pt x="229967" y="3872"/>
                    <a:pt x="225874" y="1936"/>
                  </a:cubicBezTo>
                  <a:cubicBezTo>
                    <a:pt x="221781" y="0"/>
                    <a:pt x="216927" y="694"/>
                    <a:pt x="213540" y="3699"/>
                  </a:cubicBezTo>
                  <a:lnTo>
                    <a:pt x="130228" y="71390"/>
                  </a:lnTo>
                  <a:lnTo>
                    <a:pt x="148516" y="86249"/>
                  </a:lnTo>
                  <a:lnTo>
                    <a:pt x="209476" y="36719"/>
                  </a:lnTo>
                  <a:lnTo>
                    <a:pt x="209476" y="158893"/>
                  </a:lnTo>
                  <a:lnTo>
                    <a:pt x="183060" y="137430"/>
                  </a:lnTo>
                  <a:cubicBezTo>
                    <a:pt x="182600" y="137243"/>
                    <a:pt x="182172" y="136986"/>
                    <a:pt x="181790" y="136668"/>
                  </a:cubicBezTo>
                  <a:lnTo>
                    <a:pt x="116004" y="82693"/>
                  </a:lnTo>
                  <a:lnTo>
                    <a:pt x="97970" y="97552"/>
                  </a:lnTo>
                  <a:lnTo>
                    <a:pt x="97970" y="97552"/>
                  </a:lnTo>
                  <a:lnTo>
                    <a:pt x="78158" y="113681"/>
                  </a:lnTo>
                  <a:lnTo>
                    <a:pt x="50853" y="135779"/>
                  </a:lnTo>
                  <a:lnTo>
                    <a:pt x="50853" y="135779"/>
                  </a:lnTo>
                  <a:lnTo>
                    <a:pt x="23040" y="158893"/>
                  </a:lnTo>
                  <a:lnTo>
                    <a:pt x="23040" y="36719"/>
                  </a:lnTo>
                  <a:lnTo>
                    <a:pt x="83873" y="86122"/>
                  </a:lnTo>
                  <a:lnTo>
                    <a:pt x="101653" y="71263"/>
                  </a:lnTo>
                  <a:lnTo>
                    <a:pt x="19992" y="4588"/>
                  </a:lnTo>
                  <a:lnTo>
                    <a:pt x="19992" y="4588"/>
                  </a:lnTo>
                  <a:lnTo>
                    <a:pt x="18976" y="3699"/>
                  </a:lnTo>
                  <a:cubicBezTo>
                    <a:pt x="16638" y="1756"/>
                    <a:pt x="13622" y="824"/>
                    <a:pt x="10595" y="1110"/>
                  </a:cubicBezTo>
                  <a:cubicBezTo>
                    <a:pt x="7568" y="1396"/>
                    <a:pt x="4780" y="2876"/>
                    <a:pt x="2847" y="5223"/>
                  </a:cubicBezTo>
                  <a:cubicBezTo>
                    <a:pt x="1154" y="7300"/>
                    <a:pt x="254" y="9910"/>
                    <a:pt x="307" y="12589"/>
                  </a:cubicBezTo>
                  <a:lnTo>
                    <a:pt x="53" y="12589"/>
                  </a:lnTo>
                  <a:lnTo>
                    <a:pt x="53" y="182769"/>
                  </a:lnTo>
                  <a:lnTo>
                    <a:pt x="53" y="182769"/>
                  </a:lnTo>
                  <a:cubicBezTo>
                    <a:pt x="0" y="185448"/>
                    <a:pt x="900" y="188058"/>
                    <a:pt x="2593" y="190135"/>
                  </a:cubicBezTo>
                  <a:cubicBezTo>
                    <a:pt x="6702" y="194999"/>
                    <a:pt x="13971" y="195624"/>
                    <a:pt x="18849" y="191532"/>
                  </a:cubicBezTo>
                  <a:lnTo>
                    <a:pt x="116131" y="112411"/>
                  </a:lnTo>
                  <a:lnTo>
                    <a:pt x="213413" y="191532"/>
                  </a:lnTo>
                  <a:cubicBezTo>
                    <a:pt x="218291" y="195624"/>
                    <a:pt x="225560" y="194999"/>
                    <a:pt x="229669" y="190135"/>
                  </a:cubicBezTo>
                  <a:cubicBezTo>
                    <a:pt x="231352" y="188053"/>
                    <a:pt x="232251" y="185446"/>
                    <a:pt x="232209" y="182769"/>
                  </a:cubicBezTo>
                  <a:lnTo>
                    <a:pt x="232209" y="182769"/>
                  </a:lnTo>
                  <a:lnTo>
                    <a:pt x="232209" y="12462"/>
                  </a:lnTo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accent1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25688" y="2253825"/>
            <a:ext cx="1458950" cy="1458950"/>
            <a:chOff x="5435600" y="946250"/>
            <a:chExt cx="1320800" cy="1320800"/>
          </a:xfrm>
        </p:grpSpPr>
        <p:sp>
          <p:nvSpPr>
            <p:cNvPr id="54" name="椭圆 53"/>
            <p:cNvSpPr/>
            <p:nvPr/>
          </p:nvSpPr>
          <p:spPr>
            <a:xfrm>
              <a:off x="5435600" y="946250"/>
              <a:ext cx="1320800" cy="1320800"/>
            </a:xfrm>
            <a:prstGeom prst="ellipse">
              <a:avLst/>
            </a:prstGeom>
            <a:solidFill>
              <a:srgbClr val="FEE89D"/>
            </a:solidFill>
            <a:ln w="57150">
              <a:solidFill>
                <a:srgbClr val="0F4C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library-books_18476"/>
            <p:cNvSpPr>
              <a:spLocks noChangeAspect="1"/>
            </p:cNvSpPr>
            <p:nvPr/>
          </p:nvSpPr>
          <p:spPr bwMode="auto">
            <a:xfrm>
              <a:off x="5752285" y="1298178"/>
              <a:ext cx="687430" cy="581058"/>
            </a:xfrm>
            <a:custGeom>
              <a:avLst/>
              <a:gdLst>
                <a:gd name="connsiteX0" fmla="*/ 217420 w 608094"/>
                <a:gd name="connsiteY0" fmla="*/ 438401 h 513999"/>
                <a:gd name="connsiteX1" fmla="*/ 205206 w 608094"/>
                <a:gd name="connsiteY1" fmla="*/ 450598 h 513999"/>
                <a:gd name="connsiteX2" fmla="*/ 217420 w 608094"/>
                <a:gd name="connsiteY2" fmla="*/ 462795 h 513999"/>
                <a:gd name="connsiteX3" fmla="*/ 276185 w 608094"/>
                <a:gd name="connsiteY3" fmla="*/ 462680 h 513999"/>
                <a:gd name="connsiteX4" fmla="*/ 288399 w 608094"/>
                <a:gd name="connsiteY4" fmla="*/ 450598 h 513999"/>
                <a:gd name="connsiteX5" fmla="*/ 276185 w 608094"/>
                <a:gd name="connsiteY5" fmla="*/ 438516 h 513999"/>
                <a:gd name="connsiteX6" fmla="*/ 41718 w 608094"/>
                <a:gd name="connsiteY6" fmla="*/ 438401 h 513999"/>
                <a:gd name="connsiteX7" fmla="*/ 29502 w 608094"/>
                <a:gd name="connsiteY7" fmla="*/ 450598 h 513999"/>
                <a:gd name="connsiteX8" fmla="*/ 41718 w 608094"/>
                <a:gd name="connsiteY8" fmla="*/ 462795 h 513999"/>
                <a:gd name="connsiteX9" fmla="*/ 100491 w 608094"/>
                <a:gd name="connsiteY9" fmla="*/ 462680 h 513999"/>
                <a:gd name="connsiteX10" fmla="*/ 112591 w 608094"/>
                <a:gd name="connsiteY10" fmla="*/ 450598 h 513999"/>
                <a:gd name="connsiteX11" fmla="*/ 100491 w 608094"/>
                <a:gd name="connsiteY11" fmla="*/ 438516 h 513999"/>
                <a:gd name="connsiteX12" fmla="*/ 217535 w 608094"/>
                <a:gd name="connsiteY12" fmla="*/ 90327 h 513999"/>
                <a:gd name="connsiteX13" fmla="*/ 205321 w 608094"/>
                <a:gd name="connsiteY13" fmla="*/ 102524 h 513999"/>
                <a:gd name="connsiteX14" fmla="*/ 217535 w 608094"/>
                <a:gd name="connsiteY14" fmla="*/ 114721 h 513999"/>
                <a:gd name="connsiteX15" fmla="*/ 276300 w 608094"/>
                <a:gd name="connsiteY15" fmla="*/ 114721 h 513999"/>
                <a:gd name="connsiteX16" fmla="*/ 288399 w 608094"/>
                <a:gd name="connsiteY16" fmla="*/ 102524 h 513999"/>
                <a:gd name="connsiteX17" fmla="*/ 276300 w 608094"/>
                <a:gd name="connsiteY17" fmla="*/ 90327 h 513999"/>
                <a:gd name="connsiteX18" fmla="*/ 41718 w 608094"/>
                <a:gd name="connsiteY18" fmla="*/ 90327 h 513999"/>
                <a:gd name="connsiteX19" fmla="*/ 29617 w 608094"/>
                <a:gd name="connsiteY19" fmla="*/ 102524 h 513999"/>
                <a:gd name="connsiteX20" fmla="*/ 41718 w 608094"/>
                <a:gd name="connsiteY20" fmla="*/ 114721 h 513999"/>
                <a:gd name="connsiteX21" fmla="*/ 100491 w 608094"/>
                <a:gd name="connsiteY21" fmla="*/ 114721 h 513999"/>
                <a:gd name="connsiteX22" fmla="*/ 112591 w 608094"/>
                <a:gd name="connsiteY22" fmla="*/ 102524 h 513999"/>
                <a:gd name="connsiteX23" fmla="*/ 100491 w 608094"/>
                <a:gd name="connsiteY23" fmla="*/ 90327 h 513999"/>
                <a:gd name="connsiteX24" fmla="*/ 357302 w 608094"/>
                <a:gd name="connsiteY24" fmla="*/ 33254 h 513999"/>
                <a:gd name="connsiteX25" fmla="*/ 381620 w 608094"/>
                <a:gd name="connsiteY25" fmla="*/ 48903 h 513999"/>
                <a:gd name="connsiteX26" fmla="*/ 476931 w 608094"/>
                <a:gd name="connsiteY26" fmla="*/ 484904 h 513999"/>
                <a:gd name="connsiteX27" fmla="*/ 461257 w 608094"/>
                <a:gd name="connsiteY27" fmla="*/ 509299 h 513999"/>
                <a:gd name="connsiteX28" fmla="*/ 436939 w 608094"/>
                <a:gd name="connsiteY28" fmla="*/ 493649 h 513999"/>
                <a:gd name="connsiteX29" fmla="*/ 341628 w 608094"/>
                <a:gd name="connsiteY29" fmla="*/ 57534 h 513999"/>
                <a:gd name="connsiteX30" fmla="*/ 357302 w 608094"/>
                <a:gd name="connsiteY30" fmla="*/ 33254 h 513999"/>
                <a:gd name="connsiteX31" fmla="*/ 405056 w 608094"/>
                <a:gd name="connsiteY31" fmla="*/ 22956 h 513999"/>
                <a:gd name="connsiteX32" fmla="*/ 416229 w 608094"/>
                <a:gd name="connsiteY32" fmla="*/ 30089 h 513999"/>
                <a:gd name="connsiteX33" fmla="*/ 516092 w 608094"/>
                <a:gd name="connsiteY33" fmla="*/ 487647 h 513999"/>
                <a:gd name="connsiteX34" fmla="*/ 508951 w 608094"/>
                <a:gd name="connsiteY34" fmla="*/ 498807 h 513999"/>
                <a:gd name="connsiteX35" fmla="*/ 497663 w 608094"/>
                <a:gd name="connsiteY35" fmla="*/ 491674 h 513999"/>
                <a:gd name="connsiteX36" fmla="*/ 397800 w 608094"/>
                <a:gd name="connsiteY36" fmla="*/ 34116 h 513999"/>
                <a:gd name="connsiteX37" fmla="*/ 405056 w 608094"/>
                <a:gd name="connsiteY37" fmla="*/ 22956 h 513999"/>
                <a:gd name="connsiteX38" fmla="*/ 437759 w 608094"/>
                <a:gd name="connsiteY38" fmla="*/ 15758 h 513999"/>
                <a:gd name="connsiteX39" fmla="*/ 449054 w 608094"/>
                <a:gd name="connsiteY39" fmla="*/ 22892 h 513999"/>
                <a:gd name="connsiteX40" fmla="*/ 548976 w 608094"/>
                <a:gd name="connsiteY40" fmla="*/ 480517 h 513999"/>
                <a:gd name="connsiteX41" fmla="*/ 541715 w 608094"/>
                <a:gd name="connsiteY41" fmla="*/ 491679 h 513999"/>
                <a:gd name="connsiteX42" fmla="*/ 530535 w 608094"/>
                <a:gd name="connsiteY42" fmla="*/ 484544 h 513999"/>
                <a:gd name="connsiteX43" fmla="*/ 430614 w 608094"/>
                <a:gd name="connsiteY43" fmla="*/ 26920 h 513999"/>
                <a:gd name="connsiteX44" fmla="*/ 437759 w 608094"/>
                <a:gd name="connsiteY44" fmla="*/ 15758 h 513999"/>
                <a:gd name="connsiteX45" fmla="*/ 488012 w 608094"/>
                <a:gd name="connsiteY45" fmla="*/ 4886 h 513999"/>
                <a:gd name="connsiteX46" fmla="*/ 512325 w 608094"/>
                <a:gd name="connsiteY46" fmla="*/ 20419 h 513999"/>
                <a:gd name="connsiteX47" fmla="*/ 607618 w 608094"/>
                <a:gd name="connsiteY47" fmla="*/ 456470 h 513999"/>
                <a:gd name="connsiteX48" fmla="*/ 591947 w 608094"/>
                <a:gd name="connsiteY48" fmla="*/ 480746 h 513999"/>
                <a:gd name="connsiteX49" fmla="*/ 567634 w 608094"/>
                <a:gd name="connsiteY49" fmla="*/ 465099 h 513999"/>
                <a:gd name="connsiteX50" fmla="*/ 472456 w 608094"/>
                <a:gd name="connsiteY50" fmla="*/ 29163 h 513999"/>
                <a:gd name="connsiteX51" fmla="*/ 488012 w 608094"/>
                <a:gd name="connsiteY51" fmla="*/ 4886 h 513999"/>
                <a:gd name="connsiteX52" fmla="*/ 210622 w 608094"/>
                <a:gd name="connsiteY52" fmla="*/ 0 h 513999"/>
                <a:gd name="connsiteX53" fmla="*/ 283099 w 608094"/>
                <a:gd name="connsiteY53" fmla="*/ 115 h 513999"/>
                <a:gd name="connsiteX54" fmla="*/ 317782 w 608094"/>
                <a:gd name="connsiteY54" fmla="*/ 34750 h 513999"/>
                <a:gd name="connsiteX55" fmla="*/ 317551 w 608094"/>
                <a:gd name="connsiteY55" fmla="*/ 479364 h 513999"/>
                <a:gd name="connsiteX56" fmla="*/ 282868 w 608094"/>
                <a:gd name="connsiteY56" fmla="*/ 513999 h 513999"/>
                <a:gd name="connsiteX57" fmla="*/ 210391 w 608094"/>
                <a:gd name="connsiteY57" fmla="*/ 513999 h 513999"/>
                <a:gd name="connsiteX58" fmla="*/ 175708 w 608094"/>
                <a:gd name="connsiteY58" fmla="*/ 479249 h 513999"/>
                <a:gd name="connsiteX59" fmla="*/ 176054 w 608094"/>
                <a:gd name="connsiteY59" fmla="*/ 34635 h 513999"/>
                <a:gd name="connsiteX60" fmla="*/ 210622 w 608094"/>
                <a:gd name="connsiteY60" fmla="*/ 0 h 513999"/>
                <a:gd name="connsiteX61" fmla="*/ 34918 w 608094"/>
                <a:gd name="connsiteY61" fmla="*/ 0 h 513999"/>
                <a:gd name="connsiteX62" fmla="*/ 107290 w 608094"/>
                <a:gd name="connsiteY62" fmla="*/ 115 h 513999"/>
                <a:gd name="connsiteX63" fmla="*/ 141978 w 608094"/>
                <a:gd name="connsiteY63" fmla="*/ 34750 h 513999"/>
                <a:gd name="connsiteX64" fmla="*/ 141748 w 608094"/>
                <a:gd name="connsiteY64" fmla="*/ 479364 h 513999"/>
                <a:gd name="connsiteX65" fmla="*/ 106944 w 608094"/>
                <a:gd name="connsiteY65" fmla="*/ 513999 h 513999"/>
                <a:gd name="connsiteX66" fmla="*/ 34573 w 608094"/>
                <a:gd name="connsiteY66" fmla="*/ 513999 h 513999"/>
                <a:gd name="connsiteX67" fmla="*/ 0 w 608094"/>
                <a:gd name="connsiteY67" fmla="*/ 479249 h 513999"/>
                <a:gd name="connsiteX68" fmla="*/ 230 w 608094"/>
                <a:gd name="connsiteY68" fmla="*/ 34635 h 513999"/>
                <a:gd name="connsiteX69" fmla="*/ 34918 w 608094"/>
                <a:gd name="connsiteY69" fmla="*/ 0 h 51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8094" h="513999">
                  <a:moveTo>
                    <a:pt x="217420" y="438401"/>
                  </a:moveTo>
                  <a:cubicBezTo>
                    <a:pt x="210737" y="438401"/>
                    <a:pt x="205206" y="443924"/>
                    <a:pt x="205206" y="450598"/>
                  </a:cubicBezTo>
                  <a:cubicBezTo>
                    <a:pt x="205206" y="457272"/>
                    <a:pt x="210737" y="462795"/>
                    <a:pt x="217420" y="462795"/>
                  </a:cubicBezTo>
                  <a:lnTo>
                    <a:pt x="276185" y="462680"/>
                  </a:lnTo>
                  <a:cubicBezTo>
                    <a:pt x="282983" y="462680"/>
                    <a:pt x="288399" y="457387"/>
                    <a:pt x="288399" y="450598"/>
                  </a:cubicBezTo>
                  <a:cubicBezTo>
                    <a:pt x="288399" y="443924"/>
                    <a:pt x="282868" y="438516"/>
                    <a:pt x="276185" y="438516"/>
                  </a:cubicBezTo>
                  <a:close/>
                  <a:moveTo>
                    <a:pt x="41718" y="438401"/>
                  </a:moveTo>
                  <a:cubicBezTo>
                    <a:pt x="34918" y="438401"/>
                    <a:pt x="29502" y="443924"/>
                    <a:pt x="29502" y="450598"/>
                  </a:cubicBezTo>
                  <a:cubicBezTo>
                    <a:pt x="29502" y="457272"/>
                    <a:pt x="35034" y="462795"/>
                    <a:pt x="41718" y="462795"/>
                  </a:cubicBezTo>
                  <a:lnTo>
                    <a:pt x="100491" y="462680"/>
                  </a:lnTo>
                  <a:cubicBezTo>
                    <a:pt x="107175" y="462680"/>
                    <a:pt x="112591" y="457387"/>
                    <a:pt x="112591" y="450598"/>
                  </a:cubicBezTo>
                  <a:cubicBezTo>
                    <a:pt x="112591" y="443924"/>
                    <a:pt x="107175" y="438516"/>
                    <a:pt x="100491" y="438516"/>
                  </a:cubicBezTo>
                  <a:close/>
                  <a:moveTo>
                    <a:pt x="217535" y="90327"/>
                  </a:moveTo>
                  <a:cubicBezTo>
                    <a:pt x="210737" y="90327"/>
                    <a:pt x="205321" y="95850"/>
                    <a:pt x="205321" y="102524"/>
                  </a:cubicBezTo>
                  <a:cubicBezTo>
                    <a:pt x="205321" y="109198"/>
                    <a:pt x="210737" y="114721"/>
                    <a:pt x="217535" y="114721"/>
                  </a:cubicBezTo>
                  <a:lnTo>
                    <a:pt x="276300" y="114721"/>
                  </a:lnTo>
                  <a:cubicBezTo>
                    <a:pt x="282983" y="114721"/>
                    <a:pt x="288399" y="109198"/>
                    <a:pt x="288399" y="102524"/>
                  </a:cubicBezTo>
                  <a:cubicBezTo>
                    <a:pt x="288399" y="95850"/>
                    <a:pt x="282983" y="90327"/>
                    <a:pt x="276300" y="90327"/>
                  </a:cubicBezTo>
                  <a:close/>
                  <a:moveTo>
                    <a:pt x="41718" y="90327"/>
                  </a:moveTo>
                  <a:cubicBezTo>
                    <a:pt x="35034" y="90327"/>
                    <a:pt x="29617" y="95850"/>
                    <a:pt x="29617" y="102524"/>
                  </a:cubicBezTo>
                  <a:cubicBezTo>
                    <a:pt x="29617" y="109198"/>
                    <a:pt x="35034" y="114721"/>
                    <a:pt x="41718" y="114721"/>
                  </a:cubicBezTo>
                  <a:lnTo>
                    <a:pt x="100491" y="114721"/>
                  </a:lnTo>
                  <a:cubicBezTo>
                    <a:pt x="107175" y="114721"/>
                    <a:pt x="112591" y="109198"/>
                    <a:pt x="112591" y="102524"/>
                  </a:cubicBezTo>
                  <a:cubicBezTo>
                    <a:pt x="112591" y="95850"/>
                    <a:pt x="107175" y="90327"/>
                    <a:pt x="100491" y="90327"/>
                  </a:cubicBezTo>
                  <a:close/>
                  <a:moveTo>
                    <a:pt x="357302" y="33254"/>
                  </a:moveTo>
                  <a:cubicBezTo>
                    <a:pt x="368366" y="30837"/>
                    <a:pt x="379199" y="37857"/>
                    <a:pt x="381620" y="48903"/>
                  </a:cubicBezTo>
                  <a:lnTo>
                    <a:pt x="476931" y="484904"/>
                  </a:lnTo>
                  <a:cubicBezTo>
                    <a:pt x="479351" y="495951"/>
                    <a:pt x="472321" y="506882"/>
                    <a:pt x="461257" y="509299"/>
                  </a:cubicBezTo>
                  <a:cubicBezTo>
                    <a:pt x="450193" y="511600"/>
                    <a:pt x="439360" y="504696"/>
                    <a:pt x="436939" y="493649"/>
                  </a:cubicBezTo>
                  <a:lnTo>
                    <a:pt x="341628" y="57534"/>
                  </a:lnTo>
                  <a:cubicBezTo>
                    <a:pt x="339208" y="46602"/>
                    <a:pt x="346238" y="35670"/>
                    <a:pt x="357302" y="33254"/>
                  </a:cubicBezTo>
                  <a:close/>
                  <a:moveTo>
                    <a:pt x="405056" y="22956"/>
                  </a:moveTo>
                  <a:cubicBezTo>
                    <a:pt x="410124" y="21805"/>
                    <a:pt x="415077" y="25027"/>
                    <a:pt x="416229" y="30089"/>
                  </a:cubicBezTo>
                  <a:lnTo>
                    <a:pt x="516092" y="487647"/>
                  </a:lnTo>
                  <a:cubicBezTo>
                    <a:pt x="517244" y="492709"/>
                    <a:pt x="514019" y="497771"/>
                    <a:pt x="508951" y="498807"/>
                  </a:cubicBezTo>
                  <a:cubicBezTo>
                    <a:pt x="503883" y="499957"/>
                    <a:pt x="498815" y="496736"/>
                    <a:pt x="497663" y="491674"/>
                  </a:cubicBezTo>
                  <a:lnTo>
                    <a:pt x="397800" y="34116"/>
                  </a:lnTo>
                  <a:cubicBezTo>
                    <a:pt x="396648" y="29053"/>
                    <a:pt x="399873" y="24106"/>
                    <a:pt x="405056" y="22956"/>
                  </a:cubicBezTo>
                  <a:close/>
                  <a:moveTo>
                    <a:pt x="437759" y="15758"/>
                  </a:moveTo>
                  <a:cubicBezTo>
                    <a:pt x="442830" y="14607"/>
                    <a:pt x="447901" y="17829"/>
                    <a:pt x="449054" y="22892"/>
                  </a:cubicBezTo>
                  <a:lnTo>
                    <a:pt x="548976" y="480517"/>
                  </a:lnTo>
                  <a:cubicBezTo>
                    <a:pt x="550128" y="485580"/>
                    <a:pt x="546786" y="490528"/>
                    <a:pt x="541715" y="491679"/>
                  </a:cubicBezTo>
                  <a:cubicBezTo>
                    <a:pt x="536644" y="492829"/>
                    <a:pt x="531573" y="489607"/>
                    <a:pt x="530535" y="484544"/>
                  </a:cubicBezTo>
                  <a:lnTo>
                    <a:pt x="430614" y="26920"/>
                  </a:lnTo>
                  <a:cubicBezTo>
                    <a:pt x="429461" y="21857"/>
                    <a:pt x="432688" y="16794"/>
                    <a:pt x="437759" y="15758"/>
                  </a:cubicBezTo>
                  <a:close/>
                  <a:moveTo>
                    <a:pt x="488012" y="4886"/>
                  </a:moveTo>
                  <a:cubicBezTo>
                    <a:pt x="499073" y="2470"/>
                    <a:pt x="510020" y="9373"/>
                    <a:pt x="512325" y="20419"/>
                  </a:cubicBezTo>
                  <a:lnTo>
                    <a:pt x="607618" y="456470"/>
                  </a:lnTo>
                  <a:cubicBezTo>
                    <a:pt x="610038" y="467515"/>
                    <a:pt x="603009" y="478330"/>
                    <a:pt x="591947" y="480746"/>
                  </a:cubicBezTo>
                  <a:cubicBezTo>
                    <a:pt x="580885" y="483162"/>
                    <a:pt x="570054" y="476144"/>
                    <a:pt x="567634" y="465099"/>
                  </a:cubicBezTo>
                  <a:lnTo>
                    <a:pt x="472456" y="29163"/>
                  </a:lnTo>
                  <a:cubicBezTo>
                    <a:pt x="470036" y="18117"/>
                    <a:pt x="476950" y="7302"/>
                    <a:pt x="488012" y="4886"/>
                  </a:cubicBezTo>
                  <a:close/>
                  <a:moveTo>
                    <a:pt x="210622" y="0"/>
                  </a:moveTo>
                  <a:lnTo>
                    <a:pt x="283099" y="115"/>
                  </a:lnTo>
                  <a:cubicBezTo>
                    <a:pt x="302341" y="115"/>
                    <a:pt x="317897" y="15649"/>
                    <a:pt x="317782" y="34750"/>
                  </a:cubicBezTo>
                  <a:lnTo>
                    <a:pt x="317551" y="479364"/>
                  </a:lnTo>
                  <a:cubicBezTo>
                    <a:pt x="317551" y="498465"/>
                    <a:pt x="301996" y="513999"/>
                    <a:pt x="282868" y="513999"/>
                  </a:cubicBezTo>
                  <a:lnTo>
                    <a:pt x="210391" y="513999"/>
                  </a:lnTo>
                  <a:cubicBezTo>
                    <a:pt x="191264" y="513999"/>
                    <a:pt x="175708" y="498350"/>
                    <a:pt x="175708" y="479249"/>
                  </a:cubicBezTo>
                  <a:lnTo>
                    <a:pt x="176054" y="34635"/>
                  </a:lnTo>
                  <a:cubicBezTo>
                    <a:pt x="176054" y="15419"/>
                    <a:pt x="191494" y="0"/>
                    <a:pt x="210622" y="0"/>
                  </a:cubicBezTo>
                  <a:close/>
                  <a:moveTo>
                    <a:pt x="34918" y="0"/>
                  </a:moveTo>
                  <a:lnTo>
                    <a:pt x="107290" y="115"/>
                  </a:lnTo>
                  <a:cubicBezTo>
                    <a:pt x="126536" y="115"/>
                    <a:pt x="141978" y="15649"/>
                    <a:pt x="141978" y="34750"/>
                  </a:cubicBezTo>
                  <a:lnTo>
                    <a:pt x="141748" y="479364"/>
                  </a:lnTo>
                  <a:cubicBezTo>
                    <a:pt x="141748" y="498465"/>
                    <a:pt x="126190" y="513999"/>
                    <a:pt x="106944" y="513999"/>
                  </a:cubicBezTo>
                  <a:lnTo>
                    <a:pt x="34573" y="513999"/>
                  </a:lnTo>
                  <a:cubicBezTo>
                    <a:pt x="15442" y="513999"/>
                    <a:pt x="0" y="498350"/>
                    <a:pt x="0" y="479249"/>
                  </a:cubicBezTo>
                  <a:lnTo>
                    <a:pt x="230" y="34635"/>
                  </a:lnTo>
                  <a:cubicBezTo>
                    <a:pt x="230" y="15419"/>
                    <a:pt x="15788" y="0"/>
                    <a:pt x="349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4285797" y="2137480"/>
            <a:ext cx="3230880" cy="101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532810" y="2715826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08515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0" name="矩形 59"/>
          <p:cNvSpPr/>
          <p:nvPr/>
        </p:nvSpPr>
        <p:spPr>
          <a:xfrm>
            <a:off x="5837947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1" name="矩形 60"/>
          <p:cNvSpPr/>
          <p:nvPr/>
        </p:nvSpPr>
        <p:spPr>
          <a:xfrm>
            <a:off x="7367379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</p:spTree>
    <p:custDataLst>
      <p:tags r:id="rId7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稻壳儿搜索【幻雨工作室】_2"/>
          <p:cNvSpPr/>
          <p:nvPr/>
        </p:nvSpPr>
        <p:spPr>
          <a:xfrm>
            <a:off x="4887689" y="2295078"/>
            <a:ext cx="2365822" cy="2365822"/>
          </a:xfrm>
          <a:prstGeom prst="ellipse">
            <a:avLst/>
          </a:prstGeom>
          <a:solidFill>
            <a:srgbClr val="FEE89D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稻壳儿搜索【幻雨工作室】_3"/>
          <p:cNvSpPr/>
          <p:nvPr/>
        </p:nvSpPr>
        <p:spPr>
          <a:xfrm>
            <a:off x="842849" y="2963438"/>
            <a:ext cx="1029434" cy="1029434"/>
          </a:xfrm>
          <a:prstGeom prst="ellipse">
            <a:avLst/>
          </a:prstGeom>
          <a:solidFill>
            <a:schemeClr val="accent1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稻壳儿搜索【幻雨工作室】_4"/>
          <p:cNvSpPr/>
          <p:nvPr/>
        </p:nvSpPr>
        <p:spPr>
          <a:xfrm>
            <a:off x="2930867" y="2963272"/>
            <a:ext cx="1029434" cy="1029434"/>
          </a:xfrm>
          <a:prstGeom prst="ellipse">
            <a:avLst/>
          </a:prstGeom>
          <a:solidFill>
            <a:srgbClr val="FEE89D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稻壳儿搜索【幻雨工作室】_5"/>
          <p:cNvSpPr/>
          <p:nvPr/>
        </p:nvSpPr>
        <p:spPr>
          <a:xfrm>
            <a:off x="8356618" y="2963272"/>
            <a:ext cx="1029434" cy="1029434"/>
          </a:xfrm>
          <a:prstGeom prst="ellipse">
            <a:avLst/>
          </a:prstGeom>
          <a:solidFill>
            <a:srgbClr val="FEE89D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稻壳儿搜索【幻雨工作室】_6"/>
          <p:cNvSpPr/>
          <p:nvPr/>
        </p:nvSpPr>
        <p:spPr>
          <a:xfrm>
            <a:off x="10434879" y="2963272"/>
            <a:ext cx="1029434" cy="1029434"/>
          </a:xfrm>
          <a:prstGeom prst="ellipse">
            <a:avLst/>
          </a:prstGeom>
          <a:solidFill>
            <a:schemeClr val="accent1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稻壳儿搜索【幻雨工作室】_7"/>
          <p:cNvSpPr>
            <a:spLocks noEditPoints="1"/>
          </p:cNvSpPr>
          <p:nvPr/>
        </p:nvSpPr>
        <p:spPr bwMode="auto">
          <a:xfrm>
            <a:off x="10728140" y="3238277"/>
            <a:ext cx="442913" cy="479425"/>
          </a:xfrm>
          <a:custGeom>
            <a:avLst/>
            <a:gdLst>
              <a:gd name="T0" fmla="*/ 59 w 118"/>
              <a:gd name="T1" fmla="*/ 0 h 128"/>
              <a:gd name="T2" fmla="*/ 59 w 118"/>
              <a:gd name="T3" fmla="*/ 0 h 128"/>
              <a:gd name="T4" fmla="*/ 59 w 118"/>
              <a:gd name="T5" fmla="*/ 0 h 128"/>
              <a:gd name="T6" fmla="*/ 59 w 118"/>
              <a:gd name="T7" fmla="*/ 0 h 128"/>
              <a:gd name="T8" fmla="*/ 59 w 118"/>
              <a:gd name="T9" fmla="*/ 0 h 128"/>
              <a:gd name="T10" fmla="*/ 0 w 118"/>
              <a:gd name="T11" fmla="*/ 21 h 128"/>
              <a:gd name="T12" fmla="*/ 59 w 118"/>
              <a:gd name="T13" fmla="*/ 128 h 128"/>
              <a:gd name="T14" fmla="*/ 59 w 118"/>
              <a:gd name="T15" fmla="*/ 128 h 128"/>
              <a:gd name="T16" fmla="*/ 59 w 118"/>
              <a:gd name="T17" fmla="*/ 128 h 128"/>
              <a:gd name="T18" fmla="*/ 59 w 118"/>
              <a:gd name="T19" fmla="*/ 128 h 128"/>
              <a:gd name="T20" fmla="*/ 59 w 118"/>
              <a:gd name="T21" fmla="*/ 128 h 128"/>
              <a:gd name="T22" fmla="*/ 118 w 118"/>
              <a:gd name="T23" fmla="*/ 21 h 128"/>
              <a:gd name="T24" fmla="*/ 59 w 118"/>
              <a:gd name="T25" fmla="*/ 0 h 128"/>
              <a:gd name="T26" fmla="*/ 54 w 118"/>
              <a:gd name="T27" fmla="*/ 87 h 128"/>
              <a:gd name="T28" fmla="*/ 54 w 118"/>
              <a:gd name="T29" fmla="*/ 87 h 128"/>
              <a:gd name="T30" fmla="*/ 54 w 118"/>
              <a:gd name="T31" fmla="*/ 87 h 128"/>
              <a:gd name="T32" fmla="*/ 33 w 118"/>
              <a:gd name="T33" fmla="*/ 65 h 128"/>
              <a:gd name="T34" fmla="*/ 43 w 118"/>
              <a:gd name="T35" fmla="*/ 55 h 128"/>
              <a:gd name="T36" fmla="*/ 54 w 118"/>
              <a:gd name="T37" fmla="*/ 66 h 128"/>
              <a:gd name="T38" fmla="*/ 78 w 118"/>
              <a:gd name="T39" fmla="*/ 42 h 128"/>
              <a:gd name="T40" fmla="*/ 89 w 118"/>
              <a:gd name="T41" fmla="*/ 52 h 128"/>
              <a:gd name="T42" fmla="*/ 54 w 118"/>
              <a:gd name="T43" fmla="*/ 8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8" h="128">
                <a:moveTo>
                  <a:pt x="59" y="0"/>
                </a:move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43" y="16"/>
                  <a:pt x="18" y="21"/>
                  <a:pt x="0" y="21"/>
                </a:cubicBezTo>
                <a:cubicBezTo>
                  <a:pt x="0" y="67"/>
                  <a:pt x="27" y="107"/>
                  <a:pt x="59" y="128"/>
                </a:cubicBezTo>
                <a:cubicBezTo>
                  <a:pt x="59" y="128"/>
                  <a:pt x="59" y="128"/>
                  <a:pt x="59" y="128"/>
                </a:cubicBezTo>
                <a:cubicBezTo>
                  <a:pt x="59" y="128"/>
                  <a:pt x="59" y="128"/>
                  <a:pt x="59" y="128"/>
                </a:cubicBezTo>
                <a:cubicBezTo>
                  <a:pt x="59" y="128"/>
                  <a:pt x="59" y="128"/>
                  <a:pt x="59" y="128"/>
                </a:cubicBezTo>
                <a:cubicBezTo>
                  <a:pt x="59" y="128"/>
                  <a:pt x="59" y="128"/>
                  <a:pt x="59" y="128"/>
                </a:cubicBezTo>
                <a:cubicBezTo>
                  <a:pt x="91" y="107"/>
                  <a:pt x="118" y="67"/>
                  <a:pt x="118" y="21"/>
                </a:cubicBezTo>
                <a:cubicBezTo>
                  <a:pt x="100" y="21"/>
                  <a:pt x="75" y="16"/>
                  <a:pt x="59" y="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4" y="87"/>
                  <a:pt x="54" y="87"/>
                  <a:pt x="54" y="87"/>
                </a:cubicBezTo>
                <a:cubicBezTo>
                  <a:pt x="33" y="65"/>
                  <a:pt x="33" y="65"/>
                  <a:pt x="33" y="65"/>
                </a:cubicBezTo>
                <a:cubicBezTo>
                  <a:pt x="43" y="55"/>
                  <a:pt x="43" y="55"/>
                  <a:pt x="43" y="55"/>
                </a:cubicBezTo>
                <a:cubicBezTo>
                  <a:pt x="54" y="66"/>
                  <a:pt x="54" y="66"/>
                  <a:pt x="54" y="66"/>
                </a:cubicBezTo>
                <a:cubicBezTo>
                  <a:pt x="78" y="42"/>
                  <a:pt x="78" y="42"/>
                  <a:pt x="78" y="42"/>
                </a:cubicBezTo>
                <a:cubicBezTo>
                  <a:pt x="89" y="52"/>
                  <a:pt x="89" y="52"/>
                  <a:pt x="89" y="52"/>
                </a:cubicBezTo>
                <a:lnTo>
                  <a:pt x="54" y="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稻壳儿搜索【幻雨工作室】_8"/>
          <p:cNvSpPr/>
          <p:nvPr/>
        </p:nvSpPr>
        <p:spPr bwMode="auto">
          <a:xfrm>
            <a:off x="1117854" y="3286695"/>
            <a:ext cx="479425" cy="382588"/>
          </a:xfrm>
          <a:custGeom>
            <a:avLst/>
            <a:gdLst>
              <a:gd name="T0" fmla="*/ 139 w 302"/>
              <a:gd name="T1" fmla="*/ 33 h 241"/>
              <a:gd name="T2" fmla="*/ 92 w 302"/>
              <a:gd name="T3" fmla="*/ 0 h 241"/>
              <a:gd name="T4" fmla="*/ 0 w 302"/>
              <a:gd name="T5" fmla="*/ 0 h 241"/>
              <a:gd name="T6" fmla="*/ 0 w 302"/>
              <a:gd name="T7" fmla="*/ 241 h 241"/>
              <a:gd name="T8" fmla="*/ 302 w 302"/>
              <a:gd name="T9" fmla="*/ 241 h 241"/>
              <a:gd name="T10" fmla="*/ 302 w 302"/>
              <a:gd name="T11" fmla="*/ 33 h 241"/>
              <a:gd name="T12" fmla="*/ 139 w 302"/>
              <a:gd name="T13" fmla="*/ 33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2" h="241">
                <a:moveTo>
                  <a:pt x="139" y="33"/>
                </a:moveTo>
                <a:lnTo>
                  <a:pt x="92" y="0"/>
                </a:lnTo>
                <a:lnTo>
                  <a:pt x="0" y="0"/>
                </a:lnTo>
                <a:lnTo>
                  <a:pt x="0" y="241"/>
                </a:lnTo>
                <a:lnTo>
                  <a:pt x="302" y="241"/>
                </a:lnTo>
                <a:lnTo>
                  <a:pt x="302" y="33"/>
                </a:lnTo>
                <a:lnTo>
                  <a:pt x="139" y="3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1" name="稻壳儿搜索【幻雨工作室】_9"/>
          <p:cNvGrpSpPr/>
          <p:nvPr/>
        </p:nvGrpSpPr>
        <p:grpSpPr>
          <a:xfrm>
            <a:off x="8706235" y="3237483"/>
            <a:ext cx="330200" cy="481013"/>
            <a:chOff x="8331200" y="1257300"/>
            <a:chExt cx="330200" cy="481013"/>
          </a:xfrm>
          <a:solidFill>
            <a:schemeClr val="accent1"/>
          </a:solidFill>
          <a:effectLst/>
        </p:grpSpPr>
        <p:sp>
          <p:nvSpPr>
            <p:cNvPr id="12" name="Oval 135"/>
            <p:cNvSpPr>
              <a:spLocks noChangeArrowheads="1"/>
            </p:cNvSpPr>
            <p:nvPr/>
          </p:nvSpPr>
          <p:spPr bwMode="auto">
            <a:xfrm>
              <a:off x="8440738" y="1365250"/>
              <a:ext cx="112713" cy="1127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Freeform 136"/>
            <p:cNvSpPr>
              <a:spLocks noEditPoints="1"/>
            </p:cNvSpPr>
            <p:nvPr/>
          </p:nvSpPr>
          <p:spPr bwMode="auto">
            <a:xfrm>
              <a:off x="8331200" y="1257300"/>
              <a:ext cx="330200" cy="330200"/>
            </a:xfrm>
            <a:custGeom>
              <a:avLst/>
              <a:gdLst>
                <a:gd name="T0" fmla="*/ 88 w 88"/>
                <a:gd name="T1" fmla="*/ 44 h 88"/>
                <a:gd name="T2" fmla="*/ 79 w 88"/>
                <a:gd name="T3" fmla="*/ 35 h 88"/>
                <a:gd name="T4" fmla="*/ 82 w 88"/>
                <a:gd name="T5" fmla="*/ 22 h 88"/>
                <a:gd name="T6" fmla="*/ 70 w 88"/>
                <a:gd name="T7" fmla="*/ 19 h 88"/>
                <a:gd name="T8" fmla="*/ 66 w 88"/>
                <a:gd name="T9" fmla="*/ 6 h 88"/>
                <a:gd name="T10" fmla="*/ 53 w 88"/>
                <a:gd name="T11" fmla="*/ 9 h 88"/>
                <a:gd name="T12" fmla="*/ 44 w 88"/>
                <a:gd name="T13" fmla="*/ 0 h 88"/>
                <a:gd name="T14" fmla="*/ 35 w 88"/>
                <a:gd name="T15" fmla="*/ 9 h 88"/>
                <a:gd name="T16" fmla="*/ 22 w 88"/>
                <a:gd name="T17" fmla="*/ 6 h 88"/>
                <a:gd name="T18" fmla="*/ 18 w 88"/>
                <a:gd name="T19" fmla="*/ 19 h 88"/>
                <a:gd name="T20" fmla="*/ 6 w 88"/>
                <a:gd name="T21" fmla="*/ 22 h 88"/>
                <a:gd name="T22" fmla="*/ 9 w 88"/>
                <a:gd name="T23" fmla="*/ 35 h 88"/>
                <a:gd name="T24" fmla="*/ 0 w 88"/>
                <a:gd name="T25" fmla="*/ 44 h 88"/>
                <a:gd name="T26" fmla="*/ 9 w 88"/>
                <a:gd name="T27" fmla="*/ 54 h 88"/>
                <a:gd name="T28" fmla="*/ 6 w 88"/>
                <a:gd name="T29" fmla="*/ 66 h 88"/>
                <a:gd name="T30" fmla="*/ 18 w 88"/>
                <a:gd name="T31" fmla="*/ 70 h 88"/>
                <a:gd name="T32" fmla="*/ 22 w 88"/>
                <a:gd name="T33" fmla="*/ 82 h 88"/>
                <a:gd name="T34" fmla="*/ 35 w 88"/>
                <a:gd name="T35" fmla="*/ 79 h 88"/>
                <a:gd name="T36" fmla="*/ 44 w 88"/>
                <a:gd name="T37" fmla="*/ 88 h 88"/>
                <a:gd name="T38" fmla="*/ 53 w 88"/>
                <a:gd name="T39" fmla="*/ 79 h 88"/>
                <a:gd name="T40" fmla="*/ 66 w 88"/>
                <a:gd name="T41" fmla="*/ 82 h 88"/>
                <a:gd name="T42" fmla="*/ 70 w 88"/>
                <a:gd name="T43" fmla="*/ 70 h 88"/>
                <a:gd name="T44" fmla="*/ 82 w 88"/>
                <a:gd name="T45" fmla="*/ 66 h 88"/>
                <a:gd name="T46" fmla="*/ 79 w 88"/>
                <a:gd name="T47" fmla="*/ 54 h 88"/>
                <a:gd name="T48" fmla="*/ 88 w 88"/>
                <a:gd name="T49" fmla="*/ 44 h 88"/>
                <a:gd name="T50" fmla="*/ 44 w 88"/>
                <a:gd name="T51" fmla="*/ 69 h 88"/>
                <a:gd name="T52" fmla="*/ 19 w 88"/>
                <a:gd name="T53" fmla="*/ 44 h 88"/>
                <a:gd name="T54" fmla="*/ 44 w 88"/>
                <a:gd name="T55" fmla="*/ 20 h 88"/>
                <a:gd name="T56" fmla="*/ 69 w 88"/>
                <a:gd name="T57" fmla="*/ 44 h 88"/>
                <a:gd name="T58" fmla="*/ 44 w 88"/>
                <a:gd name="T59" fmla="*/ 6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cubicBezTo>
                    <a:pt x="79" y="35"/>
                    <a:pt x="79" y="35"/>
                    <a:pt x="79" y="35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35" y="79"/>
                    <a:pt x="35" y="79"/>
                    <a:pt x="35" y="79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79" y="54"/>
                    <a:pt x="79" y="54"/>
                    <a:pt x="79" y="54"/>
                  </a:cubicBezTo>
                  <a:lnTo>
                    <a:pt x="88" y="44"/>
                  </a:lnTo>
                  <a:close/>
                  <a:moveTo>
                    <a:pt x="44" y="69"/>
                  </a:moveTo>
                  <a:cubicBezTo>
                    <a:pt x="30" y="69"/>
                    <a:pt x="19" y="58"/>
                    <a:pt x="19" y="44"/>
                  </a:cubicBezTo>
                  <a:cubicBezTo>
                    <a:pt x="19" y="31"/>
                    <a:pt x="30" y="20"/>
                    <a:pt x="44" y="20"/>
                  </a:cubicBezTo>
                  <a:cubicBezTo>
                    <a:pt x="58" y="20"/>
                    <a:pt x="69" y="31"/>
                    <a:pt x="69" y="44"/>
                  </a:cubicBezTo>
                  <a:cubicBezTo>
                    <a:pt x="69" y="58"/>
                    <a:pt x="58" y="69"/>
                    <a:pt x="44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Freeform 137"/>
            <p:cNvSpPr/>
            <p:nvPr/>
          </p:nvSpPr>
          <p:spPr bwMode="auto">
            <a:xfrm>
              <a:off x="8440738" y="1595438"/>
              <a:ext cx="112713" cy="142875"/>
            </a:xfrm>
            <a:custGeom>
              <a:avLst/>
              <a:gdLst>
                <a:gd name="T0" fmla="*/ 52 w 71"/>
                <a:gd name="T1" fmla="*/ 12 h 90"/>
                <a:gd name="T2" fmla="*/ 35 w 71"/>
                <a:gd name="T3" fmla="*/ 28 h 90"/>
                <a:gd name="T4" fmla="*/ 19 w 71"/>
                <a:gd name="T5" fmla="*/ 12 h 90"/>
                <a:gd name="T6" fmla="*/ 7 w 71"/>
                <a:gd name="T7" fmla="*/ 0 h 90"/>
                <a:gd name="T8" fmla="*/ 0 w 71"/>
                <a:gd name="T9" fmla="*/ 2 h 90"/>
                <a:gd name="T10" fmla="*/ 0 w 71"/>
                <a:gd name="T11" fmla="*/ 90 h 90"/>
                <a:gd name="T12" fmla="*/ 35 w 71"/>
                <a:gd name="T13" fmla="*/ 57 h 90"/>
                <a:gd name="T14" fmla="*/ 71 w 71"/>
                <a:gd name="T15" fmla="*/ 90 h 90"/>
                <a:gd name="T16" fmla="*/ 71 w 71"/>
                <a:gd name="T17" fmla="*/ 2 h 90"/>
                <a:gd name="T18" fmla="*/ 64 w 71"/>
                <a:gd name="T19" fmla="*/ 0 h 90"/>
                <a:gd name="T20" fmla="*/ 52 w 71"/>
                <a:gd name="T21" fmla="*/ 1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90">
                  <a:moveTo>
                    <a:pt x="52" y="12"/>
                  </a:moveTo>
                  <a:lnTo>
                    <a:pt x="35" y="28"/>
                  </a:lnTo>
                  <a:lnTo>
                    <a:pt x="19" y="12"/>
                  </a:lnTo>
                  <a:lnTo>
                    <a:pt x="7" y="0"/>
                  </a:lnTo>
                  <a:lnTo>
                    <a:pt x="0" y="2"/>
                  </a:lnTo>
                  <a:lnTo>
                    <a:pt x="0" y="90"/>
                  </a:lnTo>
                  <a:lnTo>
                    <a:pt x="35" y="57"/>
                  </a:lnTo>
                  <a:lnTo>
                    <a:pt x="71" y="90"/>
                  </a:lnTo>
                  <a:lnTo>
                    <a:pt x="71" y="2"/>
                  </a:lnTo>
                  <a:lnTo>
                    <a:pt x="64" y="0"/>
                  </a:lnTo>
                  <a:lnTo>
                    <a:pt x="52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稻壳儿搜索【幻雨工作室】_10"/>
          <p:cNvGrpSpPr/>
          <p:nvPr/>
        </p:nvGrpSpPr>
        <p:grpSpPr>
          <a:xfrm>
            <a:off x="3205872" y="3248595"/>
            <a:ext cx="479425" cy="458788"/>
            <a:chOff x="5373688" y="1268413"/>
            <a:chExt cx="479425" cy="458788"/>
          </a:xfrm>
          <a:solidFill>
            <a:schemeClr val="accent1"/>
          </a:solidFill>
          <a:effectLst/>
        </p:grpSpPr>
        <p:sp>
          <p:nvSpPr>
            <p:cNvPr id="16" name="Freeform 140"/>
            <p:cNvSpPr>
              <a:spLocks noEditPoints="1"/>
            </p:cNvSpPr>
            <p:nvPr/>
          </p:nvSpPr>
          <p:spPr bwMode="auto">
            <a:xfrm>
              <a:off x="5519738" y="1282700"/>
              <a:ext cx="112713" cy="439738"/>
            </a:xfrm>
            <a:custGeom>
              <a:avLst/>
              <a:gdLst>
                <a:gd name="T0" fmla="*/ 0 w 71"/>
                <a:gd name="T1" fmla="*/ 277 h 277"/>
                <a:gd name="T2" fmla="*/ 71 w 71"/>
                <a:gd name="T3" fmla="*/ 277 h 277"/>
                <a:gd name="T4" fmla="*/ 71 w 71"/>
                <a:gd name="T5" fmla="*/ 0 h 277"/>
                <a:gd name="T6" fmla="*/ 0 w 71"/>
                <a:gd name="T7" fmla="*/ 0 h 277"/>
                <a:gd name="T8" fmla="*/ 0 w 71"/>
                <a:gd name="T9" fmla="*/ 277 h 277"/>
                <a:gd name="T10" fmla="*/ 24 w 71"/>
                <a:gd name="T11" fmla="*/ 81 h 277"/>
                <a:gd name="T12" fmla="*/ 47 w 71"/>
                <a:gd name="T13" fmla="*/ 81 h 277"/>
                <a:gd name="T14" fmla="*/ 47 w 71"/>
                <a:gd name="T15" fmla="*/ 197 h 277"/>
                <a:gd name="T16" fmla="*/ 24 w 71"/>
                <a:gd name="T17" fmla="*/ 197 h 277"/>
                <a:gd name="T18" fmla="*/ 24 w 71"/>
                <a:gd name="T19" fmla="*/ 8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277">
                  <a:moveTo>
                    <a:pt x="0" y="277"/>
                  </a:moveTo>
                  <a:lnTo>
                    <a:pt x="71" y="277"/>
                  </a:lnTo>
                  <a:lnTo>
                    <a:pt x="71" y="0"/>
                  </a:lnTo>
                  <a:lnTo>
                    <a:pt x="0" y="0"/>
                  </a:lnTo>
                  <a:lnTo>
                    <a:pt x="0" y="277"/>
                  </a:lnTo>
                  <a:close/>
                  <a:moveTo>
                    <a:pt x="24" y="81"/>
                  </a:moveTo>
                  <a:lnTo>
                    <a:pt x="47" y="81"/>
                  </a:lnTo>
                  <a:lnTo>
                    <a:pt x="47" y="197"/>
                  </a:lnTo>
                  <a:lnTo>
                    <a:pt x="24" y="197"/>
                  </a:lnTo>
                  <a:lnTo>
                    <a:pt x="24" y="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Freeform 141"/>
            <p:cNvSpPr>
              <a:spLocks noEditPoints="1"/>
            </p:cNvSpPr>
            <p:nvPr/>
          </p:nvSpPr>
          <p:spPr bwMode="auto">
            <a:xfrm>
              <a:off x="5670550" y="1268413"/>
              <a:ext cx="182563" cy="458788"/>
            </a:xfrm>
            <a:custGeom>
              <a:avLst/>
              <a:gdLst>
                <a:gd name="T0" fmla="*/ 68 w 115"/>
                <a:gd name="T1" fmla="*/ 0 h 289"/>
                <a:gd name="T2" fmla="*/ 0 w 115"/>
                <a:gd name="T3" fmla="*/ 14 h 289"/>
                <a:gd name="T4" fmla="*/ 47 w 115"/>
                <a:gd name="T5" fmla="*/ 289 h 289"/>
                <a:gd name="T6" fmla="*/ 115 w 115"/>
                <a:gd name="T7" fmla="*/ 274 h 289"/>
                <a:gd name="T8" fmla="*/ 68 w 115"/>
                <a:gd name="T9" fmla="*/ 0 h 289"/>
                <a:gd name="T10" fmla="*/ 35 w 115"/>
                <a:gd name="T11" fmla="*/ 90 h 289"/>
                <a:gd name="T12" fmla="*/ 59 w 115"/>
                <a:gd name="T13" fmla="*/ 85 h 289"/>
                <a:gd name="T14" fmla="*/ 78 w 115"/>
                <a:gd name="T15" fmla="*/ 199 h 289"/>
                <a:gd name="T16" fmla="*/ 56 w 115"/>
                <a:gd name="T17" fmla="*/ 203 h 289"/>
                <a:gd name="T18" fmla="*/ 35 w 115"/>
                <a:gd name="T19" fmla="*/ 9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5" h="289">
                  <a:moveTo>
                    <a:pt x="68" y="0"/>
                  </a:moveTo>
                  <a:lnTo>
                    <a:pt x="0" y="14"/>
                  </a:lnTo>
                  <a:lnTo>
                    <a:pt x="47" y="289"/>
                  </a:lnTo>
                  <a:lnTo>
                    <a:pt x="115" y="274"/>
                  </a:lnTo>
                  <a:lnTo>
                    <a:pt x="68" y="0"/>
                  </a:lnTo>
                  <a:close/>
                  <a:moveTo>
                    <a:pt x="35" y="90"/>
                  </a:moveTo>
                  <a:lnTo>
                    <a:pt x="59" y="85"/>
                  </a:lnTo>
                  <a:lnTo>
                    <a:pt x="78" y="199"/>
                  </a:lnTo>
                  <a:lnTo>
                    <a:pt x="56" y="203"/>
                  </a:lnTo>
                  <a:lnTo>
                    <a:pt x="35" y="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Freeform 142"/>
            <p:cNvSpPr>
              <a:spLocks noEditPoints="1"/>
            </p:cNvSpPr>
            <p:nvPr/>
          </p:nvSpPr>
          <p:spPr bwMode="auto">
            <a:xfrm>
              <a:off x="5373688" y="1279525"/>
              <a:ext cx="107950" cy="442913"/>
            </a:xfrm>
            <a:custGeom>
              <a:avLst/>
              <a:gdLst>
                <a:gd name="T0" fmla="*/ 0 w 68"/>
                <a:gd name="T1" fmla="*/ 279 h 279"/>
                <a:gd name="T2" fmla="*/ 68 w 68"/>
                <a:gd name="T3" fmla="*/ 279 h 279"/>
                <a:gd name="T4" fmla="*/ 68 w 68"/>
                <a:gd name="T5" fmla="*/ 0 h 279"/>
                <a:gd name="T6" fmla="*/ 0 w 68"/>
                <a:gd name="T7" fmla="*/ 0 h 279"/>
                <a:gd name="T8" fmla="*/ 0 w 68"/>
                <a:gd name="T9" fmla="*/ 279 h 279"/>
                <a:gd name="T10" fmla="*/ 23 w 68"/>
                <a:gd name="T11" fmla="*/ 83 h 279"/>
                <a:gd name="T12" fmla="*/ 47 w 68"/>
                <a:gd name="T13" fmla="*/ 83 h 279"/>
                <a:gd name="T14" fmla="*/ 47 w 68"/>
                <a:gd name="T15" fmla="*/ 199 h 279"/>
                <a:gd name="T16" fmla="*/ 23 w 68"/>
                <a:gd name="T17" fmla="*/ 199 h 279"/>
                <a:gd name="T18" fmla="*/ 23 w 68"/>
                <a:gd name="T19" fmla="*/ 83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279">
                  <a:moveTo>
                    <a:pt x="0" y="279"/>
                  </a:moveTo>
                  <a:lnTo>
                    <a:pt x="68" y="279"/>
                  </a:lnTo>
                  <a:lnTo>
                    <a:pt x="68" y="0"/>
                  </a:lnTo>
                  <a:lnTo>
                    <a:pt x="0" y="0"/>
                  </a:lnTo>
                  <a:lnTo>
                    <a:pt x="0" y="279"/>
                  </a:lnTo>
                  <a:close/>
                  <a:moveTo>
                    <a:pt x="23" y="83"/>
                  </a:moveTo>
                  <a:lnTo>
                    <a:pt x="47" y="83"/>
                  </a:lnTo>
                  <a:lnTo>
                    <a:pt x="47" y="199"/>
                  </a:lnTo>
                  <a:lnTo>
                    <a:pt x="23" y="199"/>
                  </a:lnTo>
                  <a:lnTo>
                    <a:pt x="23" y="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9" name="稻壳儿搜索【幻雨工作室】_11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05848" y="4079295"/>
            <a:ext cx="2103436" cy="1506855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20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0" name="稻壳儿搜索【幻雨工作室】_12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393866" y="4079295"/>
            <a:ext cx="2103436" cy="1277273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20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1" name="稻壳儿搜索【幻雨工作室】_13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018881" y="4660900"/>
            <a:ext cx="2234629" cy="1615827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20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Aliquam</a:t>
            </a: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 </a:t>
            </a:r>
            <a:r>
              <a:rPr lang="en-US" sz="10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Euismod</a:t>
            </a:r>
            <a:endParaRPr lang="en-US" sz="1050" dirty="0" err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2" name="稻壳儿搜索【幻雨工作室】_14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19617" y="4079295"/>
            <a:ext cx="2103436" cy="1277273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20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3" name="稻壳儿搜索【幻雨工作室】_15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923053" y="4079295"/>
            <a:ext cx="2103436" cy="1277273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lnSpc>
                <a:spcPct val="20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4" name="稻壳儿搜索【幻雨工作室】_16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018882" y="3062491"/>
            <a:ext cx="2103436" cy="830997"/>
          </a:xfrm>
          <a:prstGeom prst="rect">
            <a:avLst/>
          </a:prstGeom>
        </p:spPr>
        <p:txBody>
          <a:bodyPr wrap="square">
            <a:spAutoFit/>
          </a:bodyPr>
          <a:p>
            <a:pPr algn="ct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Key Words Here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稻壳儿搜索【幻雨工作室】_17"/>
          <p:cNvSpPr/>
          <p:nvPr/>
        </p:nvSpPr>
        <p:spPr>
          <a:xfrm>
            <a:off x="8878308" y="1756318"/>
            <a:ext cx="2103436" cy="2103436"/>
          </a:xfrm>
          <a:prstGeom prst="blockArc">
            <a:avLst>
              <a:gd name="adj1" fmla="val 10800000"/>
              <a:gd name="adj2" fmla="val 21342970"/>
              <a:gd name="adj3" fmla="val 89"/>
            </a:avLst>
          </a:prstGeom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稻壳儿搜索【幻雨工作室】_18"/>
          <p:cNvSpPr/>
          <p:nvPr/>
        </p:nvSpPr>
        <p:spPr>
          <a:xfrm>
            <a:off x="1380249" y="1824965"/>
            <a:ext cx="2103436" cy="2103436"/>
          </a:xfrm>
          <a:prstGeom prst="blockArc">
            <a:avLst>
              <a:gd name="adj1" fmla="val 10800000"/>
              <a:gd name="adj2" fmla="val 21342970"/>
              <a:gd name="adj3" fmla="val 89"/>
            </a:avLst>
          </a:prstGeom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稻壳儿搜索【幻雨工作室】_3"/>
          <p:cNvSpPr/>
          <p:nvPr/>
        </p:nvSpPr>
        <p:spPr>
          <a:xfrm>
            <a:off x="669925" y="5457674"/>
            <a:ext cx="3872865" cy="418766"/>
          </a:xfrm>
          <a:prstGeom prst="roundRect">
            <a:avLst/>
          </a:prstGeom>
          <a:solidFill>
            <a:schemeClr val="accent1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spAutoFit/>
          </a:bodyPr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47" t="43529" r="1012" b="6667"/>
          <a:stretch>
            <a:fillRect/>
          </a:stretch>
        </p:blipFill>
        <p:spPr>
          <a:xfrm>
            <a:off x="1167989" y="2239882"/>
            <a:ext cx="2819464" cy="3415553"/>
          </a:xfrm>
          <a:custGeom>
            <a:avLst/>
            <a:gdLst>
              <a:gd name="connsiteX0" fmla="*/ 192759 w 2608730"/>
              <a:gd name="connsiteY0" fmla="*/ 0 h 3415553"/>
              <a:gd name="connsiteX1" fmla="*/ 2415971 w 2608730"/>
              <a:gd name="connsiteY1" fmla="*/ 0 h 3415553"/>
              <a:gd name="connsiteX2" fmla="*/ 2608730 w 2608730"/>
              <a:gd name="connsiteY2" fmla="*/ 192759 h 3415553"/>
              <a:gd name="connsiteX3" fmla="*/ 2608730 w 2608730"/>
              <a:gd name="connsiteY3" fmla="*/ 3222794 h 3415553"/>
              <a:gd name="connsiteX4" fmla="*/ 2415971 w 2608730"/>
              <a:gd name="connsiteY4" fmla="*/ 3415553 h 3415553"/>
              <a:gd name="connsiteX5" fmla="*/ 192759 w 2608730"/>
              <a:gd name="connsiteY5" fmla="*/ 3415553 h 3415553"/>
              <a:gd name="connsiteX6" fmla="*/ 0 w 2608730"/>
              <a:gd name="connsiteY6" fmla="*/ 3222794 h 3415553"/>
              <a:gd name="connsiteX7" fmla="*/ 0 w 2608730"/>
              <a:gd name="connsiteY7" fmla="*/ 192759 h 3415553"/>
              <a:gd name="connsiteX8" fmla="*/ 192759 w 2608730"/>
              <a:gd name="connsiteY8" fmla="*/ 0 h 3415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08730" h="3415553">
                <a:moveTo>
                  <a:pt x="192759" y="0"/>
                </a:moveTo>
                <a:lnTo>
                  <a:pt x="2415971" y="0"/>
                </a:lnTo>
                <a:cubicBezTo>
                  <a:pt x="2522429" y="0"/>
                  <a:pt x="2608730" y="86301"/>
                  <a:pt x="2608730" y="192759"/>
                </a:cubicBezTo>
                <a:lnTo>
                  <a:pt x="2608730" y="3222794"/>
                </a:lnTo>
                <a:cubicBezTo>
                  <a:pt x="2608730" y="3329252"/>
                  <a:pt x="2522429" y="3415553"/>
                  <a:pt x="2415971" y="3415553"/>
                </a:cubicBezTo>
                <a:lnTo>
                  <a:pt x="192759" y="3415553"/>
                </a:lnTo>
                <a:cubicBezTo>
                  <a:pt x="86301" y="3415553"/>
                  <a:pt x="0" y="3329252"/>
                  <a:pt x="0" y="3222794"/>
                </a:cubicBezTo>
                <a:lnTo>
                  <a:pt x="0" y="192759"/>
                </a:lnTo>
                <a:cubicBezTo>
                  <a:pt x="0" y="86301"/>
                  <a:pt x="86301" y="0"/>
                  <a:pt x="192759" y="0"/>
                </a:cubicBezTo>
                <a:close/>
              </a:path>
            </a:pathLst>
          </a:custGeom>
        </p:spPr>
      </p:pic>
      <p:sp>
        <p:nvSpPr>
          <p:cNvPr id="27" name="六边形 26"/>
          <p:cNvSpPr/>
          <p:nvPr/>
        </p:nvSpPr>
        <p:spPr>
          <a:xfrm rot="5400000">
            <a:off x="4284740" y="2346965"/>
            <a:ext cx="920316" cy="793376"/>
          </a:xfrm>
          <a:prstGeom prst="hexagon">
            <a:avLst/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六边形 27"/>
          <p:cNvSpPr/>
          <p:nvPr/>
        </p:nvSpPr>
        <p:spPr>
          <a:xfrm rot="5400000">
            <a:off x="5079553" y="2267624"/>
            <a:ext cx="195942" cy="168915"/>
          </a:xfrm>
          <a:prstGeom prst="hexagon">
            <a:avLst/>
          </a:prstGeom>
          <a:solidFill>
            <a:srgbClr val="FEE89D"/>
          </a:solidFill>
          <a:ln>
            <a:solidFill>
              <a:srgbClr val="F0DA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4480532" y="2423158"/>
            <a:ext cx="555625" cy="539751"/>
          </a:xfrm>
          <a:custGeom>
            <a:avLst/>
            <a:gdLst>
              <a:gd name="T0" fmla="*/ 117 w 148"/>
              <a:gd name="T1" fmla="*/ 141 h 141"/>
              <a:gd name="T2" fmla="*/ 115 w 148"/>
              <a:gd name="T3" fmla="*/ 140 h 141"/>
              <a:gd name="T4" fmla="*/ 74 w 148"/>
              <a:gd name="T5" fmla="*/ 111 h 141"/>
              <a:gd name="T6" fmla="*/ 33 w 148"/>
              <a:gd name="T7" fmla="*/ 140 h 141"/>
              <a:gd name="T8" fmla="*/ 28 w 148"/>
              <a:gd name="T9" fmla="*/ 140 h 141"/>
              <a:gd name="T10" fmla="*/ 27 w 148"/>
              <a:gd name="T11" fmla="*/ 136 h 141"/>
              <a:gd name="T12" fmla="*/ 43 w 148"/>
              <a:gd name="T13" fmla="*/ 88 h 141"/>
              <a:gd name="T14" fmla="*/ 2 w 148"/>
              <a:gd name="T15" fmla="*/ 58 h 141"/>
              <a:gd name="T16" fmla="*/ 0 w 148"/>
              <a:gd name="T17" fmla="*/ 54 h 141"/>
              <a:gd name="T18" fmla="*/ 4 w 148"/>
              <a:gd name="T19" fmla="*/ 51 h 141"/>
              <a:gd name="T20" fmla="*/ 55 w 148"/>
              <a:gd name="T21" fmla="*/ 51 h 141"/>
              <a:gd name="T22" fmla="*/ 70 w 148"/>
              <a:gd name="T23" fmla="*/ 3 h 141"/>
              <a:gd name="T24" fmla="*/ 74 w 148"/>
              <a:gd name="T25" fmla="*/ 0 h 141"/>
              <a:gd name="T26" fmla="*/ 78 w 148"/>
              <a:gd name="T27" fmla="*/ 3 h 141"/>
              <a:gd name="T28" fmla="*/ 93 w 148"/>
              <a:gd name="T29" fmla="*/ 51 h 141"/>
              <a:gd name="T30" fmla="*/ 144 w 148"/>
              <a:gd name="T31" fmla="*/ 51 h 141"/>
              <a:gd name="T32" fmla="*/ 148 w 148"/>
              <a:gd name="T33" fmla="*/ 54 h 141"/>
              <a:gd name="T34" fmla="*/ 146 w 148"/>
              <a:gd name="T35" fmla="*/ 58 h 141"/>
              <a:gd name="T36" fmla="*/ 105 w 148"/>
              <a:gd name="T37" fmla="*/ 88 h 141"/>
              <a:gd name="T38" fmla="*/ 121 w 148"/>
              <a:gd name="T39" fmla="*/ 136 h 141"/>
              <a:gd name="T40" fmla="*/ 120 w 148"/>
              <a:gd name="T41" fmla="*/ 140 h 141"/>
              <a:gd name="T42" fmla="*/ 117 w 148"/>
              <a:gd name="T43" fmla="*/ 141 h 141"/>
              <a:gd name="T44" fmla="*/ 74 w 148"/>
              <a:gd name="T45" fmla="*/ 102 h 141"/>
              <a:gd name="T46" fmla="*/ 76 w 148"/>
              <a:gd name="T47" fmla="*/ 103 h 141"/>
              <a:gd name="T48" fmla="*/ 110 w 148"/>
              <a:gd name="T49" fmla="*/ 128 h 141"/>
              <a:gd name="T50" fmla="*/ 97 w 148"/>
              <a:gd name="T51" fmla="*/ 88 h 141"/>
              <a:gd name="T52" fmla="*/ 99 w 148"/>
              <a:gd name="T53" fmla="*/ 83 h 141"/>
              <a:gd name="T54" fmla="*/ 133 w 148"/>
              <a:gd name="T55" fmla="*/ 59 h 141"/>
              <a:gd name="T56" fmla="*/ 91 w 148"/>
              <a:gd name="T57" fmla="*/ 59 h 141"/>
              <a:gd name="T58" fmla="*/ 87 w 148"/>
              <a:gd name="T59" fmla="*/ 56 h 141"/>
              <a:gd name="T60" fmla="*/ 74 w 148"/>
              <a:gd name="T61" fmla="*/ 16 h 141"/>
              <a:gd name="T62" fmla="*/ 61 w 148"/>
              <a:gd name="T63" fmla="*/ 56 h 141"/>
              <a:gd name="T64" fmla="*/ 57 w 148"/>
              <a:gd name="T65" fmla="*/ 59 h 141"/>
              <a:gd name="T66" fmla="*/ 15 w 148"/>
              <a:gd name="T67" fmla="*/ 59 h 141"/>
              <a:gd name="T68" fmla="*/ 49 w 148"/>
              <a:gd name="T69" fmla="*/ 83 h 141"/>
              <a:gd name="T70" fmla="*/ 51 w 148"/>
              <a:gd name="T71" fmla="*/ 88 h 141"/>
              <a:gd name="T72" fmla="*/ 38 w 148"/>
              <a:gd name="T73" fmla="*/ 128 h 141"/>
              <a:gd name="T74" fmla="*/ 72 w 148"/>
              <a:gd name="T75" fmla="*/ 103 h 141"/>
              <a:gd name="T76" fmla="*/ 74 w 148"/>
              <a:gd name="T77" fmla="*/ 102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8" h="141">
                <a:moveTo>
                  <a:pt x="117" y="141"/>
                </a:moveTo>
                <a:cubicBezTo>
                  <a:pt x="117" y="141"/>
                  <a:pt x="116" y="141"/>
                  <a:pt x="115" y="140"/>
                </a:cubicBezTo>
                <a:cubicBezTo>
                  <a:pt x="74" y="111"/>
                  <a:pt x="74" y="111"/>
                  <a:pt x="74" y="111"/>
                </a:cubicBezTo>
                <a:cubicBezTo>
                  <a:pt x="33" y="140"/>
                  <a:pt x="33" y="140"/>
                  <a:pt x="33" y="140"/>
                </a:cubicBezTo>
                <a:cubicBezTo>
                  <a:pt x="32" y="141"/>
                  <a:pt x="30" y="141"/>
                  <a:pt x="28" y="140"/>
                </a:cubicBezTo>
                <a:cubicBezTo>
                  <a:pt x="27" y="139"/>
                  <a:pt x="27" y="138"/>
                  <a:pt x="27" y="136"/>
                </a:cubicBezTo>
                <a:cubicBezTo>
                  <a:pt x="43" y="88"/>
                  <a:pt x="43" y="88"/>
                  <a:pt x="43" y="88"/>
                </a:cubicBezTo>
                <a:cubicBezTo>
                  <a:pt x="2" y="58"/>
                  <a:pt x="2" y="58"/>
                  <a:pt x="2" y="58"/>
                </a:cubicBezTo>
                <a:cubicBezTo>
                  <a:pt x="0" y="57"/>
                  <a:pt x="0" y="55"/>
                  <a:pt x="0" y="54"/>
                </a:cubicBezTo>
                <a:cubicBezTo>
                  <a:pt x="1" y="52"/>
                  <a:pt x="2" y="51"/>
                  <a:pt x="4" y="51"/>
                </a:cubicBezTo>
                <a:cubicBezTo>
                  <a:pt x="55" y="51"/>
                  <a:pt x="55" y="51"/>
                  <a:pt x="55" y="51"/>
                </a:cubicBezTo>
                <a:cubicBezTo>
                  <a:pt x="70" y="3"/>
                  <a:pt x="70" y="3"/>
                  <a:pt x="70" y="3"/>
                </a:cubicBezTo>
                <a:cubicBezTo>
                  <a:pt x="71" y="1"/>
                  <a:pt x="72" y="0"/>
                  <a:pt x="74" y="0"/>
                </a:cubicBezTo>
                <a:cubicBezTo>
                  <a:pt x="76" y="0"/>
                  <a:pt x="77" y="1"/>
                  <a:pt x="78" y="3"/>
                </a:cubicBezTo>
                <a:cubicBezTo>
                  <a:pt x="93" y="51"/>
                  <a:pt x="93" y="51"/>
                  <a:pt x="93" y="51"/>
                </a:cubicBezTo>
                <a:cubicBezTo>
                  <a:pt x="144" y="51"/>
                  <a:pt x="144" y="51"/>
                  <a:pt x="144" y="51"/>
                </a:cubicBezTo>
                <a:cubicBezTo>
                  <a:pt x="146" y="51"/>
                  <a:pt x="147" y="52"/>
                  <a:pt x="148" y="54"/>
                </a:cubicBezTo>
                <a:cubicBezTo>
                  <a:pt x="148" y="55"/>
                  <a:pt x="148" y="57"/>
                  <a:pt x="146" y="58"/>
                </a:cubicBezTo>
                <a:cubicBezTo>
                  <a:pt x="105" y="88"/>
                  <a:pt x="105" y="88"/>
                  <a:pt x="105" y="88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21" y="138"/>
                  <a:pt x="121" y="139"/>
                  <a:pt x="120" y="140"/>
                </a:cubicBezTo>
                <a:cubicBezTo>
                  <a:pt x="119" y="141"/>
                  <a:pt x="118" y="141"/>
                  <a:pt x="117" y="141"/>
                </a:cubicBezTo>
                <a:close/>
                <a:moveTo>
                  <a:pt x="74" y="102"/>
                </a:moveTo>
                <a:cubicBezTo>
                  <a:pt x="75" y="102"/>
                  <a:pt x="76" y="102"/>
                  <a:pt x="76" y="103"/>
                </a:cubicBezTo>
                <a:cubicBezTo>
                  <a:pt x="110" y="128"/>
                  <a:pt x="110" y="128"/>
                  <a:pt x="110" y="128"/>
                </a:cubicBezTo>
                <a:cubicBezTo>
                  <a:pt x="97" y="88"/>
                  <a:pt x="97" y="88"/>
                  <a:pt x="97" y="88"/>
                </a:cubicBezTo>
                <a:cubicBezTo>
                  <a:pt x="97" y="86"/>
                  <a:pt x="97" y="84"/>
                  <a:pt x="99" y="83"/>
                </a:cubicBezTo>
                <a:cubicBezTo>
                  <a:pt x="133" y="59"/>
                  <a:pt x="133" y="59"/>
                  <a:pt x="133" y="59"/>
                </a:cubicBezTo>
                <a:cubicBezTo>
                  <a:pt x="91" y="59"/>
                  <a:pt x="91" y="59"/>
                  <a:pt x="91" y="59"/>
                </a:cubicBezTo>
                <a:cubicBezTo>
                  <a:pt x="89" y="59"/>
                  <a:pt x="88" y="58"/>
                  <a:pt x="87" y="56"/>
                </a:cubicBezTo>
                <a:cubicBezTo>
                  <a:pt x="74" y="16"/>
                  <a:pt x="74" y="16"/>
                  <a:pt x="74" y="1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8"/>
                  <a:pt x="59" y="59"/>
                  <a:pt x="57" y="59"/>
                </a:cubicBezTo>
                <a:cubicBezTo>
                  <a:pt x="15" y="59"/>
                  <a:pt x="15" y="59"/>
                  <a:pt x="15" y="59"/>
                </a:cubicBezTo>
                <a:cubicBezTo>
                  <a:pt x="49" y="83"/>
                  <a:pt x="49" y="83"/>
                  <a:pt x="49" y="83"/>
                </a:cubicBezTo>
                <a:cubicBezTo>
                  <a:pt x="51" y="84"/>
                  <a:pt x="51" y="86"/>
                  <a:pt x="51" y="8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72" y="103"/>
                  <a:pt x="72" y="103"/>
                  <a:pt x="72" y="103"/>
                </a:cubicBezTo>
                <a:cubicBezTo>
                  <a:pt x="72" y="102"/>
                  <a:pt x="73" y="102"/>
                  <a:pt x="7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455588" y="261100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542966" y="3478068"/>
            <a:ext cx="2704999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Vivamus Quam Dolor, Tempor Ac Gravida Sit Amet, Porta Fermentum Magna. Aliquam Euismod.Vivamus Quam Dolor, Tempor Ac Gravida Sit Amet, Porta Fermentum Magna. Aliquam Euismod.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32" name="六边形 31"/>
          <p:cNvSpPr/>
          <p:nvPr/>
        </p:nvSpPr>
        <p:spPr>
          <a:xfrm rot="5400000">
            <a:off x="7785920" y="2332737"/>
            <a:ext cx="920316" cy="793376"/>
          </a:xfrm>
          <a:prstGeom prst="hexagon">
            <a:avLst/>
          </a:prstGeom>
          <a:solidFill>
            <a:srgbClr val="0F4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六边形 32"/>
          <p:cNvSpPr/>
          <p:nvPr/>
        </p:nvSpPr>
        <p:spPr>
          <a:xfrm rot="5400000">
            <a:off x="8580733" y="2253396"/>
            <a:ext cx="195942" cy="168915"/>
          </a:xfrm>
          <a:prstGeom prst="hexagon">
            <a:avLst/>
          </a:prstGeom>
          <a:solidFill>
            <a:srgbClr val="0F4C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973870" y="261962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263382" y="3442447"/>
            <a:ext cx="272046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Vivamus Quam Dolor, Tempor Ac Gravida Sit Amet, Porta Fermentum Magna. Aliquam Euismod.Vivamus Quam Dolor, Tempor Ac Gravida Sit Amet, Porta Fermentum Magna. Aliquam Euismod.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36" name="Freeform 241"/>
          <p:cNvSpPr/>
          <p:nvPr/>
        </p:nvSpPr>
        <p:spPr bwMode="auto">
          <a:xfrm>
            <a:off x="8071934" y="2533309"/>
            <a:ext cx="420687" cy="420688"/>
          </a:xfrm>
          <a:custGeom>
            <a:avLst/>
            <a:gdLst>
              <a:gd name="connsiteX0" fmla="*/ 45061 w 420687"/>
              <a:gd name="connsiteY0" fmla="*/ 30163 h 420688"/>
              <a:gd name="connsiteX1" fmla="*/ 210283 w 420687"/>
              <a:gd name="connsiteY1" fmla="*/ 30163 h 420688"/>
              <a:gd name="connsiteX2" fmla="*/ 210283 w 420687"/>
              <a:gd name="connsiteY2" fmla="*/ 60204 h 420688"/>
              <a:gd name="connsiteX3" fmla="*/ 45061 w 420687"/>
              <a:gd name="connsiteY3" fmla="*/ 60204 h 420688"/>
              <a:gd name="connsiteX4" fmla="*/ 30041 w 420687"/>
              <a:gd name="connsiteY4" fmla="*/ 75224 h 420688"/>
              <a:gd name="connsiteX5" fmla="*/ 30041 w 420687"/>
              <a:gd name="connsiteY5" fmla="*/ 375628 h 420688"/>
              <a:gd name="connsiteX6" fmla="*/ 45061 w 420687"/>
              <a:gd name="connsiteY6" fmla="*/ 390648 h 420688"/>
              <a:gd name="connsiteX7" fmla="*/ 345465 w 420687"/>
              <a:gd name="connsiteY7" fmla="*/ 390648 h 420688"/>
              <a:gd name="connsiteX8" fmla="*/ 360485 w 420687"/>
              <a:gd name="connsiteY8" fmla="*/ 375628 h 420688"/>
              <a:gd name="connsiteX9" fmla="*/ 360485 w 420687"/>
              <a:gd name="connsiteY9" fmla="*/ 210405 h 420688"/>
              <a:gd name="connsiteX10" fmla="*/ 390525 w 420687"/>
              <a:gd name="connsiteY10" fmla="*/ 210405 h 420688"/>
              <a:gd name="connsiteX11" fmla="*/ 390525 w 420687"/>
              <a:gd name="connsiteY11" fmla="*/ 375628 h 420688"/>
              <a:gd name="connsiteX12" fmla="*/ 345465 w 420687"/>
              <a:gd name="connsiteY12" fmla="*/ 420688 h 420688"/>
              <a:gd name="connsiteX13" fmla="*/ 45061 w 420687"/>
              <a:gd name="connsiteY13" fmla="*/ 420688 h 420688"/>
              <a:gd name="connsiteX14" fmla="*/ 0 w 420687"/>
              <a:gd name="connsiteY14" fmla="*/ 375628 h 420688"/>
              <a:gd name="connsiteX15" fmla="*/ 0 w 420687"/>
              <a:gd name="connsiteY15" fmla="*/ 75224 h 420688"/>
              <a:gd name="connsiteX16" fmla="*/ 45061 w 420687"/>
              <a:gd name="connsiteY16" fmla="*/ 30163 h 420688"/>
              <a:gd name="connsiteX17" fmla="*/ 269875 w 420687"/>
              <a:gd name="connsiteY17" fmla="*/ 0 h 420688"/>
              <a:gd name="connsiteX18" fmla="*/ 420687 w 420687"/>
              <a:gd name="connsiteY18" fmla="*/ 0 h 420688"/>
              <a:gd name="connsiteX19" fmla="*/ 420687 w 420687"/>
              <a:gd name="connsiteY19" fmla="*/ 150813 h 420688"/>
              <a:gd name="connsiteX20" fmla="*/ 390525 w 420687"/>
              <a:gd name="connsiteY20" fmla="*/ 150813 h 420688"/>
              <a:gd name="connsiteX21" fmla="*/ 390525 w 420687"/>
              <a:gd name="connsiteY21" fmla="*/ 52389 h 420688"/>
              <a:gd name="connsiteX22" fmla="*/ 190500 w 420687"/>
              <a:gd name="connsiteY22" fmla="*/ 252413 h 420688"/>
              <a:gd name="connsiteX23" fmla="*/ 168275 w 420687"/>
              <a:gd name="connsiteY23" fmla="*/ 230188 h 420688"/>
              <a:gd name="connsiteX24" fmla="*/ 368301 w 420687"/>
              <a:gd name="connsiteY24" fmla="*/ 30162 h 420688"/>
              <a:gd name="connsiteX25" fmla="*/ 269875 w 420687"/>
              <a:gd name="connsiteY25" fmla="*/ 30162 h 420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20687" h="420688">
                <a:moveTo>
                  <a:pt x="45061" y="30163"/>
                </a:moveTo>
                <a:cubicBezTo>
                  <a:pt x="210283" y="30163"/>
                  <a:pt x="210283" y="30163"/>
                  <a:pt x="210283" y="30163"/>
                </a:cubicBezTo>
                <a:cubicBezTo>
                  <a:pt x="210283" y="60204"/>
                  <a:pt x="210283" y="60204"/>
                  <a:pt x="210283" y="60204"/>
                </a:cubicBezTo>
                <a:cubicBezTo>
                  <a:pt x="45061" y="60204"/>
                  <a:pt x="45061" y="60204"/>
                  <a:pt x="45061" y="60204"/>
                </a:cubicBezTo>
                <a:cubicBezTo>
                  <a:pt x="37551" y="60204"/>
                  <a:pt x="30041" y="67714"/>
                  <a:pt x="30041" y="75224"/>
                </a:cubicBezTo>
                <a:cubicBezTo>
                  <a:pt x="30041" y="375628"/>
                  <a:pt x="30041" y="375628"/>
                  <a:pt x="30041" y="375628"/>
                </a:cubicBezTo>
                <a:cubicBezTo>
                  <a:pt x="30041" y="383138"/>
                  <a:pt x="37551" y="390648"/>
                  <a:pt x="45061" y="390648"/>
                </a:cubicBezTo>
                <a:cubicBezTo>
                  <a:pt x="345465" y="390648"/>
                  <a:pt x="345465" y="390648"/>
                  <a:pt x="345465" y="390648"/>
                </a:cubicBezTo>
                <a:cubicBezTo>
                  <a:pt x="352975" y="390648"/>
                  <a:pt x="360485" y="383138"/>
                  <a:pt x="360485" y="375628"/>
                </a:cubicBezTo>
                <a:cubicBezTo>
                  <a:pt x="360485" y="210405"/>
                  <a:pt x="360485" y="210405"/>
                  <a:pt x="360485" y="210405"/>
                </a:cubicBezTo>
                <a:cubicBezTo>
                  <a:pt x="390525" y="210405"/>
                  <a:pt x="390525" y="210405"/>
                  <a:pt x="390525" y="210405"/>
                </a:cubicBezTo>
                <a:cubicBezTo>
                  <a:pt x="390525" y="375628"/>
                  <a:pt x="390525" y="375628"/>
                  <a:pt x="390525" y="375628"/>
                </a:cubicBezTo>
                <a:cubicBezTo>
                  <a:pt x="390525" y="401913"/>
                  <a:pt x="371750" y="420688"/>
                  <a:pt x="345465" y="420688"/>
                </a:cubicBezTo>
                <a:cubicBezTo>
                  <a:pt x="45061" y="420688"/>
                  <a:pt x="45061" y="420688"/>
                  <a:pt x="45061" y="420688"/>
                </a:cubicBezTo>
                <a:cubicBezTo>
                  <a:pt x="18775" y="420688"/>
                  <a:pt x="0" y="401913"/>
                  <a:pt x="0" y="375628"/>
                </a:cubicBezTo>
                <a:cubicBezTo>
                  <a:pt x="0" y="75224"/>
                  <a:pt x="0" y="75224"/>
                  <a:pt x="0" y="75224"/>
                </a:cubicBezTo>
                <a:cubicBezTo>
                  <a:pt x="0" y="48938"/>
                  <a:pt x="18775" y="30163"/>
                  <a:pt x="45061" y="30163"/>
                </a:cubicBezTo>
                <a:close/>
                <a:moveTo>
                  <a:pt x="269875" y="0"/>
                </a:moveTo>
                <a:lnTo>
                  <a:pt x="420687" y="0"/>
                </a:lnTo>
                <a:lnTo>
                  <a:pt x="420687" y="150813"/>
                </a:lnTo>
                <a:lnTo>
                  <a:pt x="390525" y="150813"/>
                </a:lnTo>
                <a:lnTo>
                  <a:pt x="390525" y="52389"/>
                </a:lnTo>
                <a:lnTo>
                  <a:pt x="190500" y="252413"/>
                </a:lnTo>
                <a:lnTo>
                  <a:pt x="168275" y="230188"/>
                </a:lnTo>
                <a:lnTo>
                  <a:pt x="368301" y="30162"/>
                </a:lnTo>
                <a:lnTo>
                  <a:pt x="269875" y="301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en-US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I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燕尾形 36"/>
          <p:cNvSpPr/>
          <p:nvPr/>
        </p:nvSpPr>
        <p:spPr>
          <a:xfrm>
            <a:off x="10763210" y="6064773"/>
            <a:ext cx="173324" cy="173324"/>
          </a:xfrm>
          <a:prstGeom prst="chevron">
            <a:avLst/>
          </a:prstGeom>
          <a:solidFill>
            <a:srgbClr val="C6B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燕尾形 37"/>
          <p:cNvSpPr/>
          <p:nvPr/>
        </p:nvSpPr>
        <p:spPr>
          <a:xfrm>
            <a:off x="11042613" y="6058794"/>
            <a:ext cx="173324" cy="173324"/>
          </a:xfrm>
          <a:prstGeom prst="chevron">
            <a:avLst/>
          </a:prstGeom>
          <a:solidFill>
            <a:srgbClr val="C6B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燕尾形 38"/>
          <p:cNvSpPr/>
          <p:nvPr/>
        </p:nvSpPr>
        <p:spPr>
          <a:xfrm>
            <a:off x="11322016" y="6058794"/>
            <a:ext cx="173324" cy="173324"/>
          </a:xfrm>
          <a:prstGeom prst="chevron">
            <a:avLst/>
          </a:prstGeom>
          <a:solidFill>
            <a:srgbClr val="C6B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8" name="组合 2"/>
          <p:cNvGrpSpPr/>
          <p:nvPr/>
        </p:nvGrpSpPr>
        <p:grpSpPr bwMode="auto">
          <a:xfrm>
            <a:off x="1164312" y="1889295"/>
            <a:ext cx="1497012" cy="1497013"/>
            <a:chOff x="811213" y="1901825"/>
            <a:chExt cx="1992312" cy="1990725"/>
          </a:xfrm>
        </p:grpSpPr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FEE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2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9" name="组合 4"/>
          <p:cNvGrpSpPr/>
          <p:nvPr/>
        </p:nvGrpSpPr>
        <p:grpSpPr bwMode="auto">
          <a:xfrm>
            <a:off x="3948787" y="1889295"/>
            <a:ext cx="1497013" cy="1497013"/>
            <a:chOff x="4006850" y="1838325"/>
            <a:chExt cx="1992313" cy="1990725"/>
          </a:xfrm>
        </p:grpSpPr>
        <p:sp>
          <p:nvSpPr>
            <p:cNvPr id="30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43"/>
            <p:cNvSpPr/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44"/>
            <p:cNvSpPr/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reeform 45"/>
            <p:cNvSpPr/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4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5" name="组合 6"/>
          <p:cNvGrpSpPr/>
          <p:nvPr/>
        </p:nvGrpSpPr>
        <p:grpSpPr bwMode="auto">
          <a:xfrm>
            <a:off x="9504244" y="1894058"/>
            <a:ext cx="1506537" cy="1508125"/>
            <a:chOff x="9339263" y="1700213"/>
            <a:chExt cx="2005012" cy="2006600"/>
          </a:xfrm>
        </p:grpSpPr>
        <p:sp>
          <p:nvSpPr>
            <p:cNvPr id="46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Freeform 58"/>
            <p:cNvSpPr/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8" name="Freeform 59"/>
            <p:cNvSpPr/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Freeform 60"/>
            <p:cNvSpPr/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0" name="Freeform 61"/>
            <p:cNvSpPr/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1" name="Freeform 62"/>
            <p:cNvSpPr/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Freeform 63"/>
            <p:cNvSpPr/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Freeform 64"/>
            <p:cNvSpPr/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Freeform 65"/>
            <p:cNvSpPr/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Freeform 66"/>
            <p:cNvSpPr/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Freeform 67"/>
            <p:cNvSpPr/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8" name="组合 5"/>
          <p:cNvGrpSpPr/>
          <p:nvPr/>
        </p:nvGrpSpPr>
        <p:grpSpPr bwMode="auto">
          <a:xfrm>
            <a:off x="6716593" y="1889295"/>
            <a:ext cx="1498600" cy="1498600"/>
            <a:chOff x="6816725" y="1885156"/>
            <a:chExt cx="1990725" cy="1992313"/>
          </a:xfrm>
        </p:grpSpPr>
        <p:sp>
          <p:nvSpPr>
            <p:cNvPr id="59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FEE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65" name="矩形 117"/>
          <p:cNvSpPr>
            <a:spLocks noChangeArrowheads="1"/>
          </p:cNvSpPr>
          <p:nvPr/>
        </p:nvSpPr>
        <p:spPr bwMode="auto">
          <a:xfrm>
            <a:off x="897612" y="3602736"/>
            <a:ext cx="2030413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矩形 124"/>
          <p:cNvSpPr>
            <a:spLocks noChangeArrowheads="1"/>
          </p:cNvSpPr>
          <p:nvPr/>
        </p:nvSpPr>
        <p:spPr bwMode="auto">
          <a:xfrm>
            <a:off x="742037" y="4135818"/>
            <a:ext cx="2341563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+mn-ea"/>
              </a:rPr>
              <a:t>Vivamus Quam Dolor, Tempor Ac Gravida Sit Amet, Porta Fermentum Magna. Aliquam Euismod.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67" name="矩形 125"/>
          <p:cNvSpPr>
            <a:spLocks noChangeArrowheads="1"/>
          </p:cNvSpPr>
          <p:nvPr/>
        </p:nvSpPr>
        <p:spPr bwMode="auto">
          <a:xfrm>
            <a:off x="3488412" y="4148518"/>
            <a:ext cx="2417763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+mn-ea"/>
              </a:rPr>
              <a:t>Vivamus Quam Dolor, Tempor Ac Gravida Sit Amet, Porta Fermentum Magna. Aliquam Euismod.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68" name="矩形 126"/>
          <p:cNvSpPr>
            <a:spLocks noChangeArrowheads="1"/>
          </p:cNvSpPr>
          <p:nvPr/>
        </p:nvSpPr>
        <p:spPr bwMode="auto">
          <a:xfrm>
            <a:off x="6287175" y="4148518"/>
            <a:ext cx="2382837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+mn-ea"/>
              </a:rPr>
              <a:t>Vivamus Quam Dolor, Tempor Ac Gravida Sit Amet, Porta Fermentum Magna. Aliquam Euismod.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69" name="矩形 127"/>
          <p:cNvSpPr>
            <a:spLocks noChangeArrowheads="1"/>
          </p:cNvSpPr>
          <p:nvPr/>
        </p:nvSpPr>
        <p:spPr bwMode="auto">
          <a:xfrm>
            <a:off x="9074825" y="4148518"/>
            <a:ext cx="2390775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+mn-ea"/>
              </a:rPr>
              <a:t>Vivamus Quam Dolor, Tempor Ac Gravida Sit Amet, Porta Fermentum Magna. Aliquam Euismod.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70" name="矩形 128"/>
          <p:cNvSpPr>
            <a:spLocks noChangeArrowheads="1"/>
          </p:cNvSpPr>
          <p:nvPr/>
        </p:nvSpPr>
        <p:spPr bwMode="auto">
          <a:xfrm>
            <a:off x="3681293" y="3602736"/>
            <a:ext cx="2032000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129"/>
          <p:cNvSpPr>
            <a:spLocks noChangeArrowheads="1"/>
          </p:cNvSpPr>
          <p:nvPr/>
        </p:nvSpPr>
        <p:spPr bwMode="auto">
          <a:xfrm>
            <a:off x="6449893" y="3602736"/>
            <a:ext cx="2032000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2" name="矩形 130"/>
          <p:cNvSpPr>
            <a:spLocks noChangeArrowheads="1"/>
          </p:cNvSpPr>
          <p:nvPr/>
        </p:nvSpPr>
        <p:spPr bwMode="auto">
          <a:xfrm>
            <a:off x="9242306" y="3602736"/>
            <a:ext cx="2030412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5499735" y="-45243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  <a:close/>
              </a:path>
            </a:pathLst>
          </a:custGeom>
          <a:solidFill>
            <a:srgbClr val="FEE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3311525" y="6072982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77900" y="5906854"/>
            <a:ext cx="1442834" cy="375233"/>
            <a:chOff x="2870014" y="1944048"/>
            <a:chExt cx="1442834" cy="375233"/>
          </a:xfrm>
          <a:solidFill>
            <a:schemeClr val="bg1"/>
          </a:solidFill>
        </p:grpSpPr>
        <p:sp>
          <p:nvSpPr>
            <p:cNvPr id="40" name="PA_ImportSvg_636808962213768665"/>
            <p:cNvSpPr/>
            <p:nvPr>
              <p:custDataLst>
                <p:tags r:id="rId2"/>
              </p:custDataLst>
            </p:nvPr>
          </p:nvSpPr>
          <p:spPr>
            <a:xfrm>
              <a:off x="3888401" y="1944048"/>
              <a:ext cx="375160" cy="375233"/>
            </a:xfrm>
            <a:custGeom>
              <a:avLst/>
              <a:gdLst/>
              <a:ahLst/>
              <a:cxnLst/>
              <a:rect l="l" t="t" r="r" b="b"/>
              <a:pathLst>
                <a:path w="265841" h="265893">
                  <a:moveTo>
                    <a:pt x="138079" y="50"/>
                  </a:moveTo>
                  <a:cubicBezTo>
                    <a:pt x="86341" y="-1"/>
                    <a:pt x="39669" y="31125"/>
                    <a:pt x="19834" y="78910"/>
                  </a:cubicBezTo>
                  <a:cubicBezTo>
                    <a:pt x="0" y="126695"/>
                    <a:pt x="10910" y="181723"/>
                    <a:pt x="47476" y="218325"/>
                  </a:cubicBezTo>
                  <a:cubicBezTo>
                    <a:pt x="84042" y="254928"/>
                    <a:pt x="139059" y="265892"/>
                    <a:pt x="186864" y="246105"/>
                  </a:cubicBezTo>
                  <a:cubicBezTo>
                    <a:pt x="234668" y="226318"/>
                    <a:pt x="265841" y="179677"/>
                    <a:pt x="265841" y="127939"/>
                  </a:cubicBezTo>
                  <a:cubicBezTo>
                    <a:pt x="265841" y="57357"/>
                    <a:pt x="208661" y="120"/>
                    <a:pt x="138079" y="50"/>
                  </a:cubicBezTo>
                  <a:close/>
                  <a:moveTo>
                    <a:pt x="226217" y="86537"/>
                  </a:moveTo>
                  <a:cubicBezTo>
                    <a:pt x="226235" y="86833"/>
                    <a:pt x="226235" y="87130"/>
                    <a:pt x="226217" y="87426"/>
                  </a:cubicBezTo>
                  <a:lnTo>
                    <a:pt x="226217" y="88188"/>
                  </a:lnTo>
                  <a:lnTo>
                    <a:pt x="226217" y="88950"/>
                  </a:lnTo>
                  <a:lnTo>
                    <a:pt x="226217" y="89712"/>
                  </a:lnTo>
                  <a:lnTo>
                    <a:pt x="226217" y="89712"/>
                  </a:lnTo>
                  <a:lnTo>
                    <a:pt x="173766" y="194233"/>
                  </a:lnTo>
                  <a:cubicBezTo>
                    <a:pt x="173024" y="196104"/>
                    <a:pt x="171624" y="197640"/>
                    <a:pt x="169829" y="198551"/>
                  </a:cubicBezTo>
                  <a:lnTo>
                    <a:pt x="168813" y="198551"/>
                  </a:lnTo>
                  <a:lnTo>
                    <a:pt x="168813" y="198551"/>
                  </a:lnTo>
                  <a:lnTo>
                    <a:pt x="167670" y="198551"/>
                  </a:lnTo>
                  <a:lnTo>
                    <a:pt x="163606" y="198551"/>
                  </a:lnTo>
                  <a:lnTo>
                    <a:pt x="162336" y="198551"/>
                  </a:lnTo>
                  <a:lnTo>
                    <a:pt x="162336" y="198551"/>
                  </a:lnTo>
                  <a:lnTo>
                    <a:pt x="161193" y="198551"/>
                  </a:lnTo>
                  <a:cubicBezTo>
                    <a:pt x="159327" y="197634"/>
                    <a:pt x="157876" y="196047"/>
                    <a:pt x="157129" y="194106"/>
                  </a:cubicBezTo>
                  <a:lnTo>
                    <a:pt x="140492" y="161340"/>
                  </a:lnTo>
                  <a:lnTo>
                    <a:pt x="149890" y="142544"/>
                  </a:lnTo>
                  <a:lnTo>
                    <a:pt x="163479" y="169722"/>
                  </a:lnTo>
                  <a:cubicBezTo>
                    <a:pt x="163479" y="169722"/>
                    <a:pt x="165003" y="172770"/>
                    <a:pt x="166527" y="169722"/>
                  </a:cubicBezTo>
                  <a:lnTo>
                    <a:pt x="202595" y="97840"/>
                  </a:lnTo>
                  <a:cubicBezTo>
                    <a:pt x="202595" y="97840"/>
                    <a:pt x="204119" y="94792"/>
                    <a:pt x="200690" y="94792"/>
                  </a:cubicBezTo>
                  <a:lnTo>
                    <a:pt x="172496" y="94792"/>
                  </a:lnTo>
                  <a:cubicBezTo>
                    <a:pt x="170436" y="94904"/>
                    <a:pt x="168572" y="96051"/>
                    <a:pt x="167543" y="97840"/>
                  </a:cubicBezTo>
                  <a:lnTo>
                    <a:pt x="153700" y="125399"/>
                  </a:lnTo>
                  <a:lnTo>
                    <a:pt x="153700" y="125399"/>
                  </a:lnTo>
                  <a:lnTo>
                    <a:pt x="138079" y="156641"/>
                  </a:lnTo>
                  <a:lnTo>
                    <a:pt x="138079" y="156641"/>
                  </a:lnTo>
                  <a:lnTo>
                    <a:pt x="118902" y="194741"/>
                  </a:lnTo>
                  <a:cubicBezTo>
                    <a:pt x="118160" y="196612"/>
                    <a:pt x="116760" y="198148"/>
                    <a:pt x="114965" y="199059"/>
                  </a:cubicBezTo>
                  <a:lnTo>
                    <a:pt x="113949" y="199059"/>
                  </a:lnTo>
                  <a:lnTo>
                    <a:pt x="113949" y="199059"/>
                  </a:lnTo>
                  <a:lnTo>
                    <a:pt x="112933" y="199059"/>
                  </a:lnTo>
                  <a:lnTo>
                    <a:pt x="110139" y="199059"/>
                  </a:lnTo>
                  <a:lnTo>
                    <a:pt x="108869" y="199059"/>
                  </a:lnTo>
                  <a:lnTo>
                    <a:pt x="108869" y="199059"/>
                  </a:lnTo>
                  <a:lnTo>
                    <a:pt x="107726" y="199059"/>
                  </a:lnTo>
                  <a:cubicBezTo>
                    <a:pt x="105915" y="198107"/>
                    <a:pt x="104515" y="196526"/>
                    <a:pt x="103789" y="194614"/>
                  </a:cubicBezTo>
                  <a:lnTo>
                    <a:pt x="50830" y="90093"/>
                  </a:lnTo>
                  <a:lnTo>
                    <a:pt x="50830" y="90093"/>
                  </a:lnTo>
                  <a:lnTo>
                    <a:pt x="50830" y="90093"/>
                  </a:lnTo>
                  <a:lnTo>
                    <a:pt x="50830" y="89331"/>
                  </a:lnTo>
                  <a:lnTo>
                    <a:pt x="50830" y="88569"/>
                  </a:lnTo>
                  <a:lnTo>
                    <a:pt x="50830" y="87426"/>
                  </a:lnTo>
                  <a:cubicBezTo>
                    <a:pt x="50811" y="87130"/>
                    <a:pt x="50811" y="86833"/>
                    <a:pt x="50830" y="86537"/>
                  </a:cubicBezTo>
                  <a:lnTo>
                    <a:pt x="50830" y="86537"/>
                  </a:lnTo>
                  <a:cubicBezTo>
                    <a:pt x="50830" y="86537"/>
                    <a:pt x="50830" y="86537"/>
                    <a:pt x="50830" y="86537"/>
                  </a:cubicBezTo>
                  <a:cubicBezTo>
                    <a:pt x="50814" y="86241"/>
                    <a:pt x="50814" y="85944"/>
                    <a:pt x="50830" y="85648"/>
                  </a:cubicBezTo>
                  <a:lnTo>
                    <a:pt x="50830" y="84124"/>
                  </a:lnTo>
                  <a:lnTo>
                    <a:pt x="50830" y="83362"/>
                  </a:lnTo>
                  <a:lnTo>
                    <a:pt x="50830" y="82600"/>
                  </a:lnTo>
                  <a:lnTo>
                    <a:pt x="50830" y="81965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2735" y="81330"/>
                  </a:lnTo>
                  <a:lnTo>
                    <a:pt x="53370" y="81330"/>
                  </a:lnTo>
                  <a:lnTo>
                    <a:pt x="111282" y="81330"/>
                  </a:lnTo>
                  <a:lnTo>
                    <a:pt x="112171" y="81330"/>
                  </a:lnTo>
                  <a:lnTo>
                    <a:pt x="112171" y="81330"/>
                  </a:lnTo>
                  <a:lnTo>
                    <a:pt x="113060" y="81330"/>
                  </a:lnTo>
                  <a:lnTo>
                    <a:pt x="113060" y="81330"/>
                  </a:lnTo>
                  <a:lnTo>
                    <a:pt x="113949" y="82092"/>
                  </a:lnTo>
                  <a:lnTo>
                    <a:pt x="113949" y="82092"/>
                  </a:lnTo>
                  <a:lnTo>
                    <a:pt x="114711" y="82981"/>
                  </a:lnTo>
                  <a:lnTo>
                    <a:pt x="114711" y="82981"/>
                  </a:lnTo>
                  <a:lnTo>
                    <a:pt x="114711" y="83616"/>
                  </a:lnTo>
                  <a:lnTo>
                    <a:pt x="114711" y="83616"/>
                  </a:lnTo>
                  <a:lnTo>
                    <a:pt x="135666" y="114350"/>
                  </a:lnTo>
                  <a:lnTo>
                    <a:pt x="126268" y="133019"/>
                  </a:lnTo>
                  <a:lnTo>
                    <a:pt x="108488" y="97713"/>
                  </a:lnTo>
                  <a:cubicBezTo>
                    <a:pt x="107550" y="96014"/>
                    <a:pt x="105845" y="94877"/>
                    <a:pt x="103916" y="94665"/>
                  </a:cubicBezTo>
                  <a:lnTo>
                    <a:pt x="75341" y="94665"/>
                  </a:lnTo>
                  <a:cubicBezTo>
                    <a:pt x="71912" y="94665"/>
                    <a:pt x="73436" y="97713"/>
                    <a:pt x="73436" y="97713"/>
                  </a:cubicBezTo>
                  <a:lnTo>
                    <a:pt x="109504" y="169595"/>
                  </a:lnTo>
                  <a:cubicBezTo>
                    <a:pt x="109504" y="169595"/>
                    <a:pt x="111028" y="172643"/>
                    <a:pt x="112552" y="169595"/>
                  </a:cubicBezTo>
                  <a:lnTo>
                    <a:pt x="127157" y="140512"/>
                  </a:lnTo>
                  <a:lnTo>
                    <a:pt x="142016" y="110032"/>
                  </a:lnTo>
                  <a:lnTo>
                    <a:pt x="155859" y="82600"/>
                  </a:lnTo>
                  <a:lnTo>
                    <a:pt x="155859" y="82600"/>
                  </a:lnTo>
                  <a:lnTo>
                    <a:pt x="155859" y="81965"/>
                  </a:lnTo>
                  <a:lnTo>
                    <a:pt x="155859" y="81965"/>
                  </a:lnTo>
                  <a:lnTo>
                    <a:pt x="156621" y="81076"/>
                  </a:lnTo>
                  <a:lnTo>
                    <a:pt x="156621" y="81076"/>
                  </a:lnTo>
                  <a:lnTo>
                    <a:pt x="157383" y="80441"/>
                  </a:lnTo>
                  <a:lnTo>
                    <a:pt x="157383" y="80441"/>
                  </a:lnTo>
                  <a:lnTo>
                    <a:pt x="158145" y="80441"/>
                  </a:lnTo>
                  <a:lnTo>
                    <a:pt x="158780" y="80441"/>
                  </a:lnTo>
                  <a:lnTo>
                    <a:pt x="159542" y="80441"/>
                  </a:lnTo>
                  <a:lnTo>
                    <a:pt x="218089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994" y="80441"/>
                  </a:lnTo>
                  <a:lnTo>
                    <a:pt x="219994" y="80441"/>
                  </a:lnTo>
                  <a:lnTo>
                    <a:pt x="220756" y="81076"/>
                  </a:lnTo>
                  <a:lnTo>
                    <a:pt x="220756" y="81076"/>
                  </a:lnTo>
                  <a:lnTo>
                    <a:pt x="220756" y="81838"/>
                  </a:lnTo>
                  <a:lnTo>
                    <a:pt x="220756" y="81838"/>
                  </a:lnTo>
                  <a:lnTo>
                    <a:pt x="220756" y="82727"/>
                  </a:lnTo>
                  <a:lnTo>
                    <a:pt x="220756" y="83362"/>
                  </a:lnTo>
                  <a:lnTo>
                    <a:pt x="220756" y="84251"/>
                  </a:lnTo>
                  <a:cubicBezTo>
                    <a:pt x="220756" y="84251"/>
                    <a:pt x="220756" y="84251"/>
                    <a:pt x="220756" y="85140"/>
                  </a:cubicBezTo>
                  <a:cubicBezTo>
                    <a:pt x="220756" y="86029"/>
                    <a:pt x="220756" y="85140"/>
                    <a:pt x="220756" y="85140"/>
                  </a:cubicBezTo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PA-椭圆 214"/>
            <p:cNvSpPr/>
            <p:nvPr>
              <p:custDataLst>
                <p:tags r:id="rId3"/>
              </p:custDataLst>
            </p:nvPr>
          </p:nvSpPr>
          <p:spPr>
            <a:xfrm>
              <a:off x="4265533" y="2259555"/>
              <a:ext cx="47315" cy="47315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PA-任意多边形 215"/>
            <p:cNvSpPr/>
            <p:nvPr>
              <p:custDataLst>
                <p:tags r:id="rId4"/>
              </p:custDataLst>
            </p:nvPr>
          </p:nvSpPr>
          <p:spPr>
            <a:xfrm>
              <a:off x="3562009" y="1990001"/>
              <a:ext cx="288620" cy="273256"/>
            </a:xfrm>
            <a:custGeom>
              <a:avLst/>
              <a:gdLst/>
              <a:ahLst/>
              <a:cxnLst/>
              <a:rect l="0" t="0" r="0" b="0"/>
              <a:pathLst>
                <a:path w="204518" h="193631">
                  <a:moveTo>
                    <a:pt x="204517" y="139192"/>
                  </a:moveTo>
                  <a:cubicBezTo>
                    <a:pt x="204517" y="124843"/>
                    <a:pt x="198817" y="111082"/>
                    <a:pt x="188671" y="100936"/>
                  </a:cubicBezTo>
                  <a:cubicBezTo>
                    <a:pt x="178525" y="90790"/>
                    <a:pt x="164764" y="85090"/>
                    <a:pt x="150415" y="85090"/>
                  </a:cubicBezTo>
                  <a:lnTo>
                    <a:pt x="51482" y="85090"/>
                  </a:lnTo>
                  <a:cubicBezTo>
                    <a:pt x="39914" y="85830"/>
                    <a:pt x="28894" y="80079"/>
                    <a:pt x="22886" y="70166"/>
                  </a:cubicBezTo>
                  <a:cubicBezTo>
                    <a:pt x="16878" y="60254"/>
                    <a:pt x="16878" y="47823"/>
                    <a:pt x="22886" y="37911"/>
                  </a:cubicBezTo>
                  <a:cubicBezTo>
                    <a:pt x="28894" y="27998"/>
                    <a:pt x="39914" y="22247"/>
                    <a:pt x="51482" y="22987"/>
                  </a:cubicBezTo>
                  <a:lnTo>
                    <a:pt x="186102" y="22987"/>
                  </a:lnTo>
                  <a:cubicBezTo>
                    <a:pt x="191984" y="22368"/>
                    <a:pt x="196449" y="17408"/>
                    <a:pt x="196449" y="11494"/>
                  </a:cubicBezTo>
                  <a:cubicBezTo>
                    <a:pt x="196449" y="5579"/>
                    <a:pt x="191984" y="619"/>
                    <a:pt x="186102" y="0"/>
                  </a:cubicBezTo>
                  <a:lnTo>
                    <a:pt x="51482" y="0"/>
                  </a:lnTo>
                  <a:cubicBezTo>
                    <a:pt x="22655" y="1398"/>
                    <a:pt x="0" y="25178"/>
                    <a:pt x="0" y="54039"/>
                  </a:cubicBezTo>
                  <a:cubicBezTo>
                    <a:pt x="0" y="82900"/>
                    <a:pt x="22655" y="106679"/>
                    <a:pt x="51482" y="108077"/>
                  </a:cubicBezTo>
                  <a:lnTo>
                    <a:pt x="150415" y="108077"/>
                  </a:lnTo>
                  <a:cubicBezTo>
                    <a:pt x="166794" y="109125"/>
                    <a:pt x="179543" y="122716"/>
                    <a:pt x="179543" y="139129"/>
                  </a:cubicBezTo>
                  <a:cubicBezTo>
                    <a:pt x="179543" y="155541"/>
                    <a:pt x="166794" y="169132"/>
                    <a:pt x="150415" y="170180"/>
                  </a:cubicBezTo>
                  <a:lnTo>
                    <a:pt x="15922" y="170180"/>
                  </a:lnTo>
                  <a:cubicBezTo>
                    <a:pt x="11527" y="169717"/>
                    <a:pt x="7253" y="171801"/>
                    <a:pt x="4912" y="175549"/>
                  </a:cubicBezTo>
                  <a:cubicBezTo>
                    <a:pt x="2570" y="179296"/>
                    <a:pt x="2570" y="184051"/>
                    <a:pt x="4912" y="187798"/>
                  </a:cubicBezTo>
                  <a:cubicBezTo>
                    <a:pt x="7253" y="191546"/>
                    <a:pt x="11527" y="193630"/>
                    <a:pt x="15922" y="193167"/>
                  </a:cubicBezTo>
                  <a:lnTo>
                    <a:pt x="150542" y="193167"/>
                  </a:lnTo>
                  <a:cubicBezTo>
                    <a:pt x="180323" y="193097"/>
                    <a:pt x="204447" y="168973"/>
                    <a:pt x="204517" y="13919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PA-任意多边形 216"/>
            <p:cNvSpPr/>
            <p:nvPr>
              <p:custDataLst>
                <p:tags r:id="rId5"/>
              </p:custDataLst>
            </p:nvPr>
          </p:nvSpPr>
          <p:spPr>
            <a:xfrm>
              <a:off x="3250045" y="1990001"/>
              <a:ext cx="285686" cy="271433"/>
            </a:xfrm>
            <a:custGeom>
              <a:avLst/>
              <a:gdLst/>
              <a:ahLst/>
              <a:cxnLst/>
              <a:rect l="0" t="0" r="0" b="0"/>
              <a:pathLst>
                <a:path w="202439" h="192339">
                  <a:moveTo>
                    <a:pt x="202438" y="54102"/>
                  </a:moveTo>
                  <a:cubicBezTo>
                    <a:pt x="202438" y="39753"/>
                    <a:pt x="196738" y="25992"/>
                    <a:pt x="186592" y="15846"/>
                  </a:cubicBezTo>
                  <a:cubicBezTo>
                    <a:pt x="176446" y="5700"/>
                    <a:pt x="162685" y="0"/>
                    <a:pt x="148336" y="0"/>
                  </a:cubicBezTo>
                  <a:lnTo>
                    <a:pt x="11430" y="0"/>
                  </a:lnTo>
                  <a:cubicBezTo>
                    <a:pt x="5548" y="619"/>
                    <a:pt x="1083" y="5579"/>
                    <a:pt x="1083" y="11493"/>
                  </a:cubicBezTo>
                  <a:cubicBezTo>
                    <a:pt x="1083" y="17408"/>
                    <a:pt x="5548" y="22368"/>
                    <a:pt x="11430" y="22987"/>
                  </a:cubicBezTo>
                  <a:lnTo>
                    <a:pt x="148336" y="22987"/>
                  </a:lnTo>
                  <a:cubicBezTo>
                    <a:pt x="164715" y="24035"/>
                    <a:pt x="177464" y="37626"/>
                    <a:pt x="177464" y="54039"/>
                  </a:cubicBezTo>
                  <a:cubicBezTo>
                    <a:pt x="177464" y="70451"/>
                    <a:pt x="164715" y="84042"/>
                    <a:pt x="148336" y="85090"/>
                  </a:cubicBezTo>
                  <a:lnTo>
                    <a:pt x="33274" y="85090"/>
                  </a:lnTo>
                  <a:cubicBezTo>
                    <a:pt x="14877" y="85160"/>
                    <a:pt x="0" y="100094"/>
                    <a:pt x="0" y="118491"/>
                  </a:cubicBezTo>
                  <a:lnTo>
                    <a:pt x="0" y="118491"/>
                  </a:lnTo>
                  <a:lnTo>
                    <a:pt x="0" y="181991"/>
                  </a:lnTo>
                  <a:cubicBezTo>
                    <a:pt x="619" y="187873"/>
                    <a:pt x="5579" y="192338"/>
                    <a:pt x="11493" y="192338"/>
                  </a:cubicBezTo>
                  <a:cubicBezTo>
                    <a:pt x="17408" y="192338"/>
                    <a:pt x="22368" y="187873"/>
                    <a:pt x="22987" y="181991"/>
                  </a:cubicBezTo>
                  <a:lnTo>
                    <a:pt x="22987" y="150241"/>
                  </a:lnTo>
                  <a:lnTo>
                    <a:pt x="22987" y="150241"/>
                  </a:lnTo>
                  <a:lnTo>
                    <a:pt x="22987" y="118491"/>
                  </a:lnTo>
                  <a:cubicBezTo>
                    <a:pt x="22987" y="112810"/>
                    <a:pt x="27593" y="108204"/>
                    <a:pt x="33274" y="108204"/>
                  </a:cubicBezTo>
                  <a:lnTo>
                    <a:pt x="148336" y="108204"/>
                  </a:lnTo>
                  <a:cubicBezTo>
                    <a:pt x="178216" y="108204"/>
                    <a:pt x="202438" y="83982"/>
                    <a:pt x="202438" y="5410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PA-任意多边形 217"/>
            <p:cNvSpPr/>
            <p:nvPr>
              <p:custDataLst>
                <p:tags r:id="rId6"/>
              </p:custDataLst>
            </p:nvPr>
          </p:nvSpPr>
          <p:spPr>
            <a:xfrm>
              <a:off x="2870014" y="1988724"/>
              <a:ext cx="328124" cy="276070"/>
            </a:xfrm>
            <a:custGeom>
              <a:avLst/>
              <a:gdLst/>
              <a:ahLst/>
              <a:cxnLst/>
              <a:rect l="0" t="0" r="0" b="0"/>
              <a:pathLst>
                <a:path w="232511" h="195625">
                  <a:moveTo>
                    <a:pt x="232336" y="12589"/>
                  </a:moveTo>
                  <a:cubicBezTo>
                    <a:pt x="232510" y="8064"/>
                    <a:pt x="229967" y="3872"/>
                    <a:pt x="225874" y="1936"/>
                  </a:cubicBezTo>
                  <a:cubicBezTo>
                    <a:pt x="221781" y="0"/>
                    <a:pt x="216927" y="694"/>
                    <a:pt x="213540" y="3699"/>
                  </a:cubicBezTo>
                  <a:lnTo>
                    <a:pt x="130228" y="71390"/>
                  </a:lnTo>
                  <a:lnTo>
                    <a:pt x="148516" y="86249"/>
                  </a:lnTo>
                  <a:lnTo>
                    <a:pt x="209476" y="36719"/>
                  </a:lnTo>
                  <a:lnTo>
                    <a:pt x="209476" y="158893"/>
                  </a:lnTo>
                  <a:lnTo>
                    <a:pt x="183060" y="137430"/>
                  </a:lnTo>
                  <a:cubicBezTo>
                    <a:pt x="182600" y="137243"/>
                    <a:pt x="182172" y="136986"/>
                    <a:pt x="181790" y="136668"/>
                  </a:cubicBezTo>
                  <a:lnTo>
                    <a:pt x="116004" y="82693"/>
                  </a:lnTo>
                  <a:lnTo>
                    <a:pt x="97970" y="97552"/>
                  </a:lnTo>
                  <a:lnTo>
                    <a:pt x="97970" y="97552"/>
                  </a:lnTo>
                  <a:lnTo>
                    <a:pt x="78158" y="113681"/>
                  </a:lnTo>
                  <a:lnTo>
                    <a:pt x="50853" y="135779"/>
                  </a:lnTo>
                  <a:lnTo>
                    <a:pt x="50853" y="135779"/>
                  </a:lnTo>
                  <a:lnTo>
                    <a:pt x="23040" y="158893"/>
                  </a:lnTo>
                  <a:lnTo>
                    <a:pt x="23040" y="36719"/>
                  </a:lnTo>
                  <a:lnTo>
                    <a:pt x="83873" y="86122"/>
                  </a:lnTo>
                  <a:lnTo>
                    <a:pt x="101653" y="71263"/>
                  </a:lnTo>
                  <a:lnTo>
                    <a:pt x="19992" y="4588"/>
                  </a:lnTo>
                  <a:lnTo>
                    <a:pt x="19992" y="4588"/>
                  </a:lnTo>
                  <a:lnTo>
                    <a:pt x="18976" y="3699"/>
                  </a:lnTo>
                  <a:cubicBezTo>
                    <a:pt x="16638" y="1756"/>
                    <a:pt x="13622" y="824"/>
                    <a:pt x="10595" y="1110"/>
                  </a:cubicBezTo>
                  <a:cubicBezTo>
                    <a:pt x="7568" y="1396"/>
                    <a:pt x="4780" y="2876"/>
                    <a:pt x="2847" y="5223"/>
                  </a:cubicBezTo>
                  <a:cubicBezTo>
                    <a:pt x="1154" y="7300"/>
                    <a:pt x="254" y="9910"/>
                    <a:pt x="307" y="12589"/>
                  </a:cubicBezTo>
                  <a:lnTo>
                    <a:pt x="53" y="12589"/>
                  </a:lnTo>
                  <a:lnTo>
                    <a:pt x="53" y="182769"/>
                  </a:lnTo>
                  <a:lnTo>
                    <a:pt x="53" y="182769"/>
                  </a:lnTo>
                  <a:cubicBezTo>
                    <a:pt x="0" y="185448"/>
                    <a:pt x="900" y="188058"/>
                    <a:pt x="2593" y="190135"/>
                  </a:cubicBezTo>
                  <a:cubicBezTo>
                    <a:pt x="6702" y="194999"/>
                    <a:pt x="13971" y="195624"/>
                    <a:pt x="18849" y="191532"/>
                  </a:cubicBezTo>
                  <a:lnTo>
                    <a:pt x="116131" y="112411"/>
                  </a:lnTo>
                  <a:lnTo>
                    <a:pt x="213413" y="191532"/>
                  </a:lnTo>
                  <a:cubicBezTo>
                    <a:pt x="218291" y="195624"/>
                    <a:pt x="225560" y="194999"/>
                    <a:pt x="229669" y="190135"/>
                  </a:cubicBezTo>
                  <a:cubicBezTo>
                    <a:pt x="231352" y="188053"/>
                    <a:pt x="232251" y="185446"/>
                    <a:pt x="232209" y="182769"/>
                  </a:cubicBezTo>
                  <a:lnTo>
                    <a:pt x="232209" y="182769"/>
                  </a:lnTo>
                  <a:lnTo>
                    <a:pt x="232209" y="12462"/>
                  </a:lnTo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accent1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25688" y="2253825"/>
            <a:ext cx="1458950" cy="1458950"/>
            <a:chOff x="5435600" y="946250"/>
            <a:chExt cx="1320800" cy="1320800"/>
          </a:xfrm>
        </p:grpSpPr>
        <p:sp>
          <p:nvSpPr>
            <p:cNvPr id="54" name="椭圆 53"/>
            <p:cNvSpPr/>
            <p:nvPr/>
          </p:nvSpPr>
          <p:spPr>
            <a:xfrm>
              <a:off x="5435600" y="946250"/>
              <a:ext cx="1320800" cy="1320800"/>
            </a:xfrm>
            <a:prstGeom prst="ellipse">
              <a:avLst/>
            </a:prstGeom>
            <a:solidFill>
              <a:srgbClr val="FEE89D"/>
            </a:solidFill>
            <a:ln w="57150">
              <a:solidFill>
                <a:srgbClr val="0F4C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library-books_18476"/>
            <p:cNvSpPr>
              <a:spLocks noChangeAspect="1"/>
            </p:cNvSpPr>
            <p:nvPr/>
          </p:nvSpPr>
          <p:spPr bwMode="auto">
            <a:xfrm>
              <a:off x="5752285" y="1298178"/>
              <a:ext cx="687430" cy="581058"/>
            </a:xfrm>
            <a:custGeom>
              <a:avLst/>
              <a:gdLst>
                <a:gd name="connsiteX0" fmla="*/ 217420 w 608094"/>
                <a:gd name="connsiteY0" fmla="*/ 438401 h 513999"/>
                <a:gd name="connsiteX1" fmla="*/ 205206 w 608094"/>
                <a:gd name="connsiteY1" fmla="*/ 450598 h 513999"/>
                <a:gd name="connsiteX2" fmla="*/ 217420 w 608094"/>
                <a:gd name="connsiteY2" fmla="*/ 462795 h 513999"/>
                <a:gd name="connsiteX3" fmla="*/ 276185 w 608094"/>
                <a:gd name="connsiteY3" fmla="*/ 462680 h 513999"/>
                <a:gd name="connsiteX4" fmla="*/ 288399 w 608094"/>
                <a:gd name="connsiteY4" fmla="*/ 450598 h 513999"/>
                <a:gd name="connsiteX5" fmla="*/ 276185 w 608094"/>
                <a:gd name="connsiteY5" fmla="*/ 438516 h 513999"/>
                <a:gd name="connsiteX6" fmla="*/ 41718 w 608094"/>
                <a:gd name="connsiteY6" fmla="*/ 438401 h 513999"/>
                <a:gd name="connsiteX7" fmla="*/ 29502 w 608094"/>
                <a:gd name="connsiteY7" fmla="*/ 450598 h 513999"/>
                <a:gd name="connsiteX8" fmla="*/ 41718 w 608094"/>
                <a:gd name="connsiteY8" fmla="*/ 462795 h 513999"/>
                <a:gd name="connsiteX9" fmla="*/ 100491 w 608094"/>
                <a:gd name="connsiteY9" fmla="*/ 462680 h 513999"/>
                <a:gd name="connsiteX10" fmla="*/ 112591 w 608094"/>
                <a:gd name="connsiteY10" fmla="*/ 450598 h 513999"/>
                <a:gd name="connsiteX11" fmla="*/ 100491 w 608094"/>
                <a:gd name="connsiteY11" fmla="*/ 438516 h 513999"/>
                <a:gd name="connsiteX12" fmla="*/ 217535 w 608094"/>
                <a:gd name="connsiteY12" fmla="*/ 90327 h 513999"/>
                <a:gd name="connsiteX13" fmla="*/ 205321 w 608094"/>
                <a:gd name="connsiteY13" fmla="*/ 102524 h 513999"/>
                <a:gd name="connsiteX14" fmla="*/ 217535 w 608094"/>
                <a:gd name="connsiteY14" fmla="*/ 114721 h 513999"/>
                <a:gd name="connsiteX15" fmla="*/ 276300 w 608094"/>
                <a:gd name="connsiteY15" fmla="*/ 114721 h 513999"/>
                <a:gd name="connsiteX16" fmla="*/ 288399 w 608094"/>
                <a:gd name="connsiteY16" fmla="*/ 102524 h 513999"/>
                <a:gd name="connsiteX17" fmla="*/ 276300 w 608094"/>
                <a:gd name="connsiteY17" fmla="*/ 90327 h 513999"/>
                <a:gd name="connsiteX18" fmla="*/ 41718 w 608094"/>
                <a:gd name="connsiteY18" fmla="*/ 90327 h 513999"/>
                <a:gd name="connsiteX19" fmla="*/ 29617 w 608094"/>
                <a:gd name="connsiteY19" fmla="*/ 102524 h 513999"/>
                <a:gd name="connsiteX20" fmla="*/ 41718 w 608094"/>
                <a:gd name="connsiteY20" fmla="*/ 114721 h 513999"/>
                <a:gd name="connsiteX21" fmla="*/ 100491 w 608094"/>
                <a:gd name="connsiteY21" fmla="*/ 114721 h 513999"/>
                <a:gd name="connsiteX22" fmla="*/ 112591 w 608094"/>
                <a:gd name="connsiteY22" fmla="*/ 102524 h 513999"/>
                <a:gd name="connsiteX23" fmla="*/ 100491 w 608094"/>
                <a:gd name="connsiteY23" fmla="*/ 90327 h 513999"/>
                <a:gd name="connsiteX24" fmla="*/ 357302 w 608094"/>
                <a:gd name="connsiteY24" fmla="*/ 33254 h 513999"/>
                <a:gd name="connsiteX25" fmla="*/ 381620 w 608094"/>
                <a:gd name="connsiteY25" fmla="*/ 48903 h 513999"/>
                <a:gd name="connsiteX26" fmla="*/ 476931 w 608094"/>
                <a:gd name="connsiteY26" fmla="*/ 484904 h 513999"/>
                <a:gd name="connsiteX27" fmla="*/ 461257 w 608094"/>
                <a:gd name="connsiteY27" fmla="*/ 509299 h 513999"/>
                <a:gd name="connsiteX28" fmla="*/ 436939 w 608094"/>
                <a:gd name="connsiteY28" fmla="*/ 493649 h 513999"/>
                <a:gd name="connsiteX29" fmla="*/ 341628 w 608094"/>
                <a:gd name="connsiteY29" fmla="*/ 57534 h 513999"/>
                <a:gd name="connsiteX30" fmla="*/ 357302 w 608094"/>
                <a:gd name="connsiteY30" fmla="*/ 33254 h 513999"/>
                <a:gd name="connsiteX31" fmla="*/ 405056 w 608094"/>
                <a:gd name="connsiteY31" fmla="*/ 22956 h 513999"/>
                <a:gd name="connsiteX32" fmla="*/ 416229 w 608094"/>
                <a:gd name="connsiteY32" fmla="*/ 30089 h 513999"/>
                <a:gd name="connsiteX33" fmla="*/ 516092 w 608094"/>
                <a:gd name="connsiteY33" fmla="*/ 487647 h 513999"/>
                <a:gd name="connsiteX34" fmla="*/ 508951 w 608094"/>
                <a:gd name="connsiteY34" fmla="*/ 498807 h 513999"/>
                <a:gd name="connsiteX35" fmla="*/ 497663 w 608094"/>
                <a:gd name="connsiteY35" fmla="*/ 491674 h 513999"/>
                <a:gd name="connsiteX36" fmla="*/ 397800 w 608094"/>
                <a:gd name="connsiteY36" fmla="*/ 34116 h 513999"/>
                <a:gd name="connsiteX37" fmla="*/ 405056 w 608094"/>
                <a:gd name="connsiteY37" fmla="*/ 22956 h 513999"/>
                <a:gd name="connsiteX38" fmla="*/ 437759 w 608094"/>
                <a:gd name="connsiteY38" fmla="*/ 15758 h 513999"/>
                <a:gd name="connsiteX39" fmla="*/ 449054 w 608094"/>
                <a:gd name="connsiteY39" fmla="*/ 22892 h 513999"/>
                <a:gd name="connsiteX40" fmla="*/ 548976 w 608094"/>
                <a:gd name="connsiteY40" fmla="*/ 480517 h 513999"/>
                <a:gd name="connsiteX41" fmla="*/ 541715 w 608094"/>
                <a:gd name="connsiteY41" fmla="*/ 491679 h 513999"/>
                <a:gd name="connsiteX42" fmla="*/ 530535 w 608094"/>
                <a:gd name="connsiteY42" fmla="*/ 484544 h 513999"/>
                <a:gd name="connsiteX43" fmla="*/ 430614 w 608094"/>
                <a:gd name="connsiteY43" fmla="*/ 26920 h 513999"/>
                <a:gd name="connsiteX44" fmla="*/ 437759 w 608094"/>
                <a:gd name="connsiteY44" fmla="*/ 15758 h 513999"/>
                <a:gd name="connsiteX45" fmla="*/ 488012 w 608094"/>
                <a:gd name="connsiteY45" fmla="*/ 4886 h 513999"/>
                <a:gd name="connsiteX46" fmla="*/ 512325 w 608094"/>
                <a:gd name="connsiteY46" fmla="*/ 20419 h 513999"/>
                <a:gd name="connsiteX47" fmla="*/ 607618 w 608094"/>
                <a:gd name="connsiteY47" fmla="*/ 456470 h 513999"/>
                <a:gd name="connsiteX48" fmla="*/ 591947 w 608094"/>
                <a:gd name="connsiteY48" fmla="*/ 480746 h 513999"/>
                <a:gd name="connsiteX49" fmla="*/ 567634 w 608094"/>
                <a:gd name="connsiteY49" fmla="*/ 465099 h 513999"/>
                <a:gd name="connsiteX50" fmla="*/ 472456 w 608094"/>
                <a:gd name="connsiteY50" fmla="*/ 29163 h 513999"/>
                <a:gd name="connsiteX51" fmla="*/ 488012 w 608094"/>
                <a:gd name="connsiteY51" fmla="*/ 4886 h 513999"/>
                <a:gd name="connsiteX52" fmla="*/ 210622 w 608094"/>
                <a:gd name="connsiteY52" fmla="*/ 0 h 513999"/>
                <a:gd name="connsiteX53" fmla="*/ 283099 w 608094"/>
                <a:gd name="connsiteY53" fmla="*/ 115 h 513999"/>
                <a:gd name="connsiteX54" fmla="*/ 317782 w 608094"/>
                <a:gd name="connsiteY54" fmla="*/ 34750 h 513999"/>
                <a:gd name="connsiteX55" fmla="*/ 317551 w 608094"/>
                <a:gd name="connsiteY55" fmla="*/ 479364 h 513999"/>
                <a:gd name="connsiteX56" fmla="*/ 282868 w 608094"/>
                <a:gd name="connsiteY56" fmla="*/ 513999 h 513999"/>
                <a:gd name="connsiteX57" fmla="*/ 210391 w 608094"/>
                <a:gd name="connsiteY57" fmla="*/ 513999 h 513999"/>
                <a:gd name="connsiteX58" fmla="*/ 175708 w 608094"/>
                <a:gd name="connsiteY58" fmla="*/ 479249 h 513999"/>
                <a:gd name="connsiteX59" fmla="*/ 176054 w 608094"/>
                <a:gd name="connsiteY59" fmla="*/ 34635 h 513999"/>
                <a:gd name="connsiteX60" fmla="*/ 210622 w 608094"/>
                <a:gd name="connsiteY60" fmla="*/ 0 h 513999"/>
                <a:gd name="connsiteX61" fmla="*/ 34918 w 608094"/>
                <a:gd name="connsiteY61" fmla="*/ 0 h 513999"/>
                <a:gd name="connsiteX62" fmla="*/ 107290 w 608094"/>
                <a:gd name="connsiteY62" fmla="*/ 115 h 513999"/>
                <a:gd name="connsiteX63" fmla="*/ 141978 w 608094"/>
                <a:gd name="connsiteY63" fmla="*/ 34750 h 513999"/>
                <a:gd name="connsiteX64" fmla="*/ 141748 w 608094"/>
                <a:gd name="connsiteY64" fmla="*/ 479364 h 513999"/>
                <a:gd name="connsiteX65" fmla="*/ 106944 w 608094"/>
                <a:gd name="connsiteY65" fmla="*/ 513999 h 513999"/>
                <a:gd name="connsiteX66" fmla="*/ 34573 w 608094"/>
                <a:gd name="connsiteY66" fmla="*/ 513999 h 513999"/>
                <a:gd name="connsiteX67" fmla="*/ 0 w 608094"/>
                <a:gd name="connsiteY67" fmla="*/ 479249 h 513999"/>
                <a:gd name="connsiteX68" fmla="*/ 230 w 608094"/>
                <a:gd name="connsiteY68" fmla="*/ 34635 h 513999"/>
                <a:gd name="connsiteX69" fmla="*/ 34918 w 608094"/>
                <a:gd name="connsiteY69" fmla="*/ 0 h 51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8094" h="513999">
                  <a:moveTo>
                    <a:pt x="217420" y="438401"/>
                  </a:moveTo>
                  <a:cubicBezTo>
                    <a:pt x="210737" y="438401"/>
                    <a:pt x="205206" y="443924"/>
                    <a:pt x="205206" y="450598"/>
                  </a:cubicBezTo>
                  <a:cubicBezTo>
                    <a:pt x="205206" y="457272"/>
                    <a:pt x="210737" y="462795"/>
                    <a:pt x="217420" y="462795"/>
                  </a:cubicBezTo>
                  <a:lnTo>
                    <a:pt x="276185" y="462680"/>
                  </a:lnTo>
                  <a:cubicBezTo>
                    <a:pt x="282983" y="462680"/>
                    <a:pt x="288399" y="457387"/>
                    <a:pt x="288399" y="450598"/>
                  </a:cubicBezTo>
                  <a:cubicBezTo>
                    <a:pt x="288399" y="443924"/>
                    <a:pt x="282868" y="438516"/>
                    <a:pt x="276185" y="438516"/>
                  </a:cubicBezTo>
                  <a:close/>
                  <a:moveTo>
                    <a:pt x="41718" y="438401"/>
                  </a:moveTo>
                  <a:cubicBezTo>
                    <a:pt x="34918" y="438401"/>
                    <a:pt x="29502" y="443924"/>
                    <a:pt x="29502" y="450598"/>
                  </a:cubicBezTo>
                  <a:cubicBezTo>
                    <a:pt x="29502" y="457272"/>
                    <a:pt x="35034" y="462795"/>
                    <a:pt x="41718" y="462795"/>
                  </a:cubicBezTo>
                  <a:lnTo>
                    <a:pt x="100491" y="462680"/>
                  </a:lnTo>
                  <a:cubicBezTo>
                    <a:pt x="107175" y="462680"/>
                    <a:pt x="112591" y="457387"/>
                    <a:pt x="112591" y="450598"/>
                  </a:cubicBezTo>
                  <a:cubicBezTo>
                    <a:pt x="112591" y="443924"/>
                    <a:pt x="107175" y="438516"/>
                    <a:pt x="100491" y="438516"/>
                  </a:cubicBezTo>
                  <a:close/>
                  <a:moveTo>
                    <a:pt x="217535" y="90327"/>
                  </a:moveTo>
                  <a:cubicBezTo>
                    <a:pt x="210737" y="90327"/>
                    <a:pt x="205321" y="95850"/>
                    <a:pt x="205321" y="102524"/>
                  </a:cubicBezTo>
                  <a:cubicBezTo>
                    <a:pt x="205321" y="109198"/>
                    <a:pt x="210737" y="114721"/>
                    <a:pt x="217535" y="114721"/>
                  </a:cubicBezTo>
                  <a:lnTo>
                    <a:pt x="276300" y="114721"/>
                  </a:lnTo>
                  <a:cubicBezTo>
                    <a:pt x="282983" y="114721"/>
                    <a:pt x="288399" y="109198"/>
                    <a:pt x="288399" y="102524"/>
                  </a:cubicBezTo>
                  <a:cubicBezTo>
                    <a:pt x="288399" y="95850"/>
                    <a:pt x="282983" y="90327"/>
                    <a:pt x="276300" y="90327"/>
                  </a:cubicBezTo>
                  <a:close/>
                  <a:moveTo>
                    <a:pt x="41718" y="90327"/>
                  </a:moveTo>
                  <a:cubicBezTo>
                    <a:pt x="35034" y="90327"/>
                    <a:pt x="29617" y="95850"/>
                    <a:pt x="29617" y="102524"/>
                  </a:cubicBezTo>
                  <a:cubicBezTo>
                    <a:pt x="29617" y="109198"/>
                    <a:pt x="35034" y="114721"/>
                    <a:pt x="41718" y="114721"/>
                  </a:cubicBezTo>
                  <a:lnTo>
                    <a:pt x="100491" y="114721"/>
                  </a:lnTo>
                  <a:cubicBezTo>
                    <a:pt x="107175" y="114721"/>
                    <a:pt x="112591" y="109198"/>
                    <a:pt x="112591" y="102524"/>
                  </a:cubicBezTo>
                  <a:cubicBezTo>
                    <a:pt x="112591" y="95850"/>
                    <a:pt x="107175" y="90327"/>
                    <a:pt x="100491" y="90327"/>
                  </a:cubicBezTo>
                  <a:close/>
                  <a:moveTo>
                    <a:pt x="357302" y="33254"/>
                  </a:moveTo>
                  <a:cubicBezTo>
                    <a:pt x="368366" y="30837"/>
                    <a:pt x="379199" y="37857"/>
                    <a:pt x="381620" y="48903"/>
                  </a:cubicBezTo>
                  <a:lnTo>
                    <a:pt x="476931" y="484904"/>
                  </a:lnTo>
                  <a:cubicBezTo>
                    <a:pt x="479351" y="495951"/>
                    <a:pt x="472321" y="506882"/>
                    <a:pt x="461257" y="509299"/>
                  </a:cubicBezTo>
                  <a:cubicBezTo>
                    <a:pt x="450193" y="511600"/>
                    <a:pt x="439360" y="504696"/>
                    <a:pt x="436939" y="493649"/>
                  </a:cubicBezTo>
                  <a:lnTo>
                    <a:pt x="341628" y="57534"/>
                  </a:lnTo>
                  <a:cubicBezTo>
                    <a:pt x="339208" y="46602"/>
                    <a:pt x="346238" y="35670"/>
                    <a:pt x="357302" y="33254"/>
                  </a:cubicBezTo>
                  <a:close/>
                  <a:moveTo>
                    <a:pt x="405056" y="22956"/>
                  </a:moveTo>
                  <a:cubicBezTo>
                    <a:pt x="410124" y="21805"/>
                    <a:pt x="415077" y="25027"/>
                    <a:pt x="416229" y="30089"/>
                  </a:cubicBezTo>
                  <a:lnTo>
                    <a:pt x="516092" y="487647"/>
                  </a:lnTo>
                  <a:cubicBezTo>
                    <a:pt x="517244" y="492709"/>
                    <a:pt x="514019" y="497771"/>
                    <a:pt x="508951" y="498807"/>
                  </a:cubicBezTo>
                  <a:cubicBezTo>
                    <a:pt x="503883" y="499957"/>
                    <a:pt x="498815" y="496736"/>
                    <a:pt x="497663" y="491674"/>
                  </a:cubicBezTo>
                  <a:lnTo>
                    <a:pt x="397800" y="34116"/>
                  </a:lnTo>
                  <a:cubicBezTo>
                    <a:pt x="396648" y="29053"/>
                    <a:pt x="399873" y="24106"/>
                    <a:pt x="405056" y="22956"/>
                  </a:cubicBezTo>
                  <a:close/>
                  <a:moveTo>
                    <a:pt x="437759" y="15758"/>
                  </a:moveTo>
                  <a:cubicBezTo>
                    <a:pt x="442830" y="14607"/>
                    <a:pt x="447901" y="17829"/>
                    <a:pt x="449054" y="22892"/>
                  </a:cubicBezTo>
                  <a:lnTo>
                    <a:pt x="548976" y="480517"/>
                  </a:lnTo>
                  <a:cubicBezTo>
                    <a:pt x="550128" y="485580"/>
                    <a:pt x="546786" y="490528"/>
                    <a:pt x="541715" y="491679"/>
                  </a:cubicBezTo>
                  <a:cubicBezTo>
                    <a:pt x="536644" y="492829"/>
                    <a:pt x="531573" y="489607"/>
                    <a:pt x="530535" y="484544"/>
                  </a:cubicBezTo>
                  <a:lnTo>
                    <a:pt x="430614" y="26920"/>
                  </a:lnTo>
                  <a:cubicBezTo>
                    <a:pt x="429461" y="21857"/>
                    <a:pt x="432688" y="16794"/>
                    <a:pt x="437759" y="15758"/>
                  </a:cubicBezTo>
                  <a:close/>
                  <a:moveTo>
                    <a:pt x="488012" y="4886"/>
                  </a:moveTo>
                  <a:cubicBezTo>
                    <a:pt x="499073" y="2470"/>
                    <a:pt x="510020" y="9373"/>
                    <a:pt x="512325" y="20419"/>
                  </a:cubicBezTo>
                  <a:lnTo>
                    <a:pt x="607618" y="456470"/>
                  </a:lnTo>
                  <a:cubicBezTo>
                    <a:pt x="610038" y="467515"/>
                    <a:pt x="603009" y="478330"/>
                    <a:pt x="591947" y="480746"/>
                  </a:cubicBezTo>
                  <a:cubicBezTo>
                    <a:pt x="580885" y="483162"/>
                    <a:pt x="570054" y="476144"/>
                    <a:pt x="567634" y="465099"/>
                  </a:cubicBezTo>
                  <a:lnTo>
                    <a:pt x="472456" y="29163"/>
                  </a:lnTo>
                  <a:cubicBezTo>
                    <a:pt x="470036" y="18117"/>
                    <a:pt x="476950" y="7302"/>
                    <a:pt x="488012" y="4886"/>
                  </a:cubicBezTo>
                  <a:close/>
                  <a:moveTo>
                    <a:pt x="210622" y="0"/>
                  </a:moveTo>
                  <a:lnTo>
                    <a:pt x="283099" y="115"/>
                  </a:lnTo>
                  <a:cubicBezTo>
                    <a:pt x="302341" y="115"/>
                    <a:pt x="317897" y="15649"/>
                    <a:pt x="317782" y="34750"/>
                  </a:cubicBezTo>
                  <a:lnTo>
                    <a:pt x="317551" y="479364"/>
                  </a:lnTo>
                  <a:cubicBezTo>
                    <a:pt x="317551" y="498465"/>
                    <a:pt x="301996" y="513999"/>
                    <a:pt x="282868" y="513999"/>
                  </a:cubicBezTo>
                  <a:lnTo>
                    <a:pt x="210391" y="513999"/>
                  </a:lnTo>
                  <a:cubicBezTo>
                    <a:pt x="191264" y="513999"/>
                    <a:pt x="175708" y="498350"/>
                    <a:pt x="175708" y="479249"/>
                  </a:cubicBezTo>
                  <a:lnTo>
                    <a:pt x="176054" y="34635"/>
                  </a:lnTo>
                  <a:cubicBezTo>
                    <a:pt x="176054" y="15419"/>
                    <a:pt x="191494" y="0"/>
                    <a:pt x="210622" y="0"/>
                  </a:cubicBezTo>
                  <a:close/>
                  <a:moveTo>
                    <a:pt x="34918" y="0"/>
                  </a:moveTo>
                  <a:lnTo>
                    <a:pt x="107290" y="115"/>
                  </a:lnTo>
                  <a:cubicBezTo>
                    <a:pt x="126536" y="115"/>
                    <a:pt x="141978" y="15649"/>
                    <a:pt x="141978" y="34750"/>
                  </a:cubicBezTo>
                  <a:lnTo>
                    <a:pt x="141748" y="479364"/>
                  </a:lnTo>
                  <a:cubicBezTo>
                    <a:pt x="141748" y="498465"/>
                    <a:pt x="126190" y="513999"/>
                    <a:pt x="106944" y="513999"/>
                  </a:cubicBezTo>
                  <a:lnTo>
                    <a:pt x="34573" y="513999"/>
                  </a:lnTo>
                  <a:cubicBezTo>
                    <a:pt x="15442" y="513999"/>
                    <a:pt x="0" y="498350"/>
                    <a:pt x="0" y="479249"/>
                  </a:cubicBezTo>
                  <a:lnTo>
                    <a:pt x="230" y="34635"/>
                  </a:lnTo>
                  <a:cubicBezTo>
                    <a:pt x="230" y="15419"/>
                    <a:pt x="15788" y="0"/>
                    <a:pt x="349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4285797" y="2137480"/>
            <a:ext cx="3230880" cy="101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532810" y="2715826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08515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0" name="矩形 59"/>
          <p:cNvSpPr/>
          <p:nvPr/>
        </p:nvSpPr>
        <p:spPr>
          <a:xfrm>
            <a:off x="5837947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1" name="矩形 60"/>
          <p:cNvSpPr/>
          <p:nvPr/>
        </p:nvSpPr>
        <p:spPr>
          <a:xfrm>
            <a:off x="7367379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</p:spTree>
    <p:custDataLst>
      <p:tags r:id="rId7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稻壳儿搜索【幻雨工作室】_2"/>
          <p:cNvSpPr/>
          <p:nvPr/>
        </p:nvSpPr>
        <p:spPr>
          <a:xfrm>
            <a:off x="6388449" y="-19050"/>
            <a:ext cx="5803551" cy="6876170"/>
          </a:xfrm>
          <a:custGeom>
            <a:avLst/>
            <a:gdLst>
              <a:gd name="connsiteX0" fmla="*/ 2423652 w 5803551"/>
              <a:gd name="connsiteY0" fmla="*/ 0 h 6876170"/>
              <a:gd name="connsiteX1" fmla="*/ 5803551 w 5803551"/>
              <a:gd name="connsiteY1" fmla="*/ 13212 h 6876170"/>
              <a:gd name="connsiteX2" fmla="*/ 5803551 w 5803551"/>
              <a:gd name="connsiteY2" fmla="*/ 6876170 h 6876170"/>
              <a:gd name="connsiteX3" fmla="*/ 0 w 5803551"/>
              <a:gd name="connsiteY3" fmla="*/ 6872749 h 6876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03551" h="6876170">
                <a:moveTo>
                  <a:pt x="2423652" y="0"/>
                </a:moveTo>
                <a:lnTo>
                  <a:pt x="5803551" y="13212"/>
                </a:lnTo>
                <a:lnTo>
                  <a:pt x="5803551" y="6876170"/>
                </a:lnTo>
                <a:lnTo>
                  <a:pt x="0" y="6872749"/>
                </a:lnTo>
                <a:close/>
              </a:path>
            </a:pathLst>
          </a:custGeom>
          <a:blipFill dpi="0" rotWithShape="1">
            <a:blip r:embed="rId1"/>
            <a:srcRect/>
            <a:stretch>
              <a:fillRect l="-43138" t="-7586" r="-58094" b="-125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 defTabSz="228600"/>
            <a:endParaRPr lang="de-DE" sz="900">
              <a:solidFill>
                <a:srgbClr val="F9F9F9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53" name="稻壳儿搜索【幻雨工作室】_3"/>
          <p:cNvSpPr/>
          <p:nvPr/>
        </p:nvSpPr>
        <p:spPr>
          <a:xfrm>
            <a:off x="6136865" y="2672889"/>
            <a:ext cx="2168883" cy="4185111"/>
          </a:xfrm>
          <a:custGeom>
            <a:avLst/>
            <a:gdLst>
              <a:gd name="connsiteX0" fmla="*/ 1475865 w 2168883"/>
              <a:gd name="connsiteY0" fmla="*/ 0 h 4185111"/>
              <a:gd name="connsiteX1" fmla="*/ 2168883 w 2168883"/>
              <a:gd name="connsiteY1" fmla="*/ 2709 h 4185111"/>
              <a:gd name="connsiteX2" fmla="*/ 693973 w 2168883"/>
              <a:gd name="connsiteY2" fmla="*/ 4185111 h 4185111"/>
              <a:gd name="connsiteX3" fmla="*/ 0 w 2168883"/>
              <a:gd name="connsiteY3" fmla="*/ 4185111 h 4185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8883" h="4185111">
                <a:moveTo>
                  <a:pt x="1475865" y="0"/>
                </a:moveTo>
                <a:lnTo>
                  <a:pt x="2168883" y="2709"/>
                </a:lnTo>
                <a:lnTo>
                  <a:pt x="693973" y="4185111"/>
                </a:lnTo>
                <a:lnTo>
                  <a:pt x="0" y="418511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 defTabSz="228600"/>
            <a:endParaRPr lang="de-DE" sz="900">
              <a:solidFill>
                <a:srgbClr val="F9F9F9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10" name="稻壳儿搜索【幻雨工作室】_4"/>
          <p:cNvSpPr/>
          <p:nvPr/>
        </p:nvSpPr>
        <p:spPr>
          <a:xfrm>
            <a:off x="1061021" y="2277135"/>
            <a:ext cx="791506" cy="791506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Calibri" panose="020F0502020204030204" pitchFamily="34" charset="0"/>
              </a:rPr>
              <a:t>01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稻壳儿搜索【幻雨工作室】_5"/>
          <p:cNvSpPr/>
          <p:nvPr/>
        </p:nvSpPr>
        <p:spPr>
          <a:xfrm>
            <a:off x="1068277" y="3839498"/>
            <a:ext cx="791506" cy="791506"/>
          </a:xfrm>
          <a:prstGeom prst="rect">
            <a:avLst/>
          </a:prstGeom>
          <a:solidFill>
            <a:srgbClr val="FEE89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02</a:t>
            </a:r>
            <a:endParaRPr lang="zh-CN" altLang="en-US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6" name="稻壳儿搜索【幻雨工作室】_6"/>
          <p:cNvSpPr/>
          <p:nvPr/>
        </p:nvSpPr>
        <p:spPr>
          <a:xfrm>
            <a:off x="1068277" y="5401861"/>
            <a:ext cx="791506" cy="791506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31" name="稻壳儿搜索【幻雨工作室】_7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154496" y="1839345"/>
            <a:ext cx="2732612" cy="137345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20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Key Words Here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稻壳儿搜索【幻雨工作室】_8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154496" y="3429000"/>
            <a:ext cx="2732612" cy="137223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20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33" name="稻壳儿搜索【幻雨工作室】_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154496" y="5018655"/>
            <a:ext cx="2732612" cy="137345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20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Key Words Here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Vivamus Quam Dolor, Tempor Ac Gravida Sit Amet, Porta Fermentum Magna. Aliquam Euismod.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圆角矩形 20"/>
          <p:cNvSpPr/>
          <p:nvPr/>
        </p:nvSpPr>
        <p:spPr>
          <a:xfrm>
            <a:off x="935686" y="1727199"/>
            <a:ext cx="2356265" cy="3872942"/>
          </a:xfrm>
          <a:prstGeom prst="roundRect">
            <a:avLst>
              <a:gd name="adj" fmla="val 5617"/>
            </a:avLst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21"/>
          <p:cNvSpPr/>
          <p:nvPr/>
        </p:nvSpPr>
        <p:spPr>
          <a:xfrm>
            <a:off x="3590473" y="1727199"/>
            <a:ext cx="2356265" cy="3872942"/>
          </a:xfrm>
          <a:prstGeom prst="roundRect">
            <a:avLst>
              <a:gd name="adj" fmla="val 5617"/>
            </a:avLst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22"/>
          <p:cNvSpPr/>
          <p:nvPr/>
        </p:nvSpPr>
        <p:spPr>
          <a:xfrm>
            <a:off x="6245260" y="1727199"/>
            <a:ext cx="2356265" cy="3872942"/>
          </a:xfrm>
          <a:prstGeom prst="roundRect">
            <a:avLst>
              <a:gd name="adj" fmla="val 5617"/>
            </a:avLst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23"/>
          <p:cNvSpPr/>
          <p:nvPr/>
        </p:nvSpPr>
        <p:spPr>
          <a:xfrm>
            <a:off x="8900048" y="1727199"/>
            <a:ext cx="2356265" cy="3872942"/>
          </a:xfrm>
          <a:prstGeom prst="roundRect">
            <a:avLst>
              <a:gd name="adj" fmla="val 5617"/>
            </a:avLst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133465" y="3596433"/>
            <a:ext cx="590832" cy="5908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燕尾形 27"/>
          <p:cNvSpPr/>
          <p:nvPr/>
        </p:nvSpPr>
        <p:spPr>
          <a:xfrm>
            <a:off x="3318238" y="3700467"/>
            <a:ext cx="221285" cy="382763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794419" y="3596433"/>
            <a:ext cx="590832" cy="5908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燕尾形 47"/>
          <p:cNvSpPr/>
          <p:nvPr/>
        </p:nvSpPr>
        <p:spPr>
          <a:xfrm>
            <a:off x="5979192" y="3700467"/>
            <a:ext cx="221285" cy="382763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455371" y="3596433"/>
            <a:ext cx="590832" cy="590832"/>
          </a:xfrm>
          <a:prstGeom prst="ellipse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燕尾形 50"/>
          <p:cNvSpPr/>
          <p:nvPr/>
        </p:nvSpPr>
        <p:spPr>
          <a:xfrm>
            <a:off x="8640144" y="3700467"/>
            <a:ext cx="221285" cy="382763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719719" y="1954632"/>
            <a:ext cx="788200" cy="788200"/>
          </a:xfrm>
          <a:prstGeom prst="ellipse">
            <a:avLst/>
          </a:prstGeom>
          <a:solidFill>
            <a:srgbClr val="FF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0" name="椭圆 19"/>
          <p:cNvSpPr/>
          <p:nvPr/>
        </p:nvSpPr>
        <p:spPr>
          <a:xfrm>
            <a:off x="9684081" y="1954632"/>
            <a:ext cx="788200" cy="788200"/>
          </a:xfrm>
          <a:prstGeom prst="ellipse">
            <a:avLst/>
          </a:prstGeom>
          <a:solidFill>
            <a:srgbClr val="FF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1" name="椭圆 20"/>
          <p:cNvSpPr/>
          <p:nvPr/>
        </p:nvSpPr>
        <p:spPr>
          <a:xfrm>
            <a:off x="7029293" y="1954632"/>
            <a:ext cx="788200" cy="788200"/>
          </a:xfrm>
          <a:prstGeom prst="ellipse">
            <a:avLst/>
          </a:prstGeom>
          <a:solidFill>
            <a:srgbClr val="FF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4374506" y="1954632"/>
            <a:ext cx="788200" cy="788200"/>
          </a:xfrm>
          <a:prstGeom prst="ellipse">
            <a:avLst/>
          </a:prstGeom>
          <a:solidFill>
            <a:srgbClr val="FF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 sz="2400" dirty="0"/>
          </a:p>
        </p:txBody>
      </p:sp>
      <p:cxnSp>
        <p:nvCxnSpPr>
          <p:cNvPr id="23" name="直接连接符 22"/>
          <p:cNvCxnSpPr/>
          <p:nvPr/>
        </p:nvCxnSpPr>
        <p:spPr>
          <a:xfrm>
            <a:off x="1226834" y="3633653"/>
            <a:ext cx="177396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3881622" y="3633653"/>
            <a:ext cx="177396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536409" y="3633653"/>
            <a:ext cx="177396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9191196" y="3633653"/>
            <a:ext cx="177396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177425" y="3032782"/>
            <a:ext cx="1872788" cy="497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</a:rPr>
              <a:t>过程一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832212" y="3032782"/>
            <a:ext cx="1872788" cy="497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过程二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86999" y="3032782"/>
            <a:ext cx="1872788" cy="497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chemeClr val="bg1"/>
                </a:solidFill>
              </a:rPr>
              <a:t>过程三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41787" y="3032782"/>
            <a:ext cx="1872788" cy="495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过程四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Freeform 59"/>
          <p:cNvSpPr>
            <a:spLocks noEditPoints="1"/>
          </p:cNvSpPr>
          <p:nvPr/>
        </p:nvSpPr>
        <p:spPr bwMode="auto">
          <a:xfrm>
            <a:off x="1891954" y="2152526"/>
            <a:ext cx="443729" cy="422083"/>
          </a:xfrm>
          <a:custGeom>
            <a:avLst/>
            <a:gdLst>
              <a:gd name="connsiteX0" fmla="*/ 40222 w 608177"/>
              <a:gd name="connsiteY0" fmla="*/ 428840 h 578509"/>
              <a:gd name="connsiteX1" fmla="*/ 499910 w 608177"/>
              <a:gd name="connsiteY1" fmla="*/ 428840 h 578509"/>
              <a:gd name="connsiteX2" fmla="*/ 529392 w 608177"/>
              <a:gd name="connsiteY2" fmla="*/ 441163 h 578509"/>
              <a:gd name="connsiteX3" fmla="*/ 541407 w 608177"/>
              <a:gd name="connsiteY3" fmla="*/ 470749 h 578509"/>
              <a:gd name="connsiteX4" fmla="*/ 499076 w 608177"/>
              <a:gd name="connsiteY4" fmla="*/ 511825 h 578509"/>
              <a:gd name="connsiteX5" fmla="*/ 40222 w 608177"/>
              <a:gd name="connsiteY5" fmla="*/ 511825 h 578509"/>
              <a:gd name="connsiteX6" fmla="*/ 18524 w 608177"/>
              <a:gd name="connsiteY6" fmla="*/ 362155 h 578509"/>
              <a:gd name="connsiteX7" fmla="*/ 499926 w 608177"/>
              <a:gd name="connsiteY7" fmla="*/ 362155 h 578509"/>
              <a:gd name="connsiteX8" fmla="*/ 608177 w 608177"/>
              <a:gd name="connsiteY8" fmla="*/ 470693 h 578509"/>
              <a:gd name="connsiteX9" fmla="*/ 498813 w 608177"/>
              <a:gd name="connsiteY9" fmla="*/ 578509 h 578509"/>
              <a:gd name="connsiteX10" fmla="*/ 18524 w 608177"/>
              <a:gd name="connsiteY10" fmla="*/ 578509 h 578509"/>
              <a:gd name="connsiteX11" fmla="*/ 0 w 608177"/>
              <a:gd name="connsiteY11" fmla="*/ 560012 h 578509"/>
              <a:gd name="connsiteX12" fmla="*/ 0 w 608177"/>
              <a:gd name="connsiteY12" fmla="*/ 552569 h 578509"/>
              <a:gd name="connsiteX13" fmla="*/ 18524 w 608177"/>
              <a:gd name="connsiteY13" fmla="*/ 534072 h 578509"/>
              <a:gd name="connsiteX14" fmla="*/ 499091 w 608177"/>
              <a:gd name="connsiteY14" fmla="*/ 534072 h 578509"/>
              <a:gd name="connsiteX15" fmla="*/ 550213 w 608177"/>
              <a:gd name="connsiteY15" fmla="*/ 509242 h 578509"/>
              <a:gd name="connsiteX16" fmla="*/ 563675 w 608177"/>
              <a:gd name="connsiteY16" fmla="*/ 470971 h 578509"/>
              <a:gd name="connsiteX17" fmla="*/ 550213 w 608177"/>
              <a:gd name="connsiteY17" fmla="*/ 431199 h 578509"/>
              <a:gd name="connsiteX18" fmla="*/ 499926 w 608177"/>
              <a:gd name="connsiteY18" fmla="*/ 406592 h 578509"/>
              <a:gd name="connsiteX19" fmla="*/ 18524 w 608177"/>
              <a:gd name="connsiteY19" fmla="*/ 406592 h 578509"/>
              <a:gd name="connsiteX20" fmla="*/ 0 w 608177"/>
              <a:gd name="connsiteY20" fmla="*/ 388095 h 578509"/>
              <a:gd name="connsiteX21" fmla="*/ 0 w 608177"/>
              <a:gd name="connsiteY21" fmla="*/ 380708 h 578509"/>
              <a:gd name="connsiteX22" fmla="*/ 18524 w 608177"/>
              <a:gd name="connsiteY22" fmla="*/ 362155 h 578509"/>
              <a:gd name="connsiteX23" fmla="*/ 316640 w 608177"/>
              <a:gd name="connsiteY23" fmla="*/ 20660 h 578509"/>
              <a:gd name="connsiteX24" fmla="*/ 323447 w 608177"/>
              <a:gd name="connsiteY24" fmla="*/ 25763 h 578509"/>
              <a:gd name="connsiteX25" fmla="*/ 319442 w 608177"/>
              <a:gd name="connsiteY25" fmla="*/ 40984 h 578509"/>
              <a:gd name="connsiteX26" fmla="*/ 286958 w 608177"/>
              <a:gd name="connsiteY26" fmla="*/ 97032 h 578509"/>
              <a:gd name="connsiteX27" fmla="*/ 286624 w 608177"/>
              <a:gd name="connsiteY27" fmla="*/ 105476 h 578509"/>
              <a:gd name="connsiteX28" fmla="*/ 297026 w 608177"/>
              <a:gd name="connsiteY28" fmla="*/ 102421 h 578509"/>
              <a:gd name="connsiteX29" fmla="*/ 330010 w 608177"/>
              <a:gd name="connsiteY29" fmla="*/ 95310 h 578509"/>
              <a:gd name="connsiteX30" fmla="*/ 427908 w 608177"/>
              <a:gd name="connsiteY30" fmla="*/ 217906 h 578509"/>
              <a:gd name="connsiteX31" fmla="*/ 338799 w 608177"/>
              <a:gd name="connsiteY31" fmla="*/ 339947 h 578509"/>
              <a:gd name="connsiteX32" fmla="*/ 223380 w 608177"/>
              <a:gd name="connsiteY32" fmla="*/ 339947 h 578509"/>
              <a:gd name="connsiteX33" fmla="*/ 134326 w 608177"/>
              <a:gd name="connsiteY33" fmla="*/ 217906 h 578509"/>
              <a:gd name="connsiteX34" fmla="*/ 232224 w 608177"/>
              <a:gd name="connsiteY34" fmla="*/ 95310 h 578509"/>
              <a:gd name="connsiteX35" fmla="*/ 264597 w 608177"/>
              <a:gd name="connsiteY35" fmla="*/ 102198 h 578509"/>
              <a:gd name="connsiteX36" fmla="*/ 308206 w 608177"/>
              <a:gd name="connsiteY36" fmla="*/ 21764 h 578509"/>
              <a:gd name="connsiteX37" fmla="*/ 316640 w 608177"/>
              <a:gd name="connsiteY37" fmla="*/ 20660 h 578509"/>
              <a:gd name="connsiteX38" fmla="*/ 182850 w 608177"/>
              <a:gd name="connsiteY38" fmla="*/ 147 h 578509"/>
              <a:gd name="connsiteX39" fmla="*/ 254264 w 608177"/>
              <a:gd name="connsiteY39" fmla="*/ 66585 h 578509"/>
              <a:gd name="connsiteX40" fmla="*/ 237856 w 608177"/>
              <a:gd name="connsiteY40" fmla="*/ 82861 h 578509"/>
              <a:gd name="connsiteX41" fmla="*/ 165998 w 608177"/>
              <a:gd name="connsiteY41" fmla="*/ 16312 h 578509"/>
              <a:gd name="connsiteX42" fmla="*/ 182850 w 608177"/>
              <a:gd name="connsiteY42" fmla="*/ 147 h 578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608177" h="578509">
                <a:moveTo>
                  <a:pt x="40222" y="428840"/>
                </a:moveTo>
                <a:lnTo>
                  <a:pt x="499910" y="428840"/>
                </a:lnTo>
                <a:cubicBezTo>
                  <a:pt x="511035" y="428840"/>
                  <a:pt x="521549" y="433225"/>
                  <a:pt x="529392" y="441163"/>
                </a:cubicBezTo>
                <a:cubicBezTo>
                  <a:pt x="537291" y="449156"/>
                  <a:pt x="541518" y="459647"/>
                  <a:pt x="541407" y="470749"/>
                </a:cubicBezTo>
                <a:cubicBezTo>
                  <a:pt x="541184" y="493396"/>
                  <a:pt x="522216" y="511825"/>
                  <a:pt x="499076" y="511825"/>
                </a:cubicBezTo>
                <a:lnTo>
                  <a:pt x="40222" y="511825"/>
                </a:lnTo>
                <a:close/>
                <a:moveTo>
                  <a:pt x="18524" y="362155"/>
                </a:moveTo>
                <a:lnTo>
                  <a:pt x="499926" y="362155"/>
                </a:lnTo>
                <a:cubicBezTo>
                  <a:pt x="559670" y="362155"/>
                  <a:pt x="608344" y="410925"/>
                  <a:pt x="608177" y="470693"/>
                </a:cubicBezTo>
                <a:cubicBezTo>
                  <a:pt x="607955" y="530461"/>
                  <a:pt x="558669" y="578509"/>
                  <a:pt x="498813" y="578509"/>
                </a:cubicBezTo>
                <a:lnTo>
                  <a:pt x="18524" y="578509"/>
                </a:lnTo>
                <a:cubicBezTo>
                  <a:pt x="8288" y="578509"/>
                  <a:pt x="0" y="570233"/>
                  <a:pt x="0" y="560012"/>
                </a:cubicBezTo>
                <a:lnTo>
                  <a:pt x="0" y="552569"/>
                </a:lnTo>
                <a:cubicBezTo>
                  <a:pt x="0" y="542348"/>
                  <a:pt x="8288" y="534072"/>
                  <a:pt x="18524" y="534072"/>
                </a:cubicBezTo>
                <a:lnTo>
                  <a:pt x="499091" y="534072"/>
                </a:lnTo>
                <a:cubicBezTo>
                  <a:pt x="519729" y="534072"/>
                  <a:pt x="538309" y="524351"/>
                  <a:pt x="550213" y="509242"/>
                </a:cubicBezTo>
                <a:cubicBezTo>
                  <a:pt x="558502" y="498689"/>
                  <a:pt x="563564" y="485413"/>
                  <a:pt x="563675" y="470971"/>
                </a:cubicBezTo>
                <a:cubicBezTo>
                  <a:pt x="563842" y="456029"/>
                  <a:pt x="558780" y="442142"/>
                  <a:pt x="550213" y="431199"/>
                </a:cubicBezTo>
                <a:cubicBezTo>
                  <a:pt x="538531" y="416257"/>
                  <a:pt x="520286" y="406592"/>
                  <a:pt x="499926" y="406592"/>
                </a:cubicBezTo>
                <a:lnTo>
                  <a:pt x="18524" y="406592"/>
                </a:lnTo>
                <a:cubicBezTo>
                  <a:pt x="8288" y="406592"/>
                  <a:pt x="0" y="398316"/>
                  <a:pt x="0" y="388095"/>
                </a:cubicBezTo>
                <a:lnTo>
                  <a:pt x="0" y="380708"/>
                </a:lnTo>
                <a:cubicBezTo>
                  <a:pt x="0" y="370487"/>
                  <a:pt x="8288" y="362155"/>
                  <a:pt x="18524" y="362155"/>
                </a:cubicBezTo>
                <a:close/>
                <a:moveTo>
                  <a:pt x="316640" y="20660"/>
                </a:moveTo>
                <a:cubicBezTo>
                  <a:pt x="319456" y="21458"/>
                  <a:pt x="322001" y="23292"/>
                  <a:pt x="323447" y="25763"/>
                </a:cubicBezTo>
                <a:cubicBezTo>
                  <a:pt x="326562" y="31096"/>
                  <a:pt x="324392" y="37651"/>
                  <a:pt x="319442" y="40984"/>
                </a:cubicBezTo>
                <a:cubicBezTo>
                  <a:pt x="300975" y="53205"/>
                  <a:pt x="288626" y="75035"/>
                  <a:pt x="286958" y="97032"/>
                </a:cubicBezTo>
                <a:cubicBezTo>
                  <a:pt x="286624" y="100143"/>
                  <a:pt x="286568" y="102865"/>
                  <a:pt x="286624" y="105476"/>
                </a:cubicBezTo>
                <a:cubicBezTo>
                  <a:pt x="290184" y="104976"/>
                  <a:pt x="293688" y="103920"/>
                  <a:pt x="297026" y="102421"/>
                </a:cubicBezTo>
                <a:cubicBezTo>
                  <a:pt x="307316" y="97866"/>
                  <a:pt x="318441" y="95310"/>
                  <a:pt x="330010" y="95310"/>
                </a:cubicBezTo>
                <a:cubicBezTo>
                  <a:pt x="384077" y="95310"/>
                  <a:pt x="427908" y="150193"/>
                  <a:pt x="427908" y="217906"/>
                </a:cubicBezTo>
                <a:cubicBezTo>
                  <a:pt x="427908" y="281898"/>
                  <a:pt x="388749" y="334392"/>
                  <a:pt x="338799" y="339947"/>
                </a:cubicBezTo>
                <a:cubicBezTo>
                  <a:pt x="335907" y="340280"/>
                  <a:pt x="226272" y="340280"/>
                  <a:pt x="223380" y="339947"/>
                </a:cubicBezTo>
                <a:cubicBezTo>
                  <a:pt x="173374" y="334392"/>
                  <a:pt x="134215" y="281898"/>
                  <a:pt x="134326" y="217906"/>
                </a:cubicBezTo>
                <a:cubicBezTo>
                  <a:pt x="134326" y="150193"/>
                  <a:pt x="178158" y="95310"/>
                  <a:pt x="232224" y="95310"/>
                </a:cubicBezTo>
                <a:cubicBezTo>
                  <a:pt x="243571" y="95310"/>
                  <a:pt x="254473" y="97755"/>
                  <a:pt x="264597" y="102198"/>
                </a:cubicBezTo>
                <a:cubicBezTo>
                  <a:pt x="265042" y="70425"/>
                  <a:pt x="281284" y="39651"/>
                  <a:pt x="308206" y="21764"/>
                </a:cubicBezTo>
                <a:cubicBezTo>
                  <a:pt x="310737" y="20098"/>
                  <a:pt x="313824" y="19861"/>
                  <a:pt x="316640" y="20660"/>
                </a:cubicBezTo>
                <a:close/>
                <a:moveTo>
                  <a:pt x="182850" y="147"/>
                </a:moveTo>
                <a:cubicBezTo>
                  <a:pt x="239024" y="8146"/>
                  <a:pt x="251816" y="44531"/>
                  <a:pt x="254264" y="66585"/>
                </a:cubicBezTo>
                <a:cubicBezTo>
                  <a:pt x="255376" y="75972"/>
                  <a:pt x="247256" y="83916"/>
                  <a:pt x="237856" y="82861"/>
                </a:cubicBezTo>
                <a:cubicBezTo>
                  <a:pt x="180848" y="76417"/>
                  <a:pt x="168278" y="38976"/>
                  <a:pt x="165998" y="16312"/>
                </a:cubicBezTo>
                <a:cubicBezTo>
                  <a:pt x="165052" y="6758"/>
                  <a:pt x="173339" y="-1186"/>
                  <a:pt x="182850" y="147"/>
                </a:cubicBezTo>
                <a:close/>
              </a:path>
            </a:pathLst>
          </a:custGeom>
          <a:solidFill>
            <a:srgbClr val="0F4C84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dirty="0"/>
          </a:p>
        </p:txBody>
      </p:sp>
      <p:grpSp>
        <p:nvGrpSpPr>
          <p:cNvPr id="65" name="Group 21"/>
          <p:cNvGrpSpPr/>
          <p:nvPr/>
        </p:nvGrpSpPr>
        <p:grpSpPr>
          <a:xfrm>
            <a:off x="9843158" y="2102116"/>
            <a:ext cx="470046" cy="468385"/>
            <a:chOff x="744538" y="3198057"/>
            <a:chExt cx="249237" cy="248355"/>
          </a:xfrm>
          <a:solidFill>
            <a:srgbClr val="FEE89D"/>
          </a:solidFill>
        </p:grpSpPr>
        <p:sp>
          <p:nvSpPr>
            <p:cNvPr id="66" name="Freeform 8"/>
            <p:cNvSpPr/>
            <p:nvPr/>
          </p:nvSpPr>
          <p:spPr bwMode="auto">
            <a:xfrm>
              <a:off x="744538" y="3379838"/>
              <a:ext cx="66675" cy="66574"/>
            </a:xfrm>
            <a:custGeom>
              <a:avLst/>
              <a:gdLst>
                <a:gd name="connsiteX0" fmla="*/ 555294 w 607639"/>
                <a:gd name="connsiteY0" fmla="*/ 484822 h 606722"/>
                <a:gd name="connsiteX1" fmla="*/ 555294 w 607639"/>
                <a:gd name="connsiteY1" fmla="*/ 508820 h 606722"/>
                <a:gd name="connsiteX2" fmla="*/ 571496 w 607639"/>
                <a:gd name="connsiteY2" fmla="*/ 508820 h 606722"/>
                <a:gd name="connsiteX3" fmla="*/ 571496 w 607639"/>
                <a:gd name="connsiteY3" fmla="*/ 484822 h 606722"/>
                <a:gd name="connsiteX4" fmla="*/ 95969 w 607639"/>
                <a:gd name="connsiteY4" fmla="*/ 477587 h 606722"/>
                <a:gd name="connsiteX5" fmla="*/ 381124 w 607639"/>
                <a:gd name="connsiteY5" fmla="*/ 477587 h 606722"/>
                <a:gd name="connsiteX6" fmla="*/ 381124 w 607639"/>
                <a:gd name="connsiteY6" fmla="*/ 513575 h 606722"/>
                <a:gd name="connsiteX7" fmla="*/ 95969 w 607639"/>
                <a:gd name="connsiteY7" fmla="*/ 513575 h 606722"/>
                <a:gd name="connsiteX8" fmla="*/ 95969 w 607639"/>
                <a:gd name="connsiteY8" fmla="*/ 417536 h 606722"/>
                <a:gd name="connsiteX9" fmla="*/ 381124 w 607639"/>
                <a:gd name="connsiteY9" fmla="*/ 417536 h 606722"/>
                <a:gd name="connsiteX10" fmla="*/ 381124 w 607639"/>
                <a:gd name="connsiteY10" fmla="*/ 453524 h 606722"/>
                <a:gd name="connsiteX11" fmla="*/ 95969 w 607639"/>
                <a:gd name="connsiteY11" fmla="*/ 453524 h 606722"/>
                <a:gd name="connsiteX12" fmla="*/ 95969 w 607639"/>
                <a:gd name="connsiteY12" fmla="*/ 273300 h 606722"/>
                <a:gd name="connsiteX13" fmla="*/ 381124 w 607639"/>
                <a:gd name="connsiteY13" fmla="*/ 273300 h 606722"/>
                <a:gd name="connsiteX14" fmla="*/ 381124 w 607639"/>
                <a:gd name="connsiteY14" fmla="*/ 309359 h 606722"/>
                <a:gd name="connsiteX15" fmla="*/ 95969 w 607639"/>
                <a:gd name="connsiteY15" fmla="*/ 309359 h 606722"/>
                <a:gd name="connsiteX16" fmla="*/ 95969 w 607639"/>
                <a:gd name="connsiteY16" fmla="*/ 213178 h 606722"/>
                <a:gd name="connsiteX17" fmla="*/ 381124 w 607639"/>
                <a:gd name="connsiteY17" fmla="*/ 213178 h 606722"/>
                <a:gd name="connsiteX18" fmla="*/ 381124 w 607639"/>
                <a:gd name="connsiteY18" fmla="*/ 249308 h 606722"/>
                <a:gd name="connsiteX19" fmla="*/ 95969 w 607639"/>
                <a:gd name="connsiteY19" fmla="*/ 249308 h 606722"/>
                <a:gd name="connsiteX20" fmla="*/ 95969 w 607639"/>
                <a:gd name="connsiteY20" fmla="*/ 153127 h 606722"/>
                <a:gd name="connsiteX21" fmla="*/ 381124 w 607639"/>
                <a:gd name="connsiteY21" fmla="*/ 153127 h 606722"/>
                <a:gd name="connsiteX22" fmla="*/ 381124 w 607639"/>
                <a:gd name="connsiteY22" fmla="*/ 189186 h 606722"/>
                <a:gd name="connsiteX23" fmla="*/ 95969 w 607639"/>
                <a:gd name="connsiteY23" fmla="*/ 189186 h 606722"/>
                <a:gd name="connsiteX24" fmla="*/ 563395 w 607639"/>
                <a:gd name="connsiteY24" fmla="*/ 110533 h 606722"/>
                <a:gd name="connsiteX25" fmla="*/ 555294 w 607639"/>
                <a:gd name="connsiteY25" fmla="*/ 121732 h 606722"/>
                <a:gd name="connsiteX26" fmla="*/ 555294 w 607639"/>
                <a:gd name="connsiteY26" fmla="*/ 448735 h 606722"/>
                <a:gd name="connsiteX27" fmla="*/ 571496 w 607639"/>
                <a:gd name="connsiteY27" fmla="*/ 448735 h 606722"/>
                <a:gd name="connsiteX28" fmla="*/ 571496 w 607639"/>
                <a:gd name="connsiteY28" fmla="*/ 121732 h 606722"/>
                <a:gd name="connsiteX29" fmla="*/ 163924 w 607639"/>
                <a:gd name="connsiteY29" fmla="*/ 93076 h 606722"/>
                <a:gd name="connsiteX30" fmla="*/ 313099 w 607639"/>
                <a:gd name="connsiteY30" fmla="*/ 93076 h 606722"/>
                <a:gd name="connsiteX31" fmla="*/ 313099 w 607639"/>
                <a:gd name="connsiteY31" fmla="*/ 129135 h 606722"/>
                <a:gd name="connsiteX32" fmla="*/ 163924 w 607639"/>
                <a:gd name="connsiteY32" fmla="*/ 129135 h 606722"/>
                <a:gd name="connsiteX33" fmla="*/ 563395 w 607639"/>
                <a:gd name="connsiteY33" fmla="*/ 49114 h 606722"/>
                <a:gd name="connsiteX34" fmla="*/ 607639 w 607639"/>
                <a:gd name="connsiteY34" fmla="*/ 110088 h 606722"/>
                <a:gd name="connsiteX35" fmla="*/ 607639 w 607639"/>
                <a:gd name="connsiteY35" fmla="*/ 544907 h 606722"/>
                <a:gd name="connsiteX36" fmla="*/ 519150 w 607639"/>
                <a:gd name="connsiteY36" fmla="*/ 544907 h 606722"/>
                <a:gd name="connsiteX37" fmla="*/ 519150 w 607639"/>
                <a:gd name="connsiteY37" fmla="*/ 110088 h 606722"/>
                <a:gd name="connsiteX38" fmla="*/ 36138 w 607639"/>
                <a:gd name="connsiteY38" fmla="*/ 36082 h 606722"/>
                <a:gd name="connsiteX39" fmla="*/ 36138 w 607639"/>
                <a:gd name="connsiteY39" fmla="*/ 570640 h 606722"/>
                <a:gd name="connsiteX40" fmla="*/ 440955 w 607639"/>
                <a:gd name="connsiteY40" fmla="*/ 570640 h 606722"/>
                <a:gd name="connsiteX41" fmla="*/ 440955 w 607639"/>
                <a:gd name="connsiteY41" fmla="*/ 36082 h 606722"/>
                <a:gd name="connsiteX42" fmla="*/ 0 w 607639"/>
                <a:gd name="connsiteY42" fmla="*/ 0 h 606722"/>
                <a:gd name="connsiteX43" fmla="*/ 477093 w 607639"/>
                <a:gd name="connsiteY43" fmla="*/ 0 h 606722"/>
                <a:gd name="connsiteX44" fmla="*/ 477093 w 607639"/>
                <a:gd name="connsiteY44" fmla="*/ 606722 h 606722"/>
                <a:gd name="connsiteX45" fmla="*/ 0 w 607639"/>
                <a:gd name="connsiteY45" fmla="*/ 606722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7639" h="606722">
                  <a:moveTo>
                    <a:pt x="555294" y="484822"/>
                  </a:moveTo>
                  <a:lnTo>
                    <a:pt x="555294" y="508820"/>
                  </a:lnTo>
                  <a:lnTo>
                    <a:pt x="571496" y="508820"/>
                  </a:lnTo>
                  <a:lnTo>
                    <a:pt x="571496" y="484822"/>
                  </a:lnTo>
                  <a:close/>
                  <a:moveTo>
                    <a:pt x="95969" y="477587"/>
                  </a:moveTo>
                  <a:lnTo>
                    <a:pt x="381124" y="477587"/>
                  </a:lnTo>
                  <a:lnTo>
                    <a:pt x="381124" y="513575"/>
                  </a:lnTo>
                  <a:lnTo>
                    <a:pt x="95969" y="513575"/>
                  </a:lnTo>
                  <a:close/>
                  <a:moveTo>
                    <a:pt x="95969" y="417536"/>
                  </a:moveTo>
                  <a:lnTo>
                    <a:pt x="381124" y="417536"/>
                  </a:lnTo>
                  <a:lnTo>
                    <a:pt x="381124" y="453524"/>
                  </a:lnTo>
                  <a:lnTo>
                    <a:pt x="95969" y="453524"/>
                  </a:lnTo>
                  <a:close/>
                  <a:moveTo>
                    <a:pt x="95969" y="273300"/>
                  </a:moveTo>
                  <a:lnTo>
                    <a:pt x="381124" y="273300"/>
                  </a:lnTo>
                  <a:lnTo>
                    <a:pt x="381124" y="309359"/>
                  </a:lnTo>
                  <a:lnTo>
                    <a:pt x="95969" y="309359"/>
                  </a:lnTo>
                  <a:close/>
                  <a:moveTo>
                    <a:pt x="95969" y="213178"/>
                  </a:moveTo>
                  <a:lnTo>
                    <a:pt x="381124" y="213178"/>
                  </a:lnTo>
                  <a:lnTo>
                    <a:pt x="381124" y="249308"/>
                  </a:lnTo>
                  <a:lnTo>
                    <a:pt x="95969" y="249308"/>
                  </a:lnTo>
                  <a:close/>
                  <a:moveTo>
                    <a:pt x="95969" y="153127"/>
                  </a:moveTo>
                  <a:lnTo>
                    <a:pt x="381124" y="153127"/>
                  </a:lnTo>
                  <a:lnTo>
                    <a:pt x="381124" y="189186"/>
                  </a:lnTo>
                  <a:lnTo>
                    <a:pt x="95969" y="189186"/>
                  </a:lnTo>
                  <a:close/>
                  <a:moveTo>
                    <a:pt x="563395" y="110533"/>
                  </a:moveTo>
                  <a:lnTo>
                    <a:pt x="555294" y="121732"/>
                  </a:lnTo>
                  <a:lnTo>
                    <a:pt x="555294" y="448735"/>
                  </a:lnTo>
                  <a:lnTo>
                    <a:pt x="571496" y="448735"/>
                  </a:lnTo>
                  <a:lnTo>
                    <a:pt x="571496" y="121732"/>
                  </a:lnTo>
                  <a:close/>
                  <a:moveTo>
                    <a:pt x="163924" y="93076"/>
                  </a:moveTo>
                  <a:lnTo>
                    <a:pt x="313099" y="93076"/>
                  </a:lnTo>
                  <a:lnTo>
                    <a:pt x="313099" y="129135"/>
                  </a:lnTo>
                  <a:lnTo>
                    <a:pt x="163924" y="129135"/>
                  </a:lnTo>
                  <a:close/>
                  <a:moveTo>
                    <a:pt x="563395" y="49114"/>
                  </a:moveTo>
                  <a:lnTo>
                    <a:pt x="607639" y="110088"/>
                  </a:lnTo>
                  <a:lnTo>
                    <a:pt x="607639" y="544907"/>
                  </a:lnTo>
                  <a:lnTo>
                    <a:pt x="519150" y="544907"/>
                  </a:lnTo>
                  <a:lnTo>
                    <a:pt x="519150" y="110088"/>
                  </a:lnTo>
                  <a:close/>
                  <a:moveTo>
                    <a:pt x="36138" y="36082"/>
                  </a:moveTo>
                  <a:lnTo>
                    <a:pt x="36138" y="570640"/>
                  </a:lnTo>
                  <a:lnTo>
                    <a:pt x="440955" y="570640"/>
                  </a:lnTo>
                  <a:lnTo>
                    <a:pt x="440955" y="36082"/>
                  </a:lnTo>
                  <a:close/>
                  <a:moveTo>
                    <a:pt x="0" y="0"/>
                  </a:moveTo>
                  <a:lnTo>
                    <a:pt x="477093" y="0"/>
                  </a:lnTo>
                  <a:lnTo>
                    <a:pt x="477093" y="606722"/>
                  </a:lnTo>
                  <a:lnTo>
                    <a:pt x="0" y="6067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  <p:sp>
          <p:nvSpPr>
            <p:cNvPr id="67" name="Freeform 9"/>
            <p:cNvSpPr/>
            <p:nvPr/>
          </p:nvSpPr>
          <p:spPr bwMode="auto">
            <a:xfrm>
              <a:off x="781050" y="3219577"/>
              <a:ext cx="168275" cy="168021"/>
            </a:xfrm>
            <a:custGeom>
              <a:avLst/>
              <a:gdLst>
                <a:gd name="connsiteX0" fmla="*/ 555294 w 607639"/>
                <a:gd name="connsiteY0" fmla="*/ 484822 h 606722"/>
                <a:gd name="connsiteX1" fmla="*/ 555294 w 607639"/>
                <a:gd name="connsiteY1" fmla="*/ 508820 h 606722"/>
                <a:gd name="connsiteX2" fmla="*/ 571496 w 607639"/>
                <a:gd name="connsiteY2" fmla="*/ 508820 h 606722"/>
                <a:gd name="connsiteX3" fmla="*/ 571496 w 607639"/>
                <a:gd name="connsiteY3" fmla="*/ 484822 h 606722"/>
                <a:gd name="connsiteX4" fmla="*/ 95969 w 607639"/>
                <a:gd name="connsiteY4" fmla="*/ 477587 h 606722"/>
                <a:gd name="connsiteX5" fmla="*/ 381124 w 607639"/>
                <a:gd name="connsiteY5" fmla="*/ 477587 h 606722"/>
                <a:gd name="connsiteX6" fmla="*/ 381124 w 607639"/>
                <a:gd name="connsiteY6" fmla="*/ 513575 h 606722"/>
                <a:gd name="connsiteX7" fmla="*/ 95969 w 607639"/>
                <a:gd name="connsiteY7" fmla="*/ 513575 h 606722"/>
                <a:gd name="connsiteX8" fmla="*/ 95969 w 607639"/>
                <a:gd name="connsiteY8" fmla="*/ 417536 h 606722"/>
                <a:gd name="connsiteX9" fmla="*/ 381124 w 607639"/>
                <a:gd name="connsiteY9" fmla="*/ 417536 h 606722"/>
                <a:gd name="connsiteX10" fmla="*/ 381124 w 607639"/>
                <a:gd name="connsiteY10" fmla="*/ 453524 h 606722"/>
                <a:gd name="connsiteX11" fmla="*/ 95969 w 607639"/>
                <a:gd name="connsiteY11" fmla="*/ 453524 h 606722"/>
                <a:gd name="connsiteX12" fmla="*/ 95969 w 607639"/>
                <a:gd name="connsiteY12" fmla="*/ 273300 h 606722"/>
                <a:gd name="connsiteX13" fmla="*/ 381124 w 607639"/>
                <a:gd name="connsiteY13" fmla="*/ 273300 h 606722"/>
                <a:gd name="connsiteX14" fmla="*/ 381124 w 607639"/>
                <a:gd name="connsiteY14" fmla="*/ 309359 h 606722"/>
                <a:gd name="connsiteX15" fmla="*/ 95969 w 607639"/>
                <a:gd name="connsiteY15" fmla="*/ 309359 h 606722"/>
                <a:gd name="connsiteX16" fmla="*/ 95969 w 607639"/>
                <a:gd name="connsiteY16" fmla="*/ 213178 h 606722"/>
                <a:gd name="connsiteX17" fmla="*/ 381124 w 607639"/>
                <a:gd name="connsiteY17" fmla="*/ 213178 h 606722"/>
                <a:gd name="connsiteX18" fmla="*/ 381124 w 607639"/>
                <a:gd name="connsiteY18" fmla="*/ 249308 h 606722"/>
                <a:gd name="connsiteX19" fmla="*/ 95969 w 607639"/>
                <a:gd name="connsiteY19" fmla="*/ 249308 h 606722"/>
                <a:gd name="connsiteX20" fmla="*/ 95969 w 607639"/>
                <a:gd name="connsiteY20" fmla="*/ 153127 h 606722"/>
                <a:gd name="connsiteX21" fmla="*/ 381124 w 607639"/>
                <a:gd name="connsiteY21" fmla="*/ 153127 h 606722"/>
                <a:gd name="connsiteX22" fmla="*/ 381124 w 607639"/>
                <a:gd name="connsiteY22" fmla="*/ 189186 h 606722"/>
                <a:gd name="connsiteX23" fmla="*/ 95969 w 607639"/>
                <a:gd name="connsiteY23" fmla="*/ 189186 h 606722"/>
                <a:gd name="connsiteX24" fmla="*/ 563395 w 607639"/>
                <a:gd name="connsiteY24" fmla="*/ 110533 h 606722"/>
                <a:gd name="connsiteX25" fmla="*/ 555294 w 607639"/>
                <a:gd name="connsiteY25" fmla="*/ 121732 h 606722"/>
                <a:gd name="connsiteX26" fmla="*/ 555294 w 607639"/>
                <a:gd name="connsiteY26" fmla="*/ 448735 h 606722"/>
                <a:gd name="connsiteX27" fmla="*/ 571496 w 607639"/>
                <a:gd name="connsiteY27" fmla="*/ 448735 h 606722"/>
                <a:gd name="connsiteX28" fmla="*/ 571496 w 607639"/>
                <a:gd name="connsiteY28" fmla="*/ 121732 h 606722"/>
                <a:gd name="connsiteX29" fmla="*/ 163924 w 607639"/>
                <a:gd name="connsiteY29" fmla="*/ 93076 h 606722"/>
                <a:gd name="connsiteX30" fmla="*/ 313099 w 607639"/>
                <a:gd name="connsiteY30" fmla="*/ 93076 h 606722"/>
                <a:gd name="connsiteX31" fmla="*/ 313099 w 607639"/>
                <a:gd name="connsiteY31" fmla="*/ 129135 h 606722"/>
                <a:gd name="connsiteX32" fmla="*/ 163924 w 607639"/>
                <a:gd name="connsiteY32" fmla="*/ 129135 h 606722"/>
                <a:gd name="connsiteX33" fmla="*/ 563395 w 607639"/>
                <a:gd name="connsiteY33" fmla="*/ 49114 h 606722"/>
                <a:gd name="connsiteX34" fmla="*/ 607639 w 607639"/>
                <a:gd name="connsiteY34" fmla="*/ 110088 h 606722"/>
                <a:gd name="connsiteX35" fmla="*/ 607639 w 607639"/>
                <a:gd name="connsiteY35" fmla="*/ 544907 h 606722"/>
                <a:gd name="connsiteX36" fmla="*/ 519150 w 607639"/>
                <a:gd name="connsiteY36" fmla="*/ 544907 h 606722"/>
                <a:gd name="connsiteX37" fmla="*/ 519150 w 607639"/>
                <a:gd name="connsiteY37" fmla="*/ 110088 h 606722"/>
                <a:gd name="connsiteX38" fmla="*/ 36138 w 607639"/>
                <a:gd name="connsiteY38" fmla="*/ 36082 h 606722"/>
                <a:gd name="connsiteX39" fmla="*/ 36138 w 607639"/>
                <a:gd name="connsiteY39" fmla="*/ 570640 h 606722"/>
                <a:gd name="connsiteX40" fmla="*/ 440955 w 607639"/>
                <a:gd name="connsiteY40" fmla="*/ 570640 h 606722"/>
                <a:gd name="connsiteX41" fmla="*/ 440955 w 607639"/>
                <a:gd name="connsiteY41" fmla="*/ 36082 h 606722"/>
                <a:gd name="connsiteX42" fmla="*/ 0 w 607639"/>
                <a:gd name="connsiteY42" fmla="*/ 0 h 606722"/>
                <a:gd name="connsiteX43" fmla="*/ 477093 w 607639"/>
                <a:gd name="connsiteY43" fmla="*/ 0 h 606722"/>
                <a:gd name="connsiteX44" fmla="*/ 477093 w 607639"/>
                <a:gd name="connsiteY44" fmla="*/ 606722 h 606722"/>
                <a:gd name="connsiteX45" fmla="*/ 0 w 607639"/>
                <a:gd name="connsiteY45" fmla="*/ 606722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7639" h="606722">
                  <a:moveTo>
                    <a:pt x="555294" y="484822"/>
                  </a:moveTo>
                  <a:lnTo>
                    <a:pt x="555294" y="508820"/>
                  </a:lnTo>
                  <a:lnTo>
                    <a:pt x="571496" y="508820"/>
                  </a:lnTo>
                  <a:lnTo>
                    <a:pt x="571496" y="484822"/>
                  </a:lnTo>
                  <a:close/>
                  <a:moveTo>
                    <a:pt x="95969" y="477587"/>
                  </a:moveTo>
                  <a:lnTo>
                    <a:pt x="381124" y="477587"/>
                  </a:lnTo>
                  <a:lnTo>
                    <a:pt x="381124" y="513575"/>
                  </a:lnTo>
                  <a:lnTo>
                    <a:pt x="95969" y="513575"/>
                  </a:lnTo>
                  <a:close/>
                  <a:moveTo>
                    <a:pt x="95969" y="417536"/>
                  </a:moveTo>
                  <a:lnTo>
                    <a:pt x="381124" y="417536"/>
                  </a:lnTo>
                  <a:lnTo>
                    <a:pt x="381124" y="453524"/>
                  </a:lnTo>
                  <a:lnTo>
                    <a:pt x="95969" y="453524"/>
                  </a:lnTo>
                  <a:close/>
                  <a:moveTo>
                    <a:pt x="95969" y="273300"/>
                  </a:moveTo>
                  <a:lnTo>
                    <a:pt x="381124" y="273300"/>
                  </a:lnTo>
                  <a:lnTo>
                    <a:pt x="381124" y="309359"/>
                  </a:lnTo>
                  <a:lnTo>
                    <a:pt x="95969" y="309359"/>
                  </a:lnTo>
                  <a:close/>
                  <a:moveTo>
                    <a:pt x="95969" y="213178"/>
                  </a:moveTo>
                  <a:lnTo>
                    <a:pt x="381124" y="213178"/>
                  </a:lnTo>
                  <a:lnTo>
                    <a:pt x="381124" y="249308"/>
                  </a:lnTo>
                  <a:lnTo>
                    <a:pt x="95969" y="249308"/>
                  </a:lnTo>
                  <a:close/>
                  <a:moveTo>
                    <a:pt x="95969" y="153127"/>
                  </a:moveTo>
                  <a:lnTo>
                    <a:pt x="381124" y="153127"/>
                  </a:lnTo>
                  <a:lnTo>
                    <a:pt x="381124" y="189186"/>
                  </a:lnTo>
                  <a:lnTo>
                    <a:pt x="95969" y="189186"/>
                  </a:lnTo>
                  <a:close/>
                  <a:moveTo>
                    <a:pt x="563395" y="110533"/>
                  </a:moveTo>
                  <a:lnTo>
                    <a:pt x="555294" y="121732"/>
                  </a:lnTo>
                  <a:lnTo>
                    <a:pt x="555294" y="448735"/>
                  </a:lnTo>
                  <a:lnTo>
                    <a:pt x="571496" y="448735"/>
                  </a:lnTo>
                  <a:lnTo>
                    <a:pt x="571496" y="121732"/>
                  </a:lnTo>
                  <a:close/>
                  <a:moveTo>
                    <a:pt x="163924" y="93076"/>
                  </a:moveTo>
                  <a:lnTo>
                    <a:pt x="313099" y="93076"/>
                  </a:lnTo>
                  <a:lnTo>
                    <a:pt x="313099" y="129135"/>
                  </a:lnTo>
                  <a:lnTo>
                    <a:pt x="163924" y="129135"/>
                  </a:lnTo>
                  <a:close/>
                  <a:moveTo>
                    <a:pt x="563395" y="49114"/>
                  </a:moveTo>
                  <a:lnTo>
                    <a:pt x="607639" y="110088"/>
                  </a:lnTo>
                  <a:lnTo>
                    <a:pt x="607639" y="544907"/>
                  </a:lnTo>
                  <a:lnTo>
                    <a:pt x="519150" y="544907"/>
                  </a:lnTo>
                  <a:lnTo>
                    <a:pt x="519150" y="110088"/>
                  </a:lnTo>
                  <a:close/>
                  <a:moveTo>
                    <a:pt x="36138" y="36082"/>
                  </a:moveTo>
                  <a:lnTo>
                    <a:pt x="36138" y="570640"/>
                  </a:lnTo>
                  <a:lnTo>
                    <a:pt x="440955" y="570640"/>
                  </a:lnTo>
                  <a:lnTo>
                    <a:pt x="440955" y="36082"/>
                  </a:lnTo>
                  <a:close/>
                  <a:moveTo>
                    <a:pt x="0" y="0"/>
                  </a:moveTo>
                  <a:lnTo>
                    <a:pt x="477093" y="0"/>
                  </a:lnTo>
                  <a:lnTo>
                    <a:pt x="477093" y="606722"/>
                  </a:lnTo>
                  <a:lnTo>
                    <a:pt x="0" y="6067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  <p:sp>
          <p:nvSpPr>
            <p:cNvPr id="68" name="Freeform 10"/>
            <p:cNvSpPr/>
            <p:nvPr/>
          </p:nvSpPr>
          <p:spPr bwMode="auto">
            <a:xfrm>
              <a:off x="804863" y="3244975"/>
              <a:ext cx="165100" cy="164850"/>
            </a:xfrm>
            <a:custGeom>
              <a:avLst/>
              <a:gdLst>
                <a:gd name="connsiteX0" fmla="*/ 555294 w 607639"/>
                <a:gd name="connsiteY0" fmla="*/ 484822 h 606722"/>
                <a:gd name="connsiteX1" fmla="*/ 555294 w 607639"/>
                <a:gd name="connsiteY1" fmla="*/ 508820 h 606722"/>
                <a:gd name="connsiteX2" fmla="*/ 571496 w 607639"/>
                <a:gd name="connsiteY2" fmla="*/ 508820 h 606722"/>
                <a:gd name="connsiteX3" fmla="*/ 571496 w 607639"/>
                <a:gd name="connsiteY3" fmla="*/ 484822 h 606722"/>
                <a:gd name="connsiteX4" fmla="*/ 95969 w 607639"/>
                <a:gd name="connsiteY4" fmla="*/ 477587 h 606722"/>
                <a:gd name="connsiteX5" fmla="*/ 381124 w 607639"/>
                <a:gd name="connsiteY5" fmla="*/ 477587 h 606722"/>
                <a:gd name="connsiteX6" fmla="*/ 381124 w 607639"/>
                <a:gd name="connsiteY6" fmla="*/ 513575 h 606722"/>
                <a:gd name="connsiteX7" fmla="*/ 95969 w 607639"/>
                <a:gd name="connsiteY7" fmla="*/ 513575 h 606722"/>
                <a:gd name="connsiteX8" fmla="*/ 95969 w 607639"/>
                <a:gd name="connsiteY8" fmla="*/ 417536 h 606722"/>
                <a:gd name="connsiteX9" fmla="*/ 381124 w 607639"/>
                <a:gd name="connsiteY9" fmla="*/ 417536 h 606722"/>
                <a:gd name="connsiteX10" fmla="*/ 381124 w 607639"/>
                <a:gd name="connsiteY10" fmla="*/ 453524 h 606722"/>
                <a:gd name="connsiteX11" fmla="*/ 95969 w 607639"/>
                <a:gd name="connsiteY11" fmla="*/ 453524 h 606722"/>
                <a:gd name="connsiteX12" fmla="*/ 95969 w 607639"/>
                <a:gd name="connsiteY12" fmla="*/ 273300 h 606722"/>
                <a:gd name="connsiteX13" fmla="*/ 381124 w 607639"/>
                <a:gd name="connsiteY13" fmla="*/ 273300 h 606722"/>
                <a:gd name="connsiteX14" fmla="*/ 381124 w 607639"/>
                <a:gd name="connsiteY14" fmla="*/ 309359 h 606722"/>
                <a:gd name="connsiteX15" fmla="*/ 95969 w 607639"/>
                <a:gd name="connsiteY15" fmla="*/ 309359 h 606722"/>
                <a:gd name="connsiteX16" fmla="*/ 95969 w 607639"/>
                <a:gd name="connsiteY16" fmla="*/ 213178 h 606722"/>
                <a:gd name="connsiteX17" fmla="*/ 381124 w 607639"/>
                <a:gd name="connsiteY17" fmla="*/ 213178 h 606722"/>
                <a:gd name="connsiteX18" fmla="*/ 381124 w 607639"/>
                <a:gd name="connsiteY18" fmla="*/ 249308 h 606722"/>
                <a:gd name="connsiteX19" fmla="*/ 95969 w 607639"/>
                <a:gd name="connsiteY19" fmla="*/ 249308 h 606722"/>
                <a:gd name="connsiteX20" fmla="*/ 95969 w 607639"/>
                <a:gd name="connsiteY20" fmla="*/ 153127 h 606722"/>
                <a:gd name="connsiteX21" fmla="*/ 381124 w 607639"/>
                <a:gd name="connsiteY21" fmla="*/ 153127 h 606722"/>
                <a:gd name="connsiteX22" fmla="*/ 381124 w 607639"/>
                <a:gd name="connsiteY22" fmla="*/ 189186 h 606722"/>
                <a:gd name="connsiteX23" fmla="*/ 95969 w 607639"/>
                <a:gd name="connsiteY23" fmla="*/ 189186 h 606722"/>
                <a:gd name="connsiteX24" fmla="*/ 563395 w 607639"/>
                <a:gd name="connsiteY24" fmla="*/ 110533 h 606722"/>
                <a:gd name="connsiteX25" fmla="*/ 555294 w 607639"/>
                <a:gd name="connsiteY25" fmla="*/ 121732 h 606722"/>
                <a:gd name="connsiteX26" fmla="*/ 555294 w 607639"/>
                <a:gd name="connsiteY26" fmla="*/ 448735 h 606722"/>
                <a:gd name="connsiteX27" fmla="*/ 571496 w 607639"/>
                <a:gd name="connsiteY27" fmla="*/ 448735 h 606722"/>
                <a:gd name="connsiteX28" fmla="*/ 571496 w 607639"/>
                <a:gd name="connsiteY28" fmla="*/ 121732 h 606722"/>
                <a:gd name="connsiteX29" fmla="*/ 163924 w 607639"/>
                <a:gd name="connsiteY29" fmla="*/ 93076 h 606722"/>
                <a:gd name="connsiteX30" fmla="*/ 313099 w 607639"/>
                <a:gd name="connsiteY30" fmla="*/ 93076 h 606722"/>
                <a:gd name="connsiteX31" fmla="*/ 313099 w 607639"/>
                <a:gd name="connsiteY31" fmla="*/ 129135 h 606722"/>
                <a:gd name="connsiteX32" fmla="*/ 163924 w 607639"/>
                <a:gd name="connsiteY32" fmla="*/ 129135 h 606722"/>
                <a:gd name="connsiteX33" fmla="*/ 563395 w 607639"/>
                <a:gd name="connsiteY33" fmla="*/ 49114 h 606722"/>
                <a:gd name="connsiteX34" fmla="*/ 607639 w 607639"/>
                <a:gd name="connsiteY34" fmla="*/ 110088 h 606722"/>
                <a:gd name="connsiteX35" fmla="*/ 607639 w 607639"/>
                <a:gd name="connsiteY35" fmla="*/ 544907 h 606722"/>
                <a:gd name="connsiteX36" fmla="*/ 519150 w 607639"/>
                <a:gd name="connsiteY36" fmla="*/ 544907 h 606722"/>
                <a:gd name="connsiteX37" fmla="*/ 519150 w 607639"/>
                <a:gd name="connsiteY37" fmla="*/ 110088 h 606722"/>
                <a:gd name="connsiteX38" fmla="*/ 36138 w 607639"/>
                <a:gd name="connsiteY38" fmla="*/ 36082 h 606722"/>
                <a:gd name="connsiteX39" fmla="*/ 36138 w 607639"/>
                <a:gd name="connsiteY39" fmla="*/ 570640 h 606722"/>
                <a:gd name="connsiteX40" fmla="*/ 440955 w 607639"/>
                <a:gd name="connsiteY40" fmla="*/ 570640 h 606722"/>
                <a:gd name="connsiteX41" fmla="*/ 440955 w 607639"/>
                <a:gd name="connsiteY41" fmla="*/ 36082 h 606722"/>
                <a:gd name="connsiteX42" fmla="*/ 0 w 607639"/>
                <a:gd name="connsiteY42" fmla="*/ 0 h 606722"/>
                <a:gd name="connsiteX43" fmla="*/ 477093 w 607639"/>
                <a:gd name="connsiteY43" fmla="*/ 0 h 606722"/>
                <a:gd name="connsiteX44" fmla="*/ 477093 w 607639"/>
                <a:gd name="connsiteY44" fmla="*/ 606722 h 606722"/>
                <a:gd name="connsiteX45" fmla="*/ 0 w 607639"/>
                <a:gd name="connsiteY45" fmla="*/ 606722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7639" h="606722">
                  <a:moveTo>
                    <a:pt x="555294" y="484822"/>
                  </a:moveTo>
                  <a:lnTo>
                    <a:pt x="555294" y="508820"/>
                  </a:lnTo>
                  <a:lnTo>
                    <a:pt x="571496" y="508820"/>
                  </a:lnTo>
                  <a:lnTo>
                    <a:pt x="571496" y="484822"/>
                  </a:lnTo>
                  <a:close/>
                  <a:moveTo>
                    <a:pt x="95969" y="477587"/>
                  </a:moveTo>
                  <a:lnTo>
                    <a:pt x="381124" y="477587"/>
                  </a:lnTo>
                  <a:lnTo>
                    <a:pt x="381124" y="513575"/>
                  </a:lnTo>
                  <a:lnTo>
                    <a:pt x="95969" y="513575"/>
                  </a:lnTo>
                  <a:close/>
                  <a:moveTo>
                    <a:pt x="95969" y="417536"/>
                  </a:moveTo>
                  <a:lnTo>
                    <a:pt x="381124" y="417536"/>
                  </a:lnTo>
                  <a:lnTo>
                    <a:pt x="381124" y="453524"/>
                  </a:lnTo>
                  <a:lnTo>
                    <a:pt x="95969" y="453524"/>
                  </a:lnTo>
                  <a:close/>
                  <a:moveTo>
                    <a:pt x="95969" y="273300"/>
                  </a:moveTo>
                  <a:lnTo>
                    <a:pt x="381124" y="273300"/>
                  </a:lnTo>
                  <a:lnTo>
                    <a:pt x="381124" y="309359"/>
                  </a:lnTo>
                  <a:lnTo>
                    <a:pt x="95969" y="309359"/>
                  </a:lnTo>
                  <a:close/>
                  <a:moveTo>
                    <a:pt x="95969" y="213178"/>
                  </a:moveTo>
                  <a:lnTo>
                    <a:pt x="381124" y="213178"/>
                  </a:lnTo>
                  <a:lnTo>
                    <a:pt x="381124" y="249308"/>
                  </a:lnTo>
                  <a:lnTo>
                    <a:pt x="95969" y="249308"/>
                  </a:lnTo>
                  <a:close/>
                  <a:moveTo>
                    <a:pt x="95969" y="153127"/>
                  </a:moveTo>
                  <a:lnTo>
                    <a:pt x="381124" y="153127"/>
                  </a:lnTo>
                  <a:lnTo>
                    <a:pt x="381124" y="189186"/>
                  </a:lnTo>
                  <a:lnTo>
                    <a:pt x="95969" y="189186"/>
                  </a:lnTo>
                  <a:close/>
                  <a:moveTo>
                    <a:pt x="563395" y="110533"/>
                  </a:moveTo>
                  <a:lnTo>
                    <a:pt x="555294" y="121732"/>
                  </a:lnTo>
                  <a:lnTo>
                    <a:pt x="555294" y="448735"/>
                  </a:lnTo>
                  <a:lnTo>
                    <a:pt x="571496" y="448735"/>
                  </a:lnTo>
                  <a:lnTo>
                    <a:pt x="571496" y="121732"/>
                  </a:lnTo>
                  <a:close/>
                  <a:moveTo>
                    <a:pt x="163924" y="93076"/>
                  </a:moveTo>
                  <a:lnTo>
                    <a:pt x="313099" y="93076"/>
                  </a:lnTo>
                  <a:lnTo>
                    <a:pt x="313099" y="129135"/>
                  </a:lnTo>
                  <a:lnTo>
                    <a:pt x="163924" y="129135"/>
                  </a:lnTo>
                  <a:close/>
                  <a:moveTo>
                    <a:pt x="563395" y="49114"/>
                  </a:moveTo>
                  <a:lnTo>
                    <a:pt x="607639" y="110088"/>
                  </a:lnTo>
                  <a:lnTo>
                    <a:pt x="607639" y="544907"/>
                  </a:lnTo>
                  <a:lnTo>
                    <a:pt x="519150" y="544907"/>
                  </a:lnTo>
                  <a:lnTo>
                    <a:pt x="519150" y="110088"/>
                  </a:lnTo>
                  <a:close/>
                  <a:moveTo>
                    <a:pt x="36138" y="36082"/>
                  </a:moveTo>
                  <a:lnTo>
                    <a:pt x="36138" y="570640"/>
                  </a:lnTo>
                  <a:lnTo>
                    <a:pt x="440955" y="570640"/>
                  </a:lnTo>
                  <a:lnTo>
                    <a:pt x="440955" y="36082"/>
                  </a:lnTo>
                  <a:close/>
                  <a:moveTo>
                    <a:pt x="0" y="0"/>
                  </a:moveTo>
                  <a:lnTo>
                    <a:pt x="477093" y="0"/>
                  </a:lnTo>
                  <a:lnTo>
                    <a:pt x="477093" y="606722"/>
                  </a:lnTo>
                  <a:lnTo>
                    <a:pt x="0" y="6067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  <p:sp>
          <p:nvSpPr>
            <p:cNvPr id="69" name="Freeform 11"/>
            <p:cNvSpPr/>
            <p:nvPr/>
          </p:nvSpPr>
          <p:spPr bwMode="auto">
            <a:xfrm>
              <a:off x="942975" y="3198057"/>
              <a:ext cx="50800" cy="50723"/>
            </a:xfrm>
            <a:custGeom>
              <a:avLst/>
              <a:gdLst>
                <a:gd name="connsiteX0" fmla="*/ 555294 w 607639"/>
                <a:gd name="connsiteY0" fmla="*/ 484822 h 606722"/>
                <a:gd name="connsiteX1" fmla="*/ 555294 w 607639"/>
                <a:gd name="connsiteY1" fmla="*/ 508820 h 606722"/>
                <a:gd name="connsiteX2" fmla="*/ 571496 w 607639"/>
                <a:gd name="connsiteY2" fmla="*/ 508820 h 606722"/>
                <a:gd name="connsiteX3" fmla="*/ 571496 w 607639"/>
                <a:gd name="connsiteY3" fmla="*/ 484822 h 606722"/>
                <a:gd name="connsiteX4" fmla="*/ 95969 w 607639"/>
                <a:gd name="connsiteY4" fmla="*/ 477587 h 606722"/>
                <a:gd name="connsiteX5" fmla="*/ 381124 w 607639"/>
                <a:gd name="connsiteY5" fmla="*/ 477587 h 606722"/>
                <a:gd name="connsiteX6" fmla="*/ 381124 w 607639"/>
                <a:gd name="connsiteY6" fmla="*/ 513575 h 606722"/>
                <a:gd name="connsiteX7" fmla="*/ 95969 w 607639"/>
                <a:gd name="connsiteY7" fmla="*/ 513575 h 606722"/>
                <a:gd name="connsiteX8" fmla="*/ 95969 w 607639"/>
                <a:gd name="connsiteY8" fmla="*/ 417536 h 606722"/>
                <a:gd name="connsiteX9" fmla="*/ 381124 w 607639"/>
                <a:gd name="connsiteY9" fmla="*/ 417536 h 606722"/>
                <a:gd name="connsiteX10" fmla="*/ 381124 w 607639"/>
                <a:gd name="connsiteY10" fmla="*/ 453524 h 606722"/>
                <a:gd name="connsiteX11" fmla="*/ 95969 w 607639"/>
                <a:gd name="connsiteY11" fmla="*/ 453524 h 606722"/>
                <a:gd name="connsiteX12" fmla="*/ 95969 w 607639"/>
                <a:gd name="connsiteY12" fmla="*/ 273300 h 606722"/>
                <a:gd name="connsiteX13" fmla="*/ 381124 w 607639"/>
                <a:gd name="connsiteY13" fmla="*/ 273300 h 606722"/>
                <a:gd name="connsiteX14" fmla="*/ 381124 w 607639"/>
                <a:gd name="connsiteY14" fmla="*/ 309359 h 606722"/>
                <a:gd name="connsiteX15" fmla="*/ 95969 w 607639"/>
                <a:gd name="connsiteY15" fmla="*/ 309359 h 606722"/>
                <a:gd name="connsiteX16" fmla="*/ 95969 w 607639"/>
                <a:gd name="connsiteY16" fmla="*/ 213178 h 606722"/>
                <a:gd name="connsiteX17" fmla="*/ 381124 w 607639"/>
                <a:gd name="connsiteY17" fmla="*/ 213178 h 606722"/>
                <a:gd name="connsiteX18" fmla="*/ 381124 w 607639"/>
                <a:gd name="connsiteY18" fmla="*/ 249308 h 606722"/>
                <a:gd name="connsiteX19" fmla="*/ 95969 w 607639"/>
                <a:gd name="connsiteY19" fmla="*/ 249308 h 606722"/>
                <a:gd name="connsiteX20" fmla="*/ 95969 w 607639"/>
                <a:gd name="connsiteY20" fmla="*/ 153127 h 606722"/>
                <a:gd name="connsiteX21" fmla="*/ 381124 w 607639"/>
                <a:gd name="connsiteY21" fmla="*/ 153127 h 606722"/>
                <a:gd name="connsiteX22" fmla="*/ 381124 w 607639"/>
                <a:gd name="connsiteY22" fmla="*/ 189186 h 606722"/>
                <a:gd name="connsiteX23" fmla="*/ 95969 w 607639"/>
                <a:gd name="connsiteY23" fmla="*/ 189186 h 606722"/>
                <a:gd name="connsiteX24" fmla="*/ 563395 w 607639"/>
                <a:gd name="connsiteY24" fmla="*/ 110533 h 606722"/>
                <a:gd name="connsiteX25" fmla="*/ 555294 w 607639"/>
                <a:gd name="connsiteY25" fmla="*/ 121732 h 606722"/>
                <a:gd name="connsiteX26" fmla="*/ 555294 w 607639"/>
                <a:gd name="connsiteY26" fmla="*/ 448735 h 606722"/>
                <a:gd name="connsiteX27" fmla="*/ 571496 w 607639"/>
                <a:gd name="connsiteY27" fmla="*/ 448735 h 606722"/>
                <a:gd name="connsiteX28" fmla="*/ 571496 w 607639"/>
                <a:gd name="connsiteY28" fmla="*/ 121732 h 606722"/>
                <a:gd name="connsiteX29" fmla="*/ 163924 w 607639"/>
                <a:gd name="connsiteY29" fmla="*/ 93076 h 606722"/>
                <a:gd name="connsiteX30" fmla="*/ 313099 w 607639"/>
                <a:gd name="connsiteY30" fmla="*/ 93076 h 606722"/>
                <a:gd name="connsiteX31" fmla="*/ 313099 w 607639"/>
                <a:gd name="connsiteY31" fmla="*/ 129135 h 606722"/>
                <a:gd name="connsiteX32" fmla="*/ 163924 w 607639"/>
                <a:gd name="connsiteY32" fmla="*/ 129135 h 606722"/>
                <a:gd name="connsiteX33" fmla="*/ 563395 w 607639"/>
                <a:gd name="connsiteY33" fmla="*/ 49114 h 606722"/>
                <a:gd name="connsiteX34" fmla="*/ 607639 w 607639"/>
                <a:gd name="connsiteY34" fmla="*/ 110088 h 606722"/>
                <a:gd name="connsiteX35" fmla="*/ 607639 w 607639"/>
                <a:gd name="connsiteY35" fmla="*/ 544907 h 606722"/>
                <a:gd name="connsiteX36" fmla="*/ 519150 w 607639"/>
                <a:gd name="connsiteY36" fmla="*/ 544907 h 606722"/>
                <a:gd name="connsiteX37" fmla="*/ 519150 w 607639"/>
                <a:gd name="connsiteY37" fmla="*/ 110088 h 606722"/>
                <a:gd name="connsiteX38" fmla="*/ 36138 w 607639"/>
                <a:gd name="connsiteY38" fmla="*/ 36082 h 606722"/>
                <a:gd name="connsiteX39" fmla="*/ 36138 w 607639"/>
                <a:gd name="connsiteY39" fmla="*/ 570640 h 606722"/>
                <a:gd name="connsiteX40" fmla="*/ 440955 w 607639"/>
                <a:gd name="connsiteY40" fmla="*/ 570640 h 606722"/>
                <a:gd name="connsiteX41" fmla="*/ 440955 w 607639"/>
                <a:gd name="connsiteY41" fmla="*/ 36082 h 606722"/>
                <a:gd name="connsiteX42" fmla="*/ 0 w 607639"/>
                <a:gd name="connsiteY42" fmla="*/ 0 h 606722"/>
                <a:gd name="connsiteX43" fmla="*/ 477093 w 607639"/>
                <a:gd name="connsiteY43" fmla="*/ 0 h 606722"/>
                <a:gd name="connsiteX44" fmla="*/ 477093 w 607639"/>
                <a:gd name="connsiteY44" fmla="*/ 606722 h 606722"/>
                <a:gd name="connsiteX45" fmla="*/ 0 w 607639"/>
                <a:gd name="connsiteY45" fmla="*/ 606722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7639" h="606722">
                  <a:moveTo>
                    <a:pt x="555294" y="484822"/>
                  </a:moveTo>
                  <a:lnTo>
                    <a:pt x="555294" y="508820"/>
                  </a:lnTo>
                  <a:lnTo>
                    <a:pt x="571496" y="508820"/>
                  </a:lnTo>
                  <a:lnTo>
                    <a:pt x="571496" y="484822"/>
                  </a:lnTo>
                  <a:close/>
                  <a:moveTo>
                    <a:pt x="95969" y="477587"/>
                  </a:moveTo>
                  <a:lnTo>
                    <a:pt x="381124" y="477587"/>
                  </a:lnTo>
                  <a:lnTo>
                    <a:pt x="381124" y="513575"/>
                  </a:lnTo>
                  <a:lnTo>
                    <a:pt x="95969" y="513575"/>
                  </a:lnTo>
                  <a:close/>
                  <a:moveTo>
                    <a:pt x="95969" y="417536"/>
                  </a:moveTo>
                  <a:lnTo>
                    <a:pt x="381124" y="417536"/>
                  </a:lnTo>
                  <a:lnTo>
                    <a:pt x="381124" y="453524"/>
                  </a:lnTo>
                  <a:lnTo>
                    <a:pt x="95969" y="453524"/>
                  </a:lnTo>
                  <a:close/>
                  <a:moveTo>
                    <a:pt x="95969" y="273300"/>
                  </a:moveTo>
                  <a:lnTo>
                    <a:pt x="381124" y="273300"/>
                  </a:lnTo>
                  <a:lnTo>
                    <a:pt x="381124" y="309359"/>
                  </a:lnTo>
                  <a:lnTo>
                    <a:pt x="95969" y="309359"/>
                  </a:lnTo>
                  <a:close/>
                  <a:moveTo>
                    <a:pt x="95969" y="213178"/>
                  </a:moveTo>
                  <a:lnTo>
                    <a:pt x="381124" y="213178"/>
                  </a:lnTo>
                  <a:lnTo>
                    <a:pt x="381124" y="249308"/>
                  </a:lnTo>
                  <a:lnTo>
                    <a:pt x="95969" y="249308"/>
                  </a:lnTo>
                  <a:close/>
                  <a:moveTo>
                    <a:pt x="95969" y="153127"/>
                  </a:moveTo>
                  <a:lnTo>
                    <a:pt x="381124" y="153127"/>
                  </a:lnTo>
                  <a:lnTo>
                    <a:pt x="381124" y="189186"/>
                  </a:lnTo>
                  <a:lnTo>
                    <a:pt x="95969" y="189186"/>
                  </a:lnTo>
                  <a:close/>
                  <a:moveTo>
                    <a:pt x="563395" y="110533"/>
                  </a:moveTo>
                  <a:lnTo>
                    <a:pt x="555294" y="121732"/>
                  </a:lnTo>
                  <a:lnTo>
                    <a:pt x="555294" y="448735"/>
                  </a:lnTo>
                  <a:lnTo>
                    <a:pt x="571496" y="448735"/>
                  </a:lnTo>
                  <a:lnTo>
                    <a:pt x="571496" y="121732"/>
                  </a:lnTo>
                  <a:close/>
                  <a:moveTo>
                    <a:pt x="163924" y="93076"/>
                  </a:moveTo>
                  <a:lnTo>
                    <a:pt x="313099" y="93076"/>
                  </a:lnTo>
                  <a:lnTo>
                    <a:pt x="313099" y="129135"/>
                  </a:lnTo>
                  <a:lnTo>
                    <a:pt x="163924" y="129135"/>
                  </a:lnTo>
                  <a:close/>
                  <a:moveTo>
                    <a:pt x="563395" y="49114"/>
                  </a:moveTo>
                  <a:lnTo>
                    <a:pt x="607639" y="110088"/>
                  </a:lnTo>
                  <a:lnTo>
                    <a:pt x="607639" y="544907"/>
                  </a:lnTo>
                  <a:lnTo>
                    <a:pt x="519150" y="544907"/>
                  </a:lnTo>
                  <a:lnTo>
                    <a:pt x="519150" y="110088"/>
                  </a:lnTo>
                  <a:close/>
                  <a:moveTo>
                    <a:pt x="36138" y="36082"/>
                  </a:moveTo>
                  <a:lnTo>
                    <a:pt x="36138" y="570640"/>
                  </a:lnTo>
                  <a:lnTo>
                    <a:pt x="440955" y="570640"/>
                  </a:lnTo>
                  <a:lnTo>
                    <a:pt x="440955" y="36082"/>
                  </a:lnTo>
                  <a:close/>
                  <a:moveTo>
                    <a:pt x="0" y="0"/>
                  </a:moveTo>
                  <a:lnTo>
                    <a:pt x="477093" y="0"/>
                  </a:lnTo>
                  <a:lnTo>
                    <a:pt x="477093" y="606722"/>
                  </a:lnTo>
                  <a:lnTo>
                    <a:pt x="0" y="6067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</p:grpSp>
      <p:grpSp>
        <p:nvGrpSpPr>
          <p:cNvPr id="62" name="Group 26"/>
          <p:cNvGrpSpPr/>
          <p:nvPr/>
        </p:nvGrpSpPr>
        <p:grpSpPr>
          <a:xfrm>
            <a:off x="7193676" y="2103153"/>
            <a:ext cx="459432" cy="458687"/>
            <a:chOff x="496094" y="4407098"/>
            <a:chExt cx="244475" cy="244080"/>
          </a:xfrm>
          <a:solidFill>
            <a:srgbClr val="0F4C84"/>
          </a:solidFill>
        </p:grpSpPr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496094" y="4407098"/>
              <a:ext cx="244475" cy="244080"/>
            </a:xfrm>
            <a:custGeom>
              <a:avLst/>
              <a:gdLst>
                <a:gd name="connsiteX0" fmla="*/ 526353 w 609316"/>
                <a:gd name="connsiteY0" fmla="*/ 439378 h 608332"/>
                <a:gd name="connsiteX1" fmla="*/ 440000 w 609316"/>
                <a:gd name="connsiteY1" fmla="*/ 525582 h 608332"/>
                <a:gd name="connsiteX2" fmla="*/ 519574 w 609316"/>
                <a:gd name="connsiteY2" fmla="*/ 518815 h 608332"/>
                <a:gd name="connsiteX3" fmla="*/ 526353 w 609316"/>
                <a:gd name="connsiteY3" fmla="*/ 439378 h 608332"/>
                <a:gd name="connsiteX4" fmla="*/ 137051 w 609316"/>
                <a:gd name="connsiteY4" fmla="*/ 325730 h 608332"/>
                <a:gd name="connsiteX5" fmla="*/ 283108 w 609316"/>
                <a:gd name="connsiteY5" fmla="*/ 471539 h 608332"/>
                <a:gd name="connsiteX6" fmla="*/ 153114 w 609316"/>
                <a:gd name="connsiteY6" fmla="*/ 601311 h 608332"/>
                <a:gd name="connsiteX7" fmla="*/ 119130 w 609316"/>
                <a:gd name="connsiteY7" fmla="*/ 601311 h 608332"/>
                <a:gd name="connsiteX8" fmla="*/ 7057 w 609316"/>
                <a:gd name="connsiteY8" fmla="*/ 489521 h 608332"/>
                <a:gd name="connsiteX9" fmla="*/ 0 w 609316"/>
                <a:gd name="connsiteY9" fmla="*/ 472466 h 608332"/>
                <a:gd name="connsiteX10" fmla="*/ 7057 w 609316"/>
                <a:gd name="connsiteY10" fmla="*/ 455503 h 608332"/>
                <a:gd name="connsiteX11" fmla="*/ 8264 w 609316"/>
                <a:gd name="connsiteY11" fmla="*/ 454298 h 608332"/>
                <a:gd name="connsiteX12" fmla="*/ 40298 w 609316"/>
                <a:gd name="connsiteY12" fmla="*/ 486370 h 608332"/>
                <a:gd name="connsiteX13" fmla="*/ 47541 w 609316"/>
                <a:gd name="connsiteY13" fmla="*/ 489336 h 608332"/>
                <a:gd name="connsiteX14" fmla="*/ 54783 w 609316"/>
                <a:gd name="connsiteY14" fmla="*/ 486370 h 608332"/>
                <a:gd name="connsiteX15" fmla="*/ 54783 w 609316"/>
                <a:gd name="connsiteY15" fmla="*/ 471910 h 608332"/>
                <a:gd name="connsiteX16" fmla="*/ 22749 w 609316"/>
                <a:gd name="connsiteY16" fmla="*/ 439837 h 608332"/>
                <a:gd name="connsiteX17" fmla="*/ 55897 w 609316"/>
                <a:gd name="connsiteY17" fmla="*/ 406745 h 608332"/>
                <a:gd name="connsiteX18" fmla="*/ 87932 w 609316"/>
                <a:gd name="connsiteY18" fmla="*/ 438725 h 608332"/>
                <a:gd name="connsiteX19" fmla="*/ 95174 w 609316"/>
                <a:gd name="connsiteY19" fmla="*/ 441784 h 608332"/>
                <a:gd name="connsiteX20" fmla="*/ 102417 w 609316"/>
                <a:gd name="connsiteY20" fmla="*/ 438725 h 608332"/>
                <a:gd name="connsiteX21" fmla="*/ 102417 w 609316"/>
                <a:gd name="connsiteY21" fmla="*/ 424357 h 608332"/>
                <a:gd name="connsiteX22" fmla="*/ 70382 w 609316"/>
                <a:gd name="connsiteY22" fmla="*/ 392285 h 608332"/>
                <a:gd name="connsiteX23" fmla="*/ 98610 w 609316"/>
                <a:gd name="connsiteY23" fmla="*/ 364106 h 608332"/>
                <a:gd name="connsiteX24" fmla="*/ 159243 w 609316"/>
                <a:gd name="connsiteY24" fmla="*/ 424543 h 608332"/>
                <a:gd name="connsiteX25" fmla="*/ 166485 w 609316"/>
                <a:gd name="connsiteY25" fmla="*/ 427509 h 608332"/>
                <a:gd name="connsiteX26" fmla="*/ 173635 w 609316"/>
                <a:gd name="connsiteY26" fmla="*/ 424543 h 608332"/>
                <a:gd name="connsiteX27" fmla="*/ 173635 w 609316"/>
                <a:gd name="connsiteY27" fmla="*/ 410082 h 608332"/>
                <a:gd name="connsiteX28" fmla="*/ 113095 w 609316"/>
                <a:gd name="connsiteY28" fmla="*/ 349645 h 608332"/>
                <a:gd name="connsiteX29" fmla="*/ 186794 w 609316"/>
                <a:gd name="connsiteY29" fmla="*/ 231191 h 608332"/>
                <a:gd name="connsiteX30" fmla="*/ 165159 w 609316"/>
                <a:gd name="connsiteY30" fmla="*/ 252881 h 608332"/>
                <a:gd name="connsiteX31" fmla="*/ 410288 w 609316"/>
                <a:gd name="connsiteY31" fmla="*/ 497589 h 608332"/>
                <a:gd name="connsiteX32" fmla="*/ 431922 w 609316"/>
                <a:gd name="connsiteY32" fmla="*/ 475899 h 608332"/>
                <a:gd name="connsiteX33" fmla="*/ 253090 w 609316"/>
                <a:gd name="connsiteY33" fmla="*/ 165102 h 608332"/>
                <a:gd name="connsiteX34" fmla="*/ 231363 w 609316"/>
                <a:gd name="connsiteY34" fmla="*/ 186699 h 608332"/>
                <a:gd name="connsiteX35" fmla="*/ 476584 w 609316"/>
                <a:gd name="connsiteY35" fmla="*/ 431407 h 608332"/>
                <a:gd name="connsiteX36" fmla="*/ 498218 w 609316"/>
                <a:gd name="connsiteY36" fmla="*/ 409809 h 608332"/>
                <a:gd name="connsiteX37" fmla="*/ 139625 w 609316"/>
                <a:gd name="connsiteY37" fmla="*/ 116346 h 608332"/>
                <a:gd name="connsiteX38" fmla="*/ 116319 w 609316"/>
                <a:gd name="connsiteY38" fmla="*/ 139611 h 608332"/>
                <a:gd name="connsiteX39" fmla="*/ 142968 w 609316"/>
                <a:gd name="connsiteY39" fmla="*/ 217195 h 608332"/>
                <a:gd name="connsiteX40" fmla="*/ 217435 w 609316"/>
                <a:gd name="connsiteY40" fmla="*/ 142948 h 608332"/>
                <a:gd name="connsiteX41" fmla="*/ 77972 w 609316"/>
                <a:gd name="connsiteY41" fmla="*/ 52110 h 608332"/>
                <a:gd name="connsiteX42" fmla="*/ 255690 w 609316"/>
                <a:gd name="connsiteY42" fmla="*/ 112823 h 608332"/>
                <a:gd name="connsiteX43" fmla="*/ 263489 w 609316"/>
                <a:gd name="connsiteY43" fmla="*/ 117736 h 608332"/>
                <a:gd name="connsiteX44" fmla="*/ 548451 w 609316"/>
                <a:gd name="connsiteY44" fmla="*/ 402208 h 608332"/>
                <a:gd name="connsiteX45" fmla="*/ 548451 w 609316"/>
                <a:gd name="connsiteY45" fmla="*/ 547735 h 608332"/>
                <a:gd name="connsiteX46" fmla="*/ 475563 w 609316"/>
                <a:gd name="connsiteY46" fmla="*/ 577860 h 608332"/>
                <a:gd name="connsiteX47" fmla="*/ 402674 w 609316"/>
                <a:gd name="connsiteY47" fmla="*/ 547735 h 608332"/>
                <a:gd name="connsiteX48" fmla="*/ 117712 w 609316"/>
                <a:gd name="connsiteY48" fmla="*/ 263263 h 608332"/>
                <a:gd name="connsiteX49" fmla="*/ 112884 w 609316"/>
                <a:gd name="connsiteY49" fmla="*/ 255384 h 608332"/>
                <a:gd name="connsiteX50" fmla="*/ 51973 w 609316"/>
                <a:gd name="connsiteY50" fmla="*/ 78064 h 608332"/>
                <a:gd name="connsiteX51" fmla="*/ 56894 w 609316"/>
                <a:gd name="connsiteY51" fmla="*/ 57023 h 608332"/>
                <a:gd name="connsiteX52" fmla="*/ 77972 w 609316"/>
                <a:gd name="connsiteY52" fmla="*/ 52110 h 608332"/>
                <a:gd name="connsiteX53" fmla="*/ 473310 w 609316"/>
                <a:gd name="connsiteY53" fmla="*/ 0 h 608332"/>
                <a:gd name="connsiteX54" fmla="*/ 490302 w 609316"/>
                <a:gd name="connsiteY54" fmla="*/ 7045 h 608332"/>
                <a:gd name="connsiteX55" fmla="*/ 602283 w 609316"/>
                <a:gd name="connsiteY55" fmla="*/ 118943 h 608332"/>
                <a:gd name="connsiteX56" fmla="*/ 602283 w 609316"/>
                <a:gd name="connsiteY56" fmla="*/ 152874 h 608332"/>
                <a:gd name="connsiteX57" fmla="*/ 472196 w 609316"/>
                <a:gd name="connsiteY57" fmla="*/ 282756 h 608332"/>
                <a:gd name="connsiteX58" fmla="*/ 326788 w 609316"/>
                <a:gd name="connsiteY58" fmla="*/ 136279 h 608332"/>
                <a:gd name="connsiteX59" fmla="*/ 355108 w 609316"/>
                <a:gd name="connsiteY59" fmla="*/ 108096 h 608332"/>
                <a:gd name="connsiteX60" fmla="*/ 415648 w 609316"/>
                <a:gd name="connsiteY60" fmla="*/ 168541 h 608332"/>
                <a:gd name="connsiteX61" fmla="*/ 422891 w 609316"/>
                <a:gd name="connsiteY61" fmla="*/ 171508 h 608332"/>
                <a:gd name="connsiteX62" fmla="*/ 430041 w 609316"/>
                <a:gd name="connsiteY62" fmla="*/ 168541 h 608332"/>
                <a:gd name="connsiteX63" fmla="*/ 430041 w 609316"/>
                <a:gd name="connsiteY63" fmla="*/ 154079 h 608332"/>
                <a:gd name="connsiteX64" fmla="*/ 369500 w 609316"/>
                <a:gd name="connsiteY64" fmla="*/ 93634 h 608332"/>
                <a:gd name="connsiteX65" fmla="*/ 397821 w 609316"/>
                <a:gd name="connsiteY65" fmla="*/ 65359 h 608332"/>
                <a:gd name="connsiteX66" fmla="*/ 429855 w 609316"/>
                <a:gd name="connsiteY66" fmla="*/ 97342 h 608332"/>
                <a:gd name="connsiteX67" fmla="*/ 437097 w 609316"/>
                <a:gd name="connsiteY67" fmla="*/ 100402 h 608332"/>
                <a:gd name="connsiteX68" fmla="*/ 444340 w 609316"/>
                <a:gd name="connsiteY68" fmla="*/ 97342 h 608332"/>
                <a:gd name="connsiteX69" fmla="*/ 444340 w 609316"/>
                <a:gd name="connsiteY69" fmla="*/ 82973 h 608332"/>
                <a:gd name="connsiteX70" fmla="*/ 412306 w 609316"/>
                <a:gd name="connsiteY70" fmla="*/ 50989 h 608332"/>
                <a:gd name="connsiteX71" fmla="*/ 440626 w 609316"/>
                <a:gd name="connsiteY71" fmla="*/ 22713 h 608332"/>
                <a:gd name="connsiteX72" fmla="*/ 472660 w 609316"/>
                <a:gd name="connsiteY72" fmla="*/ 54697 h 608332"/>
                <a:gd name="connsiteX73" fmla="*/ 479903 w 609316"/>
                <a:gd name="connsiteY73" fmla="*/ 57664 h 608332"/>
                <a:gd name="connsiteX74" fmla="*/ 487052 w 609316"/>
                <a:gd name="connsiteY74" fmla="*/ 54697 h 608332"/>
                <a:gd name="connsiteX75" fmla="*/ 487052 w 609316"/>
                <a:gd name="connsiteY75" fmla="*/ 40235 h 608332"/>
                <a:gd name="connsiteX76" fmla="*/ 455018 w 609316"/>
                <a:gd name="connsiteY76" fmla="*/ 8251 h 608332"/>
                <a:gd name="connsiteX77" fmla="*/ 456225 w 609316"/>
                <a:gd name="connsiteY77" fmla="*/ 7045 h 608332"/>
                <a:gd name="connsiteX78" fmla="*/ 473310 w 609316"/>
                <a:gd name="connsiteY78" fmla="*/ 0 h 608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316" h="608332">
                  <a:moveTo>
                    <a:pt x="526353" y="439378"/>
                  </a:moveTo>
                  <a:lnTo>
                    <a:pt x="440000" y="525582"/>
                  </a:lnTo>
                  <a:cubicBezTo>
                    <a:pt x="463863" y="541710"/>
                    <a:pt x="498776" y="539578"/>
                    <a:pt x="519574" y="518815"/>
                  </a:cubicBezTo>
                  <a:cubicBezTo>
                    <a:pt x="541116" y="497218"/>
                    <a:pt x="543344" y="463571"/>
                    <a:pt x="526353" y="439378"/>
                  </a:cubicBezTo>
                  <a:close/>
                  <a:moveTo>
                    <a:pt x="137051" y="325730"/>
                  </a:moveTo>
                  <a:lnTo>
                    <a:pt x="283108" y="471539"/>
                  </a:lnTo>
                  <a:lnTo>
                    <a:pt x="153114" y="601311"/>
                  </a:lnTo>
                  <a:cubicBezTo>
                    <a:pt x="143736" y="610673"/>
                    <a:pt x="128508" y="610673"/>
                    <a:pt x="119130" y="601311"/>
                  </a:cubicBezTo>
                  <a:lnTo>
                    <a:pt x="7057" y="489521"/>
                  </a:lnTo>
                  <a:cubicBezTo>
                    <a:pt x="2507" y="484979"/>
                    <a:pt x="0" y="478862"/>
                    <a:pt x="0" y="472466"/>
                  </a:cubicBezTo>
                  <a:cubicBezTo>
                    <a:pt x="0" y="466162"/>
                    <a:pt x="2507" y="460045"/>
                    <a:pt x="7057" y="455503"/>
                  </a:cubicBezTo>
                  <a:lnTo>
                    <a:pt x="8264" y="454298"/>
                  </a:lnTo>
                  <a:lnTo>
                    <a:pt x="40298" y="486370"/>
                  </a:lnTo>
                  <a:cubicBezTo>
                    <a:pt x="42341" y="488316"/>
                    <a:pt x="44941" y="489336"/>
                    <a:pt x="47541" y="489336"/>
                  </a:cubicBezTo>
                  <a:cubicBezTo>
                    <a:pt x="50141" y="489336"/>
                    <a:pt x="52833" y="488316"/>
                    <a:pt x="54783" y="486370"/>
                  </a:cubicBezTo>
                  <a:cubicBezTo>
                    <a:pt x="58776" y="482291"/>
                    <a:pt x="58776" y="475895"/>
                    <a:pt x="54783" y="471910"/>
                  </a:cubicBezTo>
                  <a:lnTo>
                    <a:pt x="22749" y="439837"/>
                  </a:lnTo>
                  <a:lnTo>
                    <a:pt x="55897" y="406745"/>
                  </a:lnTo>
                  <a:lnTo>
                    <a:pt x="87932" y="438725"/>
                  </a:lnTo>
                  <a:cubicBezTo>
                    <a:pt x="89974" y="440764"/>
                    <a:pt x="92574" y="441784"/>
                    <a:pt x="95174" y="441784"/>
                  </a:cubicBezTo>
                  <a:cubicBezTo>
                    <a:pt x="97774" y="441784"/>
                    <a:pt x="100467" y="440764"/>
                    <a:pt x="102417" y="438725"/>
                  </a:cubicBezTo>
                  <a:cubicBezTo>
                    <a:pt x="106409" y="434739"/>
                    <a:pt x="106409" y="428343"/>
                    <a:pt x="102417" y="424357"/>
                  </a:cubicBezTo>
                  <a:lnTo>
                    <a:pt x="70382" y="392285"/>
                  </a:lnTo>
                  <a:lnTo>
                    <a:pt x="98610" y="364106"/>
                  </a:lnTo>
                  <a:lnTo>
                    <a:pt x="159243" y="424543"/>
                  </a:lnTo>
                  <a:cubicBezTo>
                    <a:pt x="161192" y="426489"/>
                    <a:pt x="163792" y="427509"/>
                    <a:pt x="166485" y="427509"/>
                  </a:cubicBezTo>
                  <a:cubicBezTo>
                    <a:pt x="169085" y="427509"/>
                    <a:pt x="171685" y="426489"/>
                    <a:pt x="173635" y="424543"/>
                  </a:cubicBezTo>
                  <a:cubicBezTo>
                    <a:pt x="177627" y="420557"/>
                    <a:pt x="177627" y="414068"/>
                    <a:pt x="173635" y="410082"/>
                  </a:cubicBezTo>
                  <a:lnTo>
                    <a:pt x="113095" y="349645"/>
                  </a:lnTo>
                  <a:close/>
                  <a:moveTo>
                    <a:pt x="186794" y="231191"/>
                  </a:moveTo>
                  <a:lnTo>
                    <a:pt x="165159" y="252881"/>
                  </a:lnTo>
                  <a:lnTo>
                    <a:pt x="410288" y="497589"/>
                  </a:lnTo>
                  <a:lnTo>
                    <a:pt x="431922" y="475899"/>
                  </a:lnTo>
                  <a:close/>
                  <a:moveTo>
                    <a:pt x="253090" y="165102"/>
                  </a:moveTo>
                  <a:lnTo>
                    <a:pt x="231363" y="186699"/>
                  </a:lnTo>
                  <a:lnTo>
                    <a:pt x="476584" y="431407"/>
                  </a:lnTo>
                  <a:lnTo>
                    <a:pt x="498218" y="409809"/>
                  </a:lnTo>
                  <a:close/>
                  <a:moveTo>
                    <a:pt x="139625" y="116346"/>
                  </a:moveTo>
                  <a:lnTo>
                    <a:pt x="116319" y="139611"/>
                  </a:lnTo>
                  <a:lnTo>
                    <a:pt x="142968" y="217195"/>
                  </a:lnTo>
                  <a:lnTo>
                    <a:pt x="217435" y="142948"/>
                  </a:lnTo>
                  <a:close/>
                  <a:moveTo>
                    <a:pt x="77972" y="52110"/>
                  </a:moveTo>
                  <a:lnTo>
                    <a:pt x="255690" y="112823"/>
                  </a:lnTo>
                  <a:cubicBezTo>
                    <a:pt x="258661" y="113843"/>
                    <a:pt x="261261" y="115511"/>
                    <a:pt x="263489" y="117736"/>
                  </a:cubicBezTo>
                  <a:lnTo>
                    <a:pt x="548451" y="402208"/>
                  </a:lnTo>
                  <a:cubicBezTo>
                    <a:pt x="588656" y="442252"/>
                    <a:pt x="588656" y="507600"/>
                    <a:pt x="548451" y="547735"/>
                  </a:cubicBezTo>
                  <a:cubicBezTo>
                    <a:pt x="528952" y="567201"/>
                    <a:pt x="503047" y="577860"/>
                    <a:pt x="475563" y="577860"/>
                  </a:cubicBezTo>
                  <a:cubicBezTo>
                    <a:pt x="448079" y="577860"/>
                    <a:pt x="422173" y="567201"/>
                    <a:pt x="402674" y="547735"/>
                  </a:cubicBezTo>
                  <a:lnTo>
                    <a:pt x="117712" y="263263"/>
                  </a:lnTo>
                  <a:cubicBezTo>
                    <a:pt x="115576" y="261038"/>
                    <a:pt x="113905" y="258350"/>
                    <a:pt x="112884" y="255384"/>
                  </a:cubicBezTo>
                  <a:lnTo>
                    <a:pt x="51973" y="78064"/>
                  </a:lnTo>
                  <a:cubicBezTo>
                    <a:pt x="49466" y="70648"/>
                    <a:pt x="51416" y="62491"/>
                    <a:pt x="56894" y="57023"/>
                  </a:cubicBezTo>
                  <a:cubicBezTo>
                    <a:pt x="62372" y="51461"/>
                    <a:pt x="70543" y="49607"/>
                    <a:pt x="77972" y="52110"/>
                  </a:cubicBezTo>
                  <a:close/>
                  <a:moveTo>
                    <a:pt x="473310" y="0"/>
                  </a:moveTo>
                  <a:cubicBezTo>
                    <a:pt x="479624" y="0"/>
                    <a:pt x="485752" y="2503"/>
                    <a:pt x="490302" y="7045"/>
                  </a:cubicBezTo>
                  <a:lnTo>
                    <a:pt x="602283" y="118943"/>
                  </a:lnTo>
                  <a:cubicBezTo>
                    <a:pt x="611661" y="128307"/>
                    <a:pt x="611661" y="143511"/>
                    <a:pt x="602283" y="152874"/>
                  </a:cubicBezTo>
                  <a:lnTo>
                    <a:pt x="472196" y="282756"/>
                  </a:lnTo>
                  <a:lnTo>
                    <a:pt x="326788" y="136279"/>
                  </a:lnTo>
                  <a:lnTo>
                    <a:pt x="355108" y="108096"/>
                  </a:lnTo>
                  <a:lnTo>
                    <a:pt x="415648" y="168541"/>
                  </a:lnTo>
                  <a:cubicBezTo>
                    <a:pt x="417598" y="170488"/>
                    <a:pt x="420291" y="171508"/>
                    <a:pt x="422891" y="171508"/>
                  </a:cubicBezTo>
                  <a:cubicBezTo>
                    <a:pt x="425491" y="171508"/>
                    <a:pt x="428091" y="170488"/>
                    <a:pt x="430041" y="168541"/>
                  </a:cubicBezTo>
                  <a:cubicBezTo>
                    <a:pt x="434033" y="164555"/>
                    <a:pt x="434033" y="158065"/>
                    <a:pt x="430041" y="154079"/>
                  </a:cubicBezTo>
                  <a:lnTo>
                    <a:pt x="369500" y="93634"/>
                  </a:lnTo>
                  <a:lnTo>
                    <a:pt x="397821" y="65359"/>
                  </a:lnTo>
                  <a:lnTo>
                    <a:pt x="429855" y="97342"/>
                  </a:lnTo>
                  <a:cubicBezTo>
                    <a:pt x="431898" y="99382"/>
                    <a:pt x="434498" y="100402"/>
                    <a:pt x="437097" y="100402"/>
                  </a:cubicBezTo>
                  <a:cubicBezTo>
                    <a:pt x="439697" y="100402"/>
                    <a:pt x="442297" y="99382"/>
                    <a:pt x="444340" y="97342"/>
                  </a:cubicBezTo>
                  <a:cubicBezTo>
                    <a:pt x="448333" y="93356"/>
                    <a:pt x="448333" y="86959"/>
                    <a:pt x="444340" y="82973"/>
                  </a:cubicBezTo>
                  <a:lnTo>
                    <a:pt x="412306" y="50989"/>
                  </a:lnTo>
                  <a:lnTo>
                    <a:pt x="440626" y="22713"/>
                  </a:lnTo>
                  <a:lnTo>
                    <a:pt x="472660" y="54697"/>
                  </a:lnTo>
                  <a:cubicBezTo>
                    <a:pt x="474610" y="56737"/>
                    <a:pt x="477210" y="57664"/>
                    <a:pt x="479903" y="57664"/>
                  </a:cubicBezTo>
                  <a:cubicBezTo>
                    <a:pt x="482503" y="57664"/>
                    <a:pt x="485102" y="56737"/>
                    <a:pt x="487052" y="54697"/>
                  </a:cubicBezTo>
                  <a:cubicBezTo>
                    <a:pt x="491045" y="50711"/>
                    <a:pt x="491045" y="44221"/>
                    <a:pt x="487052" y="40235"/>
                  </a:cubicBezTo>
                  <a:lnTo>
                    <a:pt x="455018" y="8251"/>
                  </a:lnTo>
                  <a:lnTo>
                    <a:pt x="456225" y="7045"/>
                  </a:lnTo>
                  <a:cubicBezTo>
                    <a:pt x="460775" y="2503"/>
                    <a:pt x="466903" y="0"/>
                    <a:pt x="4733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  <p:sp>
          <p:nvSpPr>
            <p:cNvPr id="64" name="Freeform 63"/>
            <p:cNvSpPr/>
            <p:nvPr/>
          </p:nvSpPr>
          <p:spPr bwMode="auto">
            <a:xfrm>
              <a:off x="608013" y="4476039"/>
              <a:ext cx="103188" cy="103021"/>
            </a:xfrm>
            <a:custGeom>
              <a:avLst/>
              <a:gdLst>
                <a:gd name="connsiteX0" fmla="*/ 526353 w 609316"/>
                <a:gd name="connsiteY0" fmla="*/ 439378 h 608332"/>
                <a:gd name="connsiteX1" fmla="*/ 440000 w 609316"/>
                <a:gd name="connsiteY1" fmla="*/ 525582 h 608332"/>
                <a:gd name="connsiteX2" fmla="*/ 519574 w 609316"/>
                <a:gd name="connsiteY2" fmla="*/ 518815 h 608332"/>
                <a:gd name="connsiteX3" fmla="*/ 526353 w 609316"/>
                <a:gd name="connsiteY3" fmla="*/ 439378 h 608332"/>
                <a:gd name="connsiteX4" fmla="*/ 137051 w 609316"/>
                <a:gd name="connsiteY4" fmla="*/ 325730 h 608332"/>
                <a:gd name="connsiteX5" fmla="*/ 283108 w 609316"/>
                <a:gd name="connsiteY5" fmla="*/ 471539 h 608332"/>
                <a:gd name="connsiteX6" fmla="*/ 153114 w 609316"/>
                <a:gd name="connsiteY6" fmla="*/ 601311 h 608332"/>
                <a:gd name="connsiteX7" fmla="*/ 119130 w 609316"/>
                <a:gd name="connsiteY7" fmla="*/ 601311 h 608332"/>
                <a:gd name="connsiteX8" fmla="*/ 7057 w 609316"/>
                <a:gd name="connsiteY8" fmla="*/ 489521 h 608332"/>
                <a:gd name="connsiteX9" fmla="*/ 0 w 609316"/>
                <a:gd name="connsiteY9" fmla="*/ 472466 h 608332"/>
                <a:gd name="connsiteX10" fmla="*/ 7057 w 609316"/>
                <a:gd name="connsiteY10" fmla="*/ 455503 h 608332"/>
                <a:gd name="connsiteX11" fmla="*/ 8264 w 609316"/>
                <a:gd name="connsiteY11" fmla="*/ 454298 h 608332"/>
                <a:gd name="connsiteX12" fmla="*/ 40298 w 609316"/>
                <a:gd name="connsiteY12" fmla="*/ 486370 h 608332"/>
                <a:gd name="connsiteX13" fmla="*/ 47541 w 609316"/>
                <a:gd name="connsiteY13" fmla="*/ 489336 h 608332"/>
                <a:gd name="connsiteX14" fmla="*/ 54783 w 609316"/>
                <a:gd name="connsiteY14" fmla="*/ 486370 h 608332"/>
                <a:gd name="connsiteX15" fmla="*/ 54783 w 609316"/>
                <a:gd name="connsiteY15" fmla="*/ 471910 h 608332"/>
                <a:gd name="connsiteX16" fmla="*/ 22749 w 609316"/>
                <a:gd name="connsiteY16" fmla="*/ 439837 h 608332"/>
                <a:gd name="connsiteX17" fmla="*/ 55897 w 609316"/>
                <a:gd name="connsiteY17" fmla="*/ 406745 h 608332"/>
                <a:gd name="connsiteX18" fmla="*/ 87932 w 609316"/>
                <a:gd name="connsiteY18" fmla="*/ 438725 h 608332"/>
                <a:gd name="connsiteX19" fmla="*/ 95174 w 609316"/>
                <a:gd name="connsiteY19" fmla="*/ 441784 h 608332"/>
                <a:gd name="connsiteX20" fmla="*/ 102417 w 609316"/>
                <a:gd name="connsiteY20" fmla="*/ 438725 h 608332"/>
                <a:gd name="connsiteX21" fmla="*/ 102417 w 609316"/>
                <a:gd name="connsiteY21" fmla="*/ 424357 h 608332"/>
                <a:gd name="connsiteX22" fmla="*/ 70382 w 609316"/>
                <a:gd name="connsiteY22" fmla="*/ 392285 h 608332"/>
                <a:gd name="connsiteX23" fmla="*/ 98610 w 609316"/>
                <a:gd name="connsiteY23" fmla="*/ 364106 h 608332"/>
                <a:gd name="connsiteX24" fmla="*/ 159243 w 609316"/>
                <a:gd name="connsiteY24" fmla="*/ 424543 h 608332"/>
                <a:gd name="connsiteX25" fmla="*/ 166485 w 609316"/>
                <a:gd name="connsiteY25" fmla="*/ 427509 h 608332"/>
                <a:gd name="connsiteX26" fmla="*/ 173635 w 609316"/>
                <a:gd name="connsiteY26" fmla="*/ 424543 h 608332"/>
                <a:gd name="connsiteX27" fmla="*/ 173635 w 609316"/>
                <a:gd name="connsiteY27" fmla="*/ 410082 h 608332"/>
                <a:gd name="connsiteX28" fmla="*/ 113095 w 609316"/>
                <a:gd name="connsiteY28" fmla="*/ 349645 h 608332"/>
                <a:gd name="connsiteX29" fmla="*/ 186794 w 609316"/>
                <a:gd name="connsiteY29" fmla="*/ 231191 h 608332"/>
                <a:gd name="connsiteX30" fmla="*/ 165159 w 609316"/>
                <a:gd name="connsiteY30" fmla="*/ 252881 h 608332"/>
                <a:gd name="connsiteX31" fmla="*/ 410288 w 609316"/>
                <a:gd name="connsiteY31" fmla="*/ 497589 h 608332"/>
                <a:gd name="connsiteX32" fmla="*/ 431922 w 609316"/>
                <a:gd name="connsiteY32" fmla="*/ 475899 h 608332"/>
                <a:gd name="connsiteX33" fmla="*/ 253090 w 609316"/>
                <a:gd name="connsiteY33" fmla="*/ 165102 h 608332"/>
                <a:gd name="connsiteX34" fmla="*/ 231363 w 609316"/>
                <a:gd name="connsiteY34" fmla="*/ 186699 h 608332"/>
                <a:gd name="connsiteX35" fmla="*/ 476584 w 609316"/>
                <a:gd name="connsiteY35" fmla="*/ 431407 h 608332"/>
                <a:gd name="connsiteX36" fmla="*/ 498218 w 609316"/>
                <a:gd name="connsiteY36" fmla="*/ 409809 h 608332"/>
                <a:gd name="connsiteX37" fmla="*/ 139625 w 609316"/>
                <a:gd name="connsiteY37" fmla="*/ 116346 h 608332"/>
                <a:gd name="connsiteX38" fmla="*/ 116319 w 609316"/>
                <a:gd name="connsiteY38" fmla="*/ 139611 h 608332"/>
                <a:gd name="connsiteX39" fmla="*/ 142968 w 609316"/>
                <a:gd name="connsiteY39" fmla="*/ 217195 h 608332"/>
                <a:gd name="connsiteX40" fmla="*/ 217435 w 609316"/>
                <a:gd name="connsiteY40" fmla="*/ 142948 h 608332"/>
                <a:gd name="connsiteX41" fmla="*/ 77972 w 609316"/>
                <a:gd name="connsiteY41" fmla="*/ 52110 h 608332"/>
                <a:gd name="connsiteX42" fmla="*/ 255690 w 609316"/>
                <a:gd name="connsiteY42" fmla="*/ 112823 h 608332"/>
                <a:gd name="connsiteX43" fmla="*/ 263489 w 609316"/>
                <a:gd name="connsiteY43" fmla="*/ 117736 h 608332"/>
                <a:gd name="connsiteX44" fmla="*/ 548451 w 609316"/>
                <a:gd name="connsiteY44" fmla="*/ 402208 h 608332"/>
                <a:gd name="connsiteX45" fmla="*/ 548451 w 609316"/>
                <a:gd name="connsiteY45" fmla="*/ 547735 h 608332"/>
                <a:gd name="connsiteX46" fmla="*/ 475563 w 609316"/>
                <a:gd name="connsiteY46" fmla="*/ 577860 h 608332"/>
                <a:gd name="connsiteX47" fmla="*/ 402674 w 609316"/>
                <a:gd name="connsiteY47" fmla="*/ 547735 h 608332"/>
                <a:gd name="connsiteX48" fmla="*/ 117712 w 609316"/>
                <a:gd name="connsiteY48" fmla="*/ 263263 h 608332"/>
                <a:gd name="connsiteX49" fmla="*/ 112884 w 609316"/>
                <a:gd name="connsiteY49" fmla="*/ 255384 h 608332"/>
                <a:gd name="connsiteX50" fmla="*/ 51973 w 609316"/>
                <a:gd name="connsiteY50" fmla="*/ 78064 h 608332"/>
                <a:gd name="connsiteX51" fmla="*/ 56894 w 609316"/>
                <a:gd name="connsiteY51" fmla="*/ 57023 h 608332"/>
                <a:gd name="connsiteX52" fmla="*/ 77972 w 609316"/>
                <a:gd name="connsiteY52" fmla="*/ 52110 h 608332"/>
                <a:gd name="connsiteX53" fmla="*/ 473310 w 609316"/>
                <a:gd name="connsiteY53" fmla="*/ 0 h 608332"/>
                <a:gd name="connsiteX54" fmla="*/ 490302 w 609316"/>
                <a:gd name="connsiteY54" fmla="*/ 7045 h 608332"/>
                <a:gd name="connsiteX55" fmla="*/ 602283 w 609316"/>
                <a:gd name="connsiteY55" fmla="*/ 118943 h 608332"/>
                <a:gd name="connsiteX56" fmla="*/ 602283 w 609316"/>
                <a:gd name="connsiteY56" fmla="*/ 152874 h 608332"/>
                <a:gd name="connsiteX57" fmla="*/ 472196 w 609316"/>
                <a:gd name="connsiteY57" fmla="*/ 282756 h 608332"/>
                <a:gd name="connsiteX58" fmla="*/ 326788 w 609316"/>
                <a:gd name="connsiteY58" fmla="*/ 136279 h 608332"/>
                <a:gd name="connsiteX59" fmla="*/ 355108 w 609316"/>
                <a:gd name="connsiteY59" fmla="*/ 108096 h 608332"/>
                <a:gd name="connsiteX60" fmla="*/ 415648 w 609316"/>
                <a:gd name="connsiteY60" fmla="*/ 168541 h 608332"/>
                <a:gd name="connsiteX61" fmla="*/ 422891 w 609316"/>
                <a:gd name="connsiteY61" fmla="*/ 171508 h 608332"/>
                <a:gd name="connsiteX62" fmla="*/ 430041 w 609316"/>
                <a:gd name="connsiteY62" fmla="*/ 168541 h 608332"/>
                <a:gd name="connsiteX63" fmla="*/ 430041 w 609316"/>
                <a:gd name="connsiteY63" fmla="*/ 154079 h 608332"/>
                <a:gd name="connsiteX64" fmla="*/ 369500 w 609316"/>
                <a:gd name="connsiteY64" fmla="*/ 93634 h 608332"/>
                <a:gd name="connsiteX65" fmla="*/ 397821 w 609316"/>
                <a:gd name="connsiteY65" fmla="*/ 65359 h 608332"/>
                <a:gd name="connsiteX66" fmla="*/ 429855 w 609316"/>
                <a:gd name="connsiteY66" fmla="*/ 97342 h 608332"/>
                <a:gd name="connsiteX67" fmla="*/ 437097 w 609316"/>
                <a:gd name="connsiteY67" fmla="*/ 100402 h 608332"/>
                <a:gd name="connsiteX68" fmla="*/ 444340 w 609316"/>
                <a:gd name="connsiteY68" fmla="*/ 97342 h 608332"/>
                <a:gd name="connsiteX69" fmla="*/ 444340 w 609316"/>
                <a:gd name="connsiteY69" fmla="*/ 82973 h 608332"/>
                <a:gd name="connsiteX70" fmla="*/ 412306 w 609316"/>
                <a:gd name="connsiteY70" fmla="*/ 50989 h 608332"/>
                <a:gd name="connsiteX71" fmla="*/ 440626 w 609316"/>
                <a:gd name="connsiteY71" fmla="*/ 22713 h 608332"/>
                <a:gd name="connsiteX72" fmla="*/ 472660 w 609316"/>
                <a:gd name="connsiteY72" fmla="*/ 54697 h 608332"/>
                <a:gd name="connsiteX73" fmla="*/ 479903 w 609316"/>
                <a:gd name="connsiteY73" fmla="*/ 57664 h 608332"/>
                <a:gd name="connsiteX74" fmla="*/ 487052 w 609316"/>
                <a:gd name="connsiteY74" fmla="*/ 54697 h 608332"/>
                <a:gd name="connsiteX75" fmla="*/ 487052 w 609316"/>
                <a:gd name="connsiteY75" fmla="*/ 40235 h 608332"/>
                <a:gd name="connsiteX76" fmla="*/ 455018 w 609316"/>
                <a:gd name="connsiteY76" fmla="*/ 8251 h 608332"/>
                <a:gd name="connsiteX77" fmla="*/ 456225 w 609316"/>
                <a:gd name="connsiteY77" fmla="*/ 7045 h 608332"/>
                <a:gd name="connsiteX78" fmla="*/ 473310 w 609316"/>
                <a:gd name="connsiteY78" fmla="*/ 0 h 608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316" h="608332">
                  <a:moveTo>
                    <a:pt x="526353" y="439378"/>
                  </a:moveTo>
                  <a:lnTo>
                    <a:pt x="440000" y="525582"/>
                  </a:lnTo>
                  <a:cubicBezTo>
                    <a:pt x="463863" y="541710"/>
                    <a:pt x="498776" y="539578"/>
                    <a:pt x="519574" y="518815"/>
                  </a:cubicBezTo>
                  <a:cubicBezTo>
                    <a:pt x="541116" y="497218"/>
                    <a:pt x="543344" y="463571"/>
                    <a:pt x="526353" y="439378"/>
                  </a:cubicBezTo>
                  <a:close/>
                  <a:moveTo>
                    <a:pt x="137051" y="325730"/>
                  </a:moveTo>
                  <a:lnTo>
                    <a:pt x="283108" y="471539"/>
                  </a:lnTo>
                  <a:lnTo>
                    <a:pt x="153114" y="601311"/>
                  </a:lnTo>
                  <a:cubicBezTo>
                    <a:pt x="143736" y="610673"/>
                    <a:pt x="128508" y="610673"/>
                    <a:pt x="119130" y="601311"/>
                  </a:cubicBezTo>
                  <a:lnTo>
                    <a:pt x="7057" y="489521"/>
                  </a:lnTo>
                  <a:cubicBezTo>
                    <a:pt x="2507" y="484979"/>
                    <a:pt x="0" y="478862"/>
                    <a:pt x="0" y="472466"/>
                  </a:cubicBezTo>
                  <a:cubicBezTo>
                    <a:pt x="0" y="466162"/>
                    <a:pt x="2507" y="460045"/>
                    <a:pt x="7057" y="455503"/>
                  </a:cubicBezTo>
                  <a:lnTo>
                    <a:pt x="8264" y="454298"/>
                  </a:lnTo>
                  <a:lnTo>
                    <a:pt x="40298" y="486370"/>
                  </a:lnTo>
                  <a:cubicBezTo>
                    <a:pt x="42341" y="488316"/>
                    <a:pt x="44941" y="489336"/>
                    <a:pt x="47541" y="489336"/>
                  </a:cubicBezTo>
                  <a:cubicBezTo>
                    <a:pt x="50141" y="489336"/>
                    <a:pt x="52833" y="488316"/>
                    <a:pt x="54783" y="486370"/>
                  </a:cubicBezTo>
                  <a:cubicBezTo>
                    <a:pt x="58776" y="482291"/>
                    <a:pt x="58776" y="475895"/>
                    <a:pt x="54783" y="471910"/>
                  </a:cubicBezTo>
                  <a:lnTo>
                    <a:pt x="22749" y="439837"/>
                  </a:lnTo>
                  <a:lnTo>
                    <a:pt x="55897" y="406745"/>
                  </a:lnTo>
                  <a:lnTo>
                    <a:pt x="87932" y="438725"/>
                  </a:lnTo>
                  <a:cubicBezTo>
                    <a:pt x="89974" y="440764"/>
                    <a:pt x="92574" y="441784"/>
                    <a:pt x="95174" y="441784"/>
                  </a:cubicBezTo>
                  <a:cubicBezTo>
                    <a:pt x="97774" y="441784"/>
                    <a:pt x="100467" y="440764"/>
                    <a:pt x="102417" y="438725"/>
                  </a:cubicBezTo>
                  <a:cubicBezTo>
                    <a:pt x="106409" y="434739"/>
                    <a:pt x="106409" y="428343"/>
                    <a:pt x="102417" y="424357"/>
                  </a:cubicBezTo>
                  <a:lnTo>
                    <a:pt x="70382" y="392285"/>
                  </a:lnTo>
                  <a:lnTo>
                    <a:pt x="98610" y="364106"/>
                  </a:lnTo>
                  <a:lnTo>
                    <a:pt x="159243" y="424543"/>
                  </a:lnTo>
                  <a:cubicBezTo>
                    <a:pt x="161192" y="426489"/>
                    <a:pt x="163792" y="427509"/>
                    <a:pt x="166485" y="427509"/>
                  </a:cubicBezTo>
                  <a:cubicBezTo>
                    <a:pt x="169085" y="427509"/>
                    <a:pt x="171685" y="426489"/>
                    <a:pt x="173635" y="424543"/>
                  </a:cubicBezTo>
                  <a:cubicBezTo>
                    <a:pt x="177627" y="420557"/>
                    <a:pt x="177627" y="414068"/>
                    <a:pt x="173635" y="410082"/>
                  </a:cubicBezTo>
                  <a:lnTo>
                    <a:pt x="113095" y="349645"/>
                  </a:lnTo>
                  <a:close/>
                  <a:moveTo>
                    <a:pt x="186794" y="231191"/>
                  </a:moveTo>
                  <a:lnTo>
                    <a:pt x="165159" y="252881"/>
                  </a:lnTo>
                  <a:lnTo>
                    <a:pt x="410288" y="497589"/>
                  </a:lnTo>
                  <a:lnTo>
                    <a:pt x="431922" y="475899"/>
                  </a:lnTo>
                  <a:close/>
                  <a:moveTo>
                    <a:pt x="253090" y="165102"/>
                  </a:moveTo>
                  <a:lnTo>
                    <a:pt x="231363" y="186699"/>
                  </a:lnTo>
                  <a:lnTo>
                    <a:pt x="476584" y="431407"/>
                  </a:lnTo>
                  <a:lnTo>
                    <a:pt x="498218" y="409809"/>
                  </a:lnTo>
                  <a:close/>
                  <a:moveTo>
                    <a:pt x="139625" y="116346"/>
                  </a:moveTo>
                  <a:lnTo>
                    <a:pt x="116319" y="139611"/>
                  </a:lnTo>
                  <a:lnTo>
                    <a:pt x="142968" y="217195"/>
                  </a:lnTo>
                  <a:lnTo>
                    <a:pt x="217435" y="142948"/>
                  </a:lnTo>
                  <a:close/>
                  <a:moveTo>
                    <a:pt x="77972" y="52110"/>
                  </a:moveTo>
                  <a:lnTo>
                    <a:pt x="255690" y="112823"/>
                  </a:lnTo>
                  <a:cubicBezTo>
                    <a:pt x="258661" y="113843"/>
                    <a:pt x="261261" y="115511"/>
                    <a:pt x="263489" y="117736"/>
                  </a:cubicBezTo>
                  <a:lnTo>
                    <a:pt x="548451" y="402208"/>
                  </a:lnTo>
                  <a:cubicBezTo>
                    <a:pt x="588656" y="442252"/>
                    <a:pt x="588656" y="507600"/>
                    <a:pt x="548451" y="547735"/>
                  </a:cubicBezTo>
                  <a:cubicBezTo>
                    <a:pt x="528952" y="567201"/>
                    <a:pt x="503047" y="577860"/>
                    <a:pt x="475563" y="577860"/>
                  </a:cubicBezTo>
                  <a:cubicBezTo>
                    <a:pt x="448079" y="577860"/>
                    <a:pt x="422173" y="567201"/>
                    <a:pt x="402674" y="547735"/>
                  </a:cubicBezTo>
                  <a:lnTo>
                    <a:pt x="117712" y="263263"/>
                  </a:lnTo>
                  <a:cubicBezTo>
                    <a:pt x="115576" y="261038"/>
                    <a:pt x="113905" y="258350"/>
                    <a:pt x="112884" y="255384"/>
                  </a:cubicBezTo>
                  <a:lnTo>
                    <a:pt x="51973" y="78064"/>
                  </a:lnTo>
                  <a:cubicBezTo>
                    <a:pt x="49466" y="70648"/>
                    <a:pt x="51416" y="62491"/>
                    <a:pt x="56894" y="57023"/>
                  </a:cubicBezTo>
                  <a:cubicBezTo>
                    <a:pt x="62372" y="51461"/>
                    <a:pt x="70543" y="49607"/>
                    <a:pt x="77972" y="52110"/>
                  </a:cubicBezTo>
                  <a:close/>
                  <a:moveTo>
                    <a:pt x="473310" y="0"/>
                  </a:moveTo>
                  <a:cubicBezTo>
                    <a:pt x="479624" y="0"/>
                    <a:pt x="485752" y="2503"/>
                    <a:pt x="490302" y="7045"/>
                  </a:cubicBezTo>
                  <a:lnTo>
                    <a:pt x="602283" y="118943"/>
                  </a:lnTo>
                  <a:cubicBezTo>
                    <a:pt x="611661" y="128307"/>
                    <a:pt x="611661" y="143511"/>
                    <a:pt x="602283" y="152874"/>
                  </a:cubicBezTo>
                  <a:lnTo>
                    <a:pt x="472196" y="282756"/>
                  </a:lnTo>
                  <a:lnTo>
                    <a:pt x="326788" y="136279"/>
                  </a:lnTo>
                  <a:lnTo>
                    <a:pt x="355108" y="108096"/>
                  </a:lnTo>
                  <a:lnTo>
                    <a:pt x="415648" y="168541"/>
                  </a:lnTo>
                  <a:cubicBezTo>
                    <a:pt x="417598" y="170488"/>
                    <a:pt x="420291" y="171508"/>
                    <a:pt x="422891" y="171508"/>
                  </a:cubicBezTo>
                  <a:cubicBezTo>
                    <a:pt x="425491" y="171508"/>
                    <a:pt x="428091" y="170488"/>
                    <a:pt x="430041" y="168541"/>
                  </a:cubicBezTo>
                  <a:cubicBezTo>
                    <a:pt x="434033" y="164555"/>
                    <a:pt x="434033" y="158065"/>
                    <a:pt x="430041" y="154079"/>
                  </a:cubicBezTo>
                  <a:lnTo>
                    <a:pt x="369500" y="93634"/>
                  </a:lnTo>
                  <a:lnTo>
                    <a:pt x="397821" y="65359"/>
                  </a:lnTo>
                  <a:lnTo>
                    <a:pt x="429855" y="97342"/>
                  </a:lnTo>
                  <a:cubicBezTo>
                    <a:pt x="431898" y="99382"/>
                    <a:pt x="434498" y="100402"/>
                    <a:pt x="437097" y="100402"/>
                  </a:cubicBezTo>
                  <a:cubicBezTo>
                    <a:pt x="439697" y="100402"/>
                    <a:pt x="442297" y="99382"/>
                    <a:pt x="444340" y="97342"/>
                  </a:cubicBezTo>
                  <a:cubicBezTo>
                    <a:pt x="448333" y="93356"/>
                    <a:pt x="448333" y="86959"/>
                    <a:pt x="444340" y="82973"/>
                  </a:cubicBezTo>
                  <a:lnTo>
                    <a:pt x="412306" y="50989"/>
                  </a:lnTo>
                  <a:lnTo>
                    <a:pt x="440626" y="22713"/>
                  </a:lnTo>
                  <a:lnTo>
                    <a:pt x="472660" y="54697"/>
                  </a:lnTo>
                  <a:cubicBezTo>
                    <a:pt x="474610" y="56737"/>
                    <a:pt x="477210" y="57664"/>
                    <a:pt x="479903" y="57664"/>
                  </a:cubicBezTo>
                  <a:cubicBezTo>
                    <a:pt x="482503" y="57664"/>
                    <a:pt x="485102" y="56737"/>
                    <a:pt x="487052" y="54697"/>
                  </a:cubicBezTo>
                  <a:cubicBezTo>
                    <a:pt x="491045" y="50711"/>
                    <a:pt x="491045" y="44221"/>
                    <a:pt x="487052" y="40235"/>
                  </a:cubicBezTo>
                  <a:lnTo>
                    <a:pt x="455018" y="8251"/>
                  </a:lnTo>
                  <a:lnTo>
                    <a:pt x="456225" y="7045"/>
                  </a:lnTo>
                  <a:cubicBezTo>
                    <a:pt x="460775" y="2503"/>
                    <a:pt x="466903" y="0"/>
                    <a:pt x="4733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3200"/>
            </a:p>
          </p:txBody>
        </p:sp>
      </p:grpSp>
      <p:sp>
        <p:nvSpPr>
          <p:cNvPr id="61" name="Freeform 58"/>
          <p:cNvSpPr/>
          <p:nvPr/>
        </p:nvSpPr>
        <p:spPr bwMode="auto">
          <a:xfrm>
            <a:off x="4539971" y="2146094"/>
            <a:ext cx="436238" cy="368735"/>
          </a:xfrm>
          <a:custGeom>
            <a:avLst/>
            <a:gdLst>
              <a:gd name="connsiteX0" fmla="*/ 217420 w 608094"/>
              <a:gd name="connsiteY0" fmla="*/ 438401 h 513999"/>
              <a:gd name="connsiteX1" fmla="*/ 205206 w 608094"/>
              <a:gd name="connsiteY1" fmla="*/ 450598 h 513999"/>
              <a:gd name="connsiteX2" fmla="*/ 217420 w 608094"/>
              <a:gd name="connsiteY2" fmla="*/ 462795 h 513999"/>
              <a:gd name="connsiteX3" fmla="*/ 276185 w 608094"/>
              <a:gd name="connsiteY3" fmla="*/ 462680 h 513999"/>
              <a:gd name="connsiteX4" fmla="*/ 288399 w 608094"/>
              <a:gd name="connsiteY4" fmla="*/ 450598 h 513999"/>
              <a:gd name="connsiteX5" fmla="*/ 276185 w 608094"/>
              <a:gd name="connsiteY5" fmla="*/ 438516 h 513999"/>
              <a:gd name="connsiteX6" fmla="*/ 41718 w 608094"/>
              <a:gd name="connsiteY6" fmla="*/ 438401 h 513999"/>
              <a:gd name="connsiteX7" fmla="*/ 29502 w 608094"/>
              <a:gd name="connsiteY7" fmla="*/ 450598 h 513999"/>
              <a:gd name="connsiteX8" fmla="*/ 41718 w 608094"/>
              <a:gd name="connsiteY8" fmla="*/ 462795 h 513999"/>
              <a:gd name="connsiteX9" fmla="*/ 100491 w 608094"/>
              <a:gd name="connsiteY9" fmla="*/ 462680 h 513999"/>
              <a:gd name="connsiteX10" fmla="*/ 112591 w 608094"/>
              <a:gd name="connsiteY10" fmla="*/ 450598 h 513999"/>
              <a:gd name="connsiteX11" fmla="*/ 100491 w 608094"/>
              <a:gd name="connsiteY11" fmla="*/ 438516 h 513999"/>
              <a:gd name="connsiteX12" fmla="*/ 217535 w 608094"/>
              <a:gd name="connsiteY12" fmla="*/ 90327 h 513999"/>
              <a:gd name="connsiteX13" fmla="*/ 205321 w 608094"/>
              <a:gd name="connsiteY13" fmla="*/ 102524 h 513999"/>
              <a:gd name="connsiteX14" fmla="*/ 217535 w 608094"/>
              <a:gd name="connsiteY14" fmla="*/ 114721 h 513999"/>
              <a:gd name="connsiteX15" fmla="*/ 276300 w 608094"/>
              <a:gd name="connsiteY15" fmla="*/ 114721 h 513999"/>
              <a:gd name="connsiteX16" fmla="*/ 288399 w 608094"/>
              <a:gd name="connsiteY16" fmla="*/ 102524 h 513999"/>
              <a:gd name="connsiteX17" fmla="*/ 276300 w 608094"/>
              <a:gd name="connsiteY17" fmla="*/ 90327 h 513999"/>
              <a:gd name="connsiteX18" fmla="*/ 41718 w 608094"/>
              <a:gd name="connsiteY18" fmla="*/ 90327 h 513999"/>
              <a:gd name="connsiteX19" fmla="*/ 29617 w 608094"/>
              <a:gd name="connsiteY19" fmla="*/ 102524 h 513999"/>
              <a:gd name="connsiteX20" fmla="*/ 41718 w 608094"/>
              <a:gd name="connsiteY20" fmla="*/ 114721 h 513999"/>
              <a:gd name="connsiteX21" fmla="*/ 100491 w 608094"/>
              <a:gd name="connsiteY21" fmla="*/ 114721 h 513999"/>
              <a:gd name="connsiteX22" fmla="*/ 112591 w 608094"/>
              <a:gd name="connsiteY22" fmla="*/ 102524 h 513999"/>
              <a:gd name="connsiteX23" fmla="*/ 100491 w 608094"/>
              <a:gd name="connsiteY23" fmla="*/ 90327 h 513999"/>
              <a:gd name="connsiteX24" fmla="*/ 357302 w 608094"/>
              <a:gd name="connsiteY24" fmla="*/ 33254 h 513999"/>
              <a:gd name="connsiteX25" fmla="*/ 381620 w 608094"/>
              <a:gd name="connsiteY25" fmla="*/ 48903 h 513999"/>
              <a:gd name="connsiteX26" fmla="*/ 476931 w 608094"/>
              <a:gd name="connsiteY26" fmla="*/ 484904 h 513999"/>
              <a:gd name="connsiteX27" fmla="*/ 461257 w 608094"/>
              <a:gd name="connsiteY27" fmla="*/ 509299 h 513999"/>
              <a:gd name="connsiteX28" fmla="*/ 436939 w 608094"/>
              <a:gd name="connsiteY28" fmla="*/ 493649 h 513999"/>
              <a:gd name="connsiteX29" fmla="*/ 341628 w 608094"/>
              <a:gd name="connsiteY29" fmla="*/ 57534 h 513999"/>
              <a:gd name="connsiteX30" fmla="*/ 357302 w 608094"/>
              <a:gd name="connsiteY30" fmla="*/ 33254 h 513999"/>
              <a:gd name="connsiteX31" fmla="*/ 405056 w 608094"/>
              <a:gd name="connsiteY31" fmla="*/ 22956 h 513999"/>
              <a:gd name="connsiteX32" fmla="*/ 416229 w 608094"/>
              <a:gd name="connsiteY32" fmla="*/ 30089 h 513999"/>
              <a:gd name="connsiteX33" fmla="*/ 516092 w 608094"/>
              <a:gd name="connsiteY33" fmla="*/ 487647 h 513999"/>
              <a:gd name="connsiteX34" fmla="*/ 508951 w 608094"/>
              <a:gd name="connsiteY34" fmla="*/ 498807 h 513999"/>
              <a:gd name="connsiteX35" fmla="*/ 497663 w 608094"/>
              <a:gd name="connsiteY35" fmla="*/ 491674 h 513999"/>
              <a:gd name="connsiteX36" fmla="*/ 397800 w 608094"/>
              <a:gd name="connsiteY36" fmla="*/ 34116 h 513999"/>
              <a:gd name="connsiteX37" fmla="*/ 405056 w 608094"/>
              <a:gd name="connsiteY37" fmla="*/ 22956 h 513999"/>
              <a:gd name="connsiteX38" fmla="*/ 437759 w 608094"/>
              <a:gd name="connsiteY38" fmla="*/ 15758 h 513999"/>
              <a:gd name="connsiteX39" fmla="*/ 449054 w 608094"/>
              <a:gd name="connsiteY39" fmla="*/ 22892 h 513999"/>
              <a:gd name="connsiteX40" fmla="*/ 548976 w 608094"/>
              <a:gd name="connsiteY40" fmla="*/ 480517 h 513999"/>
              <a:gd name="connsiteX41" fmla="*/ 541715 w 608094"/>
              <a:gd name="connsiteY41" fmla="*/ 491679 h 513999"/>
              <a:gd name="connsiteX42" fmla="*/ 530535 w 608094"/>
              <a:gd name="connsiteY42" fmla="*/ 484544 h 513999"/>
              <a:gd name="connsiteX43" fmla="*/ 430614 w 608094"/>
              <a:gd name="connsiteY43" fmla="*/ 26920 h 513999"/>
              <a:gd name="connsiteX44" fmla="*/ 437759 w 608094"/>
              <a:gd name="connsiteY44" fmla="*/ 15758 h 513999"/>
              <a:gd name="connsiteX45" fmla="*/ 488012 w 608094"/>
              <a:gd name="connsiteY45" fmla="*/ 4886 h 513999"/>
              <a:gd name="connsiteX46" fmla="*/ 512325 w 608094"/>
              <a:gd name="connsiteY46" fmla="*/ 20419 h 513999"/>
              <a:gd name="connsiteX47" fmla="*/ 607618 w 608094"/>
              <a:gd name="connsiteY47" fmla="*/ 456470 h 513999"/>
              <a:gd name="connsiteX48" fmla="*/ 591947 w 608094"/>
              <a:gd name="connsiteY48" fmla="*/ 480746 h 513999"/>
              <a:gd name="connsiteX49" fmla="*/ 567634 w 608094"/>
              <a:gd name="connsiteY49" fmla="*/ 465099 h 513999"/>
              <a:gd name="connsiteX50" fmla="*/ 472456 w 608094"/>
              <a:gd name="connsiteY50" fmla="*/ 29163 h 513999"/>
              <a:gd name="connsiteX51" fmla="*/ 488012 w 608094"/>
              <a:gd name="connsiteY51" fmla="*/ 4886 h 513999"/>
              <a:gd name="connsiteX52" fmla="*/ 210622 w 608094"/>
              <a:gd name="connsiteY52" fmla="*/ 0 h 513999"/>
              <a:gd name="connsiteX53" fmla="*/ 283099 w 608094"/>
              <a:gd name="connsiteY53" fmla="*/ 115 h 513999"/>
              <a:gd name="connsiteX54" fmla="*/ 317782 w 608094"/>
              <a:gd name="connsiteY54" fmla="*/ 34750 h 513999"/>
              <a:gd name="connsiteX55" fmla="*/ 317551 w 608094"/>
              <a:gd name="connsiteY55" fmla="*/ 479364 h 513999"/>
              <a:gd name="connsiteX56" fmla="*/ 282868 w 608094"/>
              <a:gd name="connsiteY56" fmla="*/ 513999 h 513999"/>
              <a:gd name="connsiteX57" fmla="*/ 210391 w 608094"/>
              <a:gd name="connsiteY57" fmla="*/ 513999 h 513999"/>
              <a:gd name="connsiteX58" fmla="*/ 175708 w 608094"/>
              <a:gd name="connsiteY58" fmla="*/ 479249 h 513999"/>
              <a:gd name="connsiteX59" fmla="*/ 176054 w 608094"/>
              <a:gd name="connsiteY59" fmla="*/ 34635 h 513999"/>
              <a:gd name="connsiteX60" fmla="*/ 210622 w 608094"/>
              <a:gd name="connsiteY60" fmla="*/ 0 h 513999"/>
              <a:gd name="connsiteX61" fmla="*/ 34918 w 608094"/>
              <a:gd name="connsiteY61" fmla="*/ 0 h 513999"/>
              <a:gd name="connsiteX62" fmla="*/ 107290 w 608094"/>
              <a:gd name="connsiteY62" fmla="*/ 115 h 513999"/>
              <a:gd name="connsiteX63" fmla="*/ 141978 w 608094"/>
              <a:gd name="connsiteY63" fmla="*/ 34750 h 513999"/>
              <a:gd name="connsiteX64" fmla="*/ 141748 w 608094"/>
              <a:gd name="connsiteY64" fmla="*/ 479364 h 513999"/>
              <a:gd name="connsiteX65" fmla="*/ 106944 w 608094"/>
              <a:gd name="connsiteY65" fmla="*/ 513999 h 513999"/>
              <a:gd name="connsiteX66" fmla="*/ 34573 w 608094"/>
              <a:gd name="connsiteY66" fmla="*/ 513999 h 513999"/>
              <a:gd name="connsiteX67" fmla="*/ 0 w 608094"/>
              <a:gd name="connsiteY67" fmla="*/ 479249 h 513999"/>
              <a:gd name="connsiteX68" fmla="*/ 230 w 608094"/>
              <a:gd name="connsiteY68" fmla="*/ 34635 h 513999"/>
              <a:gd name="connsiteX69" fmla="*/ 34918 w 608094"/>
              <a:gd name="connsiteY69" fmla="*/ 0 h 51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8094" h="513999">
                <a:moveTo>
                  <a:pt x="217420" y="438401"/>
                </a:moveTo>
                <a:cubicBezTo>
                  <a:pt x="210737" y="438401"/>
                  <a:pt x="205206" y="443924"/>
                  <a:pt x="205206" y="450598"/>
                </a:cubicBezTo>
                <a:cubicBezTo>
                  <a:pt x="205206" y="457272"/>
                  <a:pt x="210737" y="462795"/>
                  <a:pt x="217420" y="462795"/>
                </a:cubicBezTo>
                <a:lnTo>
                  <a:pt x="276185" y="462680"/>
                </a:lnTo>
                <a:cubicBezTo>
                  <a:pt x="282983" y="462680"/>
                  <a:pt x="288399" y="457387"/>
                  <a:pt x="288399" y="450598"/>
                </a:cubicBezTo>
                <a:cubicBezTo>
                  <a:pt x="288399" y="443924"/>
                  <a:pt x="282868" y="438516"/>
                  <a:pt x="276185" y="438516"/>
                </a:cubicBezTo>
                <a:close/>
                <a:moveTo>
                  <a:pt x="41718" y="438401"/>
                </a:moveTo>
                <a:cubicBezTo>
                  <a:pt x="34918" y="438401"/>
                  <a:pt x="29502" y="443924"/>
                  <a:pt x="29502" y="450598"/>
                </a:cubicBezTo>
                <a:cubicBezTo>
                  <a:pt x="29502" y="457272"/>
                  <a:pt x="35034" y="462795"/>
                  <a:pt x="41718" y="462795"/>
                </a:cubicBezTo>
                <a:lnTo>
                  <a:pt x="100491" y="462680"/>
                </a:lnTo>
                <a:cubicBezTo>
                  <a:pt x="107175" y="462680"/>
                  <a:pt x="112591" y="457387"/>
                  <a:pt x="112591" y="450598"/>
                </a:cubicBezTo>
                <a:cubicBezTo>
                  <a:pt x="112591" y="443924"/>
                  <a:pt x="107175" y="438516"/>
                  <a:pt x="100491" y="438516"/>
                </a:cubicBezTo>
                <a:close/>
                <a:moveTo>
                  <a:pt x="217535" y="90327"/>
                </a:moveTo>
                <a:cubicBezTo>
                  <a:pt x="210737" y="90327"/>
                  <a:pt x="205321" y="95850"/>
                  <a:pt x="205321" y="102524"/>
                </a:cubicBezTo>
                <a:cubicBezTo>
                  <a:pt x="205321" y="109198"/>
                  <a:pt x="210737" y="114721"/>
                  <a:pt x="217535" y="114721"/>
                </a:cubicBezTo>
                <a:lnTo>
                  <a:pt x="276300" y="114721"/>
                </a:lnTo>
                <a:cubicBezTo>
                  <a:pt x="282983" y="114721"/>
                  <a:pt x="288399" y="109198"/>
                  <a:pt x="288399" y="102524"/>
                </a:cubicBezTo>
                <a:cubicBezTo>
                  <a:pt x="288399" y="95850"/>
                  <a:pt x="282983" y="90327"/>
                  <a:pt x="276300" y="90327"/>
                </a:cubicBezTo>
                <a:close/>
                <a:moveTo>
                  <a:pt x="41718" y="90327"/>
                </a:moveTo>
                <a:cubicBezTo>
                  <a:pt x="35034" y="90327"/>
                  <a:pt x="29617" y="95850"/>
                  <a:pt x="29617" y="102524"/>
                </a:cubicBezTo>
                <a:cubicBezTo>
                  <a:pt x="29617" y="109198"/>
                  <a:pt x="35034" y="114721"/>
                  <a:pt x="41718" y="114721"/>
                </a:cubicBezTo>
                <a:lnTo>
                  <a:pt x="100491" y="114721"/>
                </a:lnTo>
                <a:cubicBezTo>
                  <a:pt x="107175" y="114721"/>
                  <a:pt x="112591" y="109198"/>
                  <a:pt x="112591" y="102524"/>
                </a:cubicBezTo>
                <a:cubicBezTo>
                  <a:pt x="112591" y="95850"/>
                  <a:pt x="107175" y="90327"/>
                  <a:pt x="100491" y="90327"/>
                </a:cubicBezTo>
                <a:close/>
                <a:moveTo>
                  <a:pt x="357302" y="33254"/>
                </a:moveTo>
                <a:cubicBezTo>
                  <a:pt x="368366" y="30837"/>
                  <a:pt x="379199" y="37857"/>
                  <a:pt x="381620" y="48903"/>
                </a:cubicBezTo>
                <a:lnTo>
                  <a:pt x="476931" y="484904"/>
                </a:lnTo>
                <a:cubicBezTo>
                  <a:pt x="479351" y="495951"/>
                  <a:pt x="472321" y="506882"/>
                  <a:pt x="461257" y="509299"/>
                </a:cubicBezTo>
                <a:cubicBezTo>
                  <a:pt x="450193" y="511600"/>
                  <a:pt x="439360" y="504696"/>
                  <a:pt x="436939" y="493649"/>
                </a:cubicBezTo>
                <a:lnTo>
                  <a:pt x="341628" y="57534"/>
                </a:lnTo>
                <a:cubicBezTo>
                  <a:pt x="339208" y="46602"/>
                  <a:pt x="346238" y="35670"/>
                  <a:pt x="357302" y="33254"/>
                </a:cubicBezTo>
                <a:close/>
                <a:moveTo>
                  <a:pt x="405056" y="22956"/>
                </a:moveTo>
                <a:cubicBezTo>
                  <a:pt x="410124" y="21805"/>
                  <a:pt x="415077" y="25027"/>
                  <a:pt x="416229" y="30089"/>
                </a:cubicBezTo>
                <a:lnTo>
                  <a:pt x="516092" y="487647"/>
                </a:lnTo>
                <a:cubicBezTo>
                  <a:pt x="517244" y="492709"/>
                  <a:pt x="514019" y="497771"/>
                  <a:pt x="508951" y="498807"/>
                </a:cubicBezTo>
                <a:cubicBezTo>
                  <a:pt x="503883" y="499957"/>
                  <a:pt x="498815" y="496736"/>
                  <a:pt x="497663" y="491674"/>
                </a:cubicBezTo>
                <a:lnTo>
                  <a:pt x="397800" y="34116"/>
                </a:lnTo>
                <a:cubicBezTo>
                  <a:pt x="396648" y="29053"/>
                  <a:pt x="399873" y="24106"/>
                  <a:pt x="405056" y="22956"/>
                </a:cubicBezTo>
                <a:close/>
                <a:moveTo>
                  <a:pt x="437759" y="15758"/>
                </a:moveTo>
                <a:cubicBezTo>
                  <a:pt x="442830" y="14607"/>
                  <a:pt x="447901" y="17829"/>
                  <a:pt x="449054" y="22892"/>
                </a:cubicBezTo>
                <a:lnTo>
                  <a:pt x="548976" y="480517"/>
                </a:lnTo>
                <a:cubicBezTo>
                  <a:pt x="550128" y="485580"/>
                  <a:pt x="546786" y="490528"/>
                  <a:pt x="541715" y="491679"/>
                </a:cubicBezTo>
                <a:cubicBezTo>
                  <a:pt x="536644" y="492829"/>
                  <a:pt x="531573" y="489607"/>
                  <a:pt x="530535" y="484544"/>
                </a:cubicBezTo>
                <a:lnTo>
                  <a:pt x="430614" y="26920"/>
                </a:lnTo>
                <a:cubicBezTo>
                  <a:pt x="429461" y="21857"/>
                  <a:pt x="432688" y="16794"/>
                  <a:pt x="437759" y="15758"/>
                </a:cubicBezTo>
                <a:close/>
                <a:moveTo>
                  <a:pt x="488012" y="4886"/>
                </a:moveTo>
                <a:cubicBezTo>
                  <a:pt x="499073" y="2470"/>
                  <a:pt x="510020" y="9373"/>
                  <a:pt x="512325" y="20419"/>
                </a:cubicBezTo>
                <a:lnTo>
                  <a:pt x="607618" y="456470"/>
                </a:lnTo>
                <a:cubicBezTo>
                  <a:pt x="610038" y="467515"/>
                  <a:pt x="603009" y="478330"/>
                  <a:pt x="591947" y="480746"/>
                </a:cubicBezTo>
                <a:cubicBezTo>
                  <a:pt x="580885" y="483162"/>
                  <a:pt x="570054" y="476144"/>
                  <a:pt x="567634" y="465099"/>
                </a:cubicBezTo>
                <a:lnTo>
                  <a:pt x="472456" y="29163"/>
                </a:lnTo>
                <a:cubicBezTo>
                  <a:pt x="470036" y="18117"/>
                  <a:pt x="476950" y="7302"/>
                  <a:pt x="488012" y="4886"/>
                </a:cubicBezTo>
                <a:close/>
                <a:moveTo>
                  <a:pt x="210622" y="0"/>
                </a:moveTo>
                <a:lnTo>
                  <a:pt x="283099" y="115"/>
                </a:lnTo>
                <a:cubicBezTo>
                  <a:pt x="302341" y="115"/>
                  <a:pt x="317897" y="15649"/>
                  <a:pt x="317782" y="34750"/>
                </a:cubicBezTo>
                <a:lnTo>
                  <a:pt x="317551" y="479364"/>
                </a:lnTo>
                <a:cubicBezTo>
                  <a:pt x="317551" y="498465"/>
                  <a:pt x="301996" y="513999"/>
                  <a:pt x="282868" y="513999"/>
                </a:cubicBezTo>
                <a:lnTo>
                  <a:pt x="210391" y="513999"/>
                </a:lnTo>
                <a:cubicBezTo>
                  <a:pt x="191264" y="513999"/>
                  <a:pt x="175708" y="498350"/>
                  <a:pt x="175708" y="479249"/>
                </a:cubicBezTo>
                <a:lnTo>
                  <a:pt x="176054" y="34635"/>
                </a:lnTo>
                <a:cubicBezTo>
                  <a:pt x="176054" y="15419"/>
                  <a:pt x="191494" y="0"/>
                  <a:pt x="210622" y="0"/>
                </a:cubicBezTo>
                <a:close/>
                <a:moveTo>
                  <a:pt x="34918" y="0"/>
                </a:moveTo>
                <a:lnTo>
                  <a:pt x="107290" y="115"/>
                </a:lnTo>
                <a:cubicBezTo>
                  <a:pt x="126536" y="115"/>
                  <a:pt x="141978" y="15649"/>
                  <a:pt x="141978" y="34750"/>
                </a:cubicBezTo>
                <a:lnTo>
                  <a:pt x="141748" y="479364"/>
                </a:lnTo>
                <a:cubicBezTo>
                  <a:pt x="141748" y="498465"/>
                  <a:pt x="126190" y="513999"/>
                  <a:pt x="106944" y="513999"/>
                </a:cubicBezTo>
                <a:lnTo>
                  <a:pt x="34573" y="513999"/>
                </a:lnTo>
                <a:cubicBezTo>
                  <a:pt x="15442" y="513999"/>
                  <a:pt x="0" y="498350"/>
                  <a:pt x="0" y="479249"/>
                </a:cubicBezTo>
                <a:lnTo>
                  <a:pt x="230" y="34635"/>
                </a:lnTo>
                <a:cubicBezTo>
                  <a:pt x="230" y="15419"/>
                  <a:pt x="15788" y="0"/>
                  <a:pt x="34918" y="0"/>
                </a:cubicBezTo>
                <a:close/>
              </a:path>
            </a:pathLst>
          </a:custGeom>
          <a:solidFill>
            <a:srgbClr val="FEE89D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/>
          </a:p>
        </p:txBody>
      </p:sp>
      <p:sp>
        <p:nvSpPr>
          <p:cNvPr id="56" name="矩形 55"/>
          <p:cNvSpPr/>
          <p:nvPr/>
        </p:nvSpPr>
        <p:spPr>
          <a:xfrm>
            <a:off x="1214502" y="3903224"/>
            <a:ext cx="1773969" cy="13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Praesent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Augue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Libero,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Venenatis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Est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, Sed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Tristique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Sem Pharetra A. Duis Vitae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Aliquam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Eros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884934" y="3903224"/>
            <a:ext cx="1773969" cy="13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Praesent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Augue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Libero,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Venenatis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Est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, Sed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Tristique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Sem Pharetra A. Duis Vitae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Aliquam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Eros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ea typeface="Times New Roman" panose="02020603050405020304" pitchFamily="18" charset="0"/>
              <a:cs typeface="Raleway" panose="020B0503030101060003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530244" y="3903224"/>
            <a:ext cx="1773969" cy="13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Praesent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Augue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Libero,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Venenatis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Est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, Sed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Tristique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Sem Pharetra A. Duis Vitae </a:t>
            </a:r>
            <a:r>
              <a:rPr lang="en-US" altLang="zh-CN" sz="1100" dirty="0" err="1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Aliquam</a:t>
            </a:r>
            <a:r>
              <a:rPr lang="en-US" altLang="zh-CN" sz="1100" dirty="0">
                <a:solidFill>
                  <a:schemeClr val="bg1"/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Eros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159952" y="3903224"/>
            <a:ext cx="1773969" cy="1331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Praesent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Augue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Libero,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Venenatis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Est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Eget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, Sed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Tristique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Sem Pharetra A. Duis Vitae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Aliquam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Raleway" panose="020B0503030101060003" pitchFamily="34" charset="0"/>
              </a:rPr>
              <a:t> Eros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ea typeface="Times New Roman" panose="02020603050405020304" pitchFamily="18" charset="0"/>
              <a:cs typeface="Raleway" panose="020B0503030101060003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5499735" y="-45243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  <a:close/>
              </a:path>
            </a:pathLst>
          </a:custGeom>
          <a:solidFill>
            <a:srgbClr val="FEE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3311525" y="6072982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77900" y="5906854"/>
            <a:ext cx="1442834" cy="375233"/>
            <a:chOff x="2870014" y="1944048"/>
            <a:chExt cx="1442834" cy="375233"/>
          </a:xfrm>
          <a:solidFill>
            <a:schemeClr val="bg1"/>
          </a:solidFill>
        </p:grpSpPr>
        <p:sp>
          <p:nvSpPr>
            <p:cNvPr id="40" name="PA_ImportSvg_636808962213768665"/>
            <p:cNvSpPr/>
            <p:nvPr>
              <p:custDataLst>
                <p:tags r:id="rId2"/>
              </p:custDataLst>
            </p:nvPr>
          </p:nvSpPr>
          <p:spPr>
            <a:xfrm>
              <a:off x="3888401" y="1944048"/>
              <a:ext cx="375160" cy="375233"/>
            </a:xfrm>
            <a:custGeom>
              <a:avLst/>
              <a:gdLst/>
              <a:ahLst/>
              <a:cxnLst/>
              <a:rect l="l" t="t" r="r" b="b"/>
              <a:pathLst>
                <a:path w="265841" h="265893">
                  <a:moveTo>
                    <a:pt x="138079" y="50"/>
                  </a:moveTo>
                  <a:cubicBezTo>
                    <a:pt x="86341" y="-1"/>
                    <a:pt x="39669" y="31125"/>
                    <a:pt x="19834" y="78910"/>
                  </a:cubicBezTo>
                  <a:cubicBezTo>
                    <a:pt x="0" y="126695"/>
                    <a:pt x="10910" y="181723"/>
                    <a:pt x="47476" y="218325"/>
                  </a:cubicBezTo>
                  <a:cubicBezTo>
                    <a:pt x="84042" y="254928"/>
                    <a:pt x="139059" y="265892"/>
                    <a:pt x="186864" y="246105"/>
                  </a:cubicBezTo>
                  <a:cubicBezTo>
                    <a:pt x="234668" y="226318"/>
                    <a:pt x="265841" y="179677"/>
                    <a:pt x="265841" y="127939"/>
                  </a:cubicBezTo>
                  <a:cubicBezTo>
                    <a:pt x="265841" y="57357"/>
                    <a:pt x="208661" y="120"/>
                    <a:pt x="138079" y="50"/>
                  </a:cubicBezTo>
                  <a:close/>
                  <a:moveTo>
                    <a:pt x="226217" y="86537"/>
                  </a:moveTo>
                  <a:cubicBezTo>
                    <a:pt x="226235" y="86833"/>
                    <a:pt x="226235" y="87130"/>
                    <a:pt x="226217" y="87426"/>
                  </a:cubicBezTo>
                  <a:lnTo>
                    <a:pt x="226217" y="88188"/>
                  </a:lnTo>
                  <a:lnTo>
                    <a:pt x="226217" y="88950"/>
                  </a:lnTo>
                  <a:lnTo>
                    <a:pt x="226217" y="89712"/>
                  </a:lnTo>
                  <a:lnTo>
                    <a:pt x="226217" y="89712"/>
                  </a:lnTo>
                  <a:lnTo>
                    <a:pt x="173766" y="194233"/>
                  </a:lnTo>
                  <a:cubicBezTo>
                    <a:pt x="173024" y="196104"/>
                    <a:pt x="171624" y="197640"/>
                    <a:pt x="169829" y="198551"/>
                  </a:cubicBezTo>
                  <a:lnTo>
                    <a:pt x="168813" y="198551"/>
                  </a:lnTo>
                  <a:lnTo>
                    <a:pt x="168813" y="198551"/>
                  </a:lnTo>
                  <a:lnTo>
                    <a:pt x="167670" y="198551"/>
                  </a:lnTo>
                  <a:lnTo>
                    <a:pt x="163606" y="198551"/>
                  </a:lnTo>
                  <a:lnTo>
                    <a:pt x="162336" y="198551"/>
                  </a:lnTo>
                  <a:lnTo>
                    <a:pt x="162336" y="198551"/>
                  </a:lnTo>
                  <a:lnTo>
                    <a:pt x="161193" y="198551"/>
                  </a:lnTo>
                  <a:cubicBezTo>
                    <a:pt x="159327" y="197634"/>
                    <a:pt x="157876" y="196047"/>
                    <a:pt x="157129" y="194106"/>
                  </a:cubicBezTo>
                  <a:lnTo>
                    <a:pt x="140492" y="161340"/>
                  </a:lnTo>
                  <a:lnTo>
                    <a:pt x="149890" y="142544"/>
                  </a:lnTo>
                  <a:lnTo>
                    <a:pt x="163479" y="169722"/>
                  </a:lnTo>
                  <a:cubicBezTo>
                    <a:pt x="163479" y="169722"/>
                    <a:pt x="165003" y="172770"/>
                    <a:pt x="166527" y="169722"/>
                  </a:cubicBezTo>
                  <a:lnTo>
                    <a:pt x="202595" y="97840"/>
                  </a:lnTo>
                  <a:cubicBezTo>
                    <a:pt x="202595" y="97840"/>
                    <a:pt x="204119" y="94792"/>
                    <a:pt x="200690" y="94792"/>
                  </a:cubicBezTo>
                  <a:lnTo>
                    <a:pt x="172496" y="94792"/>
                  </a:lnTo>
                  <a:cubicBezTo>
                    <a:pt x="170436" y="94904"/>
                    <a:pt x="168572" y="96051"/>
                    <a:pt x="167543" y="97840"/>
                  </a:cubicBezTo>
                  <a:lnTo>
                    <a:pt x="153700" y="125399"/>
                  </a:lnTo>
                  <a:lnTo>
                    <a:pt x="153700" y="125399"/>
                  </a:lnTo>
                  <a:lnTo>
                    <a:pt x="138079" y="156641"/>
                  </a:lnTo>
                  <a:lnTo>
                    <a:pt x="138079" y="156641"/>
                  </a:lnTo>
                  <a:lnTo>
                    <a:pt x="118902" y="194741"/>
                  </a:lnTo>
                  <a:cubicBezTo>
                    <a:pt x="118160" y="196612"/>
                    <a:pt x="116760" y="198148"/>
                    <a:pt x="114965" y="199059"/>
                  </a:cubicBezTo>
                  <a:lnTo>
                    <a:pt x="113949" y="199059"/>
                  </a:lnTo>
                  <a:lnTo>
                    <a:pt x="113949" y="199059"/>
                  </a:lnTo>
                  <a:lnTo>
                    <a:pt x="112933" y="199059"/>
                  </a:lnTo>
                  <a:lnTo>
                    <a:pt x="110139" y="199059"/>
                  </a:lnTo>
                  <a:lnTo>
                    <a:pt x="108869" y="199059"/>
                  </a:lnTo>
                  <a:lnTo>
                    <a:pt x="108869" y="199059"/>
                  </a:lnTo>
                  <a:lnTo>
                    <a:pt x="107726" y="199059"/>
                  </a:lnTo>
                  <a:cubicBezTo>
                    <a:pt x="105915" y="198107"/>
                    <a:pt x="104515" y="196526"/>
                    <a:pt x="103789" y="194614"/>
                  </a:cubicBezTo>
                  <a:lnTo>
                    <a:pt x="50830" y="90093"/>
                  </a:lnTo>
                  <a:lnTo>
                    <a:pt x="50830" y="90093"/>
                  </a:lnTo>
                  <a:lnTo>
                    <a:pt x="50830" y="90093"/>
                  </a:lnTo>
                  <a:lnTo>
                    <a:pt x="50830" y="89331"/>
                  </a:lnTo>
                  <a:lnTo>
                    <a:pt x="50830" y="88569"/>
                  </a:lnTo>
                  <a:lnTo>
                    <a:pt x="50830" y="87426"/>
                  </a:lnTo>
                  <a:cubicBezTo>
                    <a:pt x="50811" y="87130"/>
                    <a:pt x="50811" y="86833"/>
                    <a:pt x="50830" y="86537"/>
                  </a:cubicBezTo>
                  <a:lnTo>
                    <a:pt x="50830" y="86537"/>
                  </a:lnTo>
                  <a:cubicBezTo>
                    <a:pt x="50830" y="86537"/>
                    <a:pt x="50830" y="86537"/>
                    <a:pt x="50830" y="86537"/>
                  </a:cubicBezTo>
                  <a:cubicBezTo>
                    <a:pt x="50814" y="86241"/>
                    <a:pt x="50814" y="85944"/>
                    <a:pt x="50830" y="85648"/>
                  </a:cubicBezTo>
                  <a:lnTo>
                    <a:pt x="50830" y="84124"/>
                  </a:lnTo>
                  <a:lnTo>
                    <a:pt x="50830" y="83362"/>
                  </a:lnTo>
                  <a:lnTo>
                    <a:pt x="50830" y="82600"/>
                  </a:lnTo>
                  <a:lnTo>
                    <a:pt x="50830" y="81965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2735" y="81330"/>
                  </a:lnTo>
                  <a:lnTo>
                    <a:pt x="53370" y="81330"/>
                  </a:lnTo>
                  <a:lnTo>
                    <a:pt x="111282" y="81330"/>
                  </a:lnTo>
                  <a:lnTo>
                    <a:pt x="112171" y="81330"/>
                  </a:lnTo>
                  <a:lnTo>
                    <a:pt x="112171" y="81330"/>
                  </a:lnTo>
                  <a:lnTo>
                    <a:pt x="113060" y="81330"/>
                  </a:lnTo>
                  <a:lnTo>
                    <a:pt x="113060" y="81330"/>
                  </a:lnTo>
                  <a:lnTo>
                    <a:pt x="113949" y="82092"/>
                  </a:lnTo>
                  <a:lnTo>
                    <a:pt x="113949" y="82092"/>
                  </a:lnTo>
                  <a:lnTo>
                    <a:pt x="114711" y="82981"/>
                  </a:lnTo>
                  <a:lnTo>
                    <a:pt x="114711" y="82981"/>
                  </a:lnTo>
                  <a:lnTo>
                    <a:pt x="114711" y="83616"/>
                  </a:lnTo>
                  <a:lnTo>
                    <a:pt x="114711" y="83616"/>
                  </a:lnTo>
                  <a:lnTo>
                    <a:pt x="135666" y="114350"/>
                  </a:lnTo>
                  <a:lnTo>
                    <a:pt x="126268" y="133019"/>
                  </a:lnTo>
                  <a:lnTo>
                    <a:pt x="108488" y="97713"/>
                  </a:lnTo>
                  <a:cubicBezTo>
                    <a:pt x="107550" y="96014"/>
                    <a:pt x="105845" y="94877"/>
                    <a:pt x="103916" y="94665"/>
                  </a:cubicBezTo>
                  <a:lnTo>
                    <a:pt x="75341" y="94665"/>
                  </a:lnTo>
                  <a:cubicBezTo>
                    <a:pt x="71912" y="94665"/>
                    <a:pt x="73436" y="97713"/>
                    <a:pt x="73436" y="97713"/>
                  </a:cubicBezTo>
                  <a:lnTo>
                    <a:pt x="109504" y="169595"/>
                  </a:lnTo>
                  <a:cubicBezTo>
                    <a:pt x="109504" y="169595"/>
                    <a:pt x="111028" y="172643"/>
                    <a:pt x="112552" y="169595"/>
                  </a:cubicBezTo>
                  <a:lnTo>
                    <a:pt x="127157" y="140512"/>
                  </a:lnTo>
                  <a:lnTo>
                    <a:pt x="142016" y="110032"/>
                  </a:lnTo>
                  <a:lnTo>
                    <a:pt x="155859" y="82600"/>
                  </a:lnTo>
                  <a:lnTo>
                    <a:pt x="155859" y="82600"/>
                  </a:lnTo>
                  <a:lnTo>
                    <a:pt x="155859" y="81965"/>
                  </a:lnTo>
                  <a:lnTo>
                    <a:pt x="155859" y="81965"/>
                  </a:lnTo>
                  <a:lnTo>
                    <a:pt x="156621" y="81076"/>
                  </a:lnTo>
                  <a:lnTo>
                    <a:pt x="156621" y="81076"/>
                  </a:lnTo>
                  <a:lnTo>
                    <a:pt x="157383" y="80441"/>
                  </a:lnTo>
                  <a:lnTo>
                    <a:pt x="157383" y="80441"/>
                  </a:lnTo>
                  <a:lnTo>
                    <a:pt x="158145" y="80441"/>
                  </a:lnTo>
                  <a:lnTo>
                    <a:pt x="158780" y="80441"/>
                  </a:lnTo>
                  <a:lnTo>
                    <a:pt x="159542" y="80441"/>
                  </a:lnTo>
                  <a:lnTo>
                    <a:pt x="218089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994" y="80441"/>
                  </a:lnTo>
                  <a:lnTo>
                    <a:pt x="219994" y="80441"/>
                  </a:lnTo>
                  <a:lnTo>
                    <a:pt x="220756" y="81076"/>
                  </a:lnTo>
                  <a:lnTo>
                    <a:pt x="220756" y="81076"/>
                  </a:lnTo>
                  <a:lnTo>
                    <a:pt x="220756" y="81838"/>
                  </a:lnTo>
                  <a:lnTo>
                    <a:pt x="220756" y="81838"/>
                  </a:lnTo>
                  <a:lnTo>
                    <a:pt x="220756" y="82727"/>
                  </a:lnTo>
                  <a:lnTo>
                    <a:pt x="220756" y="83362"/>
                  </a:lnTo>
                  <a:lnTo>
                    <a:pt x="220756" y="84251"/>
                  </a:lnTo>
                  <a:cubicBezTo>
                    <a:pt x="220756" y="84251"/>
                    <a:pt x="220756" y="84251"/>
                    <a:pt x="220756" y="85140"/>
                  </a:cubicBezTo>
                  <a:cubicBezTo>
                    <a:pt x="220756" y="86029"/>
                    <a:pt x="220756" y="85140"/>
                    <a:pt x="220756" y="85140"/>
                  </a:cubicBezTo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PA-椭圆 214"/>
            <p:cNvSpPr/>
            <p:nvPr>
              <p:custDataLst>
                <p:tags r:id="rId3"/>
              </p:custDataLst>
            </p:nvPr>
          </p:nvSpPr>
          <p:spPr>
            <a:xfrm>
              <a:off x="4265533" y="2259555"/>
              <a:ext cx="47315" cy="47315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PA-任意多边形 215"/>
            <p:cNvSpPr/>
            <p:nvPr>
              <p:custDataLst>
                <p:tags r:id="rId4"/>
              </p:custDataLst>
            </p:nvPr>
          </p:nvSpPr>
          <p:spPr>
            <a:xfrm>
              <a:off x="3562009" y="1990001"/>
              <a:ext cx="288620" cy="273256"/>
            </a:xfrm>
            <a:custGeom>
              <a:avLst/>
              <a:gdLst/>
              <a:ahLst/>
              <a:cxnLst/>
              <a:rect l="0" t="0" r="0" b="0"/>
              <a:pathLst>
                <a:path w="204518" h="193631">
                  <a:moveTo>
                    <a:pt x="204517" y="139192"/>
                  </a:moveTo>
                  <a:cubicBezTo>
                    <a:pt x="204517" y="124843"/>
                    <a:pt x="198817" y="111082"/>
                    <a:pt x="188671" y="100936"/>
                  </a:cubicBezTo>
                  <a:cubicBezTo>
                    <a:pt x="178525" y="90790"/>
                    <a:pt x="164764" y="85090"/>
                    <a:pt x="150415" y="85090"/>
                  </a:cubicBezTo>
                  <a:lnTo>
                    <a:pt x="51482" y="85090"/>
                  </a:lnTo>
                  <a:cubicBezTo>
                    <a:pt x="39914" y="85830"/>
                    <a:pt x="28894" y="80079"/>
                    <a:pt x="22886" y="70166"/>
                  </a:cubicBezTo>
                  <a:cubicBezTo>
                    <a:pt x="16878" y="60254"/>
                    <a:pt x="16878" y="47823"/>
                    <a:pt x="22886" y="37911"/>
                  </a:cubicBezTo>
                  <a:cubicBezTo>
                    <a:pt x="28894" y="27998"/>
                    <a:pt x="39914" y="22247"/>
                    <a:pt x="51482" y="22987"/>
                  </a:cubicBezTo>
                  <a:lnTo>
                    <a:pt x="186102" y="22987"/>
                  </a:lnTo>
                  <a:cubicBezTo>
                    <a:pt x="191984" y="22368"/>
                    <a:pt x="196449" y="17408"/>
                    <a:pt x="196449" y="11494"/>
                  </a:cubicBezTo>
                  <a:cubicBezTo>
                    <a:pt x="196449" y="5579"/>
                    <a:pt x="191984" y="619"/>
                    <a:pt x="186102" y="0"/>
                  </a:cubicBezTo>
                  <a:lnTo>
                    <a:pt x="51482" y="0"/>
                  </a:lnTo>
                  <a:cubicBezTo>
                    <a:pt x="22655" y="1398"/>
                    <a:pt x="0" y="25178"/>
                    <a:pt x="0" y="54039"/>
                  </a:cubicBezTo>
                  <a:cubicBezTo>
                    <a:pt x="0" y="82900"/>
                    <a:pt x="22655" y="106679"/>
                    <a:pt x="51482" y="108077"/>
                  </a:cubicBezTo>
                  <a:lnTo>
                    <a:pt x="150415" y="108077"/>
                  </a:lnTo>
                  <a:cubicBezTo>
                    <a:pt x="166794" y="109125"/>
                    <a:pt x="179543" y="122716"/>
                    <a:pt x="179543" y="139129"/>
                  </a:cubicBezTo>
                  <a:cubicBezTo>
                    <a:pt x="179543" y="155541"/>
                    <a:pt x="166794" y="169132"/>
                    <a:pt x="150415" y="170180"/>
                  </a:cubicBezTo>
                  <a:lnTo>
                    <a:pt x="15922" y="170180"/>
                  </a:lnTo>
                  <a:cubicBezTo>
                    <a:pt x="11527" y="169717"/>
                    <a:pt x="7253" y="171801"/>
                    <a:pt x="4912" y="175549"/>
                  </a:cubicBezTo>
                  <a:cubicBezTo>
                    <a:pt x="2570" y="179296"/>
                    <a:pt x="2570" y="184051"/>
                    <a:pt x="4912" y="187798"/>
                  </a:cubicBezTo>
                  <a:cubicBezTo>
                    <a:pt x="7253" y="191546"/>
                    <a:pt x="11527" y="193630"/>
                    <a:pt x="15922" y="193167"/>
                  </a:cubicBezTo>
                  <a:lnTo>
                    <a:pt x="150542" y="193167"/>
                  </a:lnTo>
                  <a:cubicBezTo>
                    <a:pt x="180323" y="193097"/>
                    <a:pt x="204447" y="168973"/>
                    <a:pt x="204517" y="13919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PA-任意多边形 216"/>
            <p:cNvSpPr/>
            <p:nvPr>
              <p:custDataLst>
                <p:tags r:id="rId5"/>
              </p:custDataLst>
            </p:nvPr>
          </p:nvSpPr>
          <p:spPr>
            <a:xfrm>
              <a:off x="3250045" y="1990001"/>
              <a:ext cx="285686" cy="271433"/>
            </a:xfrm>
            <a:custGeom>
              <a:avLst/>
              <a:gdLst/>
              <a:ahLst/>
              <a:cxnLst/>
              <a:rect l="0" t="0" r="0" b="0"/>
              <a:pathLst>
                <a:path w="202439" h="192339">
                  <a:moveTo>
                    <a:pt x="202438" y="54102"/>
                  </a:moveTo>
                  <a:cubicBezTo>
                    <a:pt x="202438" y="39753"/>
                    <a:pt x="196738" y="25992"/>
                    <a:pt x="186592" y="15846"/>
                  </a:cubicBezTo>
                  <a:cubicBezTo>
                    <a:pt x="176446" y="5700"/>
                    <a:pt x="162685" y="0"/>
                    <a:pt x="148336" y="0"/>
                  </a:cubicBezTo>
                  <a:lnTo>
                    <a:pt x="11430" y="0"/>
                  </a:lnTo>
                  <a:cubicBezTo>
                    <a:pt x="5548" y="619"/>
                    <a:pt x="1083" y="5579"/>
                    <a:pt x="1083" y="11493"/>
                  </a:cubicBezTo>
                  <a:cubicBezTo>
                    <a:pt x="1083" y="17408"/>
                    <a:pt x="5548" y="22368"/>
                    <a:pt x="11430" y="22987"/>
                  </a:cubicBezTo>
                  <a:lnTo>
                    <a:pt x="148336" y="22987"/>
                  </a:lnTo>
                  <a:cubicBezTo>
                    <a:pt x="164715" y="24035"/>
                    <a:pt x="177464" y="37626"/>
                    <a:pt x="177464" y="54039"/>
                  </a:cubicBezTo>
                  <a:cubicBezTo>
                    <a:pt x="177464" y="70451"/>
                    <a:pt x="164715" y="84042"/>
                    <a:pt x="148336" y="85090"/>
                  </a:cubicBezTo>
                  <a:lnTo>
                    <a:pt x="33274" y="85090"/>
                  </a:lnTo>
                  <a:cubicBezTo>
                    <a:pt x="14877" y="85160"/>
                    <a:pt x="0" y="100094"/>
                    <a:pt x="0" y="118491"/>
                  </a:cubicBezTo>
                  <a:lnTo>
                    <a:pt x="0" y="118491"/>
                  </a:lnTo>
                  <a:lnTo>
                    <a:pt x="0" y="181991"/>
                  </a:lnTo>
                  <a:cubicBezTo>
                    <a:pt x="619" y="187873"/>
                    <a:pt x="5579" y="192338"/>
                    <a:pt x="11493" y="192338"/>
                  </a:cubicBezTo>
                  <a:cubicBezTo>
                    <a:pt x="17408" y="192338"/>
                    <a:pt x="22368" y="187873"/>
                    <a:pt x="22987" y="181991"/>
                  </a:cubicBezTo>
                  <a:lnTo>
                    <a:pt x="22987" y="150241"/>
                  </a:lnTo>
                  <a:lnTo>
                    <a:pt x="22987" y="150241"/>
                  </a:lnTo>
                  <a:lnTo>
                    <a:pt x="22987" y="118491"/>
                  </a:lnTo>
                  <a:cubicBezTo>
                    <a:pt x="22987" y="112810"/>
                    <a:pt x="27593" y="108204"/>
                    <a:pt x="33274" y="108204"/>
                  </a:cubicBezTo>
                  <a:lnTo>
                    <a:pt x="148336" y="108204"/>
                  </a:lnTo>
                  <a:cubicBezTo>
                    <a:pt x="178216" y="108204"/>
                    <a:pt x="202438" y="83982"/>
                    <a:pt x="202438" y="5410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PA-任意多边形 217"/>
            <p:cNvSpPr/>
            <p:nvPr>
              <p:custDataLst>
                <p:tags r:id="rId6"/>
              </p:custDataLst>
            </p:nvPr>
          </p:nvSpPr>
          <p:spPr>
            <a:xfrm>
              <a:off x="2870014" y="1988724"/>
              <a:ext cx="328124" cy="276070"/>
            </a:xfrm>
            <a:custGeom>
              <a:avLst/>
              <a:gdLst/>
              <a:ahLst/>
              <a:cxnLst/>
              <a:rect l="0" t="0" r="0" b="0"/>
              <a:pathLst>
                <a:path w="232511" h="195625">
                  <a:moveTo>
                    <a:pt x="232336" y="12589"/>
                  </a:moveTo>
                  <a:cubicBezTo>
                    <a:pt x="232510" y="8064"/>
                    <a:pt x="229967" y="3872"/>
                    <a:pt x="225874" y="1936"/>
                  </a:cubicBezTo>
                  <a:cubicBezTo>
                    <a:pt x="221781" y="0"/>
                    <a:pt x="216927" y="694"/>
                    <a:pt x="213540" y="3699"/>
                  </a:cubicBezTo>
                  <a:lnTo>
                    <a:pt x="130228" y="71390"/>
                  </a:lnTo>
                  <a:lnTo>
                    <a:pt x="148516" y="86249"/>
                  </a:lnTo>
                  <a:lnTo>
                    <a:pt x="209476" y="36719"/>
                  </a:lnTo>
                  <a:lnTo>
                    <a:pt x="209476" y="158893"/>
                  </a:lnTo>
                  <a:lnTo>
                    <a:pt x="183060" y="137430"/>
                  </a:lnTo>
                  <a:cubicBezTo>
                    <a:pt x="182600" y="137243"/>
                    <a:pt x="182172" y="136986"/>
                    <a:pt x="181790" y="136668"/>
                  </a:cubicBezTo>
                  <a:lnTo>
                    <a:pt x="116004" y="82693"/>
                  </a:lnTo>
                  <a:lnTo>
                    <a:pt x="97970" y="97552"/>
                  </a:lnTo>
                  <a:lnTo>
                    <a:pt x="97970" y="97552"/>
                  </a:lnTo>
                  <a:lnTo>
                    <a:pt x="78158" y="113681"/>
                  </a:lnTo>
                  <a:lnTo>
                    <a:pt x="50853" y="135779"/>
                  </a:lnTo>
                  <a:lnTo>
                    <a:pt x="50853" y="135779"/>
                  </a:lnTo>
                  <a:lnTo>
                    <a:pt x="23040" y="158893"/>
                  </a:lnTo>
                  <a:lnTo>
                    <a:pt x="23040" y="36719"/>
                  </a:lnTo>
                  <a:lnTo>
                    <a:pt x="83873" y="86122"/>
                  </a:lnTo>
                  <a:lnTo>
                    <a:pt x="101653" y="71263"/>
                  </a:lnTo>
                  <a:lnTo>
                    <a:pt x="19992" y="4588"/>
                  </a:lnTo>
                  <a:lnTo>
                    <a:pt x="19992" y="4588"/>
                  </a:lnTo>
                  <a:lnTo>
                    <a:pt x="18976" y="3699"/>
                  </a:lnTo>
                  <a:cubicBezTo>
                    <a:pt x="16638" y="1756"/>
                    <a:pt x="13622" y="824"/>
                    <a:pt x="10595" y="1110"/>
                  </a:cubicBezTo>
                  <a:cubicBezTo>
                    <a:pt x="7568" y="1396"/>
                    <a:pt x="4780" y="2876"/>
                    <a:pt x="2847" y="5223"/>
                  </a:cubicBezTo>
                  <a:cubicBezTo>
                    <a:pt x="1154" y="7300"/>
                    <a:pt x="254" y="9910"/>
                    <a:pt x="307" y="12589"/>
                  </a:cubicBezTo>
                  <a:lnTo>
                    <a:pt x="53" y="12589"/>
                  </a:lnTo>
                  <a:lnTo>
                    <a:pt x="53" y="182769"/>
                  </a:lnTo>
                  <a:lnTo>
                    <a:pt x="53" y="182769"/>
                  </a:lnTo>
                  <a:cubicBezTo>
                    <a:pt x="0" y="185448"/>
                    <a:pt x="900" y="188058"/>
                    <a:pt x="2593" y="190135"/>
                  </a:cubicBezTo>
                  <a:cubicBezTo>
                    <a:pt x="6702" y="194999"/>
                    <a:pt x="13971" y="195624"/>
                    <a:pt x="18849" y="191532"/>
                  </a:cubicBezTo>
                  <a:lnTo>
                    <a:pt x="116131" y="112411"/>
                  </a:lnTo>
                  <a:lnTo>
                    <a:pt x="213413" y="191532"/>
                  </a:lnTo>
                  <a:cubicBezTo>
                    <a:pt x="218291" y="195624"/>
                    <a:pt x="225560" y="194999"/>
                    <a:pt x="229669" y="190135"/>
                  </a:cubicBezTo>
                  <a:cubicBezTo>
                    <a:pt x="231352" y="188053"/>
                    <a:pt x="232251" y="185446"/>
                    <a:pt x="232209" y="182769"/>
                  </a:cubicBezTo>
                  <a:lnTo>
                    <a:pt x="232209" y="182769"/>
                  </a:lnTo>
                  <a:lnTo>
                    <a:pt x="232209" y="12462"/>
                  </a:lnTo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accent1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25688" y="2253825"/>
            <a:ext cx="1458950" cy="1458950"/>
            <a:chOff x="5435600" y="946250"/>
            <a:chExt cx="1320800" cy="1320800"/>
          </a:xfrm>
        </p:grpSpPr>
        <p:sp>
          <p:nvSpPr>
            <p:cNvPr id="54" name="椭圆 53"/>
            <p:cNvSpPr/>
            <p:nvPr/>
          </p:nvSpPr>
          <p:spPr>
            <a:xfrm>
              <a:off x="5435600" y="946250"/>
              <a:ext cx="1320800" cy="1320800"/>
            </a:xfrm>
            <a:prstGeom prst="ellipse">
              <a:avLst/>
            </a:prstGeom>
            <a:solidFill>
              <a:srgbClr val="FEE89D"/>
            </a:solidFill>
            <a:ln w="57150">
              <a:solidFill>
                <a:srgbClr val="0F4C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library-books_18476"/>
            <p:cNvSpPr>
              <a:spLocks noChangeAspect="1"/>
            </p:cNvSpPr>
            <p:nvPr/>
          </p:nvSpPr>
          <p:spPr bwMode="auto">
            <a:xfrm>
              <a:off x="5752285" y="1298178"/>
              <a:ext cx="687430" cy="581058"/>
            </a:xfrm>
            <a:custGeom>
              <a:avLst/>
              <a:gdLst>
                <a:gd name="connsiteX0" fmla="*/ 217420 w 608094"/>
                <a:gd name="connsiteY0" fmla="*/ 438401 h 513999"/>
                <a:gd name="connsiteX1" fmla="*/ 205206 w 608094"/>
                <a:gd name="connsiteY1" fmla="*/ 450598 h 513999"/>
                <a:gd name="connsiteX2" fmla="*/ 217420 w 608094"/>
                <a:gd name="connsiteY2" fmla="*/ 462795 h 513999"/>
                <a:gd name="connsiteX3" fmla="*/ 276185 w 608094"/>
                <a:gd name="connsiteY3" fmla="*/ 462680 h 513999"/>
                <a:gd name="connsiteX4" fmla="*/ 288399 w 608094"/>
                <a:gd name="connsiteY4" fmla="*/ 450598 h 513999"/>
                <a:gd name="connsiteX5" fmla="*/ 276185 w 608094"/>
                <a:gd name="connsiteY5" fmla="*/ 438516 h 513999"/>
                <a:gd name="connsiteX6" fmla="*/ 41718 w 608094"/>
                <a:gd name="connsiteY6" fmla="*/ 438401 h 513999"/>
                <a:gd name="connsiteX7" fmla="*/ 29502 w 608094"/>
                <a:gd name="connsiteY7" fmla="*/ 450598 h 513999"/>
                <a:gd name="connsiteX8" fmla="*/ 41718 w 608094"/>
                <a:gd name="connsiteY8" fmla="*/ 462795 h 513999"/>
                <a:gd name="connsiteX9" fmla="*/ 100491 w 608094"/>
                <a:gd name="connsiteY9" fmla="*/ 462680 h 513999"/>
                <a:gd name="connsiteX10" fmla="*/ 112591 w 608094"/>
                <a:gd name="connsiteY10" fmla="*/ 450598 h 513999"/>
                <a:gd name="connsiteX11" fmla="*/ 100491 w 608094"/>
                <a:gd name="connsiteY11" fmla="*/ 438516 h 513999"/>
                <a:gd name="connsiteX12" fmla="*/ 217535 w 608094"/>
                <a:gd name="connsiteY12" fmla="*/ 90327 h 513999"/>
                <a:gd name="connsiteX13" fmla="*/ 205321 w 608094"/>
                <a:gd name="connsiteY13" fmla="*/ 102524 h 513999"/>
                <a:gd name="connsiteX14" fmla="*/ 217535 w 608094"/>
                <a:gd name="connsiteY14" fmla="*/ 114721 h 513999"/>
                <a:gd name="connsiteX15" fmla="*/ 276300 w 608094"/>
                <a:gd name="connsiteY15" fmla="*/ 114721 h 513999"/>
                <a:gd name="connsiteX16" fmla="*/ 288399 w 608094"/>
                <a:gd name="connsiteY16" fmla="*/ 102524 h 513999"/>
                <a:gd name="connsiteX17" fmla="*/ 276300 w 608094"/>
                <a:gd name="connsiteY17" fmla="*/ 90327 h 513999"/>
                <a:gd name="connsiteX18" fmla="*/ 41718 w 608094"/>
                <a:gd name="connsiteY18" fmla="*/ 90327 h 513999"/>
                <a:gd name="connsiteX19" fmla="*/ 29617 w 608094"/>
                <a:gd name="connsiteY19" fmla="*/ 102524 h 513999"/>
                <a:gd name="connsiteX20" fmla="*/ 41718 w 608094"/>
                <a:gd name="connsiteY20" fmla="*/ 114721 h 513999"/>
                <a:gd name="connsiteX21" fmla="*/ 100491 w 608094"/>
                <a:gd name="connsiteY21" fmla="*/ 114721 h 513999"/>
                <a:gd name="connsiteX22" fmla="*/ 112591 w 608094"/>
                <a:gd name="connsiteY22" fmla="*/ 102524 h 513999"/>
                <a:gd name="connsiteX23" fmla="*/ 100491 w 608094"/>
                <a:gd name="connsiteY23" fmla="*/ 90327 h 513999"/>
                <a:gd name="connsiteX24" fmla="*/ 357302 w 608094"/>
                <a:gd name="connsiteY24" fmla="*/ 33254 h 513999"/>
                <a:gd name="connsiteX25" fmla="*/ 381620 w 608094"/>
                <a:gd name="connsiteY25" fmla="*/ 48903 h 513999"/>
                <a:gd name="connsiteX26" fmla="*/ 476931 w 608094"/>
                <a:gd name="connsiteY26" fmla="*/ 484904 h 513999"/>
                <a:gd name="connsiteX27" fmla="*/ 461257 w 608094"/>
                <a:gd name="connsiteY27" fmla="*/ 509299 h 513999"/>
                <a:gd name="connsiteX28" fmla="*/ 436939 w 608094"/>
                <a:gd name="connsiteY28" fmla="*/ 493649 h 513999"/>
                <a:gd name="connsiteX29" fmla="*/ 341628 w 608094"/>
                <a:gd name="connsiteY29" fmla="*/ 57534 h 513999"/>
                <a:gd name="connsiteX30" fmla="*/ 357302 w 608094"/>
                <a:gd name="connsiteY30" fmla="*/ 33254 h 513999"/>
                <a:gd name="connsiteX31" fmla="*/ 405056 w 608094"/>
                <a:gd name="connsiteY31" fmla="*/ 22956 h 513999"/>
                <a:gd name="connsiteX32" fmla="*/ 416229 w 608094"/>
                <a:gd name="connsiteY32" fmla="*/ 30089 h 513999"/>
                <a:gd name="connsiteX33" fmla="*/ 516092 w 608094"/>
                <a:gd name="connsiteY33" fmla="*/ 487647 h 513999"/>
                <a:gd name="connsiteX34" fmla="*/ 508951 w 608094"/>
                <a:gd name="connsiteY34" fmla="*/ 498807 h 513999"/>
                <a:gd name="connsiteX35" fmla="*/ 497663 w 608094"/>
                <a:gd name="connsiteY35" fmla="*/ 491674 h 513999"/>
                <a:gd name="connsiteX36" fmla="*/ 397800 w 608094"/>
                <a:gd name="connsiteY36" fmla="*/ 34116 h 513999"/>
                <a:gd name="connsiteX37" fmla="*/ 405056 w 608094"/>
                <a:gd name="connsiteY37" fmla="*/ 22956 h 513999"/>
                <a:gd name="connsiteX38" fmla="*/ 437759 w 608094"/>
                <a:gd name="connsiteY38" fmla="*/ 15758 h 513999"/>
                <a:gd name="connsiteX39" fmla="*/ 449054 w 608094"/>
                <a:gd name="connsiteY39" fmla="*/ 22892 h 513999"/>
                <a:gd name="connsiteX40" fmla="*/ 548976 w 608094"/>
                <a:gd name="connsiteY40" fmla="*/ 480517 h 513999"/>
                <a:gd name="connsiteX41" fmla="*/ 541715 w 608094"/>
                <a:gd name="connsiteY41" fmla="*/ 491679 h 513999"/>
                <a:gd name="connsiteX42" fmla="*/ 530535 w 608094"/>
                <a:gd name="connsiteY42" fmla="*/ 484544 h 513999"/>
                <a:gd name="connsiteX43" fmla="*/ 430614 w 608094"/>
                <a:gd name="connsiteY43" fmla="*/ 26920 h 513999"/>
                <a:gd name="connsiteX44" fmla="*/ 437759 w 608094"/>
                <a:gd name="connsiteY44" fmla="*/ 15758 h 513999"/>
                <a:gd name="connsiteX45" fmla="*/ 488012 w 608094"/>
                <a:gd name="connsiteY45" fmla="*/ 4886 h 513999"/>
                <a:gd name="connsiteX46" fmla="*/ 512325 w 608094"/>
                <a:gd name="connsiteY46" fmla="*/ 20419 h 513999"/>
                <a:gd name="connsiteX47" fmla="*/ 607618 w 608094"/>
                <a:gd name="connsiteY47" fmla="*/ 456470 h 513999"/>
                <a:gd name="connsiteX48" fmla="*/ 591947 w 608094"/>
                <a:gd name="connsiteY48" fmla="*/ 480746 h 513999"/>
                <a:gd name="connsiteX49" fmla="*/ 567634 w 608094"/>
                <a:gd name="connsiteY49" fmla="*/ 465099 h 513999"/>
                <a:gd name="connsiteX50" fmla="*/ 472456 w 608094"/>
                <a:gd name="connsiteY50" fmla="*/ 29163 h 513999"/>
                <a:gd name="connsiteX51" fmla="*/ 488012 w 608094"/>
                <a:gd name="connsiteY51" fmla="*/ 4886 h 513999"/>
                <a:gd name="connsiteX52" fmla="*/ 210622 w 608094"/>
                <a:gd name="connsiteY52" fmla="*/ 0 h 513999"/>
                <a:gd name="connsiteX53" fmla="*/ 283099 w 608094"/>
                <a:gd name="connsiteY53" fmla="*/ 115 h 513999"/>
                <a:gd name="connsiteX54" fmla="*/ 317782 w 608094"/>
                <a:gd name="connsiteY54" fmla="*/ 34750 h 513999"/>
                <a:gd name="connsiteX55" fmla="*/ 317551 w 608094"/>
                <a:gd name="connsiteY55" fmla="*/ 479364 h 513999"/>
                <a:gd name="connsiteX56" fmla="*/ 282868 w 608094"/>
                <a:gd name="connsiteY56" fmla="*/ 513999 h 513999"/>
                <a:gd name="connsiteX57" fmla="*/ 210391 w 608094"/>
                <a:gd name="connsiteY57" fmla="*/ 513999 h 513999"/>
                <a:gd name="connsiteX58" fmla="*/ 175708 w 608094"/>
                <a:gd name="connsiteY58" fmla="*/ 479249 h 513999"/>
                <a:gd name="connsiteX59" fmla="*/ 176054 w 608094"/>
                <a:gd name="connsiteY59" fmla="*/ 34635 h 513999"/>
                <a:gd name="connsiteX60" fmla="*/ 210622 w 608094"/>
                <a:gd name="connsiteY60" fmla="*/ 0 h 513999"/>
                <a:gd name="connsiteX61" fmla="*/ 34918 w 608094"/>
                <a:gd name="connsiteY61" fmla="*/ 0 h 513999"/>
                <a:gd name="connsiteX62" fmla="*/ 107290 w 608094"/>
                <a:gd name="connsiteY62" fmla="*/ 115 h 513999"/>
                <a:gd name="connsiteX63" fmla="*/ 141978 w 608094"/>
                <a:gd name="connsiteY63" fmla="*/ 34750 h 513999"/>
                <a:gd name="connsiteX64" fmla="*/ 141748 w 608094"/>
                <a:gd name="connsiteY64" fmla="*/ 479364 h 513999"/>
                <a:gd name="connsiteX65" fmla="*/ 106944 w 608094"/>
                <a:gd name="connsiteY65" fmla="*/ 513999 h 513999"/>
                <a:gd name="connsiteX66" fmla="*/ 34573 w 608094"/>
                <a:gd name="connsiteY66" fmla="*/ 513999 h 513999"/>
                <a:gd name="connsiteX67" fmla="*/ 0 w 608094"/>
                <a:gd name="connsiteY67" fmla="*/ 479249 h 513999"/>
                <a:gd name="connsiteX68" fmla="*/ 230 w 608094"/>
                <a:gd name="connsiteY68" fmla="*/ 34635 h 513999"/>
                <a:gd name="connsiteX69" fmla="*/ 34918 w 608094"/>
                <a:gd name="connsiteY69" fmla="*/ 0 h 51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8094" h="513999">
                  <a:moveTo>
                    <a:pt x="217420" y="438401"/>
                  </a:moveTo>
                  <a:cubicBezTo>
                    <a:pt x="210737" y="438401"/>
                    <a:pt x="205206" y="443924"/>
                    <a:pt x="205206" y="450598"/>
                  </a:cubicBezTo>
                  <a:cubicBezTo>
                    <a:pt x="205206" y="457272"/>
                    <a:pt x="210737" y="462795"/>
                    <a:pt x="217420" y="462795"/>
                  </a:cubicBezTo>
                  <a:lnTo>
                    <a:pt x="276185" y="462680"/>
                  </a:lnTo>
                  <a:cubicBezTo>
                    <a:pt x="282983" y="462680"/>
                    <a:pt x="288399" y="457387"/>
                    <a:pt x="288399" y="450598"/>
                  </a:cubicBezTo>
                  <a:cubicBezTo>
                    <a:pt x="288399" y="443924"/>
                    <a:pt x="282868" y="438516"/>
                    <a:pt x="276185" y="438516"/>
                  </a:cubicBezTo>
                  <a:close/>
                  <a:moveTo>
                    <a:pt x="41718" y="438401"/>
                  </a:moveTo>
                  <a:cubicBezTo>
                    <a:pt x="34918" y="438401"/>
                    <a:pt x="29502" y="443924"/>
                    <a:pt x="29502" y="450598"/>
                  </a:cubicBezTo>
                  <a:cubicBezTo>
                    <a:pt x="29502" y="457272"/>
                    <a:pt x="35034" y="462795"/>
                    <a:pt x="41718" y="462795"/>
                  </a:cubicBezTo>
                  <a:lnTo>
                    <a:pt x="100491" y="462680"/>
                  </a:lnTo>
                  <a:cubicBezTo>
                    <a:pt x="107175" y="462680"/>
                    <a:pt x="112591" y="457387"/>
                    <a:pt x="112591" y="450598"/>
                  </a:cubicBezTo>
                  <a:cubicBezTo>
                    <a:pt x="112591" y="443924"/>
                    <a:pt x="107175" y="438516"/>
                    <a:pt x="100491" y="438516"/>
                  </a:cubicBezTo>
                  <a:close/>
                  <a:moveTo>
                    <a:pt x="217535" y="90327"/>
                  </a:moveTo>
                  <a:cubicBezTo>
                    <a:pt x="210737" y="90327"/>
                    <a:pt x="205321" y="95850"/>
                    <a:pt x="205321" y="102524"/>
                  </a:cubicBezTo>
                  <a:cubicBezTo>
                    <a:pt x="205321" y="109198"/>
                    <a:pt x="210737" y="114721"/>
                    <a:pt x="217535" y="114721"/>
                  </a:cubicBezTo>
                  <a:lnTo>
                    <a:pt x="276300" y="114721"/>
                  </a:lnTo>
                  <a:cubicBezTo>
                    <a:pt x="282983" y="114721"/>
                    <a:pt x="288399" y="109198"/>
                    <a:pt x="288399" y="102524"/>
                  </a:cubicBezTo>
                  <a:cubicBezTo>
                    <a:pt x="288399" y="95850"/>
                    <a:pt x="282983" y="90327"/>
                    <a:pt x="276300" y="90327"/>
                  </a:cubicBezTo>
                  <a:close/>
                  <a:moveTo>
                    <a:pt x="41718" y="90327"/>
                  </a:moveTo>
                  <a:cubicBezTo>
                    <a:pt x="35034" y="90327"/>
                    <a:pt x="29617" y="95850"/>
                    <a:pt x="29617" y="102524"/>
                  </a:cubicBezTo>
                  <a:cubicBezTo>
                    <a:pt x="29617" y="109198"/>
                    <a:pt x="35034" y="114721"/>
                    <a:pt x="41718" y="114721"/>
                  </a:cubicBezTo>
                  <a:lnTo>
                    <a:pt x="100491" y="114721"/>
                  </a:lnTo>
                  <a:cubicBezTo>
                    <a:pt x="107175" y="114721"/>
                    <a:pt x="112591" y="109198"/>
                    <a:pt x="112591" y="102524"/>
                  </a:cubicBezTo>
                  <a:cubicBezTo>
                    <a:pt x="112591" y="95850"/>
                    <a:pt x="107175" y="90327"/>
                    <a:pt x="100491" y="90327"/>
                  </a:cubicBezTo>
                  <a:close/>
                  <a:moveTo>
                    <a:pt x="357302" y="33254"/>
                  </a:moveTo>
                  <a:cubicBezTo>
                    <a:pt x="368366" y="30837"/>
                    <a:pt x="379199" y="37857"/>
                    <a:pt x="381620" y="48903"/>
                  </a:cubicBezTo>
                  <a:lnTo>
                    <a:pt x="476931" y="484904"/>
                  </a:lnTo>
                  <a:cubicBezTo>
                    <a:pt x="479351" y="495951"/>
                    <a:pt x="472321" y="506882"/>
                    <a:pt x="461257" y="509299"/>
                  </a:cubicBezTo>
                  <a:cubicBezTo>
                    <a:pt x="450193" y="511600"/>
                    <a:pt x="439360" y="504696"/>
                    <a:pt x="436939" y="493649"/>
                  </a:cubicBezTo>
                  <a:lnTo>
                    <a:pt x="341628" y="57534"/>
                  </a:lnTo>
                  <a:cubicBezTo>
                    <a:pt x="339208" y="46602"/>
                    <a:pt x="346238" y="35670"/>
                    <a:pt x="357302" y="33254"/>
                  </a:cubicBezTo>
                  <a:close/>
                  <a:moveTo>
                    <a:pt x="405056" y="22956"/>
                  </a:moveTo>
                  <a:cubicBezTo>
                    <a:pt x="410124" y="21805"/>
                    <a:pt x="415077" y="25027"/>
                    <a:pt x="416229" y="30089"/>
                  </a:cubicBezTo>
                  <a:lnTo>
                    <a:pt x="516092" y="487647"/>
                  </a:lnTo>
                  <a:cubicBezTo>
                    <a:pt x="517244" y="492709"/>
                    <a:pt x="514019" y="497771"/>
                    <a:pt x="508951" y="498807"/>
                  </a:cubicBezTo>
                  <a:cubicBezTo>
                    <a:pt x="503883" y="499957"/>
                    <a:pt x="498815" y="496736"/>
                    <a:pt x="497663" y="491674"/>
                  </a:cubicBezTo>
                  <a:lnTo>
                    <a:pt x="397800" y="34116"/>
                  </a:lnTo>
                  <a:cubicBezTo>
                    <a:pt x="396648" y="29053"/>
                    <a:pt x="399873" y="24106"/>
                    <a:pt x="405056" y="22956"/>
                  </a:cubicBezTo>
                  <a:close/>
                  <a:moveTo>
                    <a:pt x="437759" y="15758"/>
                  </a:moveTo>
                  <a:cubicBezTo>
                    <a:pt x="442830" y="14607"/>
                    <a:pt x="447901" y="17829"/>
                    <a:pt x="449054" y="22892"/>
                  </a:cubicBezTo>
                  <a:lnTo>
                    <a:pt x="548976" y="480517"/>
                  </a:lnTo>
                  <a:cubicBezTo>
                    <a:pt x="550128" y="485580"/>
                    <a:pt x="546786" y="490528"/>
                    <a:pt x="541715" y="491679"/>
                  </a:cubicBezTo>
                  <a:cubicBezTo>
                    <a:pt x="536644" y="492829"/>
                    <a:pt x="531573" y="489607"/>
                    <a:pt x="530535" y="484544"/>
                  </a:cubicBezTo>
                  <a:lnTo>
                    <a:pt x="430614" y="26920"/>
                  </a:lnTo>
                  <a:cubicBezTo>
                    <a:pt x="429461" y="21857"/>
                    <a:pt x="432688" y="16794"/>
                    <a:pt x="437759" y="15758"/>
                  </a:cubicBezTo>
                  <a:close/>
                  <a:moveTo>
                    <a:pt x="488012" y="4886"/>
                  </a:moveTo>
                  <a:cubicBezTo>
                    <a:pt x="499073" y="2470"/>
                    <a:pt x="510020" y="9373"/>
                    <a:pt x="512325" y="20419"/>
                  </a:cubicBezTo>
                  <a:lnTo>
                    <a:pt x="607618" y="456470"/>
                  </a:lnTo>
                  <a:cubicBezTo>
                    <a:pt x="610038" y="467515"/>
                    <a:pt x="603009" y="478330"/>
                    <a:pt x="591947" y="480746"/>
                  </a:cubicBezTo>
                  <a:cubicBezTo>
                    <a:pt x="580885" y="483162"/>
                    <a:pt x="570054" y="476144"/>
                    <a:pt x="567634" y="465099"/>
                  </a:cubicBezTo>
                  <a:lnTo>
                    <a:pt x="472456" y="29163"/>
                  </a:lnTo>
                  <a:cubicBezTo>
                    <a:pt x="470036" y="18117"/>
                    <a:pt x="476950" y="7302"/>
                    <a:pt x="488012" y="4886"/>
                  </a:cubicBezTo>
                  <a:close/>
                  <a:moveTo>
                    <a:pt x="210622" y="0"/>
                  </a:moveTo>
                  <a:lnTo>
                    <a:pt x="283099" y="115"/>
                  </a:lnTo>
                  <a:cubicBezTo>
                    <a:pt x="302341" y="115"/>
                    <a:pt x="317897" y="15649"/>
                    <a:pt x="317782" y="34750"/>
                  </a:cubicBezTo>
                  <a:lnTo>
                    <a:pt x="317551" y="479364"/>
                  </a:lnTo>
                  <a:cubicBezTo>
                    <a:pt x="317551" y="498465"/>
                    <a:pt x="301996" y="513999"/>
                    <a:pt x="282868" y="513999"/>
                  </a:cubicBezTo>
                  <a:lnTo>
                    <a:pt x="210391" y="513999"/>
                  </a:lnTo>
                  <a:cubicBezTo>
                    <a:pt x="191264" y="513999"/>
                    <a:pt x="175708" y="498350"/>
                    <a:pt x="175708" y="479249"/>
                  </a:cubicBezTo>
                  <a:lnTo>
                    <a:pt x="176054" y="34635"/>
                  </a:lnTo>
                  <a:cubicBezTo>
                    <a:pt x="176054" y="15419"/>
                    <a:pt x="191494" y="0"/>
                    <a:pt x="210622" y="0"/>
                  </a:cubicBezTo>
                  <a:close/>
                  <a:moveTo>
                    <a:pt x="34918" y="0"/>
                  </a:moveTo>
                  <a:lnTo>
                    <a:pt x="107290" y="115"/>
                  </a:lnTo>
                  <a:cubicBezTo>
                    <a:pt x="126536" y="115"/>
                    <a:pt x="141978" y="15649"/>
                    <a:pt x="141978" y="34750"/>
                  </a:cubicBezTo>
                  <a:lnTo>
                    <a:pt x="141748" y="479364"/>
                  </a:lnTo>
                  <a:cubicBezTo>
                    <a:pt x="141748" y="498465"/>
                    <a:pt x="126190" y="513999"/>
                    <a:pt x="106944" y="513999"/>
                  </a:cubicBezTo>
                  <a:lnTo>
                    <a:pt x="34573" y="513999"/>
                  </a:lnTo>
                  <a:cubicBezTo>
                    <a:pt x="15442" y="513999"/>
                    <a:pt x="0" y="498350"/>
                    <a:pt x="0" y="479249"/>
                  </a:cubicBezTo>
                  <a:lnTo>
                    <a:pt x="230" y="34635"/>
                  </a:lnTo>
                  <a:cubicBezTo>
                    <a:pt x="230" y="15419"/>
                    <a:pt x="15788" y="0"/>
                    <a:pt x="349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4285797" y="2137480"/>
            <a:ext cx="3230880" cy="101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532810" y="2715826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08515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0" name="矩形 59"/>
          <p:cNvSpPr/>
          <p:nvPr/>
        </p:nvSpPr>
        <p:spPr>
          <a:xfrm>
            <a:off x="5837947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1" name="矩形 60"/>
          <p:cNvSpPr/>
          <p:nvPr/>
        </p:nvSpPr>
        <p:spPr>
          <a:xfrm>
            <a:off x="7367379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</p:spTree>
    <p:custDataLst>
      <p:tags r:id="rId7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Rectangle 2369"/>
          <p:cNvSpPr/>
          <p:nvPr/>
        </p:nvSpPr>
        <p:spPr>
          <a:xfrm>
            <a:off x="9632459" y="3092076"/>
            <a:ext cx="1462680" cy="1363465"/>
          </a:xfrm>
          <a:prstGeom prst="rect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0" name="Rectangle 2407"/>
          <p:cNvSpPr/>
          <p:nvPr/>
        </p:nvSpPr>
        <p:spPr>
          <a:xfrm>
            <a:off x="8171167" y="3092076"/>
            <a:ext cx="1462680" cy="1363465"/>
          </a:xfrm>
          <a:prstGeom prst="rect">
            <a:avLst/>
          </a:prstGeom>
          <a:solidFill>
            <a:srgbClr val="FEE89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1" name="Rectangle 2408"/>
          <p:cNvSpPr/>
          <p:nvPr/>
        </p:nvSpPr>
        <p:spPr>
          <a:xfrm rot="2700000">
            <a:off x="9449658" y="3658706"/>
            <a:ext cx="230212" cy="230212"/>
          </a:xfrm>
          <a:prstGeom prst="rect">
            <a:avLst/>
          </a:prstGeom>
          <a:solidFill>
            <a:srgbClr val="F6B79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3" name="Rectangle 2405"/>
          <p:cNvSpPr/>
          <p:nvPr/>
        </p:nvSpPr>
        <p:spPr>
          <a:xfrm>
            <a:off x="6708759" y="3092076"/>
            <a:ext cx="1462680" cy="1363465"/>
          </a:xfrm>
          <a:prstGeom prst="rect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4" name="Rectangle 2406"/>
          <p:cNvSpPr/>
          <p:nvPr/>
        </p:nvSpPr>
        <p:spPr>
          <a:xfrm rot="2700000">
            <a:off x="7987251" y="3658706"/>
            <a:ext cx="230212" cy="230212"/>
          </a:xfrm>
          <a:prstGeom prst="rect">
            <a:avLst/>
          </a:prstGeom>
          <a:solidFill>
            <a:srgbClr val="0F4C8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5" name="Rectangle 2403"/>
          <p:cNvSpPr/>
          <p:nvPr/>
        </p:nvSpPr>
        <p:spPr>
          <a:xfrm>
            <a:off x="5247740" y="3092076"/>
            <a:ext cx="1462680" cy="1363465"/>
          </a:xfrm>
          <a:prstGeom prst="rect">
            <a:avLst/>
          </a:prstGeom>
          <a:solidFill>
            <a:srgbClr val="FEE89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6" name="Rectangle 2404"/>
          <p:cNvSpPr/>
          <p:nvPr/>
        </p:nvSpPr>
        <p:spPr>
          <a:xfrm rot="2700000">
            <a:off x="6526230" y="3658706"/>
            <a:ext cx="230212" cy="230212"/>
          </a:xfrm>
          <a:prstGeom prst="rect">
            <a:avLst/>
          </a:prstGeom>
          <a:solidFill>
            <a:srgbClr val="F6B79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7" name="Rectangle 2401"/>
          <p:cNvSpPr/>
          <p:nvPr/>
        </p:nvSpPr>
        <p:spPr>
          <a:xfrm>
            <a:off x="3785031" y="3092076"/>
            <a:ext cx="1462680" cy="1363465"/>
          </a:xfrm>
          <a:prstGeom prst="rect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8" name="Rectangle 2402"/>
          <p:cNvSpPr/>
          <p:nvPr/>
        </p:nvSpPr>
        <p:spPr>
          <a:xfrm rot="2700000">
            <a:off x="5063522" y="3658706"/>
            <a:ext cx="230212" cy="230212"/>
          </a:xfrm>
          <a:prstGeom prst="rect">
            <a:avLst/>
          </a:prstGeom>
          <a:solidFill>
            <a:srgbClr val="0F4C8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9" name="Rectangle 2399"/>
          <p:cNvSpPr/>
          <p:nvPr/>
        </p:nvSpPr>
        <p:spPr>
          <a:xfrm>
            <a:off x="2322625" y="3092076"/>
            <a:ext cx="1462680" cy="1363465"/>
          </a:xfrm>
          <a:prstGeom prst="rect">
            <a:avLst/>
          </a:prstGeom>
          <a:solidFill>
            <a:srgbClr val="FEE89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0" name="Rectangle 2400"/>
          <p:cNvSpPr/>
          <p:nvPr/>
        </p:nvSpPr>
        <p:spPr>
          <a:xfrm rot="2700000">
            <a:off x="3601114" y="3658706"/>
            <a:ext cx="230212" cy="230212"/>
          </a:xfrm>
          <a:prstGeom prst="rect">
            <a:avLst/>
          </a:prstGeom>
          <a:solidFill>
            <a:srgbClr val="F6B79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1" name="Rectangle 2397"/>
          <p:cNvSpPr/>
          <p:nvPr/>
        </p:nvSpPr>
        <p:spPr>
          <a:xfrm>
            <a:off x="861605" y="3092076"/>
            <a:ext cx="1462680" cy="1363465"/>
          </a:xfrm>
          <a:prstGeom prst="rect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2" name="Rectangle 2398"/>
          <p:cNvSpPr/>
          <p:nvPr/>
        </p:nvSpPr>
        <p:spPr>
          <a:xfrm rot="2700000">
            <a:off x="2140096" y="3658706"/>
            <a:ext cx="230212" cy="230212"/>
          </a:xfrm>
          <a:prstGeom prst="rect">
            <a:avLst/>
          </a:prstGeom>
          <a:solidFill>
            <a:srgbClr val="0F4C8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3" name="Text Placeholder 32"/>
          <p:cNvSpPr txBox="1"/>
          <p:nvPr/>
        </p:nvSpPr>
        <p:spPr>
          <a:xfrm>
            <a:off x="682327" y="1943800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4" name="TextBox 57"/>
          <p:cNvSpPr txBox="1"/>
          <p:nvPr/>
        </p:nvSpPr>
        <p:spPr>
          <a:xfrm>
            <a:off x="1265131" y="1562700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1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65" name="Straight Connector 2378"/>
          <p:cNvCxnSpPr/>
          <p:nvPr/>
        </p:nvCxnSpPr>
        <p:spPr>
          <a:xfrm flipV="1">
            <a:off x="1592943" y="2715902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/>
          </a:ln>
          <a:effectLst/>
        </p:spPr>
      </p:cxnSp>
      <p:sp>
        <p:nvSpPr>
          <p:cNvPr id="66" name="Text Placeholder 32"/>
          <p:cNvSpPr txBox="1"/>
          <p:nvPr/>
        </p:nvSpPr>
        <p:spPr>
          <a:xfrm>
            <a:off x="3598542" y="1943800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7" name="TextBox 60"/>
          <p:cNvSpPr txBox="1"/>
          <p:nvPr/>
        </p:nvSpPr>
        <p:spPr>
          <a:xfrm>
            <a:off x="4181345" y="1562700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3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68" name="Straight Connector 2381"/>
          <p:cNvCxnSpPr/>
          <p:nvPr/>
        </p:nvCxnSpPr>
        <p:spPr>
          <a:xfrm flipV="1">
            <a:off x="4509157" y="2715902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/>
          </a:ln>
          <a:effectLst/>
        </p:spPr>
      </p:cxnSp>
      <p:sp>
        <p:nvSpPr>
          <p:cNvPr id="69" name="Text Placeholder 32"/>
          <p:cNvSpPr txBox="1"/>
          <p:nvPr/>
        </p:nvSpPr>
        <p:spPr>
          <a:xfrm>
            <a:off x="6514757" y="1943800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0" name="TextBox 63"/>
          <p:cNvSpPr txBox="1"/>
          <p:nvPr/>
        </p:nvSpPr>
        <p:spPr>
          <a:xfrm>
            <a:off x="7097561" y="1562700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5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71" name="Straight Connector 2384"/>
          <p:cNvCxnSpPr/>
          <p:nvPr/>
        </p:nvCxnSpPr>
        <p:spPr>
          <a:xfrm flipV="1">
            <a:off x="7425370" y="2715902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/>
          </a:ln>
          <a:effectLst/>
        </p:spPr>
      </p:cxnSp>
      <p:sp>
        <p:nvSpPr>
          <p:cNvPr id="72" name="Text Placeholder 32"/>
          <p:cNvSpPr txBox="1"/>
          <p:nvPr/>
        </p:nvSpPr>
        <p:spPr>
          <a:xfrm>
            <a:off x="9430968" y="1943800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3" name="TextBox 66"/>
          <p:cNvSpPr txBox="1"/>
          <p:nvPr/>
        </p:nvSpPr>
        <p:spPr>
          <a:xfrm>
            <a:off x="10013772" y="1562700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7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74" name="Straight Connector 2387"/>
          <p:cNvCxnSpPr/>
          <p:nvPr/>
        </p:nvCxnSpPr>
        <p:spPr>
          <a:xfrm flipV="1">
            <a:off x="10341581" y="2715902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tailEnd type="oval"/>
          </a:ln>
          <a:effectLst/>
        </p:spPr>
      </p:cxnSp>
      <p:sp>
        <p:nvSpPr>
          <p:cNvPr id="75" name="Text Placeholder 32"/>
          <p:cNvSpPr txBox="1"/>
          <p:nvPr/>
        </p:nvSpPr>
        <p:spPr>
          <a:xfrm>
            <a:off x="2139613" y="5330292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6" name="TextBox 69"/>
          <p:cNvSpPr txBox="1"/>
          <p:nvPr/>
        </p:nvSpPr>
        <p:spPr>
          <a:xfrm>
            <a:off x="2722417" y="5022515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2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77" name="Straight Connector 2390"/>
          <p:cNvCxnSpPr/>
          <p:nvPr/>
        </p:nvCxnSpPr>
        <p:spPr>
          <a:xfrm flipV="1">
            <a:off x="3050228" y="4607171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oval"/>
            <a:tailEnd type="none"/>
          </a:ln>
          <a:effectLst/>
        </p:spPr>
      </p:cxnSp>
      <p:sp>
        <p:nvSpPr>
          <p:cNvPr id="78" name="Text Placeholder 32"/>
          <p:cNvSpPr txBox="1"/>
          <p:nvPr/>
        </p:nvSpPr>
        <p:spPr>
          <a:xfrm>
            <a:off x="5061399" y="5330292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9" name="TextBox 72"/>
          <p:cNvSpPr txBox="1"/>
          <p:nvPr/>
        </p:nvSpPr>
        <p:spPr>
          <a:xfrm>
            <a:off x="5644203" y="5022515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4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80" name="Straight Connector 2393"/>
          <p:cNvCxnSpPr/>
          <p:nvPr/>
        </p:nvCxnSpPr>
        <p:spPr>
          <a:xfrm flipV="1">
            <a:off x="5972014" y="4607171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oval"/>
            <a:tailEnd type="none"/>
          </a:ln>
          <a:effectLst/>
        </p:spPr>
      </p:cxnSp>
      <p:sp>
        <p:nvSpPr>
          <p:cNvPr id="81" name="Text Placeholder 32"/>
          <p:cNvSpPr txBox="1"/>
          <p:nvPr/>
        </p:nvSpPr>
        <p:spPr>
          <a:xfrm>
            <a:off x="7983184" y="5330292"/>
            <a:ext cx="1821232" cy="65989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Lemon drops oat cake oat cake sugar plum sweet chocolate</a:t>
            </a:r>
            <a:endParaRPr lang="en-US" sz="105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2" name="TextBox 75"/>
          <p:cNvSpPr txBox="1"/>
          <p:nvPr/>
        </p:nvSpPr>
        <p:spPr>
          <a:xfrm>
            <a:off x="8565989" y="5022515"/>
            <a:ext cx="655629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过程</a:t>
            </a:r>
            <a:r>
              <a:rPr lang="en-A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6</a:t>
            </a:r>
            <a:endParaRPr lang="en-AU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lt"/>
            </a:endParaRPr>
          </a:p>
        </p:txBody>
      </p:sp>
      <p:cxnSp>
        <p:nvCxnSpPr>
          <p:cNvPr id="83" name="Straight Connector 2396"/>
          <p:cNvCxnSpPr/>
          <p:nvPr/>
        </p:nvCxnSpPr>
        <p:spPr>
          <a:xfrm flipV="1">
            <a:off x="8893800" y="4607171"/>
            <a:ext cx="0" cy="215442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oval"/>
            <a:tailEnd type="none"/>
          </a:ln>
          <a:effectLst/>
        </p:spPr>
      </p:cxnSp>
      <p:sp>
        <p:nvSpPr>
          <p:cNvPr id="84" name="任意多边形 77"/>
          <p:cNvSpPr/>
          <p:nvPr/>
        </p:nvSpPr>
        <p:spPr>
          <a:xfrm>
            <a:off x="2823577" y="3544441"/>
            <a:ext cx="424535" cy="363888"/>
          </a:xfrm>
          <a:custGeom>
            <a:avLst/>
            <a:gdLst/>
            <a:ahLst/>
            <a:cxnLst/>
            <a:rect l="l" t="t" r="r" b="b"/>
            <a:pathLst>
              <a:path w="228600" h="195943">
                <a:moveTo>
                  <a:pt x="97972" y="114300"/>
                </a:moveTo>
                <a:lnTo>
                  <a:pt x="130629" y="114300"/>
                </a:lnTo>
                <a:lnTo>
                  <a:pt x="130629" y="130628"/>
                </a:lnTo>
                <a:lnTo>
                  <a:pt x="97972" y="130628"/>
                </a:lnTo>
                <a:close/>
                <a:moveTo>
                  <a:pt x="0" y="114300"/>
                </a:moveTo>
                <a:lnTo>
                  <a:pt x="85725" y="114300"/>
                </a:lnTo>
                <a:lnTo>
                  <a:pt x="85725" y="134711"/>
                </a:lnTo>
                <a:cubicBezTo>
                  <a:pt x="85725" y="136922"/>
                  <a:pt x="86533" y="138835"/>
                  <a:pt x="88149" y="140451"/>
                </a:cubicBezTo>
                <a:cubicBezTo>
                  <a:pt x="89765" y="142067"/>
                  <a:pt x="91678" y="142875"/>
                  <a:pt x="93889" y="142875"/>
                </a:cubicBezTo>
                <a:lnTo>
                  <a:pt x="134711" y="142875"/>
                </a:lnTo>
                <a:cubicBezTo>
                  <a:pt x="136922" y="142875"/>
                  <a:pt x="138836" y="142067"/>
                  <a:pt x="140451" y="140451"/>
                </a:cubicBezTo>
                <a:cubicBezTo>
                  <a:pt x="142067" y="138835"/>
                  <a:pt x="142875" y="136922"/>
                  <a:pt x="142875" y="134711"/>
                </a:cubicBezTo>
                <a:lnTo>
                  <a:pt x="142875" y="114300"/>
                </a:lnTo>
                <a:lnTo>
                  <a:pt x="228600" y="114300"/>
                </a:lnTo>
                <a:lnTo>
                  <a:pt x="228600" y="175532"/>
                </a:lnTo>
                <a:cubicBezTo>
                  <a:pt x="228600" y="181145"/>
                  <a:pt x="226602" y="185950"/>
                  <a:pt x="222605" y="189947"/>
                </a:cubicBezTo>
                <a:cubicBezTo>
                  <a:pt x="218607" y="193944"/>
                  <a:pt x="213802" y="195943"/>
                  <a:pt x="208189" y="195943"/>
                </a:cubicBezTo>
                <a:lnTo>
                  <a:pt x="20411" y="195943"/>
                </a:lnTo>
                <a:cubicBezTo>
                  <a:pt x="14798" y="195943"/>
                  <a:pt x="9993" y="193944"/>
                  <a:pt x="5996" y="189947"/>
                </a:cubicBezTo>
                <a:cubicBezTo>
                  <a:pt x="1999" y="185950"/>
                  <a:pt x="0" y="181145"/>
                  <a:pt x="0" y="175532"/>
                </a:cubicBezTo>
                <a:close/>
                <a:moveTo>
                  <a:pt x="81643" y="16328"/>
                </a:moveTo>
                <a:lnTo>
                  <a:pt x="81643" y="32657"/>
                </a:lnTo>
                <a:lnTo>
                  <a:pt x="146957" y="32657"/>
                </a:lnTo>
                <a:lnTo>
                  <a:pt x="146957" y="16328"/>
                </a:lnTo>
                <a:close/>
                <a:moveTo>
                  <a:pt x="77561" y="0"/>
                </a:moveTo>
                <a:lnTo>
                  <a:pt x="151039" y="0"/>
                </a:lnTo>
                <a:cubicBezTo>
                  <a:pt x="154441" y="0"/>
                  <a:pt x="157333" y="1190"/>
                  <a:pt x="159714" y="3572"/>
                </a:cubicBezTo>
                <a:cubicBezTo>
                  <a:pt x="162095" y="5953"/>
                  <a:pt x="163286" y="8844"/>
                  <a:pt x="163286" y="12246"/>
                </a:cubicBezTo>
                <a:lnTo>
                  <a:pt x="163286" y="32657"/>
                </a:lnTo>
                <a:lnTo>
                  <a:pt x="208189" y="32657"/>
                </a:lnTo>
                <a:cubicBezTo>
                  <a:pt x="213802" y="32657"/>
                  <a:pt x="218607" y="34656"/>
                  <a:pt x="222605" y="38653"/>
                </a:cubicBezTo>
                <a:cubicBezTo>
                  <a:pt x="226602" y="42650"/>
                  <a:pt x="228600" y="47455"/>
                  <a:pt x="228600" y="53068"/>
                </a:cubicBezTo>
                <a:lnTo>
                  <a:pt x="228600" y="102053"/>
                </a:lnTo>
                <a:lnTo>
                  <a:pt x="0" y="102053"/>
                </a:lnTo>
                <a:lnTo>
                  <a:pt x="0" y="53068"/>
                </a:lnTo>
                <a:cubicBezTo>
                  <a:pt x="0" y="47455"/>
                  <a:pt x="1999" y="42650"/>
                  <a:pt x="5996" y="38653"/>
                </a:cubicBezTo>
                <a:cubicBezTo>
                  <a:pt x="9993" y="34656"/>
                  <a:pt x="14798" y="32657"/>
                  <a:pt x="20411" y="32657"/>
                </a:cubicBezTo>
                <a:lnTo>
                  <a:pt x="65314" y="32657"/>
                </a:lnTo>
                <a:lnTo>
                  <a:pt x="65314" y="12246"/>
                </a:lnTo>
                <a:cubicBezTo>
                  <a:pt x="65314" y="8844"/>
                  <a:pt x="66505" y="5953"/>
                  <a:pt x="68886" y="3572"/>
                </a:cubicBezTo>
                <a:cubicBezTo>
                  <a:pt x="71268" y="1190"/>
                  <a:pt x="74159" y="0"/>
                  <a:pt x="7756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AU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5" name="任意多边形 78"/>
          <p:cNvSpPr/>
          <p:nvPr/>
        </p:nvSpPr>
        <p:spPr>
          <a:xfrm>
            <a:off x="8683643" y="3546270"/>
            <a:ext cx="424535" cy="363960"/>
          </a:xfrm>
          <a:custGeom>
            <a:avLst/>
            <a:gdLst/>
            <a:ahLst/>
            <a:cxnLst/>
            <a:rect l="l" t="t" r="r" b="b"/>
            <a:pathLst>
              <a:path w="228600" h="195982">
                <a:moveTo>
                  <a:pt x="114300" y="0"/>
                </a:moveTo>
                <a:cubicBezTo>
                  <a:pt x="135051" y="0"/>
                  <a:pt x="154186" y="3636"/>
                  <a:pt x="171705" y="10907"/>
                </a:cubicBezTo>
                <a:cubicBezTo>
                  <a:pt x="189224" y="18179"/>
                  <a:pt x="203087" y="28086"/>
                  <a:pt x="213292" y="40630"/>
                </a:cubicBezTo>
                <a:cubicBezTo>
                  <a:pt x="223497" y="53175"/>
                  <a:pt x="228600" y="66846"/>
                  <a:pt x="228600" y="81643"/>
                </a:cubicBezTo>
                <a:cubicBezTo>
                  <a:pt x="228600" y="96441"/>
                  <a:pt x="223497" y="110112"/>
                  <a:pt x="213292" y="122656"/>
                </a:cubicBezTo>
                <a:cubicBezTo>
                  <a:pt x="203087" y="135200"/>
                  <a:pt x="189224" y="145108"/>
                  <a:pt x="171705" y="152379"/>
                </a:cubicBezTo>
                <a:cubicBezTo>
                  <a:pt x="154186" y="159650"/>
                  <a:pt x="135051" y="163286"/>
                  <a:pt x="114300" y="163286"/>
                </a:cubicBezTo>
                <a:cubicBezTo>
                  <a:pt x="108347" y="163286"/>
                  <a:pt x="102181" y="162946"/>
                  <a:pt x="95803" y="162266"/>
                </a:cubicBezTo>
                <a:cubicBezTo>
                  <a:pt x="78964" y="177148"/>
                  <a:pt x="59404" y="187439"/>
                  <a:pt x="37122" y="193137"/>
                </a:cubicBezTo>
                <a:cubicBezTo>
                  <a:pt x="32955" y="194327"/>
                  <a:pt x="28107" y="195263"/>
                  <a:pt x="22579" y="195943"/>
                </a:cubicBezTo>
                <a:cubicBezTo>
                  <a:pt x="21134" y="196113"/>
                  <a:pt x="19837" y="195731"/>
                  <a:pt x="18689" y="194795"/>
                </a:cubicBezTo>
                <a:cubicBezTo>
                  <a:pt x="17541" y="193860"/>
                  <a:pt x="16796" y="192627"/>
                  <a:pt x="16456" y="191096"/>
                </a:cubicBezTo>
                <a:lnTo>
                  <a:pt x="16456" y="190968"/>
                </a:lnTo>
                <a:cubicBezTo>
                  <a:pt x="16201" y="190628"/>
                  <a:pt x="16180" y="190118"/>
                  <a:pt x="16392" y="189437"/>
                </a:cubicBezTo>
                <a:cubicBezTo>
                  <a:pt x="16605" y="188757"/>
                  <a:pt x="16690" y="188332"/>
                  <a:pt x="16648" y="188162"/>
                </a:cubicBezTo>
                <a:cubicBezTo>
                  <a:pt x="16605" y="187992"/>
                  <a:pt x="16796" y="187588"/>
                  <a:pt x="17222" y="186950"/>
                </a:cubicBezTo>
                <a:cubicBezTo>
                  <a:pt x="17647" y="186312"/>
                  <a:pt x="17902" y="185929"/>
                  <a:pt x="17987" y="185802"/>
                </a:cubicBezTo>
                <a:cubicBezTo>
                  <a:pt x="18072" y="185674"/>
                  <a:pt x="18370" y="185313"/>
                  <a:pt x="18880" y="184717"/>
                </a:cubicBezTo>
                <a:cubicBezTo>
                  <a:pt x="19390" y="184122"/>
                  <a:pt x="19730" y="183739"/>
                  <a:pt x="19901" y="183569"/>
                </a:cubicBezTo>
                <a:cubicBezTo>
                  <a:pt x="20496" y="182889"/>
                  <a:pt x="21814" y="181422"/>
                  <a:pt x="23855" y="179168"/>
                </a:cubicBezTo>
                <a:cubicBezTo>
                  <a:pt x="25896" y="176915"/>
                  <a:pt x="27363" y="175299"/>
                  <a:pt x="28256" y="174321"/>
                </a:cubicBezTo>
                <a:cubicBezTo>
                  <a:pt x="29149" y="173343"/>
                  <a:pt x="30467" y="171663"/>
                  <a:pt x="32211" y="169282"/>
                </a:cubicBezTo>
                <a:cubicBezTo>
                  <a:pt x="33954" y="166901"/>
                  <a:pt x="35336" y="164732"/>
                  <a:pt x="36357" y="162776"/>
                </a:cubicBezTo>
                <a:cubicBezTo>
                  <a:pt x="37377" y="160820"/>
                  <a:pt x="38525" y="158311"/>
                  <a:pt x="39801" y="155249"/>
                </a:cubicBezTo>
                <a:cubicBezTo>
                  <a:pt x="41077" y="152188"/>
                  <a:pt x="42182" y="148956"/>
                  <a:pt x="43118" y="145554"/>
                </a:cubicBezTo>
                <a:cubicBezTo>
                  <a:pt x="29766" y="137985"/>
                  <a:pt x="19241" y="128630"/>
                  <a:pt x="11545" y="117490"/>
                </a:cubicBezTo>
                <a:cubicBezTo>
                  <a:pt x="3848" y="106349"/>
                  <a:pt x="0" y="94400"/>
                  <a:pt x="0" y="81643"/>
                </a:cubicBezTo>
                <a:cubicBezTo>
                  <a:pt x="0" y="70587"/>
                  <a:pt x="3019" y="60021"/>
                  <a:pt x="9057" y="49943"/>
                </a:cubicBezTo>
                <a:cubicBezTo>
                  <a:pt x="15096" y="39865"/>
                  <a:pt x="23217" y="31169"/>
                  <a:pt x="33423" y="23855"/>
                </a:cubicBezTo>
                <a:cubicBezTo>
                  <a:pt x="43628" y="16542"/>
                  <a:pt x="55789" y="10737"/>
                  <a:pt x="69907" y="6443"/>
                </a:cubicBezTo>
                <a:cubicBezTo>
                  <a:pt x="84024" y="2148"/>
                  <a:pt x="98822" y="0"/>
                  <a:pt x="11430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6" name="任意多边形 79"/>
          <p:cNvSpPr/>
          <p:nvPr/>
        </p:nvSpPr>
        <p:spPr>
          <a:xfrm>
            <a:off x="5792883" y="3574767"/>
            <a:ext cx="445147" cy="333562"/>
          </a:xfrm>
          <a:custGeom>
            <a:avLst/>
            <a:gdLst/>
            <a:ahLst/>
            <a:cxnLst/>
            <a:rect l="l" t="t" r="r" b="b"/>
            <a:pathLst>
              <a:path w="239698" h="179614">
                <a:moveTo>
                  <a:pt x="89807" y="97971"/>
                </a:moveTo>
                <a:lnTo>
                  <a:pt x="228600" y="97971"/>
                </a:lnTo>
                <a:cubicBezTo>
                  <a:pt x="231491" y="97971"/>
                  <a:pt x="234064" y="98524"/>
                  <a:pt x="236317" y="99630"/>
                </a:cubicBezTo>
                <a:cubicBezTo>
                  <a:pt x="238571" y="100735"/>
                  <a:pt x="239698" y="102564"/>
                  <a:pt x="239698" y="105115"/>
                </a:cubicBezTo>
                <a:cubicBezTo>
                  <a:pt x="239698" y="107752"/>
                  <a:pt x="238380" y="110558"/>
                  <a:pt x="235743" y="113535"/>
                </a:cubicBezTo>
                <a:lnTo>
                  <a:pt x="192881" y="164051"/>
                </a:lnTo>
                <a:cubicBezTo>
                  <a:pt x="189224" y="168388"/>
                  <a:pt x="184100" y="172067"/>
                  <a:pt x="177509" y="175086"/>
                </a:cubicBezTo>
                <a:cubicBezTo>
                  <a:pt x="170918" y="178105"/>
                  <a:pt x="164816" y="179614"/>
                  <a:pt x="159203" y="179614"/>
                </a:cubicBezTo>
                <a:lnTo>
                  <a:pt x="20410" y="179614"/>
                </a:lnTo>
                <a:cubicBezTo>
                  <a:pt x="17519" y="179614"/>
                  <a:pt x="14946" y="179061"/>
                  <a:pt x="12693" y="177956"/>
                </a:cubicBezTo>
                <a:cubicBezTo>
                  <a:pt x="10439" y="176850"/>
                  <a:pt x="9312" y="175022"/>
                  <a:pt x="9312" y="172470"/>
                </a:cubicBezTo>
                <a:cubicBezTo>
                  <a:pt x="9312" y="169834"/>
                  <a:pt x="10630" y="167028"/>
                  <a:pt x="13267" y="164051"/>
                </a:cubicBezTo>
                <a:lnTo>
                  <a:pt x="56129" y="113535"/>
                </a:lnTo>
                <a:cubicBezTo>
                  <a:pt x="59786" y="109197"/>
                  <a:pt x="64910" y="105519"/>
                  <a:pt x="71501" y="102500"/>
                </a:cubicBezTo>
                <a:cubicBezTo>
                  <a:pt x="78092" y="99481"/>
                  <a:pt x="84194" y="97971"/>
                  <a:pt x="89807" y="97971"/>
                </a:cubicBezTo>
                <a:close/>
                <a:moveTo>
                  <a:pt x="28575" y="0"/>
                </a:moveTo>
                <a:lnTo>
                  <a:pt x="69396" y="0"/>
                </a:lnTo>
                <a:cubicBezTo>
                  <a:pt x="77220" y="0"/>
                  <a:pt x="83939" y="2806"/>
                  <a:pt x="89552" y="8419"/>
                </a:cubicBezTo>
                <a:cubicBezTo>
                  <a:pt x="95165" y="14032"/>
                  <a:pt x="97971" y="20751"/>
                  <a:pt x="97971" y="28575"/>
                </a:cubicBezTo>
                <a:lnTo>
                  <a:pt x="97971" y="32657"/>
                </a:lnTo>
                <a:lnTo>
                  <a:pt x="167367" y="32657"/>
                </a:lnTo>
                <a:cubicBezTo>
                  <a:pt x="175192" y="32657"/>
                  <a:pt x="181910" y="35464"/>
                  <a:pt x="187523" y="41077"/>
                </a:cubicBezTo>
                <a:cubicBezTo>
                  <a:pt x="193136" y="46689"/>
                  <a:pt x="195942" y="53408"/>
                  <a:pt x="195942" y="61232"/>
                </a:cubicBezTo>
                <a:lnTo>
                  <a:pt x="195942" y="81643"/>
                </a:lnTo>
                <a:lnTo>
                  <a:pt x="89807" y="81643"/>
                </a:lnTo>
                <a:cubicBezTo>
                  <a:pt x="81813" y="81643"/>
                  <a:pt x="73436" y="83663"/>
                  <a:pt x="64676" y="87702"/>
                </a:cubicBezTo>
                <a:cubicBezTo>
                  <a:pt x="55916" y="91742"/>
                  <a:pt x="48943" y="96823"/>
                  <a:pt x="43755" y="102946"/>
                </a:cubicBezTo>
                <a:lnTo>
                  <a:pt x="765" y="153463"/>
                </a:lnTo>
                <a:lnTo>
                  <a:pt x="127" y="154228"/>
                </a:lnTo>
                <a:cubicBezTo>
                  <a:pt x="127" y="153888"/>
                  <a:pt x="106" y="153357"/>
                  <a:pt x="63" y="152634"/>
                </a:cubicBezTo>
                <a:cubicBezTo>
                  <a:pt x="21" y="151911"/>
                  <a:pt x="0" y="151379"/>
                  <a:pt x="0" y="151039"/>
                </a:cubicBezTo>
                <a:lnTo>
                  <a:pt x="0" y="28575"/>
                </a:lnTo>
                <a:cubicBezTo>
                  <a:pt x="0" y="20751"/>
                  <a:pt x="2806" y="14032"/>
                  <a:pt x="8419" y="8419"/>
                </a:cubicBezTo>
                <a:cubicBezTo>
                  <a:pt x="14032" y="2806"/>
                  <a:pt x="20751" y="0"/>
                  <a:pt x="28575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AU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7" name="任意多边形 80"/>
          <p:cNvSpPr/>
          <p:nvPr/>
        </p:nvSpPr>
        <p:spPr>
          <a:xfrm>
            <a:off x="1309981" y="3477044"/>
            <a:ext cx="540243" cy="498686"/>
          </a:xfrm>
          <a:custGeom>
            <a:avLst/>
            <a:gdLst/>
            <a:ahLst/>
            <a:cxnLst/>
            <a:rect l="l" t="t" r="r" b="b"/>
            <a:pathLst>
              <a:path w="212271" h="195943">
                <a:moveTo>
                  <a:pt x="163285" y="48986"/>
                </a:moveTo>
                <a:cubicBezTo>
                  <a:pt x="163285" y="66760"/>
                  <a:pt x="160139" y="82536"/>
                  <a:pt x="153845" y="96313"/>
                </a:cubicBezTo>
                <a:cubicBezTo>
                  <a:pt x="165837" y="93847"/>
                  <a:pt x="175851" y="89042"/>
                  <a:pt x="183887" y="81898"/>
                </a:cubicBezTo>
                <a:cubicBezTo>
                  <a:pt x="191924" y="74754"/>
                  <a:pt x="195942" y="67865"/>
                  <a:pt x="195942" y="61232"/>
                </a:cubicBezTo>
                <a:lnTo>
                  <a:pt x="195942" y="48986"/>
                </a:lnTo>
                <a:close/>
                <a:moveTo>
                  <a:pt x="16328" y="48986"/>
                </a:moveTo>
                <a:lnTo>
                  <a:pt x="16328" y="61232"/>
                </a:lnTo>
                <a:cubicBezTo>
                  <a:pt x="16328" y="67865"/>
                  <a:pt x="20346" y="74754"/>
                  <a:pt x="28383" y="81898"/>
                </a:cubicBezTo>
                <a:cubicBezTo>
                  <a:pt x="36420" y="89042"/>
                  <a:pt x="46434" y="93847"/>
                  <a:pt x="58425" y="96313"/>
                </a:cubicBezTo>
                <a:cubicBezTo>
                  <a:pt x="52132" y="82536"/>
                  <a:pt x="48985" y="66760"/>
                  <a:pt x="48985" y="48986"/>
                </a:cubicBezTo>
                <a:close/>
                <a:moveTo>
                  <a:pt x="69396" y="0"/>
                </a:moveTo>
                <a:lnTo>
                  <a:pt x="142875" y="0"/>
                </a:lnTo>
                <a:cubicBezTo>
                  <a:pt x="148487" y="0"/>
                  <a:pt x="153292" y="1998"/>
                  <a:pt x="157290" y="5995"/>
                </a:cubicBezTo>
                <a:cubicBezTo>
                  <a:pt x="161287" y="9993"/>
                  <a:pt x="163285" y="14798"/>
                  <a:pt x="163285" y="20411"/>
                </a:cubicBezTo>
                <a:lnTo>
                  <a:pt x="163285" y="32657"/>
                </a:lnTo>
                <a:lnTo>
                  <a:pt x="200025" y="32657"/>
                </a:lnTo>
                <a:cubicBezTo>
                  <a:pt x="203426" y="32657"/>
                  <a:pt x="206318" y="33848"/>
                  <a:pt x="208699" y="36229"/>
                </a:cubicBezTo>
                <a:cubicBezTo>
                  <a:pt x="211080" y="38610"/>
                  <a:pt x="212271" y="41502"/>
                  <a:pt x="212271" y="44903"/>
                </a:cubicBezTo>
                <a:lnTo>
                  <a:pt x="212271" y="61232"/>
                </a:lnTo>
                <a:cubicBezTo>
                  <a:pt x="212271" y="67270"/>
                  <a:pt x="210506" y="73351"/>
                  <a:pt x="206977" y="79474"/>
                </a:cubicBezTo>
                <a:cubicBezTo>
                  <a:pt x="203448" y="85597"/>
                  <a:pt x="198685" y="91125"/>
                  <a:pt x="192689" y="96058"/>
                </a:cubicBezTo>
                <a:cubicBezTo>
                  <a:pt x="186694" y="100990"/>
                  <a:pt x="179337" y="105136"/>
                  <a:pt x="170620" y="108496"/>
                </a:cubicBezTo>
                <a:cubicBezTo>
                  <a:pt x="161903" y="111855"/>
                  <a:pt x="152740" y="113747"/>
                  <a:pt x="143130" y="114172"/>
                </a:cubicBezTo>
                <a:cubicBezTo>
                  <a:pt x="139558" y="118765"/>
                  <a:pt x="135518" y="122804"/>
                  <a:pt x="131011" y="126291"/>
                </a:cubicBezTo>
                <a:cubicBezTo>
                  <a:pt x="127779" y="129183"/>
                  <a:pt x="125547" y="132266"/>
                  <a:pt x="124314" y="135540"/>
                </a:cubicBezTo>
                <a:cubicBezTo>
                  <a:pt x="123080" y="138814"/>
                  <a:pt x="122464" y="142620"/>
                  <a:pt x="122464" y="146957"/>
                </a:cubicBezTo>
                <a:cubicBezTo>
                  <a:pt x="122464" y="151549"/>
                  <a:pt x="123761" y="155419"/>
                  <a:pt x="126355" y="158566"/>
                </a:cubicBezTo>
                <a:cubicBezTo>
                  <a:pt x="128948" y="161712"/>
                  <a:pt x="133094" y="163286"/>
                  <a:pt x="138792" y="163286"/>
                </a:cubicBezTo>
                <a:cubicBezTo>
                  <a:pt x="145171" y="163286"/>
                  <a:pt x="150847" y="165220"/>
                  <a:pt x="155823" y="169090"/>
                </a:cubicBezTo>
                <a:cubicBezTo>
                  <a:pt x="160798" y="172959"/>
                  <a:pt x="163285" y="177828"/>
                  <a:pt x="163285" y="183696"/>
                </a:cubicBezTo>
                <a:lnTo>
                  <a:pt x="163285" y="191861"/>
                </a:lnTo>
                <a:cubicBezTo>
                  <a:pt x="163285" y="193051"/>
                  <a:pt x="162903" y="194029"/>
                  <a:pt x="162137" y="194795"/>
                </a:cubicBezTo>
                <a:cubicBezTo>
                  <a:pt x="161372" y="195560"/>
                  <a:pt x="160394" y="195943"/>
                  <a:pt x="159203" y="195943"/>
                </a:cubicBezTo>
                <a:lnTo>
                  <a:pt x="53067" y="195943"/>
                </a:lnTo>
                <a:cubicBezTo>
                  <a:pt x="51877" y="195943"/>
                  <a:pt x="50899" y="195560"/>
                  <a:pt x="50133" y="194795"/>
                </a:cubicBezTo>
                <a:cubicBezTo>
                  <a:pt x="49368" y="194029"/>
                  <a:pt x="48985" y="193051"/>
                  <a:pt x="48985" y="191861"/>
                </a:cubicBezTo>
                <a:lnTo>
                  <a:pt x="48985" y="183696"/>
                </a:lnTo>
                <a:cubicBezTo>
                  <a:pt x="48985" y="177828"/>
                  <a:pt x="51473" y="172959"/>
                  <a:pt x="56448" y="169090"/>
                </a:cubicBezTo>
                <a:cubicBezTo>
                  <a:pt x="61423" y="165220"/>
                  <a:pt x="67100" y="163286"/>
                  <a:pt x="73478" y="163286"/>
                </a:cubicBezTo>
                <a:cubicBezTo>
                  <a:pt x="79176" y="163286"/>
                  <a:pt x="83322" y="161712"/>
                  <a:pt x="85916" y="158566"/>
                </a:cubicBezTo>
                <a:cubicBezTo>
                  <a:pt x="88510" y="155419"/>
                  <a:pt x="89807" y="151549"/>
                  <a:pt x="89807" y="146957"/>
                </a:cubicBezTo>
                <a:cubicBezTo>
                  <a:pt x="89807" y="142620"/>
                  <a:pt x="89190" y="138814"/>
                  <a:pt x="87957" y="135540"/>
                </a:cubicBezTo>
                <a:cubicBezTo>
                  <a:pt x="86724" y="132266"/>
                  <a:pt x="84491" y="129183"/>
                  <a:pt x="81260" y="126291"/>
                </a:cubicBezTo>
                <a:cubicBezTo>
                  <a:pt x="76752" y="122804"/>
                  <a:pt x="72713" y="118765"/>
                  <a:pt x="69141" y="114172"/>
                </a:cubicBezTo>
                <a:cubicBezTo>
                  <a:pt x="59531" y="113747"/>
                  <a:pt x="50367" y="111855"/>
                  <a:pt x="41650" y="108496"/>
                </a:cubicBezTo>
                <a:cubicBezTo>
                  <a:pt x="32933" y="105136"/>
                  <a:pt x="25577" y="100990"/>
                  <a:pt x="19581" y="96058"/>
                </a:cubicBezTo>
                <a:cubicBezTo>
                  <a:pt x="13585" y="91125"/>
                  <a:pt x="8823" y="85597"/>
                  <a:pt x="5294" y="79474"/>
                </a:cubicBezTo>
                <a:cubicBezTo>
                  <a:pt x="1764" y="73351"/>
                  <a:pt x="0" y="67270"/>
                  <a:pt x="0" y="61232"/>
                </a:cubicBezTo>
                <a:lnTo>
                  <a:pt x="0" y="44903"/>
                </a:lnTo>
                <a:cubicBezTo>
                  <a:pt x="0" y="41502"/>
                  <a:pt x="1190" y="38610"/>
                  <a:pt x="3571" y="36229"/>
                </a:cubicBezTo>
                <a:cubicBezTo>
                  <a:pt x="5953" y="33848"/>
                  <a:pt x="8844" y="32657"/>
                  <a:pt x="12246" y="32657"/>
                </a:cubicBezTo>
                <a:lnTo>
                  <a:pt x="48985" y="32657"/>
                </a:lnTo>
                <a:lnTo>
                  <a:pt x="48985" y="20411"/>
                </a:lnTo>
                <a:cubicBezTo>
                  <a:pt x="48985" y="14798"/>
                  <a:pt x="50984" y="9993"/>
                  <a:pt x="54981" y="5995"/>
                </a:cubicBezTo>
                <a:cubicBezTo>
                  <a:pt x="58978" y="1998"/>
                  <a:pt x="63783" y="0"/>
                  <a:pt x="69396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AU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8" name="任意多边形 81"/>
          <p:cNvSpPr/>
          <p:nvPr/>
        </p:nvSpPr>
        <p:spPr>
          <a:xfrm>
            <a:off x="10164441" y="3552926"/>
            <a:ext cx="398713" cy="377154"/>
          </a:xfrm>
          <a:custGeom>
            <a:avLst/>
            <a:gdLst/>
            <a:ahLst/>
            <a:cxnLst/>
            <a:rect l="l" t="t" r="r" b="b"/>
            <a:pathLst>
              <a:path w="214695" h="203086">
                <a:moveTo>
                  <a:pt x="81643" y="24493"/>
                </a:moveTo>
                <a:cubicBezTo>
                  <a:pt x="74839" y="24493"/>
                  <a:pt x="69056" y="26874"/>
                  <a:pt x="64294" y="31636"/>
                </a:cubicBezTo>
                <a:cubicBezTo>
                  <a:pt x="59531" y="36399"/>
                  <a:pt x="57150" y="42182"/>
                  <a:pt x="57150" y="48986"/>
                </a:cubicBezTo>
                <a:cubicBezTo>
                  <a:pt x="57150" y="52557"/>
                  <a:pt x="57958" y="56087"/>
                  <a:pt x="59574" y="59574"/>
                </a:cubicBezTo>
                <a:cubicBezTo>
                  <a:pt x="56087" y="57958"/>
                  <a:pt x="52558" y="57150"/>
                  <a:pt x="48986" y="57150"/>
                </a:cubicBezTo>
                <a:cubicBezTo>
                  <a:pt x="42182" y="57150"/>
                  <a:pt x="36399" y="59531"/>
                  <a:pt x="31637" y="64294"/>
                </a:cubicBezTo>
                <a:cubicBezTo>
                  <a:pt x="26874" y="69056"/>
                  <a:pt x="24493" y="74839"/>
                  <a:pt x="24493" y="81643"/>
                </a:cubicBezTo>
                <a:cubicBezTo>
                  <a:pt x="24493" y="88446"/>
                  <a:pt x="26874" y="94229"/>
                  <a:pt x="31637" y="98992"/>
                </a:cubicBezTo>
                <a:cubicBezTo>
                  <a:pt x="36399" y="103754"/>
                  <a:pt x="42182" y="106136"/>
                  <a:pt x="48986" y="106136"/>
                </a:cubicBezTo>
                <a:cubicBezTo>
                  <a:pt x="55789" y="106136"/>
                  <a:pt x="61572" y="103754"/>
                  <a:pt x="66335" y="98992"/>
                </a:cubicBezTo>
                <a:cubicBezTo>
                  <a:pt x="71097" y="94229"/>
                  <a:pt x="73479" y="88446"/>
                  <a:pt x="73479" y="81643"/>
                </a:cubicBezTo>
                <a:cubicBezTo>
                  <a:pt x="73479" y="78071"/>
                  <a:pt x="72671" y="74541"/>
                  <a:pt x="71055" y="71055"/>
                </a:cubicBezTo>
                <a:cubicBezTo>
                  <a:pt x="74542" y="72670"/>
                  <a:pt x="78071" y="73478"/>
                  <a:pt x="81643" y="73478"/>
                </a:cubicBezTo>
                <a:cubicBezTo>
                  <a:pt x="88446" y="73478"/>
                  <a:pt x="94229" y="71097"/>
                  <a:pt x="98992" y="66335"/>
                </a:cubicBezTo>
                <a:cubicBezTo>
                  <a:pt x="103754" y="61572"/>
                  <a:pt x="106136" y="55789"/>
                  <a:pt x="106136" y="48986"/>
                </a:cubicBezTo>
                <a:cubicBezTo>
                  <a:pt x="106136" y="42182"/>
                  <a:pt x="103754" y="36399"/>
                  <a:pt x="98992" y="31636"/>
                </a:cubicBezTo>
                <a:cubicBezTo>
                  <a:pt x="94229" y="26874"/>
                  <a:pt x="88446" y="24493"/>
                  <a:pt x="81643" y="24493"/>
                </a:cubicBezTo>
                <a:close/>
                <a:moveTo>
                  <a:pt x="83684" y="0"/>
                </a:moveTo>
                <a:cubicBezTo>
                  <a:pt x="97546" y="0"/>
                  <a:pt x="108836" y="4358"/>
                  <a:pt x="117553" y="13075"/>
                </a:cubicBezTo>
                <a:cubicBezTo>
                  <a:pt x="126270" y="21793"/>
                  <a:pt x="130629" y="33082"/>
                  <a:pt x="130629" y="46944"/>
                </a:cubicBezTo>
                <a:cubicBezTo>
                  <a:pt x="130629" y="63018"/>
                  <a:pt x="125058" y="78539"/>
                  <a:pt x="113917" y="93506"/>
                </a:cubicBezTo>
                <a:lnTo>
                  <a:pt x="159204" y="138793"/>
                </a:lnTo>
                <a:lnTo>
                  <a:pt x="171450" y="126546"/>
                </a:lnTo>
                <a:cubicBezTo>
                  <a:pt x="171195" y="126291"/>
                  <a:pt x="170089" y="125249"/>
                  <a:pt x="168133" y="123421"/>
                </a:cubicBezTo>
                <a:cubicBezTo>
                  <a:pt x="166177" y="121592"/>
                  <a:pt x="164476" y="119955"/>
                  <a:pt x="163031" y="118510"/>
                </a:cubicBezTo>
                <a:cubicBezTo>
                  <a:pt x="161585" y="117064"/>
                  <a:pt x="160182" y="115512"/>
                  <a:pt x="158821" y="113853"/>
                </a:cubicBezTo>
                <a:cubicBezTo>
                  <a:pt x="157460" y="112195"/>
                  <a:pt x="156780" y="110983"/>
                  <a:pt x="156780" y="110218"/>
                </a:cubicBezTo>
                <a:cubicBezTo>
                  <a:pt x="156780" y="108772"/>
                  <a:pt x="158863" y="105965"/>
                  <a:pt x="163031" y="101798"/>
                </a:cubicBezTo>
                <a:cubicBezTo>
                  <a:pt x="167198" y="97631"/>
                  <a:pt x="170004" y="95548"/>
                  <a:pt x="171450" y="95548"/>
                </a:cubicBezTo>
                <a:cubicBezTo>
                  <a:pt x="172556" y="95548"/>
                  <a:pt x="173534" y="95973"/>
                  <a:pt x="174384" y="96823"/>
                </a:cubicBezTo>
                <a:cubicBezTo>
                  <a:pt x="174894" y="97333"/>
                  <a:pt x="176850" y="99226"/>
                  <a:pt x="180252" y="102500"/>
                </a:cubicBezTo>
                <a:cubicBezTo>
                  <a:pt x="183654" y="105774"/>
                  <a:pt x="187141" y="109155"/>
                  <a:pt x="190713" y="112641"/>
                </a:cubicBezTo>
                <a:cubicBezTo>
                  <a:pt x="194285" y="116128"/>
                  <a:pt x="197963" y="119785"/>
                  <a:pt x="201747" y="123612"/>
                </a:cubicBezTo>
                <a:cubicBezTo>
                  <a:pt x="205532" y="127439"/>
                  <a:pt x="208636" y="130756"/>
                  <a:pt x="211060" y="133562"/>
                </a:cubicBezTo>
                <a:cubicBezTo>
                  <a:pt x="213483" y="136369"/>
                  <a:pt x="214695" y="138112"/>
                  <a:pt x="214695" y="138793"/>
                </a:cubicBezTo>
                <a:cubicBezTo>
                  <a:pt x="214695" y="140238"/>
                  <a:pt x="212612" y="143045"/>
                  <a:pt x="208444" y="147212"/>
                </a:cubicBezTo>
                <a:cubicBezTo>
                  <a:pt x="204277" y="151379"/>
                  <a:pt x="201471" y="153463"/>
                  <a:pt x="200025" y="153463"/>
                </a:cubicBezTo>
                <a:cubicBezTo>
                  <a:pt x="199260" y="153463"/>
                  <a:pt x="198048" y="152783"/>
                  <a:pt x="196389" y="151422"/>
                </a:cubicBezTo>
                <a:cubicBezTo>
                  <a:pt x="194731" y="150061"/>
                  <a:pt x="193179" y="148658"/>
                  <a:pt x="191733" y="147212"/>
                </a:cubicBezTo>
                <a:cubicBezTo>
                  <a:pt x="190287" y="145766"/>
                  <a:pt x="188650" y="144065"/>
                  <a:pt x="186822" y="142109"/>
                </a:cubicBezTo>
                <a:cubicBezTo>
                  <a:pt x="184993" y="140153"/>
                  <a:pt x="183952" y="139048"/>
                  <a:pt x="183696" y="138793"/>
                </a:cubicBezTo>
                <a:lnTo>
                  <a:pt x="171450" y="151039"/>
                </a:lnTo>
                <a:lnTo>
                  <a:pt x="199515" y="179104"/>
                </a:lnTo>
                <a:cubicBezTo>
                  <a:pt x="201896" y="181485"/>
                  <a:pt x="203087" y="184377"/>
                  <a:pt x="203087" y="187778"/>
                </a:cubicBezTo>
                <a:cubicBezTo>
                  <a:pt x="203087" y="191350"/>
                  <a:pt x="201428" y="194795"/>
                  <a:pt x="198111" y="198111"/>
                </a:cubicBezTo>
                <a:cubicBezTo>
                  <a:pt x="194795" y="201428"/>
                  <a:pt x="191350" y="203086"/>
                  <a:pt x="187779" y="203086"/>
                </a:cubicBezTo>
                <a:cubicBezTo>
                  <a:pt x="184377" y="203086"/>
                  <a:pt x="181485" y="201896"/>
                  <a:pt x="179104" y="199515"/>
                </a:cubicBezTo>
                <a:lnTo>
                  <a:pt x="93507" y="113917"/>
                </a:lnTo>
                <a:cubicBezTo>
                  <a:pt x="78539" y="125058"/>
                  <a:pt x="63018" y="130628"/>
                  <a:pt x="46945" y="130628"/>
                </a:cubicBezTo>
                <a:cubicBezTo>
                  <a:pt x="33082" y="130628"/>
                  <a:pt x="21793" y="126270"/>
                  <a:pt x="13076" y="117553"/>
                </a:cubicBezTo>
                <a:cubicBezTo>
                  <a:pt x="4359" y="108836"/>
                  <a:pt x="0" y="97546"/>
                  <a:pt x="0" y="83684"/>
                </a:cubicBezTo>
                <a:cubicBezTo>
                  <a:pt x="0" y="70077"/>
                  <a:pt x="4040" y="56767"/>
                  <a:pt x="12119" y="43755"/>
                </a:cubicBezTo>
                <a:cubicBezTo>
                  <a:pt x="20198" y="30743"/>
                  <a:pt x="30744" y="20198"/>
                  <a:pt x="43755" y="12119"/>
                </a:cubicBezTo>
                <a:cubicBezTo>
                  <a:pt x="56767" y="4039"/>
                  <a:pt x="70077" y="0"/>
                  <a:pt x="83684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AU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9" name="任意多边形 82"/>
          <p:cNvSpPr/>
          <p:nvPr/>
        </p:nvSpPr>
        <p:spPr>
          <a:xfrm>
            <a:off x="7241014" y="3548737"/>
            <a:ext cx="424535" cy="4245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63286" y="76158"/>
                </a:moveTo>
                <a:lnTo>
                  <a:pt x="163286" y="114300"/>
                </a:lnTo>
                <a:lnTo>
                  <a:pt x="201428" y="114300"/>
                </a:lnTo>
                <a:close/>
                <a:moveTo>
                  <a:pt x="97971" y="65315"/>
                </a:moveTo>
                <a:lnTo>
                  <a:pt x="97971" y="212272"/>
                </a:lnTo>
                <a:lnTo>
                  <a:pt x="212271" y="212272"/>
                </a:lnTo>
                <a:lnTo>
                  <a:pt x="212271" y="130629"/>
                </a:lnTo>
                <a:lnTo>
                  <a:pt x="159204" y="130629"/>
                </a:lnTo>
                <a:cubicBezTo>
                  <a:pt x="155802" y="130629"/>
                  <a:pt x="152910" y="129438"/>
                  <a:pt x="150529" y="127057"/>
                </a:cubicBezTo>
                <a:cubicBezTo>
                  <a:pt x="148148" y="124676"/>
                  <a:pt x="146957" y="121784"/>
                  <a:pt x="146957" y="118383"/>
                </a:cubicBezTo>
                <a:lnTo>
                  <a:pt x="146957" y="65315"/>
                </a:lnTo>
                <a:close/>
                <a:moveTo>
                  <a:pt x="36739" y="16329"/>
                </a:moveTo>
                <a:cubicBezTo>
                  <a:pt x="35634" y="16329"/>
                  <a:pt x="34677" y="16733"/>
                  <a:pt x="33869" y="17541"/>
                </a:cubicBezTo>
                <a:cubicBezTo>
                  <a:pt x="33061" y="18349"/>
                  <a:pt x="32657" y="19306"/>
                  <a:pt x="32657" y="20411"/>
                </a:cubicBezTo>
                <a:lnTo>
                  <a:pt x="32657" y="28575"/>
                </a:lnTo>
                <a:cubicBezTo>
                  <a:pt x="32657" y="29681"/>
                  <a:pt x="33061" y="30638"/>
                  <a:pt x="33869" y="31446"/>
                </a:cubicBezTo>
                <a:cubicBezTo>
                  <a:pt x="34677" y="32254"/>
                  <a:pt x="35634" y="32658"/>
                  <a:pt x="36739" y="32658"/>
                </a:cubicBezTo>
                <a:lnTo>
                  <a:pt x="126546" y="32658"/>
                </a:lnTo>
                <a:cubicBezTo>
                  <a:pt x="127652" y="32658"/>
                  <a:pt x="128609" y="32254"/>
                  <a:pt x="129417" y="31446"/>
                </a:cubicBezTo>
                <a:cubicBezTo>
                  <a:pt x="130225" y="30638"/>
                  <a:pt x="130629" y="29681"/>
                  <a:pt x="130629" y="28575"/>
                </a:cubicBezTo>
                <a:lnTo>
                  <a:pt x="130629" y="20411"/>
                </a:lnTo>
                <a:cubicBezTo>
                  <a:pt x="130629" y="19306"/>
                  <a:pt x="130225" y="18349"/>
                  <a:pt x="129417" y="17541"/>
                </a:cubicBezTo>
                <a:cubicBezTo>
                  <a:pt x="128609" y="16733"/>
                  <a:pt x="127652" y="16329"/>
                  <a:pt x="126546" y="16329"/>
                </a:cubicBezTo>
                <a:close/>
                <a:moveTo>
                  <a:pt x="12246" y="0"/>
                </a:moveTo>
                <a:lnTo>
                  <a:pt x="151039" y="0"/>
                </a:lnTo>
                <a:cubicBezTo>
                  <a:pt x="154441" y="0"/>
                  <a:pt x="157333" y="1191"/>
                  <a:pt x="159714" y="3572"/>
                </a:cubicBezTo>
                <a:cubicBezTo>
                  <a:pt x="162095" y="5954"/>
                  <a:pt x="163286" y="8845"/>
                  <a:pt x="163286" y="12247"/>
                </a:cubicBezTo>
                <a:lnTo>
                  <a:pt x="163286" y="54089"/>
                </a:lnTo>
                <a:cubicBezTo>
                  <a:pt x="165072" y="55194"/>
                  <a:pt x="166602" y="56385"/>
                  <a:pt x="167878" y="57661"/>
                </a:cubicBezTo>
                <a:lnTo>
                  <a:pt x="219925" y="109708"/>
                </a:lnTo>
                <a:cubicBezTo>
                  <a:pt x="222307" y="112089"/>
                  <a:pt x="224348" y="115321"/>
                  <a:pt x="226049" y="119403"/>
                </a:cubicBezTo>
                <a:cubicBezTo>
                  <a:pt x="227750" y="123485"/>
                  <a:pt x="228600" y="127227"/>
                  <a:pt x="228600" y="130629"/>
                </a:cubicBezTo>
                <a:lnTo>
                  <a:pt x="228600" y="216354"/>
                </a:lnTo>
                <a:cubicBezTo>
                  <a:pt x="228600" y="219756"/>
                  <a:pt x="227409" y="222647"/>
                  <a:pt x="225028" y="225028"/>
                </a:cubicBezTo>
                <a:cubicBezTo>
                  <a:pt x="222647" y="227410"/>
                  <a:pt x="219755" y="228600"/>
                  <a:pt x="216354" y="228600"/>
                </a:cubicBezTo>
                <a:lnTo>
                  <a:pt x="93889" y="228600"/>
                </a:lnTo>
                <a:cubicBezTo>
                  <a:pt x="90487" y="228600"/>
                  <a:pt x="87596" y="227410"/>
                  <a:pt x="85215" y="225028"/>
                </a:cubicBezTo>
                <a:cubicBezTo>
                  <a:pt x="82833" y="222647"/>
                  <a:pt x="81643" y="219756"/>
                  <a:pt x="81643" y="216354"/>
                </a:cubicBezTo>
                <a:lnTo>
                  <a:pt x="81643" y="195943"/>
                </a:lnTo>
                <a:lnTo>
                  <a:pt x="12246" y="195943"/>
                </a:lnTo>
                <a:cubicBezTo>
                  <a:pt x="8845" y="195943"/>
                  <a:pt x="5953" y="194753"/>
                  <a:pt x="3572" y="192371"/>
                </a:cubicBezTo>
                <a:cubicBezTo>
                  <a:pt x="1191" y="189990"/>
                  <a:pt x="0" y="187099"/>
                  <a:pt x="0" y="183697"/>
                </a:cubicBezTo>
                <a:lnTo>
                  <a:pt x="0" y="12247"/>
                </a:lnTo>
                <a:cubicBezTo>
                  <a:pt x="0" y="8845"/>
                  <a:pt x="1191" y="5954"/>
                  <a:pt x="3572" y="3572"/>
                </a:cubicBezTo>
                <a:cubicBezTo>
                  <a:pt x="5953" y="1191"/>
                  <a:pt x="8845" y="0"/>
                  <a:pt x="12246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pPr algn="ctr">
              <a:defRPr/>
            </a:pPr>
            <a:endParaRPr lang="en-AU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0" name="Freeform 5"/>
          <p:cNvSpPr>
            <a:spLocks noEditPoints="1"/>
          </p:cNvSpPr>
          <p:nvPr/>
        </p:nvSpPr>
        <p:spPr bwMode="auto">
          <a:xfrm>
            <a:off x="4284595" y="3448917"/>
            <a:ext cx="407565" cy="442105"/>
          </a:xfrm>
          <a:custGeom>
            <a:avLst/>
            <a:gdLst>
              <a:gd name="T0" fmla="*/ 100 w 147"/>
              <a:gd name="T1" fmla="*/ 160 h 160"/>
              <a:gd name="T2" fmla="*/ 143 w 147"/>
              <a:gd name="T3" fmla="*/ 59 h 160"/>
              <a:gd name="T4" fmla="*/ 73 w 147"/>
              <a:gd name="T5" fmla="*/ 0 h 160"/>
              <a:gd name="T6" fmla="*/ 3 w 147"/>
              <a:gd name="T7" fmla="*/ 59 h 160"/>
              <a:gd name="T8" fmla="*/ 46 w 147"/>
              <a:gd name="T9" fmla="*/ 160 h 160"/>
              <a:gd name="T10" fmla="*/ 100 w 147"/>
              <a:gd name="T11" fmla="*/ 160 h 160"/>
              <a:gd name="T12" fmla="*/ 19 w 147"/>
              <a:gd name="T13" fmla="*/ 60 h 160"/>
              <a:gd name="T14" fmla="*/ 73 w 147"/>
              <a:gd name="T15" fmla="*/ 16 h 160"/>
              <a:gd name="T16" fmla="*/ 127 w 147"/>
              <a:gd name="T17" fmla="*/ 60 h 160"/>
              <a:gd name="T18" fmla="*/ 110 w 147"/>
              <a:gd name="T19" fmla="*/ 100 h 160"/>
              <a:gd name="T20" fmla="*/ 86 w 147"/>
              <a:gd name="T21" fmla="*/ 144 h 160"/>
              <a:gd name="T22" fmla="*/ 79 w 147"/>
              <a:gd name="T23" fmla="*/ 144 h 160"/>
              <a:gd name="T24" fmla="*/ 79 w 147"/>
              <a:gd name="T25" fmla="*/ 87 h 160"/>
              <a:gd name="T26" fmla="*/ 88 w 147"/>
              <a:gd name="T27" fmla="*/ 87 h 160"/>
              <a:gd name="T28" fmla="*/ 100 w 147"/>
              <a:gd name="T29" fmla="*/ 75 h 160"/>
              <a:gd name="T30" fmla="*/ 88 w 147"/>
              <a:gd name="T31" fmla="*/ 63 h 160"/>
              <a:gd name="T32" fmla="*/ 76 w 147"/>
              <a:gd name="T33" fmla="*/ 75 h 160"/>
              <a:gd name="T34" fmla="*/ 76 w 147"/>
              <a:gd name="T35" fmla="*/ 75 h 160"/>
              <a:gd name="T36" fmla="*/ 71 w 147"/>
              <a:gd name="T37" fmla="*/ 75 h 160"/>
              <a:gd name="T38" fmla="*/ 71 w 147"/>
              <a:gd name="T39" fmla="*/ 75 h 160"/>
              <a:gd name="T40" fmla="*/ 59 w 147"/>
              <a:gd name="T41" fmla="*/ 63 h 160"/>
              <a:gd name="T42" fmla="*/ 47 w 147"/>
              <a:gd name="T43" fmla="*/ 75 h 160"/>
              <a:gd name="T44" fmla="*/ 59 w 147"/>
              <a:gd name="T45" fmla="*/ 87 h 160"/>
              <a:gd name="T46" fmla="*/ 67 w 147"/>
              <a:gd name="T47" fmla="*/ 87 h 160"/>
              <a:gd name="T48" fmla="*/ 67 w 147"/>
              <a:gd name="T49" fmla="*/ 144 h 160"/>
              <a:gd name="T50" fmla="*/ 60 w 147"/>
              <a:gd name="T51" fmla="*/ 144 h 160"/>
              <a:gd name="T52" fmla="*/ 37 w 147"/>
              <a:gd name="T53" fmla="*/ 100 h 160"/>
              <a:gd name="T54" fmla="*/ 19 w 147"/>
              <a:gd name="T55" fmla="*/ 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7" h="160">
                <a:moveTo>
                  <a:pt x="100" y="160"/>
                </a:moveTo>
                <a:cubicBezTo>
                  <a:pt x="100" y="116"/>
                  <a:pt x="147" y="102"/>
                  <a:pt x="143" y="59"/>
                </a:cubicBezTo>
                <a:cubicBezTo>
                  <a:pt x="141" y="31"/>
                  <a:pt x="122" y="0"/>
                  <a:pt x="73" y="0"/>
                </a:cubicBezTo>
                <a:cubicBezTo>
                  <a:pt x="24" y="0"/>
                  <a:pt x="5" y="31"/>
                  <a:pt x="3" y="59"/>
                </a:cubicBezTo>
                <a:cubicBezTo>
                  <a:pt x="0" y="102"/>
                  <a:pt x="46" y="116"/>
                  <a:pt x="46" y="160"/>
                </a:cubicBezTo>
                <a:lnTo>
                  <a:pt x="100" y="160"/>
                </a:lnTo>
                <a:close/>
                <a:moveTo>
                  <a:pt x="19" y="60"/>
                </a:moveTo>
                <a:cubicBezTo>
                  <a:pt x="20" y="47"/>
                  <a:pt x="28" y="16"/>
                  <a:pt x="73" y="16"/>
                </a:cubicBezTo>
                <a:cubicBezTo>
                  <a:pt x="119" y="16"/>
                  <a:pt x="126" y="47"/>
                  <a:pt x="127" y="60"/>
                </a:cubicBezTo>
                <a:cubicBezTo>
                  <a:pt x="128" y="75"/>
                  <a:pt x="121" y="85"/>
                  <a:pt x="110" y="100"/>
                </a:cubicBezTo>
                <a:cubicBezTo>
                  <a:pt x="100" y="112"/>
                  <a:pt x="90" y="126"/>
                  <a:pt x="86" y="144"/>
                </a:cubicBezTo>
                <a:cubicBezTo>
                  <a:pt x="79" y="144"/>
                  <a:pt x="79" y="144"/>
                  <a:pt x="79" y="144"/>
                </a:cubicBezTo>
                <a:cubicBezTo>
                  <a:pt x="79" y="87"/>
                  <a:pt x="79" y="87"/>
                  <a:pt x="79" y="87"/>
                </a:cubicBezTo>
                <a:cubicBezTo>
                  <a:pt x="88" y="87"/>
                  <a:pt x="88" y="87"/>
                  <a:pt x="88" y="87"/>
                </a:cubicBezTo>
                <a:cubicBezTo>
                  <a:pt x="94" y="87"/>
                  <a:pt x="100" y="82"/>
                  <a:pt x="100" y="75"/>
                </a:cubicBezTo>
                <a:cubicBezTo>
                  <a:pt x="100" y="68"/>
                  <a:pt x="94" y="63"/>
                  <a:pt x="88" y="63"/>
                </a:cubicBezTo>
                <a:cubicBezTo>
                  <a:pt x="81" y="63"/>
                  <a:pt x="76" y="68"/>
                  <a:pt x="76" y="75"/>
                </a:cubicBezTo>
                <a:cubicBezTo>
                  <a:pt x="76" y="75"/>
                  <a:pt x="76" y="75"/>
                  <a:pt x="76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75"/>
                  <a:pt x="71" y="75"/>
                  <a:pt x="71" y="75"/>
                </a:cubicBezTo>
                <a:cubicBezTo>
                  <a:pt x="71" y="68"/>
                  <a:pt x="65" y="63"/>
                  <a:pt x="59" y="63"/>
                </a:cubicBezTo>
                <a:cubicBezTo>
                  <a:pt x="52" y="63"/>
                  <a:pt x="47" y="68"/>
                  <a:pt x="47" y="75"/>
                </a:cubicBezTo>
                <a:cubicBezTo>
                  <a:pt x="47" y="82"/>
                  <a:pt x="52" y="87"/>
                  <a:pt x="59" y="87"/>
                </a:cubicBezTo>
                <a:cubicBezTo>
                  <a:pt x="67" y="87"/>
                  <a:pt x="67" y="87"/>
                  <a:pt x="67" y="87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60" y="144"/>
                  <a:pt x="60" y="144"/>
                  <a:pt x="60" y="144"/>
                </a:cubicBezTo>
                <a:cubicBezTo>
                  <a:pt x="56" y="126"/>
                  <a:pt x="46" y="112"/>
                  <a:pt x="37" y="100"/>
                </a:cubicBezTo>
                <a:cubicBezTo>
                  <a:pt x="25" y="85"/>
                  <a:pt x="18" y="75"/>
                  <a:pt x="19" y="6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>
              <a:defRPr/>
            </a:pPr>
            <a:endParaRPr lang="id-ID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1" name="Freeform 6"/>
          <p:cNvSpPr/>
          <p:nvPr/>
        </p:nvSpPr>
        <p:spPr bwMode="auto">
          <a:xfrm>
            <a:off x="4408941" y="3924411"/>
            <a:ext cx="155427" cy="79441"/>
          </a:xfrm>
          <a:custGeom>
            <a:avLst/>
            <a:gdLst>
              <a:gd name="T0" fmla="*/ 0 w 56"/>
              <a:gd name="T1" fmla="*/ 21 h 29"/>
              <a:gd name="T2" fmla="*/ 28 w 56"/>
              <a:gd name="T3" fmla="*/ 29 h 29"/>
              <a:gd name="T4" fmla="*/ 56 w 56"/>
              <a:gd name="T5" fmla="*/ 21 h 29"/>
              <a:gd name="T6" fmla="*/ 56 w 56"/>
              <a:gd name="T7" fmla="*/ 0 h 29"/>
              <a:gd name="T8" fmla="*/ 0 w 56"/>
              <a:gd name="T9" fmla="*/ 0 h 29"/>
              <a:gd name="T10" fmla="*/ 0 w 56"/>
              <a:gd name="T11" fmla="*/ 21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" h="29">
                <a:moveTo>
                  <a:pt x="0" y="21"/>
                </a:moveTo>
                <a:cubicBezTo>
                  <a:pt x="8" y="26"/>
                  <a:pt x="17" y="29"/>
                  <a:pt x="28" y="29"/>
                </a:cubicBezTo>
                <a:cubicBezTo>
                  <a:pt x="39" y="29"/>
                  <a:pt x="48" y="26"/>
                  <a:pt x="56" y="21"/>
                </a:cubicBezTo>
                <a:cubicBezTo>
                  <a:pt x="56" y="0"/>
                  <a:pt x="56" y="0"/>
                  <a:pt x="56" y="0"/>
                </a:cubicBezTo>
                <a:cubicBezTo>
                  <a:pt x="0" y="0"/>
                  <a:pt x="0" y="0"/>
                  <a:pt x="0" y="0"/>
                </a:cubicBezTo>
                <a:lnTo>
                  <a:pt x="0" y="2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pPr>
              <a:defRPr/>
            </a:pPr>
            <a:endParaRPr lang="id-ID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999490" y="1970405"/>
            <a:ext cx="4528185" cy="3893185"/>
          </a:xfrm>
          <a:prstGeom prst="roundRect">
            <a:avLst/>
          </a:prstGeom>
          <a:blipFill rotWithShape="1">
            <a:blip r:embed="rId1"/>
            <a:stretch>
              <a:fillRect l="-14037" t="1" r="-13972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77"/>
          <p:cNvSpPr txBox="1"/>
          <p:nvPr/>
        </p:nvSpPr>
        <p:spPr>
          <a:xfrm>
            <a:off x="6118301" y="2340419"/>
            <a:ext cx="5486323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with my whole heart. I am alone, and feel the charm of existence in this spot, which was created for the bliss of souls like mine. 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I am so happy, my dear friend, so absorbed in the exquisite sense of mere tranquil existence, that I neglect my talents.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Box 78"/>
          <p:cNvSpPr txBox="1"/>
          <p:nvPr/>
        </p:nvSpPr>
        <p:spPr>
          <a:xfrm>
            <a:off x="6096000" y="1843086"/>
            <a:ext cx="1907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选题背景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Rectangle: Rounded Corners 97"/>
          <p:cNvSpPr/>
          <p:nvPr/>
        </p:nvSpPr>
        <p:spPr>
          <a:xfrm>
            <a:off x="4810539" y="4477328"/>
            <a:ext cx="5508624" cy="1184422"/>
          </a:xfrm>
          <a:prstGeom prst="roundRect">
            <a:avLst/>
          </a:prstGeom>
          <a:solidFill>
            <a:srgbClr val="5B9BD5"/>
          </a:solidFill>
          <a:ln>
            <a:noFill/>
          </a:ln>
          <a:effectLst>
            <a:outerShdw blurRad="381000" dist="508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id-ID"/>
          </a:p>
        </p:txBody>
      </p:sp>
      <p:sp>
        <p:nvSpPr>
          <p:cNvPr id="13" name="TextBox 80"/>
          <p:cNvSpPr txBox="1"/>
          <p:nvPr/>
        </p:nvSpPr>
        <p:spPr>
          <a:xfrm>
            <a:off x="4986210" y="4700849"/>
            <a:ext cx="1261885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2"/>
                </a:solidFill>
                <a:latin typeface="+mj-lt"/>
              </a:rPr>
              <a:t>关键词</a:t>
            </a:r>
            <a:endParaRPr lang="id-ID" sz="28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" name="TextBox 81"/>
          <p:cNvSpPr txBox="1"/>
          <p:nvPr/>
        </p:nvSpPr>
        <p:spPr>
          <a:xfrm>
            <a:off x="5113648" y="5141980"/>
            <a:ext cx="1007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2"/>
                </a:solidFill>
              </a:rPr>
              <a:t>Description</a:t>
            </a:r>
            <a:endParaRPr lang="id-ID" sz="1200" dirty="0">
              <a:solidFill>
                <a:schemeClr val="bg2"/>
              </a:solidFill>
            </a:endParaRPr>
          </a:p>
        </p:txBody>
      </p:sp>
      <p:sp>
        <p:nvSpPr>
          <p:cNvPr id="15" name="TextBox 82"/>
          <p:cNvSpPr txBox="1"/>
          <p:nvPr/>
        </p:nvSpPr>
        <p:spPr>
          <a:xfrm>
            <a:off x="7633012" y="4700849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2"/>
                </a:solidFill>
              </a:rPr>
              <a:t>关键词</a:t>
            </a:r>
            <a:endParaRPr lang="id-ID" altLang="zh-CN" sz="2800" b="1" dirty="0">
              <a:solidFill>
                <a:schemeClr val="bg2"/>
              </a:solidFill>
            </a:endParaRPr>
          </a:p>
        </p:txBody>
      </p:sp>
      <p:sp>
        <p:nvSpPr>
          <p:cNvPr id="16" name="TextBox 83"/>
          <p:cNvSpPr txBox="1"/>
          <p:nvPr/>
        </p:nvSpPr>
        <p:spPr>
          <a:xfrm>
            <a:off x="7760449" y="5141980"/>
            <a:ext cx="1007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solidFill>
                  <a:schemeClr val="bg2"/>
                </a:solidFill>
              </a:rPr>
              <a:t>Description</a:t>
            </a:r>
            <a:endParaRPr lang="id-ID" sz="1200">
              <a:solidFill>
                <a:schemeClr val="bg2"/>
              </a:solidFill>
            </a:endParaRPr>
          </a:p>
        </p:txBody>
      </p:sp>
      <p:sp>
        <p:nvSpPr>
          <p:cNvPr id="17" name="TextBox 84"/>
          <p:cNvSpPr txBox="1"/>
          <p:nvPr/>
        </p:nvSpPr>
        <p:spPr>
          <a:xfrm>
            <a:off x="6363931" y="4700849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2"/>
                </a:solidFill>
              </a:rPr>
              <a:t>关键词</a:t>
            </a:r>
            <a:endParaRPr lang="id-ID" altLang="zh-CN" sz="2800" b="1" dirty="0">
              <a:solidFill>
                <a:schemeClr val="bg2"/>
              </a:solidFill>
            </a:endParaRPr>
          </a:p>
        </p:txBody>
      </p:sp>
      <p:sp>
        <p:nvSpPr>
          <p:cNvPr id="18" name="TextBox 85"/>
          <p:cNvSpPr txBox="1"/>
          <p:nvPr/>
        </p:nvSpPr>
        <p:spPr>
          <a:xfrm>
            <a:off x="6491368" y="5141980"/>
            <a:ext cx="1007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solidFill>
                  <a:schemeClr val="bg2"/>
                </a:solidFill>
              </a:rPr>
              <a:t>Description</a:t>
            </a:r>
            <a:endParaRPr lang="id-ID" sz="1200">
              <a:solidFill>
                <a:schemeClr val="bg2"/>
              </a:solidFill>
            </a:endParaRPr>
          </a:p>
        </p:txBody>
      </p:sp>
      <p:sp>
        <p:nvSpPr>
          <p:cNvPr id="19" name="TextBox 86"/>
          <p:cNvSpPr txBox="1"/>
          <p:nvPr/>
        </p:nvSpPr>
        <p:spPr>
          <a:xfrm>
            <a:off x="8902093" y="4700849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2800" b="1">
                <a:solidFill>
                  <a:schemeClr val="bg2"/>
                </a:solidFill>
              </a:rPr>
              <a:t>关键词</a:t>
            </a:r>
            <a:endParaRPr lang="id-ID" altLang="zh-CN" sz="2800" b="1" dirty="0">
              <a:solidFill>
                <a:schemeClr val="bg2"/>
              </a:solidFill>
            </a:endParaRPr>
          </a:p>
        </p:txBody>
      </p:sp>
      <p:sp>
        <p:nvSpPr>
          <p:cNvPr id="20" name="TextBox 87"/>
          <p:cNvSpPr txBox="1"/>
          <p:nvPr/>
        </p:nvSpPr>
        <p:spPr>
          <a:xfrm>
            <a:off x="9029530" y="5141980"/>
            <a:ext cx="10070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solidFill>
                  <a:schemeClr val="bg2"/>
                </a:solidFill>
              </a:rPr>
              <a:t>Description</a:t>
            </a:r>
            <a:endParaRPr lang="id-ID" sz="1200">
              <a:solidFill>
                <a:schemeClr val="bg2"/>
              </a:solidFill>
            </a:endParaRPr>
          </a:p>
        </p:txBody>
      </p:sp>
      <p:sp>
        <p:nvSpPr>
          <p:cNvPr id="21" name="Rectangle: Rounded Corners 100"/>
          <p:cNvSpPr/>
          <p:nvPr/>
        </p:nvSpPr>
        <p:spPr>
          <a:xfrm>
            <a:off x="10416964" y="4477328"/>
            <a:ext cx="1184422" cy="1184422"/>
          </a:xfrm>
          <a:prstGeom prst="roundRect">
            <a:avLst/>
          </a:pr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id-ID"/>
          </a:p>
        </p:txBody>
      </p:sp>
      <p:sp>
        <p:nvSpPr>
          <p:cNvPr id="26" name="Arrow: Up 108"/>
          <p:cNvSpPr/>
          <p:nvPr/>
        </p:nvSpPr>
        <p:spPr>
          <a:xfrm>
            <a:off x="10761072" y="4733774"/>
            <a:ext cx="496206" cy="671530"/>
          </a:xfrm>
          <a:prstGeom prst="upArrow">
            <a:avLst>
              <a:gd name="adj1" fmla="val 44415"/>
              <a:gd name="adj2" fmla="val 667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id-ID"/>
          </a:p>
        </p:txBody>
      </p:sp>
      <p:sp>
        <p:nvSpPr>
          <p:cNvPr id="3" name="矩形 2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9" name="Freeform 7"/>
          <p:cNvSpPr/>
          <p:nvPr/>
        </p:nvSpPr>
        <p:spPr bwMode="auto">
          <a:xfrm>
            <a:off x="5499735" y="-45243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  <a:close/>
              </a:path>
            </a:pathLst>
          </a:custGeom>
          <a:solidFill>
            <a:srgbClr val="FEE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3311525" y="6072982"/>
            <a:ext cx="1550988" cy="681038"/>
          </a:xfrm>
          <a:custGeom>
            <a:avLst/>
            <a:gdLst>
              <a:gd name="T0" fmla="*/ 487 w 977"/>
              <a:gd name="T1" fmla="*/ 429 h 429"/>
              <a:gd name="T2" fmla="*/ 977 w 977"/>
              <a:gd name="T3" fmla="*/ 0 h 429"/>
              <a:gd name="T4" fmla="*/ 0 w 977"/>
              <a:gd name="T5" fmla="*/ 0 h 429"/>
              <a:gd name="T6" fmla="*/ 487 w 977"/>
              <a:gd name="T7" fmla="*/ 429 h 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77" h="429">
                <a:moveTo>
                  <a:pt x="487" y="429"/>
                </a:moveTo>
                <a:lnTo>
                  <a:pt x="977" y="0"/>
                </a:lnTo>
                <a:lnTo>
                  <a:pt x="0" y="0"/>
                </a:lnTo>
                <a:lnTo>
                  <a:pt x="487" y="4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77900" y="5906854"/>
            <a:ext cx="1442834" cy="375233"/>
            <a:chOff x="2870014" y="1944048"/>
            <a:chExt cx="1442834" cy="375233"/>
          </a:xfrm>
          <a:solidFill>
            <a:schemeClr val="bg1"/>
          </a:solidFill>
        </p:grpSpPr>
        <p:sp>
          <p:nvSpPr>
            <p:cNvPr id="40" name="PA_ImportSvg_636808962213768665"/>
            <p:cNvSpPr/>
            <p:nvPr>
              <p:custDataLst>
                <p:tags r:id="rId2"/>
              </p:custDataLst>
            </p:nvPr>
          </p:nvSpPr>
          <p:spPr>
            <a:xfrm>
              <a:off x="3888401" y="1944048"/>
              <a:ext cx="375160" cy="375233"/>
            </a:xfrm>
            <a:custGeom>
              <a:avLst/>
              <a:gdLst/>
              <a:ahLst/>
              <a:cxnLst/>
              <a:rect l="l" t="t" r="r" b="b"/>
              <a:pathLst>
                <a:path w="265841" h="265893">
                  <a:moveTo>
                    <a:pt x="138079" y="50"/>
                  </a:moveTo>
                  <a:cubicBezTo>
                    <a:pt x="86341" y="-1"/>
                    <a:pt x="39669" y="31125"/>
                    <a:pt x="19834" y="78910"/>
                  </a:cubicBezTo>
                  <a:cubicBezTo>
                    <a:pt x="0" y="126695"/>
                    <a:pt x="10910" y="181723"/>
                    <a:pt x="47476" y="218325"/>
                  </a:cubicBezTo>
                  <a:cubicBezTo>
                    <a:pt x="84042" y="254928"/>
                    <a:pt x="139059" y="265892"/>
                    <a:pt x="186864" y="246105"/>
                  </a:cubicBezTo>
                  <a:cubicBezTo>
                    <a:pt x="234668" y="226318"/>
                    <a:pt x="265841" y="179677"/>
                    <a:pt x="265841" y="127939"/>
                  </a:cubicBezTo>
                  <a:cubicBezTo>
                    <a:pt x="265841" y="57357"/>
                    <a:pt x="208661" y="120"/>
                    <a:pt x="138079" y="50"/>
                  </a:cubicBezTo>
                  <a:close/>
                  <a:moveTo>
                    <a:pt x="226217" y="86537"/>
                  </a:moveTo>
                  <a:cubicBezTo>
                    <a:pt x="226235" y="86833"/>
                    <a:pt x="226235" y="87130"/>
                    <a:pt x="226217" y="87426"/>
                  </a:cubicBezTo>
                  <a:lnTo>
                    <a:pt x="226217" y="88188"/>
                  </a:lnTo>
                  <a:lnTo>
                    <a:pt x="226217" y="88950"/>
                  </a:lnTo>
                  <a:lnTo>
                    <a:pt x="226217" y="89712"/>
                  </a:lnTo>
                  <a:lnTo>
                    <a:pt x="226217" y="89712"/>
                  </a:lnTo>
                  <a:lnTo>
                    <a:pt x="173766" y="194233"/>
                  </a:lnTo>
                  <a:cubicBezTo>
                    <a:pt x="173024" y="196104"/>
                    <a:pt x="171624" y="197640"/>
                    <a:pt x="169829" y="198551"/>
                  </a:cubicBezTo>
                  <a:lnTo>
                    <a:pt x="168813" y="198551"/>
                  </a:lnTo>
                  <a:lnTo>
                    <a:pt x="168813" y="198551"/>
                  </a:lnTo>
                  <a:lnTo>
                    <a:pt x="167670" y="198551"/>
                  </a:lnTo>
                  <a:lnTo>
                    <a:pt x="163606" y="198551"/>
                  </a:lnTo>
                  <a:lnTo>
                    <a:pt x="162336" y="198551"/>
                  </a:lnTo>
                  <a:lnTo>
                    <a:pt x="162336" y="198551"/>
                  </a:lnTo>
                  <a:lnTo>
                    <a:pt x="161193" y="198551"/>
                  </a:lnTo>
                  <a:cubicBezTo>
                    <a:pt x="159327" y="197634"/>
                    <a:pt x="157876" y="196047"/>
                    <a:pt x="157129" y="194106"/>
                  </a:cubicBezTo>
                  <a:lnTo>
                    <a:pt x="140492" y="161340"/>
                  </a:lnTo>
                  <a:lnTo>
                    <a:pt x="149890" y="142544"/>
                  </a:lnTo>
                  <a:lnTo>
                    <a:pt x="163479" y="169722"/>
                  </a:lnTo>
                  <a:cubicBezTo>
                    <a:pt x="163479" y="169722"/>
                    <a:pt x="165003" y="172770"/>
                    <a:pt x="166527" y="169722"/>
                  </a:cubicBezTo>
                  <a:lnTo>
                    <a:pt x="202595" y="97840"/>
                  </a:lnTo>
                  <a:cubicBezTo>
                    <a:pt x="202595" y="97840"/>
                    <a:pt x="204119" y="94792"/>
                    <a:pt x="200690" y="94792"/>
                  </a:cubicBezTo>
                  <a:lnTo>
                    <a:pt x="172496" y="94792"/>
                  </a:lnTo>
                  <a:cubicBezTo>
                    <a:pt x="170436" y="94904"/>
                    <a:pt x="168572" y="96051"/>
                    <a:pt x="167543" y="97840"/>
                  </a:cubicBezTo>
                  <a:lnTo>
                    <a:pt x="153700" y="125399"/>
                  </a:lnTo>
                  <a:lnTo>
                    <a:pt x="153700" y="125399"/>
                  </a:lnTo>
                  <a:lnTo>
                    <a:pt x="138079" y="156641"/>
                  </a:lnTo>
                  <a:lnTo>
                    <a:pt x="138079" y="156641"/>
                  </a:lnTo>
                  <a:lnTo>
                    <a:pt x="118902" y="194741"/>
                  </a:lnTo>
                  <a:cubicBezTo>
                    <a:pt x="118160" y="196612"/>
                    <a:pt x="116760" y="198148"/>
                    <a:pt x="114965" y="199059"/>
                  </a:cubicBezTo>
                  <a:lnTo>
                    <a:pt x="113949" y="199059"/>
                  </a:lnTo>
                  <a:lnTo>
                    <a:pt x="113949" y="199059"/>
                  </a:lnTo>
                  <a:lnTo>
                    <a:pt x="112933" y="199059"/>
                  </a:lnTo>
                  <a:lnTo>
                    <a:pt x="110139" y="199059"/>
                  </a:lnTo>
                  <a:lnTo>
                    <a:pt x="108869" y="199059"/>
                  </a:lnTo>
                  <a:lnTo>
                    <a:pt x="108869" y="199059"/>
                  </a:lnTo>
                  <a:lnTo>
                    <a:pt x="107726" y="199059"/>
                  </a:lnTo>
                  <a:cubicBezTo>
                    <a:pt x="105915" y="198107"/>
                    <a:pt x="104515" y="196526"/>
                    <a:pt x="103789" y="194614"/>
                  </a:cubicBezTo>
                  <a:lnTo>
                    <a:pt x="50830" y="90093"/>
                  </a:lnTo>
                  <a:lnTo>
                    <a:pt x="50830" y="90093"/>
                  </a:lnTo>
                  <a:lnTo>
                    <a:pt x="50830" y="90093"/>
                  </a:lnTo>
                  <a:lnTo>
                    <a:pt x="50830" y="89331"/>
                  </a:lnTo>
                  <a:lnTo>
                    <a:pt x="50830" y="88569"/>
                  </a:lnTo>
                  <a:lnTo>
                    <a:pt x="50830" y="87426"/>
                  </a:lnTo>
                  <a:cubicBezTo>
                    <a:pt x="50811" y="87130"/>
                    <a:pt x="50811" y="86833"/>
                    <a:pt x="50830" y="86537"/>
                  </a:cubicBezTo>
                  <a:lnTo>
                    <a:pt x="50830" y="86537"/>
                  </a:lnTo>
                  <a:cubicBezTo>
                    <a:pt x="50830" y="86537"/>
                    <a:pt x="50830" y="86537"/>
                    <a:pt x="50830" y="86537"/>
                  </a:cubicBezTo>
                  <a:cubicBezTo>
                    <a:pt x="50814" y="86241"/>
                    <a:pt x="50814" y="85944"/>
                    <a:pt x="50830" y="85648"/>
                  </a:cubicBezTo>
                  <a:lnTo>
                    <a:pt x="50830" y="84124"/>
                  </a:lnTo>
                  <a:lnTo>
                    <a:pt x="50830" y="83362"/>
                  </a:lnTo>
                  <a:lnTo>
                    <a:pt x="50830" y="82600"/>
                  </a:lnTo>
                  <a:lnTo>
                    <a:pt x="50830" y="81965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0830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1719" y="81330"/>
                  </a:lnTo>
                  <a:lnTo>
                    <a:pt x="52735" y="81330"/>
                  </a:lnTo>
                  <a:lnTo>
                    <a:pt x="53370" y="81330"/>
                  </a:lnTo>
                  <a:lnTo>
                    <a:pt x="111282" y="81330"/>
                  </a:lnTo>
                  <a:lnTo>
                    <a:pt x="112171" y="81330"/>
                  </a:lnTo>
                  <a:lnTo>
                    <a:pt x="112171" y="81330"/>
                  </a:lnTo>
                  <a:lnTo>
                    <a:pt x="113060" y="81330"/>
                  </a:lnTo>
                  <a:lnTo>
                    <a:pt x="113060" y="81330"/>
                  </a:lnTo>
                  <a:lnTo>
                    <a:pt x="113949" y="82092"/>
                  </a:lnTo>
                  <a:lnTo>
                    <a:pt x="113949" y="82092"/>
                  </a:lnTo>
                  <a:lnTo>
                    <a:pt x="114711" y="82981"/>
                  </a:lnTo>
                  <a:lnTo>
                    <a:pt x="114711" y="82981"/>
                  </a:lnTo>
                  <a:lnTo>
                    <a:pt x="114711" y="83616"/>
                  </a:lnTo>
                  <a:lnTo>
                    <a:pt x="114711" y="83616"/>
                  </a:lnTo>
                  <a:lnTo>
                    <a:pt x="135666" y="114350"/>
                  </a:lnTo>
                  <a:lnTo>
                    <a:pt x="126268" y="133019"/>
                  </a:lnTo>
                  <a:lnTo>
                    <a:pt x="108488" y="97713"/>
                  </a:lnTo>
                  <a:cubicBezTo>
                    <a:pt x="107550" y="96014"/>
                    <a:pt x="105845" y="94877"/>
                    <a:pt x="103916" y="94665"/>
                  </a:cubicBezTo>
                  <a:lnTo>
                    <a:pt x="75341" y="94665"/>
                  </a:lnTo>
                  <a:cubicBezTo>
                    <a:pt x="71912" y="94665"/>
                    <a:pt x="73436" y="97713"/>
                    <a:pt x="73436" y="97713"/>
                  </a:cubicBezTo>
                  <a:lnTo>
                    <a:pt x="109504" y="169595"/>
                  </a:lnTo>
                  <a:cubicBezTo>
                    <a:pt x="109504" y="169595"/>
                    <a:pt x="111028" y="172643"/>
                    <a:pt x="112552" y="169595"/>
                  </a:cubicBezTo>
                  <a:lnTo>
                    <a:pt x="127157" y="140512"/>
                  </a:lnTo>
                  <a:lnTo>
                    <a:pt x="142016" y="110032"/>
                  </a:lnTo>
                  <a:lnTo>
                    <a:pt x="155859" y="82600"/>
                  </a:lnTo>
                  <a:lnTo>
                    <a:pt x="155859" y="82600"/>
                  </a:lnTo>
                  <a:lnTo>
                    <a:pt x="155859" y="81965"/>
                  </a:lnTo>
                  <a:lnTo>
                    <a:pt x="155859" y="81965"/>
                  </a:lnTo>
                  <a:lnTo>
                    <a:pt x="156621" y="81076"/>
                  </a:lnTo>
                  <a:lnTo>
                    <a:pt x="156621" y="81076"/>
                  </a:lnTo>
                  <a:lnTo>
                    <a:pt x="157383" y="80441"/>
                  </a:lnTo>
                  <a:lnTo>
                    <a:pt x="157383" y="80441"/>
                  </a:lnTo>
                  <a:lnTo>
                    <a:pt x="158145" y="80441"/>
                  </a:lnTo>
                  <a:lnTo>
                    <a:pt x="158780" y="80441"/>
                  </a:lnTo>
                  <a:lnTo>
                    <a:pt x="159542" y="80441"/>
                  </a:lnTo>
                  <a:lnTo>
                    <a:pt x="218089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105" y="80441"/>
                  </a:lnTo>
                  <a:lnTo>
                    <a:pt x="219994" y="80441"/>
                  </a:lnTo>
                  <a:lnTo>
                    <a:pt x="219994" y="80441"/>
                  </a:lnTo>
                  <a:lnTo>
                    <a:pt x="220756" y="81076"/>
                  </a:lnTo>
                  <a:lnTo>
                    <a:pt x="220756" y="81076"/>
                  </a:lnTo>
                  <a:lnTo>
                    <a:pt x="220756" y="81838"/>
                  </a:lnTo>
                  <a:lnTo>
                    <a:pt x="220756" y="81838"/>
                  </a:lnTo>
                  <a:lnTo>
                    <a:pt x="220756" y="82727"/>
                  </a:lnTo>
                  <a:lnTo>
                    <a:pt x="220756" y="83362"/>
                  </a:lnTo>
                  <a:lnTo>
                    <a:pt x="220756" y="84251"/>
                  </a:lnTo>
                  <a:cubicBezTo>
                    <a:pt x="220756" y="84251"/>
                    <a:pt x="220756" y="84251"/>
                    <a:pt x="220756" y="85140"/>
                  </a:cubicBezTo>
                  <a:cubicBezTo>
                    <a:pt x="220756" y="86029"/>
                    <a:pt x="220756" y="85140"/>
                    <a:pt x="220756" y="85140"/>
                  </a:cubicBezTo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PA-椭圆 214"/>
            <p:cNvSpPr/>
            <p:nvPr>
              <p:custDataLst>
                <p:tags r:id="rId3"/>
              </p:custDataLst>
            </p:nvPr>
          </p:nvSpPr>
          <p:spPr>
            <a:xfrm>
              <a:off x="4265533" y="2259555"/>
              <a:ext cx="47315" cy="47315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PA-任意多边形 215"/>
            <p:cNvSpPr/>
            <p:nvPr>
              <p:custDataLst>
                <p:tags r:id="rId4"/>
              </p:custDataLst>
            </p:nvPr>
          </p:nvSpPr>
          <p:spPr>
            <a:xfrm>
              <a:off x="3562009" y="1990001"/>
              <a:ext cx="288620" cy="273256"/>
            </a:xfrm>
            <a:custGeom>
              <a:avLst/>
              <a:gdLst/>
              <a:ahLst/>
              <a:cxnLst/>
              <a:rect l="0" t="0" r="0" b="0"/>
              <a:pathLst>
                <a:path w="204518" h="193631">
                  <a:moveTo>
                    <a:pt x="204517" y="139192"/>
                  </a:moveTo>
                  <a:cubicBezTo>
                    <a:pt x="204517" y="124843"/>
                    <a:pt x="198817" y="111082"/>
                    <a:pt x="188671" y="100936"/>
                  </a:cubicBezTo>
                  <a:cubicBezTo>
                    <a:pt x="178525" y="90790"/>
                    <a:pt x="164764" y="85090"/>
                    <a:pt x="150415" y="85090"/>
                  </a:cubicBezTo>
                  <a:lnTo>
                    <a:pt x="51482" y="85090"/>
                  </a:lnTo>
                  <a:cubicBezTo>
                    <a:pt x="39914" y="85830"/>
                    <a:pt x="28894" y="80079"/>
                    <a:pt x="22886" y="70166"/>
                  </a:cubicBezTo>
                  <a:cubicBezTo>
                    <a:pt x="16878" y="60254"/>
                    <a:pt x="16878" y="47823"/>
                    <a:pt x="22886" y="37911"/>
                  </a:cubicBezTo>
                  <a:cubicBezTo>
                    <a:pt x="28894" y="27998"/>
                    <a:pt x="39914" y="22247"/>
                    <a:pt x="51482" y="22987"/>
                  </a:cubicBezTo>
                  <a:lnTo>
                    <a:pt x="186102" y="22987"/>
                  </a:lnTo>
                  <a:cubicBezTo>
                    <a:pt x="191984" y="22368"/>
                    <a:pt x="196449" y="17408"/>
                    <a:pt x="196449" y="11494"/>
                  </a:cubicBezTo>
                  <a:cubicBezTo>
                    <a:pt x="196449" y="5579"/>
                    <a:pt x="191984" y="619"/>
                    <a:pt x="186102" y="0"/>
                  </a:cubicBezTo>
                  <a:lnTo>
                    <a:pt x="51482" y="0"/>
                  </a:lnTo>
                  <a:cubicBezTo>
                    <a:pt x="22655" y="1398"/>
                    <a:pt x="0" y="25178"/>
                    <a:pt x="0" y="54039"/>
                  </a:cubicBezTo>
                  <a:cubicBezTo>
                    <a:pt x="0" y="82900"/>
                    <a:pt x="22655" y="106679"/>
                    <a:pt x="51482" y="108077"/>
                  </a:cubicBezTo>
                  <a:lnTo>
                    <a:pt x="150415" y="108077"/>
                  </a:lnTo>
                  <a:cubicBezTo>
                    <a:pt x="166794" y="109125"/>
                    <a:pt x="179543" y="122716"/>
                    <a:pt x="179543" y="139129"/>
                  </a:cubicBezTo>
                  <a:cubicBezTo>
                    <a:pt x="179543" y="155541"/>
                    <a:pt x="166794" y="169132"/>
                    <a:pt x="150415" y="170180"/>
                  </a:cubicBezTo>
                  <a:lnTo>
                    <a:pt x="15922" y="170180"/>
                  </a:lnTo>
                  <a:cubicBezTo>
                    <a:pt x="11527" y="169717"/>
                    <a:pt x="7253" y="171801"/>
                    <a:pt x="4912" y="175549"/>
                  </a:cubicBezTo>
                  <a:cubicBezTo>
                    <a:pt x="2570" y="179296"/>
                    <a:pt x="2570" y="184051"/>
                    <a:pt x="4912" y="187798"/>
                  </a:cubicBezTo>
                  <a:cubicBezTo>
                    <a:pt x="7253" y="191546"/>
                    <a:pt x="11527" y="193630"/>
                    <a:pt x="15922" y="193167"/>
                  </a:cubicBezTo>
                  <a:lnTo>
                    <a:pt x="150542" y="193167"/>
                  </a:lnTo>
                  <a:cubicBezTo>
                    <a:pt x="180323" y="193097"/>
                    <a:pt x="204447" y="168973"/>
                    <a:pt x="204517" y="13919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PA-任意多边形 216"/>
            <p:cNvSpPr/>
            <p:nvPr>
              <p:custDataLst>
                <p:tags r:id="rId5"/>
              </p:custDataLst>
            </p:nvPr>
          </p:nvSpPr>
          <p:spPr>
            <a:xfrm>
              <a:off x="3250045" y="1990001"/>
              <a:ext cx="285686" cy="271433"/>
            </a:xfrm>
            <a:custGeom>
              <a:avLst/>
              <a:gdLst/>
              <a:ahLst/>
              <a:cxnLst/>
              <a:rect l="0" t="0" r="0" b="0"/>
              <a:pathLst>
                <a:path w="202439" h="192339">
                  <a:moveTo>
                    <a:pt x="202438" y="54102"/>
                  </a:moveTo>
                  <a:cubicBezTo>
                    <a:pt x="202438" y="39753"/>
                    <a:pt x="196738" y="25992"/>
                    <a:pt x="186592" y="15846"/>
                  </a:cubicBezTo>
                  <a:cubicBezTo>
                    <a:pt x="176446" y="5700"/>
                    <a:pt x="162685" y="0"/>
                    <a:pt x="148336" y="0"/>
                  </a:cubicBezTo>
                  <a:lnTo>
                    <a:pt x="11430" y="0"/>
                  </a:lnTo>
                  <a:cubicBezTo>
                    <a:pt x="5548" y="619"/>
                    <a:pt x="1083" y="5579"/>
                    <a:pt x="1083" y="11493"/>
                  </a:cubicBezTo>
                  <a:cubicBezTo>
                    <a:pt x="1083" y="17408"/>
                    <a:pt x="5548" y="22368"/>
                    <a:pt x="11430" y="22987"/>
                  </a:cubicBezTo>
                  <a:lnTo>
                    <a:pt x="148336" y="22987"/>
                  </a:lnTo>
                  <a:cubicBezTo>
                    <a:pt x="164715" y="24035"/>
                    <a:pt x="177464" y="37626"/>
                    <a:pt x="177464" y="54039"/>
                  </a:cubicBezTo>
                  <a:cubicBezTo>
                    <a:pt x="177464" y="70451"/>
                    <a:pt x="164715" y="84042"/>
                    <a:pt x="148336" y="85090"/>
                  </a:cubicBezTo>
                  <a:lnTo>
                    <a:pt x="33274" y="85090"/>
                  </a:lnTo>
                  <a:cubicBezTo>
                    <a:pt x="14877" y="85160"/>
                    <a:pt x="0" y="100094"/>
                    <a:pt x="0" y="118491"/>
                  </a:cubicBezTo>
                  <a:lnTo>
                    <a:pt x="0" y="118491"/>
                  </a:lnTo>
                  <a:lnTo>
                    <a:pt x="0" y="181991"/>
                  </a:lnTo>
                  <a:cubicBezTo>
                    <a:pt x="619" y="187873"/>
                    <a:pt x="5579" y="192338"/>
                    <a:pt x="11493" y="192338"/>
                  </a:cubicBezTo>
                  <a:cubicBezTo>
                    <a:pt x="17408" y="192338"/>
                    <a:pt x="22368" y="187873"/>
                    <a:pt x="22987" y="181991"/>
                  </a:cubicBezTo>
                  <a:lnTo>
                    <a:pt x="22987" y="150241"/>
                  </a:lnTo>
                  <a:lnTo>
                    <a:pt x="22987" y="150241"/>
                  </a:lnTo>
                  <a:lnTo>
                    <a:pt x="22987" y="118491"/>
                  </a:lnTo>
                  <a:cubicBezTo>
                    <a:pt x="22987" y="112810"/>
                    <a:pt x="27593" y="108204"/>
                    <a:pt x="33274" y="108204"/>
                  </a:cubicBezTo>
                  <a:lnTo>
                    <a:pt x="148336" y="108204"/>
                  </a:lnTo>
                  <a:cubicBezTo>
                    <a:pt x="178216" y="108204"/>
                    <a:pt x="202438" y="83982"/>
                    <a:pt x="202438" y="54102"/>
                  </a:cubicBez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PA-任意多边形 217"/>
            <p:cNvSpPr/>
            <p:nvPr>
              <p:custDataLst>
                <p:tags r:id="rId6"/>
              </p:custDataLst>
            </p:nvPr>
          </p:nvSpPr>
          <p:spPr>
            <a:xfrm>
              <a:off x="2870014" y="1988724"/>
              <a:ext cx="328124" cy="276070"/>
            </a:xfrm>
            <a:custGeom>
              <a:avLst/>
              <a:gdLst/>
              <a:ahLst/>
              <a:cxnLst/>
              <a:rect l="0" t="0" r="0" b="0"/>
              <a:pathLst>
                <a:path w="232511" h="195625">
                  <a:moveTo>
                    <a:pt x="232336" y="12589"/>
                  </a:moveTo>
                  <a:cubicBezTo>
                    <a:pt x="232510" y="8064"/>
                    <a:pt x="229967" y="3872"/>
                    <a:pt x="225874" y="1936"/>
                  </a:cubicBezTo>
                  <a:cubicBezTo>
                    <a:pt x="221781" y="0"/>
                    <a:pt x="216927" y="694"/>
                    <a:pt x="213540" y="3699"/>
                  </a:cubicBezTo>
                  <a:lnTo>
                    <a:pt x="130228" y="71390"/>
                  </a:lnTo>
                  <a:lnTo>
                    <a:pt x="148516" y="86249"/>
                  </a:lnTo>
                  <a:lnTo>
                    <a:pt x="209476" y="36719"/>
                  </a:lnTo>
                  <a:lnTo>
                    <a:pt x="209476" y="158893"/>
                  </a:lnTo>
                  <a:lnTo>
                    <a:pt x="183060" y="137430"/>
                  </a:lnTo>
                  <a:cubicBezTo>
                    <a:pt x="182600" y="137243"/>
                    <a:pt x="182172" y="136986"/>
                    <a:pt x="181790" y="136668"/>
                  </a:cubicBezTo>
                  <a:lnTo>
                    <a:pt x="116004" y="82693"/>
                  </a:lnTo>
                  <a:lnTo>
                    <a:pt x="97970" y="97552"/>
                  </a:lnTo>
                  <a:lnTo>
                    <a:pt x="97970" y="97552"/>
                  </a:lnTo>
                  <a:lnTo>
                    <a:pt x="78158" y="113681"/>
                  </a:lnTo>
                  <a:lnTo>
                    <a:pt x="50853" y="135779"/>
                  </a:lnTo>
                  <a:lnTo>
                    <a:pt x="50853" y="135779"/>
                  </a:lnTo>
                  <a:lnTo>
                    <a:pt x="23040" y="158893"/>
                  </a:lnTo>
                  <a:lnTo>
                    <a:pt x="23040" y="36719"/>
                  </a:lnTo>
                  <a:lnTo>
                    <a:pt x="83873" y="86122"/>
                  </a:lnTo>
                  <a:lnTo>
                    <a:pt x="101653" y="71263"/>
                  </a:lnTo>
                  <a:lnTo>
                    <a:pt x="19992" y="4588"/>
                  </a:lnTo>
                  <a:lnTo>
                    <a:pt x="19992" y="4588"/>
                  </a:lnTo>
                  <a:lnTo>
                    <a:pt x="18976" y="3699"/>
                  </a:lnTo>
                  <a:cubicBezTo>
                    <a:pt x="16638" y="1756"/>
                    <a:pt x="13622" y="824"/>
                    <a:pt x="10595" y="1110"/>
                  </a:cubicBezTo>
                  <a:cubicBezTo>
                    <a:pt x="7568" y="1396"/>
                    <a:pt x="4780" y="2876"/>
                    <a:pt x="2847" y="5223"/>
                  </a:cubicBezTo>
                  <a:cubicBezTo>
                    <a:pt x="1154" y="7300"/>
                    <a:pt x="254" y="9910"/>
                    <a:pt x="307" y="12589"/>
                  </a:cubicBezTo>
                  <a:lnTo>
                    <a:pt x="53" y="12589"/>
                  </a:lnTo>
                  <a:lnTo>
                    <a:pt x="53" y="182769"/>
                  </a:lnTo>
                  <a:lnTo>
                    <a:pt x="53" y="182769"/>
                  </a:lnTo>
                  <a:cubicBezTo>
                    <a:pt x="0" y="185448"/>
                    <a:pt x="900" y="188058"/>
                    <a:pt x="2593" y="190135"/>
                  </a:cubicBezTo>
                  <a:cubicBezTo>
                    <a:pt x="6702" y="194999"/>
                    <a:pt x="13971" y="195624"/>
                    <a:pt x="18849" y="191532"/>
                  </a:cubicBezTo>
                  <a:lnTo>
                    <a:pt x="116131" y="112411"/>
                  </a:lnTo>
                  <a:lnTo>
                    <a:pt x="213413" y="191532"/>
                  </a:lnTo>
                  <a:cubicBezTo>
                    <a:pt x="218291" y="195624"/>
                    <a:pt x="225560" y="194999"/>
                    <a:pt x="229669" y="190135"/>
                  </a:cubicBezTo>
                  <a:cubicBezTo>
                    <a:pt x="231352" y="188053"/>
                    <a:pt x="232251" y="185446"/>
                    <a:pt x="232209" y="182769"/>
                  </a:cubicBezTo>
                  <a:lnTo>
                    <a:pt x="232209" y="182769"/>
                  </a:lnTo>
                  <a:lnTo>
                    <a:pt x="232209" y="12462"/>
                  </a:lnTo>
                </a:path>
              </a:pathLst>
            </a:custGeom>
            <a:grp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chemeClr val="accent1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25688" y="2253825"/>
            <a:ext cx="1458950" cy="1458950"/>
            <a:chOff x="5435600" y="946250"/>
            <a:chExt cx="1320800" cy="1320800"/>
          </a:xfrm>
        </p:grpSpPr>
        <p:sp>
          <p:nvSpPr>
            <p:cNvPr id="54" name="椭圆 53"/>
            <p:cNvSpPr/>
            <p:nvPr/>
          </p:nvSpPr>
          <p:spPr>
            <a:xfrm>
              <a:off x="5435600" y="946250"/>
              <a:ext cx="1320800" cy="1320800"/>
            </a:xfrm>
            <a:prstGeom prst="ellipse">
              <a:avLst/>
            </a:prstGeom>
            <a:solidFill>
              <a:srgbClr val="FEE89D"/>
            </a:solidFill>
            <a:ln w="57150">
              <a:solidFill>
                <a:srgbClr val="0F4C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library-books_18476"/>
            <p:cNvSpPr>
              <a:spLocks noChangeAspect="1"/>
            </p:cNvSpPr>
            <p:nvPr/>
          </p:nvSpPr>
          <p:spPr bwMode="auto">
            <a:xfrm>
              <a:off x="5752285" y="1298178"/>
              <a:ext cx="687430" cy="581058"/>
            </a:xfrm>
            <a:custGeom>
              <a:avLst/>
              <a:gdLst>
                <a:gd name="connsiteX0" fmla="*/ 217420 w 608094"/>
                <a:gd name="connsiteY0" fmla="*/ 438401 h 513999"/>
                <a:gd name="connsiteX1" fmla="*/ 205206 w 608094"/>
                <a:gd name="connsiteY1" fmla="*/ 450598 h 513999"/>
                <a:gd name="connsiteX2" fmla="*/ 217420 w 608094"/>
                <a:gd name="connsiteY2" fmla="*/ 462795 h 513999"/>
                <a:gd name="connsiteX3" fmla="*/ 276185 w 608094"/>
                <a:gd name="connsiteY3" fmla="*/ 462680 h 513999"/>
                <a:gd name="connsiteX4" fmla="*/ 288399 w 608094"/>
                <a:gd name="connsiteY4" fmla="*/ 450598 h 513999"/>
                <a:gd name="connsiteX5" fmla="*/ 276185 w 608094"/>
                <a:gd name="connsiteY5" fmla="*/ 438516 h 513999"/>
                <a:gd name="connsiteX6" fmla="*/ 41718 w 608094"/>
                <a:gd name="connsiteY6" fmla="*/ 438401 h 513999"/>
                <a:gd name="connsiteX7" fmla="*/ 29502 w 608094"/>
                <a:gd name="connsiteY7" fmla="*/ 450598 h 513999"/>
                <a:gd name="connsiteX8" fmla="*/ 41718 w 608094"/>
                <a:gd name="connsiteY8" fmla="*/ 462795 h 513999"/>
                <a:gd name="connsiteX9" fmla="*/ 100491 w 608094"/>
                <a:gd name="connsiteY9" fmla="*/ 462680 h 513999"/>
                <a:gd name="connsiteX10" fmla="*/ 112591 w 608094"/>
                <a:gd name="connsiteY10" fmla="*/ 450598 h 513999"/>
                <a:gd name="connsiteX11" fmla="*/ 100491 w 608094"/>
                <a:gd name="connsiteY11" fmla="*/ 438516 h 513999"/>
                <a:gd name="connsiteX12" fmla="*/ 217535 w 608094"/>
                <a:gd name="connsiteY12" fmla="*/ 90327 h 513999"/>
                <a:gd name="connsiteX13" fmla="*/ 205321 w 608094"/>
                <a:gd name="connsiteY13" fmla="*/ 102524 h 513999"/>
                <a:gd name="connsiteX14" fmla="*/ 217535 w 608094"/>
                <a:gd name="connsiteY14" fmla="*/ 114721 h 513999"/>
                <a:gd name="connsiteX15" fmla="*/ 276300 w 608094"/>
                <a:gd name="connsiteY15" fmla="*/ 114721 h 513999"/>
                <a:gd name="connsiteX16" fmla="*/ 288399 w 608094"/>
                <a:gd name="connsiteY16" fmla="*/ 102524 h 513999"/>
                <a:gd name="connsiteX17" fmla="*/ 276300 w 608094"/>
                <a:gd name="connsiteY17" fmla="*/ 90327 h 513999"/>
                <a:gd name="connsiteX18" fmla="*/ 41718 w 608094"/>
                <a:gd name="connsiteY18" fmla="*/ 90327 h 513999"/>
                <a:gd name="connsiteX19" fmla="*/ 29617 w 608094"/>
                <a:gd name="connsiteY19" fmla="*/ 102524 h 513999"/>
                <a:gd name="connsiteX20" fmla="*/ 41718 w 608094"/>
                <a:gd name="connsiteY20" fmla="*/ 114721 h 513999"/>
                <a:gd name="connsiteX21" fmla="*/ 100491 w 608094"/>
                <a:gd name="connsiteY21" fmla="*/ 114721 h 513999"/>
                <a:gd name="connsiteX22" fmla="*/ 112591 w 608094"/>
                <a:gd name="connsiteY22" fmla="*/ 102524 h 513999"/>
                <a:gd name="connsiteX23" fmla="*/ 100491 w 608094"/>
                <a:gd name="connsiteY23" fmla="*/ 90327 h 513999"/>
                <a:gd name="connsiteX24" fmla="*/ 357302 w 608094"/>
                <a:gd name="connsiteY24" fmla="*/ 33254 h 513999"/>
                <a:gd name="connsiteX25" fmla="*/ 381620 w 608094"/>
                <a:gd name="connsiteY25" fmla="*/ 48903 h 513999"/>
                <a:gd name="connsiteX26" fmla="*/ 476931 w 608094"/>
                <a:gd name="connsiteY26" fmla="*/ 484904 h 513999"/>
                <a:gd name="connsiteX27" fmla="*/ 461257 w 608094"/>
                <a:gd name="connsiteY27" fmla="*/ 509299 h 513999"/>
                <a:gd name="connsiteX28" fmla="*/ 436939 w 608094"/>
                <a:gd name="connsiteY28" fmla="*/ 493649 h 513999"/>
                <a:gd name="connsiteX29" fmla="*/ 341628 w 608094"/>
                <a:gd name="connsiteY29" fmla="*/ 57534 h 513999"/>
                <a:gd name="connsiteX30" fmla="*/ 357302 w 608094"/>
                <a:gd name="connsiteY30" fmla="*/ 33254 h 513999"/>
                <a:gd name="connsiteX31" fmla="*/ 405056 w 608094"/>
                <a:gd name="connsiteY31" fmla="*/ 22956 h 513999"/>
                <a:gd name="connsiteX32" fmla="*/ 416229 w 608094"/>
                <a:gd name="connsiteY32" fmla="*/ 30089 h 513999"/>
                <a:gd name="connsiteX33" fmla="*/ 516092 w 608094"/>
                <a:gd name="connsiteY33" fmla="*/ 487647 h 513999"/>
                <a:gd name="connsiteX34" fmla="*/ 508951 w 608094"/>
                <a:gd name="connsiteY34" fmla="*/ 498807 h 513999"/>
                <a:gd name="connsiteX35" fmla="*/ 497663 w 608094"/>
                <a:gd name="connsiteY35" fmla="*/ 491674 h 513999"/>
                <a:gd name="connsiteX36" fmla="*/ 397800 w 608094"/>
                <a:gd name="connsiteY36" fmla="*/ 34116 h 513999"/>
                <a:gd name="connsiteX37" fmla="*/ 405056 w 608094"/>
                <a:gd name="connsiteY37" fmla="*/ 22956 h 513999"/>
                <a:gd name="connsiteX38" fmla="*/ 437759 w 608094"/>
                <a:gd name="connsiteY38" fmla="*/ 15758 h 513999"/>
                <a:gd name="connsiteX39" fmla="*/ 449054 w 608094"/>
                <a:gd name="connsiteY39" fmla="*/ 22892 h 513999"/>
                <a:gd name="connsiteX40" fmla="*/ 548976 w 608094"/>
                <a:gd name="connsiteY40" fmla="*/ 480517 h 513999"/>
                <a:gd name="connsiteX41" fmla="*/ 541715 w 608094"/>
                <a:gd name="connsiteY41" fmla="*/ 491679 h 513999"/>
                <a:gd name="connsiteX42" fmla="*/ 530535 w 608094"/>
                <a:gd name="connsiteY42" fmla="*/ 484544 h 513999"/>
                <a:gd name="connsiteX43" fmla="*/ 430614 w 608094"/>
                <a:gd name="connsiteY43" fmla="*/ 26920 h 513999"/>
                <a:gd name="connsiteX44" fmla="*/ 437759 w 608094"/>
                <a:gd name="connsiteY44" fmla="*/ 15758 h 513999"/>
                <a:gd name="connsiteX45" fmla="*/ 488012 w 608094"/>
                <a:gd name="connsiteY45" fmla="*/ 4886 h 513999"/>
                <a:gd name="connsiteX46" fmla="*/ 512325 w 608094"/>
                <a:gd name="connsiteY46" fmla="*/ 20419 h 513999"/>
                <a:gd name="connsiteX47" fmla="*/ 607618 w 608094"/>
                <a:gd name="connsiteY47" fmla="*/ 456470 h 513999"/>
                <a:gd name="connsiteX48" fmla="*/ 591947 w 608094"/>
                <a:gd name="connsiteY48" fmla="*/ 480746 h 513999"/>
                <a:gd name="connsiteX49" fmla="*/ 567634 w 608094"/>
                <a:gd name="connsiteY49" fmla="*/ 465099 h 513999"/>
                <a:gd name="connsiteX50" fmla="*/ 472456 w 608094"/>
                <a:gd name="connsiteY50" fmla="*/ 29163 h 513999"/>
                <a:gd name="connsiteX51" fmla="*/ 488012 w 608094"/>
                <a:gd name="connsiteY51" fmla="*/ 4886 h 513999"/>
                <a:gd name="connsiteX52" fmla="*/ 210622 w 608094"/>
                <a:gd name="connsiteY52" fmla="*/ 0 h 513999"/>
                <a:gd name="connsiteX53" fmla="*/ 283099 w 608094"/>
                <a:gd name="connsiteY53" fmla="*/ 115 h 513999"/>
                <a:gd name="connsiteX54" fmla="*/ 317782 w 608094"/>
                <a:gd name="connsiteY54" fmla="*/ 34750 h 513999"/>
                <a:gd name="connsiteX55" fmla="*/ 317551 w 608094"/>
                <a:gd name="connsiteY55" fmla="*/ 479364 h 513999"/>
                <a:gd name="connsiteX56" fmla="*/ 282868 w 608094"/>
                <a:gd name="connsiteY56" fmla="*/ 513999 h 513999"/>
                <a:gd name="connsiteX57" fmla="*/ 210391 w 608094"/>
                <a:gd name="connsiteY57" fmla="*/ 513999 h 513999"/>
                <a:gd name="connsiteX58" fmla="*/ 175708 w 608094"/>
                <a:gd name="connsiteY58" fmla="*/ 479249 h 513999"/>
                <a:gd name="connsiteX59" fmla="*/ 176054 w 608094"/>
                <a:gd name="connsiteY59" fmla="*/ 34635 h 513999"/>
                <a:gd name="connsiteX60" fmla="*/ 210622 w 608094"/>
                <a:gd name="connsiteY60" fmla="*/ 0 h 513999"/>
                <a:gd name="connsiteX61" fmla="*/ 34918 w 608094"/>
                <a:gd name="connsiteY61" fmla="*/ 0 h 513999"/>
                <a:gd name="connsiteX62" fmla="*/ 107290 w 608094"/>
                <a:gd name="connsiteY62" fmla="*/ 115 h 513999"/>
                <a:gd name="connsiteX63" fmla="*/ 141978 w 608094"/>
                <a:gd name="connsiteY63" fmla="*/ 34750 h 513999"/>
                <a:gd name="connsiteX64" fmla="*/ 141748 w 608094"/>
                <a:gd name="connsiteY64" fmla="*/ 479364 h 513999"/>
                <a:gd name="connsiteX65" fmla="*/ 106944 w 608094"/>
                <a:gd name="connsiteY65" fmla="*/ 513999 h 513999"/>
                <a:gd name="connsiteX66" fmla="*/ 34573 w 608094"/>
                <a:gd name="connsiteY66" fmla="*/ 513999 h 513999"/>
                <a:gd name="connsiteX67" fmla="*/ 0 w 608094"/>
                <a:gd name="connsiteY67" fmla="*/ 479249 h 513999"/>
                <a:gd name="connsiteX68" fmla="*/ 230 w 608094"/>
                <a:gd name="connsiteY68" fmla="*/ 34635 h 513999"/>
                <a:gd name="connsiteX69" fmla="*/ 34918 w 608094"/>
                <a:gd name="connsiteY69" fmla="*/ 0 h 513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8094" h="513999">
                  <a:moveTo>
                    <a:pt x="217420" y="438401"/>
                  </a:moveTo>
                  <a:cubicBezTo>
                    <a:pt x="210737" y="438401"/>
                    <a:pt x="205206" y="443924"/>
                    <a:pt x="205206" y="450598"/>
                  </a:cubicBezTo>
                  <a:cubicBezTo>
                    <a:pt x="205206" y="457272"/>
                    <a:pt x="210737" y="462795"/>
                    <a:pt x="217420" y="462795"/>
                  </a:cubicBezTo>
                  <a:lnTo>
                    <a:pt x="276185" y="462680"/>
                  </a:lnTo>
                  <a:cubicBezTo>
                    <a:pt x="282983" y="462680"/>
                    <a:pt x="288399" y="457387"/>
                    <a:pt x="288399" y="450598"/>
                  </a:cubicBezTo>
                  <a:cubicBezTo>
                    <a:pt x="288399" y="443924"/>
                    <a:pt x="282868" y="438516"/>
                    <a:pt x="276185" y="438516"/>
                  </a:cubicBezTo>
                  <a:close/>
                  <a:moveTo>
                    <a:pt x="41718" y="438401"/>
                  </a:moveTo>
                  <a:cubicBezTo>
                    <a:pt x="34918" y="438401"/>
                    <a:pt x="29502" y="443924"/>
                    <a:pt x="29502" y="450598"/>
                  </a:cubicBezTo>
                  <a:cubicBezTo>
                    <a:pt x="29502" y="457272"/>
                    <a:pt x="35034" y="462795"/>
                    <a:pt x="41718" y="462795"/>
                  </a:cubicBezTo>
                  <a:lnTo>
                    <a:pt x="100491" y="462680"/>
                  </a:lnTo>
                  <a:cubicBezTo>
                    <a:pt x="107175" y="462680"/>
                    <a:pt x="112591" y="457387"/>
                    <a:pt x="112591" y="450598"/>
                  </a:cubicBezTo>
                  <a:cubicBezTo>
                    <a:pt x="112591" y="443924"/>
                    <a:pt x="107175" y="438516"/>
                    <a:pt x="100491" y="438516"/>
                  </a:cubicBezTo>
                  <a:close/>
                  <a:moveTo>
                    <a:pt x="217535" y="90327"/>
                  </a:moveTo>
                  <a:cubicBezTo>
                    <a:pt x="210737" y="90327"/>
                    <a:pt x="205321" y="95850"/>
                    <a:pt x="205321" y="102524"/>
                  </a:cubicBezTo>
                  <a:cubicBezTo>
                    <a:pt x="205321" y="109198"/>
                    <a:pt x="210737" y="114721"/>
                    <a:pt x="217535" y="114721"/>
                  </a:cubicBezTo>
                  <a:lnTo>
                    <a:pt x="276300" y="114721"/>
                  </a:lnTo>
                  <a:cubicBezTo>
                    <a:pt x="282983" y="114721"/>
                    <a:pt x="288399" y="109198"/>
                    <a:pt x="288399" y="102524"/>
                  </a:cubicBezTo>
                  <a:cubicBezTo>
                    <a:pt x="288399" y="95850"/>
                    <a:pt x="282983" y="90327"/>
                    <a:pt x="276300" y="90327"/>
                  </a:cubicBezTo>
                  <a:close/>
                  <a:moveTo>
                    <a:pt x="41718" y="90327"/>
                  </a:moveTo>
                  <a:cubicBezTo>
                    <a:pt x="35034" y="90327"/>
                    <a:pt x="29617" y="95850"/>
                    <a:pt x="29617" y="102524"/>
                  </a:cubicBezTo>
                  <a:cubicBezTo>
                    <a:pt x="29617" y="109198"/>
                    <a:pt x="35034" y="114721"/>
                    <a:pt x="41718" y="114721"/>
                  </a:cubicBezTo>
                  <a:lnTo>
                    <a:pt x="100491" y="114721"/>
                  </a:lnTo>
                  <a:cubicBezTo>
                    <a:pt x="107175" y="114721"/>
                    <a:pt x="112591" y="109198"/>
                    <a:pt x="112591" y="102524"/>
                  </a:cubicBezTo>
                  <a:cubicBezTo>
                    <a:pt x="112591" y="95850"/>
                    <a:pt x="107175" y="90327"/>
                    <a:pt x="100491" y="90327"/>
                  </a:cubicBezTo>
                  <a:close/>
                  <a:moveTo>
                    <a:pt x="357302" y="33254"/>
                  </a:moveTo>
                  <a:cubicBezTo>
                    <a:pt x="368366" y="30837"/>
                    <a:pt x="379199" y="37857"/>
                    <a:pt x="381620" y="48903"/>
                  </a:cubicBezTo>
                  <a:lnTo>
                    <a:pt x="476931" y="484904"/>
                  </a:lnTo>
                  <a:cubicBezTo>
                    <a:pt x="479351" y="495951"/>
                    <a:pt x="472321" y="506882"/>
                    <a:pt x="461257" y="509299"/>
                  </a:cubicBezTo>
                  <a:cubicBezTo>
                    <a:pt x="450193" y="511600"/>
                    <a:pt x="439360" y="504696"/>
                    <a:pt x="436939" y="493649"/>
                  </a:cubicBezTo>
                  <a:lnTo>
                    <a:pt x="341628" y="57534"/>
                  </a:lnTo>
                  <a:cubicBezTo>
                    <a:pt x="339208" y="46602"/>
                    <a:pt x="346238" y="35670"/>
                    <a:pt x="357302" y="33254"/>
                  </a:cubicBezTo>
                  <a:close/>
                  <a:moveTo>
                    <a:pt x="405056" y="22956"/>
                  </a:moveTo>
                  <a:cubicBezTo>
                    <a:pt x="410124" y="21805"/>
                    <a:pt x="415077" y="25027"/>
                    <a:pt x="416229" y="30089"/>
                  </a:cubicBezTo>
                  <a:lnTo>
                    <a:pt x="516092" y="487647"/>
                  </a:lnTo>
                  <a:cubicBezTo>
                    <a:pt x="517244" y="492709"/>
                    <a:pt x="514019" y="497771"/>
                    <a:pt x="508951" y="498807"/>
                  </a:cubicBezTo>
                  <a:cubicBezTo>
                    <a:pt x="503883" y="499957"/>
                    <a:pt x="498815" y="496736"/>
                    <a:pt x="497663" y="491674"/>
                  </a:cubicBezTo>
                  <a:lnTo>
                    <a:pt x="397800" y="34116"/>
                  </a:lnTo>
                  <a:cubicBezTo>
                    <a:pt x="396648" y="29053"/>
                    <a:pt x="399873" y="24106"/>
                    <a:pt x="405056" y="22956"/>
                  </a:cubicBezTo>
                  <a:close/>
                  <a:moveTo>
                    <a:pt x="437759" y="15758"/>
                  </a:moveTo>
                  <a:cubicBezTo>
                    <a:pt x="442830" y="14607"/>
                    <a:pt x="447901" y="17829"/>
                    <a:pt x="449054" y="22892"/>
                  </a:cubicBezTo>
                  <a:lnTo>
                    <a:pt x="548976" y="480517"/>
                  </a:lnTo>
                  <a:cubicBezTo>
                    <a:pt x="550128" y="485580"/>
                    <a:pt x="546786" y="490528"/>
                    <a:pt x="541715" y="491679"/>
                  </a:cubicBezTo>
                  <a:cubicBezTo>
                    <a:pt x="536644" y="492829"/>
                    <a:pt x="531573" y="489607"/>
                    <a:pt x="530535" y="484544"/>
                  </a:cubicBezTo>
                  <a:lnTo>
                    <a:pt x="430614" y="26920"/>
                  </a:lnTo>
                  <a:cubicBezTo>
                    <a:pt x="429461" y="21857"/>
                    <a:pt x="432688" y="16794"/>
                    <a:pt x="437759" y="15758"/>
                  </a:cubicBezTo>
                  <a:close/>
                  <a:moveTo>
                    <a:pt x="488012" y="4886"/>
                  </a:moveTo>
                  <a:cubicBezTo>
                    <a:pt x="499073" y="2470"/>
                    <a:pt x="510020" y="9373"/>
                    <a:pt x="512325" y="20419"/>
                  </a:cubicBezTo>
                  <a:lnTo>
                    <a:pt x="607618" y="456470"/>
                  </a:lnTo>
                  <a:cubicBezTo>
                    <a:pt x="610038" y="467515"/>
                    <a:pt x="603009" y="478330"/>
                    <a:pt x="591947" y="480746"/>
                  </a:cubicBezTo>
                  <a:cubicBezTo>
                    <a:pt x="580885" y="483162"/>
                    <a:pt x="570054" y="476144"/>
                    <a:pt x="567634" y="465099"/>
                  </a:cubicBezTo>
                  <a:lnTo>
                    <a:pt x="472456" y="29163"/>
                  </a:lnTo>
                  <a:cubicBezTo>
                    <a:pt x="470036" y="18117"/>
                    <a:pt x="476950" y="7302"/>
                    <a:pt x="488012" y="4886"/>
                  </a:cubicBezTo>
                  <a:close/>
                  <a:moveTo>
                    <a:pt x="210622" y="0"/>
                  </a:moveTo>
                  <a:lnTo>
                    <a:pt x="283099" y="115"/>
                  </a:lnTo>
                  <a:cubicBezTo>
                    <a:pt x="302341" y="115"/>
                    <a:pt x="317897" y="15649"/>
                    <a:pt x="317782" y="34750"/>
                  </a:cubicBezTo>
                  <a:lnTo>
                    <a:pt x="317551" y="479364"/>
                  </a:lnTo>
                  <a:cubicBezTo>
                    <a:pt x="317551" y="498465"/>
                    <a:pt x="301996" y="513999"/>
                    <a:pt x="282868" y="513999"/>
                  </a:cubicBezTo>
                  <a:lnTo>
                    <a:pt x="210391" y="513999"/>
                  </a:lnTo>
                  <a:cubicBezTo>
                    <a:pt x="191264" y="513999"/>
                    <a:pt x="175708" y="498350"/>
                    <a:pt x="175708" y="479249"/>
                  </a:cubicBezTo>
                  <a:lnTo>
                    <a:pt x="176054" y="34635"/>
                  </a:lnTo>
                  <a:cubicBezTo>
                    <a:pt x="176054" y="15419"/>
                    <a:pt x="191494" y="0"/>
                    <a:pt x="210622" y="0"/>
                  </a:cubicBezTo>
                  <a:close/>
                  <a:moveTo>
                    <a:pt x="34918" y="0"/>
                  </a:moveTo>
                  <a:lnTo>
                    <a:pt x="107290" y="115"/>
                  </a:lnTo>
                  <a:cubicBezTo>
                    <a:pt x="126536" y="115"/>
                    <a:pt x="141978" y="15649"/>
                    <a:pt x="141978" y="34750"/>
                  </a:cubicBezTo>
                  <a:lnTo>
                    <a:pt x="141748" y="479364"/>
                  </a:lnTo>
                  <a:cubicBezTo>
                    <a:pt x="141748" y="498465"/>
                    <a:pt x="126190" y="513999"/>
                    <a:pt x="106944" y="513999"/>
                  </a:cubicBezTo>
                  <a:lnTo>
                    <a:pt x="34573" y="513999"/>
                  </a:lnTo>
                  <a:cubicBezTo>
                    <a:pt x="15442" y="513999"/>
                    <a:pt x="0" y="498350"/>
                    <a:pt x="0" y="479249"/>
                  </a:cubicBezTo>
                  <a:lnTo>
                    <a:pt x="230" y="34635"/>
                  </a:lnTo>
                  <a:cubicBezTo>
                    <a:pt x="230" y="15419"/>
                    <a:pt x="15788" y="0"/>
                    <a:pt x="349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4285797" y="2137480"/>
            <a:ext cx="3230880" cy="10147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532810" y="2715826"/>
            <a:ext cx="1555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08515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0" name="矩形 59"/>
          <p:cNvSpPr/>
          <p:nvPr/>
        </p:nvSpPr>
        <p:spPr>
          <a:xfrm>
            <a:off x="5837947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  <p:sp>
        <p:nvSpPr>
          <p:cNvPr id="61" name="矩形 60"/>
          <p:cNvSpPr/>
          <p:nvPr/>
        </p:nvSpPr>
        <p:spPr>
          <a:xfrm>
            <a:off x="7367379" y="3105835"/>
            <a:ext cx="1191352" cy="700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en-US" altLang="zh-CN" sz="14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/>
              <a:t>章节副标</a:t>
            </a:r>
            <a:endParaRPr lang="zh-CN" altLang="en-US" sz="1400" dirty="0"/>
          </a:p>
        </p:txBody>
      </p:sp>
    </p:spTree>
    <p:custDataLst>
      <p:tags r:id="rId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" name="Oval 90"/>
          <p:cNvSpPr>
            <a:spLocks noChangeArrowheads="1"/>
          </p:cNvSpPr>
          <p:nvPr/>
        </p:nvSpPr>
        <p:spPr bwMode="auto">
          <a:xfrm>
            <a:off x="4390418" y="3507690"/>
            <a:ext cx="97407" cy="97407"/>
          </a:xfrm>
          <a:prstGeom prst="ellipse">
            <a:avLst/>
          </a:prstGeom>
          <a:solidFill>
            <a:srgbClr val="3F3F3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Oval 91"/>
          <p:cNvSpPr>
            <a:spLocks noChangeArrowheads="1"/>
          </p:cNvSpPr>
          <p:nvPr/>
        </p:nvSpPr>
        <p:spPr bwMode="auto">
          <a:xfrm>
            <a:off x="6018332" y="3507690"/>
            <a:ext cx="97407" cy="97407"/>
          </a:xfrm>
          <a:prstGeom prst="ellipse">
            <a:avLst/>
          </a:prstGeom>
          <a:solidFill>
            <a:srgbClr val="3F3F3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58365" y="2770518"/>
            <a:ext cx="10513167" cy="1661996"/>
            <a:chOff x="-1223381" y="3166398"/>
            <a:chExt cx="14258915" cy="2254150"/>
          </a:xfrm>
          <a:solidFill>
            <a:srgbClr val="3F3F3F"/>
          </a:solidFill>
        </p:grpSpPr>
        <p:sp>
          <p:nvSpPr>
            <p:cNvPr id="10" name="Freeform 86"/>
            <p:cNvSpPr>
              <a:spLocks noEditPoints="1"/>
            </p:cNvSpPr>
            <p:nvPr/>
          </p:nvSpPr>
          <p:spPr bwMode="auto">
            <a:xfrm>
              <a:off x="1712982" y="3166398"/>
              <a:ext cx="8801914" cy="2254150"/>
            </a:xfrm>
            <a:custGeom>
              <a:avLst/>
              <a:gdLst>
                <a:gd name="T0" fmla="*/ 533 w 533"/>
                <a:gd name="T1" fmla="*/ 71 h 136"/>
                <a:gd name="T2" fmla="*/ 529 w 533"/>
                <a:gd name="T3" fmla="*/ 71 h 136"/>
                <a:gd name="T4" fmla="*/ 465 w 533"/>
                <a:gd name="T5" fmla="*/ 132 h 136"/>
                <a:gd name="T6" fmla="*/ 401 w 533"/>
                <a:gd name="T7" fmla="*/ 74 h 136"/>
                <a:gd name="T8" fmla="*/ 397 w 533"/>
                <a:gd name="T9" fmla="*/ 74 h 136"/>
                <a:gd name="T10" fmla="*/ 465 w 533"/>
                <a:gd name="T11" fmla="*/ 136 h 136"/>
                <a:gd name="T12" fmla="*/ 533 w 533"/>
                <a:gd name="T13" fmla="*/ 71 h 136"/>
                <a:gd name="T14" fmla="*/ 399 w 533"/>
                <a:gd name="T15" fmla="*/ 55 h 136"/>
                <a:gd name="T16" fmla="*/ 332 w 533"/>
                <a:gd name="T17" fmla="*/ 0 h 136"/>
                <a:gd name="T18" fmla="*/ 266 w 533"/>
                <a:gd name="T19" fmla="*/ 55 h 136"/>
                <a:gd name="T20" fmla="*/ 269 w 533"/>
                <a:gd name="T21" fmla="*/ 55 h 136"/>
                <a:gd name="T22" fmla="*/ 332 w 533"/>
                <a:gd name="T23" fmla="*/ 4 h 136"/>
                <a:gd name="T24" fmla="*/ 396 w 533"/>
                <a:gd name="T25" fmla="*/ 55 h 136"/>
                <a:gd name="T26" fmla="*/ 399 w 533"/>
                <a:gd name="T27" fmla="*/ 55 h 136"/>
                <a:gd name="T28" fmla="*/ 264 w 533"/>
                <a:gd name="T29" fmla="*/ 74 h 136"/>
                <a:gd name="T30" fmla="*/ 200 w 533"/>
                <a:gd name="T31" fmla="*/ 132 h 136"/>
                <a:gd name="T32" fmla="*/ 136 w 533"/>
                <a:gd name="T33" fmla="*/ 74 h 136"/>
                <a:gd name="T34" fmla="*/ 132 w 533"/>
                <a:gd name="T35" fmla="*/ 74 h 136"/>
                <a:gd name="T36" fmla="*/ 200 w 533"/>
                <a:gd name="T37" fmla="*/ 136 h 136"/>
                <a:gd name="T38" fmla="*/ 268 w 533"/>
                <a:gd name="T39" fmla="*/ 74 h 136"/>
                <a:gd name="T40" fmla="*/ 264 w 533"/>
                <a:gd name="T41" fmla="*/ 74 h 136"/>
                <a:gd name="T42" fmla="*/ 134 w 533"/>
                <a:gd name="T43" fmla="*/ 55 h 136"/>
                <a:gd name="T44" fmla="*/ 68 w 533"/>
                <a:gd name="T45" fmla="*/ 0 h 136"/>
                <a:gd name="T46" fmla="*/ 0 w 533"/>
                <a:gd name="T47" fmla="*/ 65 h 136"/>
                <a:gd name="T48" fmla="*/ 3 w 533"/>
                <a:gd name="T49" fmla="*/ 65 h 136"/>
                <a:gd name="T50" fmla="*/ 68 w 533"/>
                <a:gd name="T51" fmla="*/ 4 h 136"/>
                <a:gd name="T52" fmla="*/ 131 w 533"/>
                <a:gd name="T53" fmla="*/ 55 h 136"/>
                <a:gd name="T54" fmla="*/ 134 w 533"/>
                <a:gd name="T55" fmla="*/ 5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33" h="136">
                  <a:moveTo>
                    <a:pt x="533" y="71"/>
                  </a:moveTo>
                  <a:cubicBezTo>
                    <a:pt x="529" y="71"/>
                    <a:pt x="529" y="71"/>
                    <a:pt x="529" y="71"/>
                  </a:cubicBezTo>
                  <a:cubicBezTo>
                    <a:pt x="528" y="105"/>
                    <a:pt x="499" y="132"/>
                    <a:pt x="465" y="132"/>
                  </a:cubicBezTo>
                  <a:cubicBezTo>
                    <a:pt x="431" y="132"/>
                    <a:pt x="404" y="107"/>
                    <a:pt x="401" y="74"/>
                  </a:cubicBezTo>
                  <a:cubicBezTo>
                    <a:pt x="397" y="74"/>
                    <a:pt x="397" y="74"/>
                    <a:pt x="397" y="74"/>
                  </a:cubicBezTo>
                  <a:cubicBezTo>
                    <a:pt x="400" y="109"/>
                    <a:pt x="429" y="136"/>
                    <a:pt x="465" y="136"/>
                  </a:cubicBezTo>
                  <a:cubicBezTo>
                    <a:pt x="501" y="136"/>
                    <a:pt x="531" y="107"/>
                    <a:pt x="533" y="71"/>
                  </a:cubicBezTo>
                  <a:close/>
                  <a:moveTo>
                    <a:pt x="399" y="55"/>
                  </a:moveTo>
                  <a:cubicBezTo>
                    <a:pt x="393" y="24"/>
                    <a:pt x="366" y="0"/>
                    <a:pt x="332" y="0"/>
                  </a:cubicBezTo>
                  <a:cubicBezTo>
                    <a:pt x="299" y="0"/>
                    <a:pt x="272" y="24"/>
                    <a:pt x="266" y="55"/>
                  </a:cubicBezTo>
                  <a:cubicBezTo>
                    <a:pt x="269" y="55"/>
                    <a:pt x="269" y="55"/>
                    <a:pt x="269" y="55"/>
                  </a:cubicBezTo>
                  <a:cubicBezTo>
                    <a:pt x="275" y="26"/>
                    <a:pt x="301" y="4"/>
                    <a:pt x="332" y="4"/>
                  </a:cubicBezTo>
                  <a:cubicBezTo>
                    <a:pt x="364" y="4"/>
                    <a:pt x="390" y="26"/>
                    <a:pt x="396" y="55"/>
                  </a:cubicBezTo>
                  <a:lnTo>
                    <a:pt x="399" y="55"/>
                  </a:lnTo>
                  <a:close/>
                  <a:moveTo>
                    <a:pt x="264" y="74"/>
                  </a:moveTo>
                  <a:cubicBezTo>
                    <a:pt x="261" y="107"/>
                    <a:pt x="233" y="132"/>
                    <a:pt x="200" y="132"/>
                  </a:cubicBezTo>
                  <a:cubicBezTo>
                    <a:pt x="167" y="132"/>
                    <a:pt x="139" y="107"/>
                    <a:pt x="136" y="74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36" y="109"/>
                    <a:pt x="165" y="136"/>
                    <a:pt x="200" y="136"/>
                  </a:cubicBezTo>
                  <a:cubicBezTo>
                    <a:pt x="235" y="136"/>
                    <a:pt x="264" y="109"/>
                    <a:pt x="268" y="74"/>
                  </a:cubicBezTo>
                  <a:lnTo>
                    <a:pt x="264" y="74"/>
                  </a:lnTo>
                  <a:close/>
                  <a:moveTo>
                    <a:pt x="134" y="55"/>
                  </a:moveTo>
                  <a:cubicBezTo>
                    <a:pt x="128" y="24"/>
                    <a:pt x="101" y="0"/>
                    <a:pt x="68" y="0"/>
                  </a:cubicBezTo>
                  <a:cubicBezTo>
                    <a:pt x="31" y="0"/>
                    <a:pt x="1" y="29"/>
                    <a:pt x="0" y="65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5" y="31"/>
                    <a:pt x="33" y="4"/>
                    <a:pt x="68" y="4"/>
                  </a:cubicBezTo>
                  <a:cubicBezTo>
                    <a:pt x="99" y="4"/>
                    <a:pt x="125" y="26"/>
                    <a:pt x="131" y="55"/>
                  </a:cubicBezTo>
                  <a:lnTo>
                    <a:pt x="134" y="55"/>
                  </a:ln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Oval 92"/>
            <p:cNvSpPr>
              <a:spLocks noChangeArrowheads="1"/>
            </p:cNvSpPr>
            <p:nvPr/>
          </p:nvSpPr>
          <p:spPr bwMode="auto">
            <a:xfrm>
              <a:off x="8207502" y="4166217"/>
              <a:ext cx="132112" cy="132112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Rectangle 95"/>
            <p:cNvSpPr>
              <a:spLocks noChangeArrowheads="1"/>
            </p:cNvSpPr>
            <p:nvPr/>
          </p:nvSpPr>
          <p:spPr bwMode="auto">
            <a:xfrm>
              <a:off x="-1223381" y="4188392"/>
              <a:ext cx="2950502" cy="53477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Rectangle 96"/>
            <p:cNvSpPr>
              <a:spLocks noChangeArrowheads="1"/>
            </p:cNvSpPr>
            <p:nvPr/>
          </p:nvSpPr>
          <p:spPr bwMode="auto">
            <a:xfrm>
              <a:off x="10453555" y="4299599"/>
              <a:ext cx="2581979" cy="53477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4" name="TextBox 67"/>
          <p:cNvSpPr txBox="1"/>
          <p:nvPr/>
        </p:nvSpPr>
        <p:spPr>
          <a:xfrm>
            <a:off x="2530570" y="5101786"/>
            <a:ext cx="1925120" cy="7823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1000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微软雅黑" panose="020B0503020204020204" charset="-122"/>
                <a:ea typeface="微软雅黑" panose="020B0503020204020204" charset="-122"/>
              </a:rPr>
              <a:t>Lemon drops oat cake oat cake sugar plum sweet chocolate</a:t>
            </a:r>
            <a:endParaRPr lang="en-US" altLang="zh-CN" sz="1000" kern="0" dirty="0">
              <a:solidFill>
                <a:sysClr val="windowText" lastClr="000000">
                  <a:lumMod val="95000"/>
                  <a:lumOff val="5000"/>
                </a:sys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Box 68"/>
          <p:cNvSpPr txBox="1"/>
          <p:nvPr/>
        </p:nvSpPr>
        <p:spPr>
          <a:xfrm>
            <a:off x="4322246" y="2123045"/>
            <a:ext cx="1925120" cy="7823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1000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微软雅黑" panose="020B0503020204020204" charset="-122"/>
                <a:ea typeface="微软雅黑" panose="020B0503020204020204" charset="-122"/>
              </a:rPr>
              <a:t>Lemon drops oat cake oat cake sugar plum sweet chocolate</a:t>
            </a:r>
            <a:endParaRPr lang="en-US" altLang="zh-CN" sz="1000" kern="0" dirty="0">
              <a:solidFill>
                <a:sysClr val="windowText" lastClr="000000">
                  <a:lumMod val="95000"/>
                  <a:lumOff val="5000"/>
                </a:sys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Box 69"/>
          <p:cNvSpPr txBox="1"/>
          <p:nvPr/>
        </p:nvSpPr>
        <p:spPr>
          <a:xfrm>
            <a:off x="7662234" y="2123045"/>
            <a:ext cx="1925120" cy="7823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1000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微软雅黑" panose="020B0503020204020204" charset="-122"/>
                <a:ea typeface="微软雅黑" panose="020B0503020204020204" charset="-122"/>
              </a:rPr>
              <a:t>Lemon drops oat cake oat cake sugar plum sweet chocolate</a:t>
            </a:r>
            <a:endParaRPr lang="en-US" altLang="zh-CN" sz="1000" kern="0" dirty="0">
              <a:solidFill>
                <a:sysClr val="windowText" lastClr="000000">
                  <a:lumMod val="95000"/>
                  <a:lumOff val="5000"/>
                </a:sys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Oval 87"/>
          <p:cNvSpPr>
            <a:spLocks noChangeArrowheads="1"/>
          </p:cNvSpPr>
          <p:nvPr/>
        </p:nvSpPr>
        <p:spPr bwMode="auto">
          <a:xfrm>
            <a:off x="4630280" y="2955403"/>
            <a:ext cx="1290635" cy="1290635"/>
          </a:xfrm>
          <a:prstGeom prst="ellipse">
            <a:avLst/>
          </a:prstGeom>
          <a:solidFill>
            <a:srgbClr val="FEE89D"/>
          </a:solidFill>
          <a:ln w="2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Freeform 44"/>
          <p:cNvSpPr>
            <a:spLocks noEditPoints="1"/>
          </p:cNvSpPr>
          <p:nvPr/>
        </p:nvSpPr>
        <p:spPr bwMode="auto">
          <a:xfrm>
            <a:off x="4887445" y="3295224"/>
            <a:ext cx="744244" cy="648096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1015" tIns="40507" rIns="81015" bIns="40507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Oval 88"/>
          <p:cNvSpPr>
            <a:spLocks noChangeArrowheads="1"/>
          </p:cNvSpPr>
          <p:nvPr/>
        </p:nvSpPr>
        <p:spPr bwMode="auto">
          <a:xfrm>
            <a:off x="6236758" y="2936353"/>
            <a:ext cx="1290635" cy="1290635"/>
          </a:xfrm>
          <a:prstGeom prst="ellipse">
            <a:avLst/>
          </a:prstGeom>
          <a:solidFill>
            <a:srgbClr val="5B9BD5"/>
          </a:solidFill>
          <a:ln w="2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Freeform 6"/>
          <p:cNvSpPr>
            <a:spLocks noEditPoints="1"/>
          </p:cNvSpPr>
          <p:nvPr/>
        </p:nvSpPr>
        <p:spPr bwMode="auto">
          <a:xfrm>
            <a:off x="6457891" y="3240873"/>
            <a:ext cx="848984" cy="533412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Oval 89"/>
          <p:cNvSpPr>
            <a:spLocks noChangeArrowheads="1"/>
          </p:cNvSpPr>
          <p:nvPr/>
        </p:nvSpPr>
        <p:spPr bwMode="auto">
          <a:xfrm>
            <a:off x="7863507" y="2955403"/>
            <a:ext cx="1290635" cy="1290635"/>
          </a:xfrm>
          <a:prstGeom prst="ellipse">
            <a:avLst/>
          </a:prstGeom>
          <a:solidFill>
            <a:srgbClr val="FEE89D"/>
          </a:solidFill>
          <a:ln w="2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Freeform 45"/>
          <p:cNvSpPr>
            <a:spLocks noEditPoints="1"/>
          </p:cNvSpPr>
          <p:nvPr/>
        </p:nvSpPr>
        <p:spPr bwMode="auto">
          <a:xfrm>
            <a:off x="8239995" y="3236067"/>
            <a:ext cx="621462" cy="690549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1015" tIns="40507" rIns="81015" bIns="40507" numCol="1" anchor="t" anchorCtr="0" compatLnSpc="1"/>
          <a:lstStyle/>
          <a:p>
            <a:pPr>
              <a:defRPr/>
            </a:pPr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Oval 94"/>
          <p:cNvSpPr>
            <a:spLocks noChangeArrowheads="1"/>
          </p:cNvSpPr>
          <p:nvPr/>
        </p:nvSpPr>
        <p:spPr bwMode="auto">
          <a:xfrm>
            <a:off x="2992256" y="2955403"/>
            <a:ext cx="1302812" cy="1290632"/>
          </a:xfrm>
          <a:prstGeom prst="ellipse">
            <a:avLst/>
          </a:prstGeom>
          <a:solidFill>
            <a:srgbClr val="5B9BD5"/>
          </a:solidFill>
          <a:ln w="2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Freeform 39"/>
          <p:cNvSpPr>
            <a:spLocks noEditPoints="1"/>
          </p:cNvSpPr>
          <p:nvPr/>
        </p:nvSpPr>
        <p:spPr bwMode="auto">
          <a:xfrm>
            <a:off x="3312752" y="3256724"/>
            <a:ext cx="686595" cy="686595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1015" tIns="40507" rIns="81015" bIns="40507" numCol="1" anchor="t" anchorCtr="0" compatLnSpc="1"/>
          <a:lstStyle/>
          <a:p>
            <a:pPr>
              <a:defRPr/>
            </a:pPr>
            <a:endParaRPr lang="zh-CN" altLang="en-US" sz="2400" kern="0">
              <a:solidFill>
                <a:sysClr val="windowText" lastClr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528344" y="1555397"/>
            <a:ext cx="1359620" cy="539467"/>
            <a:chOff x="4714476" y="2188169"/>
            <a:chExt cx="1359620" cy="539467"/>
          </a:xfrm>
          <a:solidFill>
            <a:srgbClr val="FEE89D"/>
          </a:solidFill>
        </p:grpSpPr>
        <p:sp>
          <p:nvSpPr>
            <p:cNvPr id="32" name="等腰三角形 31"/>
            <p:cNvSpPr/>
            <p:nvPr/>
          </p:nvSpPr>
          <p:spPr>
            <a:xfrm rot="10800000">
              <a:off x="5813900" y="2570625"/>
              <a:ext cx="224131" cy="157011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TextBox 86"/>
            <p:cNvSpPr txBox="1"/>
            <p:nvPr/>
          </p:nvSpPr>
          <p:spPr>
            <a:xfrm>
              <a:off x="4714476" y="2188169"/>
              <a:ext cx="1359620" cy="461665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algn="just">
                <a:defRPr/>
              </a:pPr>
              <a:endParaRPr lang="zh-CN" altLang="en-US" sz="2400" kern="0" dirty="0">
                <a:solidFill>
                  <a:srgbClr val="001B36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1" name="TextBox 84"/>
          <p:cNvSpPr txBox="1"/>
          <p:nvPr/>
        </p:nvSpPr>
        <p:spPr>
          <a:xfrm>
            <a:off x="4605437" y="1563394"/>
            <a:ext cx="1257939" cy="407291"/>
          </a:xfrm>
          <a:prstGeom prst="rect">
            <a:avLst/>
          </a:prstGeom>
          <a:noFill/>
        </p:spPr>
        <p:txBody>
          <a:bodyPr wrap="square" lIns="91431" tIns="0" rIns="91431" bIns="0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kern="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华文黑体" pitchFamily="2" charset="-122"/>
              </a:rPr>
              <a:t>研究成果</a:t>
            </a:r>
            <a:endParaRPr lang="zh-CN" altLang="en-US" sz="2000" kern="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050580" y="1555397"/>
            <a:ext cx="1359620" cy="539467"/>
            <a:chOff x="4714476" y="2188169"/>
            <a:chExt cx="1359620" cy="539467"/>
          </a:xfrm>
          <a:solidFill>
            <a:srgbClr val="FEE89D"/>
          </a:solidFill>
        </p:grpSpPr>
        <p:sp>
          <p:nvSpPr>
            <p:cNvPr id="37" name="等腰三角形 36"/>
            <p:cNvSpPr/>
            <p:nvPr/>
          </p:nvSpPr>
          <p:spPr>
            <a:xfrm rot="10800000">
              <a:off x="5813900" y="2570625"/>
              <a:ext cx="224131" cy="157011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TextBox 91"/>
            <p:cNvSpPr txBox="1"/>
            <p:nvPr/>
          </p:nvSpPr>
          <p:spPr>
            <a:xfrm>
              <a:off x="4714476" y="2188169"/>
              <a:ext cx="1359620" cy="461665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algn="just">
                <a:defRPr/>
              </a:pPr>
              <a:endParaRPr lang="zh-CN" altLang="en-US" sz="2400" kern="0" dirty="0">
                <a:solidFill>
                  <a:srgbClr val="001B36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6" name="TextBox 89"/>
          <p:cNvSpPr txBox="1"/>
          <p:nvPr/>
        </p:nvSpPr>
        <p:spPr>
          <a:xfrm>
            <a:off x="8127673" y="1563394"/>
            <a:ext cx="1257939" cy="407291"/>
          </a:xfrm>
          <a:prstGeom prst="rect">
            <a:avLst/>
          </a:prstGeom>
          <a:noFill/>
        </p:spPr>
        <p:txBody>
          <a:bodyPr wrap="square" lIns="91431" tIns="0" rIns="91431" bIns="0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kern="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华文黑体" pitchFamily="2" charset="-122"/>
              </a:rPr>
              <a:t>研究成果</a:t>
            </a:r>
            <a:endParaRPr lang="zh-CN" altLang="en-US" sz="2000" kern="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 rot="10800000" flipH="1">
            <a:off x="2845633" y="4433856"/>
            <a:ext cx="1359620" cy="575365"/>
            <a:chOff x="4714476" y="2188167"/>
            <a:chExt cx="1359620" cy="575365"/>
          </a:xfrm>
          <a:solidFill>
            <a:srgbClr val="5B9BD5"/>
          </a:solidFill>
        </p:grpSpPr>
        <p:sp>
          <p:nvSpPr>
            <p:cNvPr id="42" name="等腰三角形 41"/>
            <p:cNvSpPr/>
            <p:nvPr/>
          </p:nvSpPr>
          <p:spPr>
            <a:xfrm rot="10800000">
              <a:off x="5799124" y="2606521"/>
              <a:ext cx="224131" cy="157011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TextBox 96"/>
            <p:cNvSpPr txBox="1"/>
            <p:nvPr/>
          </p:nvSpPr>
          <p:spPr>
            <a:xfrm>
              <a:off x="4714476" y="2188167"/>
              <a:ext cx="1359620" cy="461665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algn="just">
                <a:defRPr/>
              </a:pPr>
              <a:endParaRPr lang="zh-CN" altLang="en-US" sz="2400" kern="0" dirty="0">
                <a:solidFill>
                  <a:srgbClr val="001B36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1" name="TextBox 94"/>
          <p:cNvSpPr txBox="1"/>
          <p:nvPr/>
        </p:nvSpPr>
        <p:spPr>
          <a:xfrm>
            <a:off x="2896473" y="4525163"/>
            <a:ext cx="1257939" cy="407291"/>
          </a:xfrm>
          <a:prstGeom prst="rect">
            <a:avLst/>
          </a:prstGeom>
          <a:noFill/>
        </p:spPr>
        <p:txBody>
          <a:bodyPr wrap="square" lIns="91431" tIns="0" rIns="91431" bIns="0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kern="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华文黑体" pitchFamily="2" charset="-122"/>
              </a:rPr>
              <a:t>研究成果</a:t>
            </a:r>
            <a:endParaRPr lang="zh-CN" altLang="en-US" sz="2000" kern="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</a:endParaRPr>
          </a:p>
        </p:txBody>
      </p:sp>
      <p:sp>
        <p:nvSpPr>
          <p:cNvPr id="44" name="TextBox 97"/>
          <p:cNvSpPr txBox="1"/>
          <p:nvPr/>
        </p:nvSpPr>
        <p:spPr>
          <a:xfrm>
            <a:off x="5864506" y="5101278"/>
            <a:ext cx="1925120" cy="7823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1000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微软雅黑" panose="020B0503020204020204" charset="-122"/>
                <a:ea typeface="微软雅黑" panose="020B0503020204020204" charset="-122"/>
              </a:rPr>
              <a:t>Lemon drops oat cake oat cake sugar plum sweet chocolate</a:t>
            </a:r>
            <a:endParaRPr lang="en-US" altLang="zh-CN" sz="1000" kern="0" dirty="0">
              <a:solidFill>
                <a:sysClr val="windowText" lastClr="000000">
                  <a:lumMod val="95000"/>
                  <a:lumOff val="5000"/>
                </a:sys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 rot="10800000" flipH="1">
            <a:off x="6179570" y="4456543"/>
            <a:ext cx="1359620" cy="552169"/>
            <a:chOff x="4714476" y="2188167"/>
            <a:chExt cx="1359620" cy="552169"/>
          </a:xfrm>
          <a:solidFill>
            <a:srgbClr val="5B9BD5"/>
          </a:solidFill>
        </p:grpSpPr>
        <p:sp>
          <p:nvSpPr>
            <p:cNvPr id="48" name="等腰三角形 47"/>
            <p:cNvSpPr/>
            <p:nvPr/>
          </p:nvSpPr>
          <p:spPr>
            <a:xfrm rot="10800000">
              <a:off x="5813900" y="2583325"/>
              <a:ext cx="224131" cy="157011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0" name="TextBox 102"/>
            <p:cNvSpPr txBox="1"/>
            <p:nvPr/>
          </p:nvSpPr>
          <p:spPr>
            <a:xfrm>
              <a:off x="4714476" y="2188167"/>
              <a:ext cx="1359620" cy="461665"/>
            </a:xfrm>
            <a:prstGeom prst="rect">
              <a:avLst/>
            </a:prstGeom>
            <a:grpFill/>
          </p:spPr>
          <p:txBody>
            <a:bodyPr wrap="square" rtlCol="0" anchor="ctr">
              <a:spAutoFit/>
            </a:bodyPr>
            <a:lstStyle/>
            <a:p>
              <a:pPr algn="just">
                <a:defRPr/>
              </a:pPr>
              <a:endParaRPr lang="zh-CN" altLang="en-US" sz="2400" kern="0" dirty="0">
                <a:solidFill>
                  <a:srgbClr val="001B36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7" name="TextBox 100"/>
          <p:cNvSpPr txBox="1"/>
          <p:nvPr/>
        </p:nvSpPr>
        <p:spPr>
          <a:xfrm>
            <a:off x="6293670" y="4503146"/>
            <a:ext cx="1257939" cy="407291"/>
          </a:xfrm>
          <a:prstGeom prst="rect">
            <a:avLst/>
          </a:prstGeom>
          <a:noFill/>
        </p:spPr>
        <p:txBody>
          <a:bodyPr wrap="square" lIns="91431" tIns="0" rIns="91431" bIns="0" rtlCol="0" anchor="t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000" kern="0" dirty="0">
                <a:solidFill>
                  <a:sysClr val="window" lastClr="FFFFFF"/>
                </a:solidFill>
                <a:latin typeface="微软雅黑" panose="020B0503020204020204" charset="-122"/>
                <a:ea typeface="微软雅黑" panose="020B0503020204020204" charset="-122"/>
                <a:cs typeface="华文黑体" pitchFamily="2" charset="-122"/>
              </a:rPr>
              <a:t>研究成果</a:t>
            </a:r>
            <a:endParaRPr lang="zh-CN" altLang="en-US" sz="2000" kern="0" dirty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" name="Rectangle 13"/>
          <p:cNvSpPr/>
          <p:nvPr/>
        </p:nvSpPr>
        <p:spPr>
          <a:xfrm>
            <a:off x="588012" y="1780328"/>
            <a:ext cx="11017248" cy="4059342"/>
          </a:xfrm>
          <a:prstGeom prst="rect">
            <a:avLst/>
          </a:prstGeom>
          <a:solidFill>
            <a:srgbClr val="5B9BD5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TextBox 3"/>
          <p:cNvSpPr txBox="1"/>
          <p:nvPr/>
        </p:nvSpPr>
        <p:spPr>
          <a:xfrm>
            <a:off x="1504951" y="3651602"/>
            <a:ext cx="918210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solidFill>
                  <a:schemeClr val="bg1"/>
                </a:solidFill>
              </a:rPr>
              <a:t>A wonderful serenity has taken possession of my entire soul, like these sweet mornings of spring which I enjoy my whole heart. I am alone, and feel the charm. which I enjoy with my heart. I am alone, and feel the charm.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" name="Freeform 451"/>
          <p:cNvSpPr>
            <a:spLocks noEditPoints="1"/>
          </p:cNvSpPr>
          <p:nvPr/>
        </p:nvSpPr>
        <p:spPr bwMode="auto">
          <a:xfrm>
            <a:off x="5908334" y="4706118"/>
            <a:ext cx="368984" cy="368982"/>
          </a:xfrm>
          <a:custGeom>
            <a:avLst/>
            <a:gdLst>
              <a:gd name="T0" fmla="*/ 28 w 56"/>
              <a:gd name="T1" fmla="*/ 4 h 56"/>
              <a:gd name="T2" fmla="*/ 52 w 56"/>
              <a:gd name="T3" fmla="*/ 28 h 56"/>
              <a:gd name="T4" fmla="*/ 28 w 56"/>
              <a:gd name="T5" fmla="*/ 52 h 56"/>
              <a:gd name="T6" fmla="*/ 4 w 56"/>
              <a:gd name="T7" fmla="*/ 28 h 56"/>
              <a:gd name="T8" fmla="*/ 28 w 56"/>
              <a:gd name="T9" fmla="*/ 4 h 56"/>
              <a:gd name="T10" fmla="*/ 28 w 56"/>
              <a:gd name="T11" fmla="*/ 0 h 56"/>
              <a:gd name="T12" fmla="*/ 0 w 56"/>
              <a:gd name="T13" fmla="*/ 28 h 56"/>
              <a:gd name="T14" fmla="*/ 28 w 56"/>
              <a:gd name="T15" fmla="*/ 56 h 56"/>
              <a:gd name="T16" fmla="*/ 56 w 56"/>
              <a:gd name="T17" fmla="*/ 28 h 56"/>
              <a:gd name="T18" fmla="*/ 28 w 56"/>
              <a:gd name="T1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6" h="56">
                <a:moveTo>
                  <a:pt x="28" y="4"/>
                </a:moveTo>
                <a:cubicBezTo>
                  <a:pt x="41" y="4"/>
                  <a:pt x="52" y="15"/>
                  <a:pt x="52" y="28"/>
                </a:cubicBezTo>
                <a:cubicBezTo>
                  <a:pt x="52" y="41"/>
                  <a:pt x="41" y="52"/>
                  <a:pt x="28" y="52"/>
                </a:cubicBezTo>
                <a:cubicBezTo>
                  <a:pt x="15" y="52"/>
                  <a:pt x="4" y="41"/>
                  <a:pt x="4" y="28"/>
                </a:cubicBezTo>
                <a:cubicBezTo>
                  <a:pt x="4" y="15"/>
                  <a:pt x="15" y="4"/>
                  <a:pt x="28" y="4"/>
                </a:cubicBezTo>
                <a:moveTo>
                  <a:pt x="28" y="0"/>
                </a:moveTo>
                <a:cubicBezTo>
                  <a:pt x="13" y="0"/>
                  <a:pt x="0" y="13"/>
                  <a:pt x="0" y="28"/>
                </a:cubicBezTo>
                <a:cubicBezTo>
                  <a:pt x="0" y="43"/>
                  <a:pt x="13" y="56"/>
                  <a:pt x="28" y="56"/>
                </a:cubicBezTo>
                <a:cubicBezTo>
                  <a:pt x="43" y="56"/>
                  <a:pt x="56" y="43"/>
                  <a:pt x="56" y="28"/>
                </a:cubicBezTo>
                <a:cubicBezTo>
                  <a:pt x="56" y="13"/>
                  <a:pt x="43" y="0"/>
                  <a:pt x="28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9" name="Freeform 452"/>
          <p:cNvSpPr/>
          <p:nvPr/>
        </p:nvSpPr>
        <p:spPr bwMode="auto">
          <a:xfrm>
            <a:off x="6029418" y="4778250"/>
            <a:ext cx="133167" cy="216395"/>
          </a:xfrm>
          <a:custGeom>
            <a:avLst/>
            <a:gdLst>
              <a:gd name="T0" fmla="*/ 0 w 48"/>
              <a:gd name="T1" fmla="*/ 66 h 78"/>
              <a:gd name="T2" fmla="*/ 34 w 48"/>
              <a:gd name="T3" fmla="*/ 38 h 78"/>
              <a:gd name="T4" fmla="*/ 0 w 48"/>
              <a:gd name="T5" fmla="*/ 12 h 78"/>
              <a:gd name="T6" fmla="*/ 0 w 48"/>
              <a:gd name="T7" fmla="*/ 0 h 78"/>
              <a:gd name="T8" fmla="*/ 48 w 48"/>
              <a:gd name="T9" fmla="*/ 38 h 78"/>
              <a:gd name="T10" fmla="*/ 0 w 48"/>
              <a:gd name="T11" fmla="*/ 78 h 78"/>
              <a:gd name="T12" fmla="*/ 0 w 48"/>
              <a:gd name="T13" fmla="*/ 66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78">
                <a:moveTo>
                  <a:pt x="0" y="66"/>
                </a:moveTo>
                <a:lnTo>
                  <a:pt x="34" y="38"/>
                </a:lnTo>
                <a:lnTo>
                  <a:pt x="0" y="12"/>
                </a:lnTo>
                <a:lnTo>
                  <a:pt x="0" y="0"/>
                </a:lnTo>
                <a:lnTo>
                  <a:pt x="48" y="38"/>
                </a:lnTo>
                <a:lnTo>
                  <a:pt x="0" y="78"/>
                </a:lnTo>
                <a:lnTo>
                  <a:pt x="0" y="6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2" name="Arrow: Quad 10"/>
          <p:cNvSpPr/>
          <p:nvPr/>
        </p:nvSpPr>
        <p:spPr>
          <a:xfrm>
            <a:off x="8797925" y="571500"/>
            <a:ext cx="2806700" cy="1708150"/>
          </a:xfrm>
          <a:custGeom>
            <a:avLst/>
            <a:gdLst>
              <a:gd name="T0" fmla="*/ 9934 w 12800"/>
              <a:gd name="T1" fmla="*/ 4202 h 7792"/>
              <a:gd name="T2" fmla="*/ 6623 w 12800"/>
              <a:gd name="T3" fmla="*/ 2783 h 7792"/>
              <a:gd name="T4" fmla="*/ 2894 w 12800"/>
              <a:gd name="T5" fmla="*/ 4202 h 7792"/>
              <a:gd name="T6" fmla="*/ 1837 w 12800"/>
              <a:gd name="T7" fmla="*/ 3757 h 7792"/>
              <a:gd name="T8" fmla="*/ 1837 w 12800"/>
              <a:gd name="T9" fmla="*/ 5037 h 7792"/>
              <a:gd name="T10" fmla="*/ 2115 w 12800"/>
              <a:gd name="T11" fmla="*/ 5426 h 7792"/>
              <a:gd name="T12" fmla="*/ 1837 w 12800"/>
              <a:gd name="T13" fmla="*/ 5816 h 7792"/>
              <a:gd name="T14" fmla="*/ 2143 w 12800"/>
              <a:gd name="T15" fmla="*/ 7179 h 7792"/>
              <a:gd name="T16" fmla="*/ 1197 w 12800"/>
              <a:gd name="T17" fmla="*/ 7179 h 7792"/>
              <a:gd name="T18" fmla="*/ 1503 w 12800"/>
              <a:gd name="T19" fmla="*/ 5788 h 7792"/>
              <a:gd name="T20" fmla="*/ 1252 w 12800"/>
              <a:gd name="T21" fmla="*/ 5399 h 7792"/>
              <a:gd name="T22" fmla="*/ 1503 w 12800"/>
              <a:gd name="T23" fmla="*/ 5009 h 7792"/>
              <a:gd name="T24" fmla="*/ 1503 w 12800"/>
              <a:gd name="T25" fmla="*/ 3618 h 7792"/>
              <a:gd name="T26" fmla="*/ 0 w 12800"/>
              <a:gd name="T27" fmla="*/ 3006 h 7792"/>
              <a:gd name="T28" fmla="*/ 6678 w 12800"/>
              <a:gd name="T29" fmla="*/ 0 h 7792"/>
              <a:gd name="T30" fmla="*/ 12800 w 12800"/>
              <a:gd name="T31" fmla="*/ 3033 h 7792"/>
              <a:gd name="T32" fmla="*/ 9934 w 12800"/>
              <a:gd name="T33" fmla="*/ 4202 h 7792"/>
              <a:gd name="T34" fmla="*/ 6511 w 12800"/>
              <a:gd name="T35" fmla="*/ 3479 h 7792"/>
              <a:gd name="T36" fmla="*/ 9517 w 12800"/>
              <a:gd name="T37" fmla="*/ 4508 h 7792"/>
              <a:gd name="T38" fmla="*/ 9517 w 12800"/>
              <a:gd name="T39" fmla="*/ 6985 h 7792"/>
              <a:gd name="T40" fmla="*/ 6344 w 12800"/>
              <a:gd name="T41" fmla="*/ 7792 h 7792"/>
              <a:gd name="T42" fmla="*/ 3534 w 12800"/>
              <a:gd name="T43" fmla="*/ 6985 h 7792"/>
              <a:gd name="T44" fmla="*/ 3534 w 12800"/>
              <a:gd name="T45" fmla="*/ 4508 h 7792"/>
              <a:gd name="T46" fmla="*/ 6511 w 12800"/>
              <a:gd name="T47" fmla="*/ 3479 h 7792"/>
              <a:gd name="T48" fmla="*/ 6483 w 12800"/>
              <a:gd name="T49" fmla="*/ 7346 h 7792"/>
              <a:gd name="T50" fmla="*/ 8904 w 12800"/>
              <a:gd name="T51" fmla="*/ 6734 h 7792"/>
              <a:gd name="T52" fmla="*/ 6483 w 12800"/>
              <a:gd name="T53" fmla="*/ 6122 h 7792"/>
              <a:gd name="T54" fmla="*/ 4063 w 12800"/>
              <a:gd name="T55" fmla="*/ 6734 h 7792"/>
              <a:gd name="T56" fmla="*/ 6483 w 12800"/>
              <a:gd name="T57" fmla="*/ 7346 h 7792"/>
              <a:gd name="T58" fmla="*/ 6483 w 12800"/>
              <a:gd name="T59" fmla="*/ 7346 h 77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2800" h="7792">
                <a:moveTo>
                  <a:pt x="9934" y="4202"/>
                </a:moveTo>
                <a:cubicBezTo>
                  <a:pt x="9934" y="4202"/>
                  <a:pt x="8543" y="2783"/>
                  <a:pt x="6623" y="2783"/>
                </a:cubicBezTo>
                <a:cubicBezTo>
                  <a:pt x="4730" y="2783"/>
                  <a:pt x="2894" y="4202"/>
                  <a:pt x="2894" y="4202"/>
                </a:cubicBezTo>
                <a:lnTo>
                  <a:pt x="1837" y="3757"/>
                </a:lnTo>
                <a:lnTo>
                  <a:pt x="1837" y="5037"/>
                </a:lnTo>
                <a:cubicBezTo>
                  <a:pt x="2003" y="5093"/>
                  <a:pt x="2115" y="5232"/>
                  <a:pt x="2115" y="5426"/>
                </a:cubicBezTo>
                <a:cubicBezTo>
                  <a:pt x="2115" y="5621"/>
                  <a:pt x="2003" y="5760"/>
                  <a:pt x="1837" y="5816"/>
                </a:cubicBezTo>
                <a:lnTo>
                  <a:pt x="2143" y="7179"/>
                </a:lnTo>
                <a:lnTo>
                  <a:pt x="1197" y="7179"/>
                </a:lnTo>
                <a:lnTo>
                  <a:pt x="1503" y="5788"/>
                </a:lnTo>
                <a:cubicBezTo>
                  <a:pt x="1363" y="5733"/>
                  <a:pt x="1252" y="5566"/>
                  <a:pt x="1252" y="5399"/>
                </a:cubicBezTo>
                <a:cubicBezTo>
                  <a:pt x="1252" y="5232"/>
                  <a:pt x="1363" y="5093"/>
                  <a:pt x="1503" y="5009"/>
                </a:cubicBezTo>
                <a:lnTo>
                  <a:pt x="1503" y="3618"/>
                </a:lnTo>
                <a:lnTo>
                  <a:pt x="0" y="3006"/>
                </a:lnTo>
                <a:lnTo>
                  <a:pt x="6678" y="0"/>
                </a:lnTo>
                <a:lnTo>
                  <a:pt x="12800" y="3033"/>
                </a:lnTo>
                <a:lnTo>
                  <a:pt x="9934" y="4202"/>
                </a:lnTo>
                <a:close/>
                <a:moveTo>
                  <a:pt x="6511" y="3479"/>
                </a:moveTo>
                <a:cubicBezTo>
                  <a:pt x="8459" y="3479"/>
                  <a:pt x="9517" y="4508"/>
                  <a:pt x="9517" y="4508"/>
                </a:cubicBezTo>
                <a:lnTo>
                  <a:pt x="9517" y="6985"/>
                </a:lnTo>
                <a:cubicBezTo>
                  <a:pt x="9517" y="6985"/>
                  <a:pt x="8403" y="7792"/>
                  <a:pt x="6344" y="7792"/>
                </a:cubicBezTo>
                <a:cubicBezTo>
                  <a:pt x="4285" y="7792"/>
                  <a:pt x="3534" y="6985"/>
                  <a:pt x="3534" y="6985"/>
                </a:cubicBezTo>
                <a:lnTo>
                  <a:pt x="3534" y="4508"/>
                </a:lnTo>
                <a:cubicBezTo>
                  <a:pt x="3562" y="4508"/>
                  <a:pt x="4591" y="3479"/>
                  <a:pt x="6511" y="3479"/>
                </a:cubicBezTo>
                <a:close/>
                <a:moveTo>
                  <a:pt x="6483" y="7346"/>
                </a:moveTo>
                <a:cubicBezTo>
                  <a:pt x="7819" y="7346"/>
                  <a:pt x="8904" y="7068"/>
                  <a:pt x="8904" y="6734"/>
                </a:cubicBezTo>
                <a:cubicBezTo>
                  <a:pt x="8904" y="6400"/>
                  <a:pt x="7819" y="6122"/>
                  <a:pt x="6483" y="6122"/>
                </a:cubicBezTo>
                <a:cubicBezTo>
                  <a:pt x="5148" y="6122"/>
                  <a:pt x="4063" y="6400"/>
                  <a:pt x="4063" y="6734"/>
                </a:cubicBezTo>
                <a:cubicBezTo>
                  <a:pt x="4063" y="7068"/>
                  <a:pt x="5148" y="7346"/>
                  <a:pt x="6483" y="7346"/>
                </a:cubicBezTo>
                <a:close/>
                <a:moveTo>
                  <a:pt x="6483" y="7346"/>
                </a:moveTo>
                <a:close/>
              </a:path>
            </a:pathLst>
          </a:custGeom>
          <a:solidFill>
            <a:srgbClr val="FE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d-ID"/>
          </a:p>
        </p:txBody>
      </p:sp>
      <p:sp>
        <p:nvSpPr>
          <p:cNvPr id="13" name="TextBox 3"/>
          <p:cNvSpPr txBox="1"/>
          <p:nvPr/>
        </p:nvSpPr>
        <p:spPr>
          <a:xfrm>
            <a:off x="1504951" y="2919806"/>
            <a:ext cx="918210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solidFill>
                  <a:schemeClr val="bg1"/>
                </a:solidFill>
              </a:rPr>
              <a:t>A wonderful serenity has taken possession of my entire soul, like these sweet mornings of spring which I enjoy my whole heart. I am alone, and feel the charm. which I enjoy with my heart. I am alone, and feel the charm.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080339" y="220134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华文细黑"/>
                <a:ea typeface="微软雅黑" panose="020B0503020204020204" charset="-122"/>
                <a:cs typeface="+mn-cs"/>
              </a:rPr>
              <a:t>研究成果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细黑"/>
              <a:ea typeface="微软雅黑" panose="020B0503020204020204" charset="-122"/>
              <a:cs typeface="+mn-cs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4" name="六边形 53"/>
          <p:cNvSpPr/>
          <p:nvPr/>
        </p:nvSpPr>
        <p:spPr>
          <a:xfrm rot="16200000">
            <a:off x="5300951" y="2766866"/>
            <a:ext cx="1523765" cy="1434131"/>
          </a:xfrm>
          <a:prstGeom prst="hexagon">
            <a:avLst/>
          </a:prstGeom>
          <a:solidFill>
            <a:srgbClr val="5B9BD5"/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1" cstate="screen">
            <a:lum bright="70000" contrast="-70000"/>
          </a:blip>
          <a:stretch>
            <a:fillRect/>
          </a:stretch>
        </p:blipFill>
        <p:spPr>
          <a:xfrm>
            <a:off x="5769963" y="3166991"/>
            <a:ext cx="603448" cy="603448"/>
          </a:xfrm>
          <a:prstGeom prst="rect">
            <a:avLst/>
          </a:prstGeom>
        </p:spPr>
      </p:pic>
      <p:sp>
        <p:nvSpPr>
          <p:cNvPr id="56" name="六边形 55"/>
          <p:cNvSpPr/>
          <p:nvPr/>
        </p:nvSpPr>
        <p:spPr>
          <a:xfrm rot="16200000">
            <a:off x="4531983" y="1498087"/>
            <a:ext cx="1523765" cy="1434131"/>
          </a:xfrm>
          <a:prstGeom prst="hexagon">
            <a:avLst/>
          </a:prstGeom>
          <a:solidFill>
            <a:srgbClr val="FEE89D"/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5000995" y="1898211"/>
            <a:ext cx="603448" cy="603448"/>
          </a:xfrm>
          <a:prstGeom prst="rect">
            <a:avLst/>
          </a:prstGeom>
        </p:spPr>
      </p:pic>
      <p:sp>
        <p:nvSpPr>
          <p:cNvPr id="58" name="六边形 57"/>
          <p:cNvSpPr/>
          <p:nvPr/>
        </p:nvSpPr>
        <p:spPr>
          <a:xfrm rot="16200000">
            <a:off x="3757870" y="2766864"/>
            <a:ext cx="1523765" cy="1434131"/>
          </a:xfrm>
          <a:prstGeom prst="hexagon">
            <a:avLst/>
          </a:prstGeom>
          <a:solidFill>
            <a:schemeClr val="bg1">
              <a:lumMod val="85000"/>
            </a:schemeClr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9" name="图片 58"/>
          <p:cNvPicPr>
            <a:picLocks noChangeAspect="1"/>
          </p:cNvPicPr>
          <p:nvPr/>
        </p:nvPicPr>
        <p:blipFill>
          <a:blip r:embed="rId3" cstate="screen">
            <a:biLevel thresh="50000"/>
          </a:blip>
          <a:stretch>
            <a:fillRect/>
          </a:stretch>
        </p:blipFill>
        <p:spPr>
          <a:xfrm>
            <a:off x="4226881" y="3166990"/>
            <a:ext cx="603448" cy="603448"/>
          </a:xfrm>
          <a:prstGeom prst="rect">
            <a:avLst/>
          </a:prstGeom>
        </p:spPr>
      </p:pic>
      <p:sp>
        <p:nvSpPr>
          <p:cNvPr id="60" name="六边形 59"/>
          <p:cNvSpPr/>
          <p:nvPr/>
        </p:nvSpPr>
        <p:spPr>
          <a:xfrm rot="16200000">
            <a:off x="4531983" y="4077970"/>
            <a:ext cx="1523765" cy="1434131"/>
          </a:xfrm>
          <a:prstGeom prst="hexagon">
            <a:avLst/>
          </a:prstGeom>
          <a:solidFill>
            <a:srgbClr val="5B9BD5"/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1" name="图片 60"/>
          <p:cNvPicPr>
            <a:picLocks noChangeAspect="1"/>
          </p:cNvPicPr>
          <p:nvPr/>
        </p:nvPicPr>
        <p:blipFill>
          <a:blip r:embed="rId4">
            <a:biLevel thresh="50000"/>
          </a:blip>
          <a:stretch>
            <a:fillRect/>
          </a:stretch>
        </p:blipFill>
        <p:spPr>
          <a:xfrm>
            <a:off x="5000995" y="4478095"/>
            <a:ext cx="603448" cy="603448"/>
          </a:xfrm>
          <a:prstGeom prst="rect">
            <a:avLst/>
          </a:prstGeom>
        </p:spPr>
      </p:pic>
      <p:sp>
        <p:nvSpPr>
          <p:cNvPr id="62" name="六边形 61"/>
          <p:cNvSpPr/>
          <p:nvPr/>
        </p:nvSpPr>
        <p:spPr>
          <a:xfrm rot="16200000">
            <a:off x="6131287" y="4012382"/>
            <a:ext cx="1523765" cy="1434131"/>
          </a:xfrm>
          <a:prstGeom prst="hexagon">
            <a:avLst/>
          </a:prstGeom>
          <a:solidFill>
            <a:srgbClr val="FEE89D"/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3" name="图片 62"/>
          <p:cNvPicPr>
            <a:picLocks noChangeAspect="1"/>
          </p:cNvPicPr>
          <p:nvPr/>
        </p:nvPicPr>
        <p:blipFill>
          <a:blip r:embed="rId5" cstate="screen">
            <a:biLevel thresh="50000"/>
          </a:blip>
          <a:stretch>
            <a:fillRect/>
          </a:stretch>
        </p:blipFill>
        <p:spPr>
          <a:xfrm>
            <a:off x="6600299" y="4406591"/>
            <a:ext cx="603448" cy="645712"/>
          </a:xfrm>
          <a:prstGeom prst="rect">
            <a:avLst/>
          </a:prstGeom>
        </p:spPr>
      </p:pic>
      <p:sp>
        <p:nvSpPr>
          <p:cNvPr id="64" name="六边形 63"/>
          <p:cNvSpPr/>
          <p:nvPr/>
        </p:nvSpPr>
        <p:spPr>
          <a:xfrm rot="16200000">
            <a:off x="6839499" y="2733128"/>
            <a:ext cx="1523765" cy="1434131"/>
          </a:xfrm>
          <a:prstGeom prst="hexagon">
            <a:avLst/>
          </a:prstGeom>
          <a:solidFill>
            <a:schemeClr val="bg1">
              <a:lumMod val="85000"/>
            </a:schemeClr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5" name="图片 64"/>
          <p:cNvPicPr>
            <a:picLocks noChangeAspect="1"/>
          </p:cNvPicPr>
          <p:nvPr/>
        </p:nvPicPr>
        <p:blipFill>
          <a:blip r:embed="rId6" cstate="screen">
            <a:biLevel thresh="50000"/>
          </a:blip>
          <a:stretch>
            <a:fillRect/>
          </a:stretch>
        </p:blipFill>
        <p:spPr>
          <a:xfrm>
            <a:off x="7299757" y="3298344"/>
            <a:ext cx="631387" cy="350769"/>
          </a:xfrm>
          <a:prstGeom prst="rect">
            <a:avLst/>
          </a:prstGeom>
        </p:spPr>
      </p:pic>
      <p:sp>
        <p:nvSpPr>
          <p:cNvPr id="66" name="六边形 65"/>
          <p:cNvSpPr/>
          <p:nvPr/>
        </p:nvSpPr>
        <p:spPr>
          <a:xfrm rot="16200000">
            <a:off x="6104678" y="1457674"/>
            <a:ext cx="1523765" cy="1434131"/>
          </a:xfrm>
          <a:prstGeom prst="hexagon">
            <a:avLst/>
          </a:prstGeom>
          <a:solidFill>
            <a:srgbClr val="5B9BD5"/>
          </a:solidFill>
          <a:ln w="15875" cap="rnd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7" name="图片 66"/>
          <p:cNvPicPr>
            <a:picLocks noChangeAspect="1"/>
          </p:cNvPicPr>
          <p:nvPr/>
        </p:nvPicPr>
        <p:blipFill>
          <a:blip r:embed="rId7">
            <a:biLevel thresh="50000"/>
          </a:blip>
          <a:stretch>
            <a:fillRect/>
          </a:stretch>
        </p:blipFill>
        <p:spPr>
          <a:xfrm>
            <a:off x="6445620" y="1736040"/>
            <a:ext cx="877401" cy="877401"/>
          </a:xfrm>
          <a:prstGeom prst="rect">
            <a:avLst/>
          </a:prstGeom>
        </p:spPr>
      </p:pic>
      <p:sp>
        <p:nvSpPr>
          <p:cNvPr id="68" name="矩形 67"/>
          <p:cNvSpPr/>
          <p:nvPr/>
        </p:nvSpPr>
        <p:spPr>
          <a:xfrm flipH="1">
            <a:off x="7835136" y="1906676"/>
            <a:ext cx="2889855" cy="810440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7848959" y="1579244"/>
            <a:ext cx="3117556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" name="矩形 69"/>
          <p:cNvSpPr/>
          <p:nvPr/>
        </p:nvSpPr>
        <p:spPr>
          <a:xfrm flipH="1">
            <a:off x="8644980" y="3250330"/>
            <a:ext cx="2889855" cy="810440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8658803" y="2922897"/>
            <a:ext cx="3117556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2" name="矩形 71"/>
          <p:cNvSpPr/>
          <p:nvPr/>
        </p:nvSpPr>
        <p:spPr>
          <a:xfrm flipH="1">
            <a:off x="7882919" y="4704488"/>
            <a:ext cx="2889855" cy="810440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896742" y="4377056"/>
            <a:ext cx="3117556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" name="矩形 73"/>
          <p:cNvSpPr/>
          <p:nvPr/>
        </p:nvSpPr>
        <p:spPr>
          <a:xfrm flipH="1">
            <a:off x="1329178" y="4790576"/>
            <a:ext cx="2841826" cy="841218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1837259" y="4417200"/>
            <a:ext cx="2253459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6" name="矩形 75"/>
          <p:cNvSpPr/>
          <p:nvPr/>
        </p:nvSpPr>
        <p:spPr>
          <a:xfrm flipH="1">
            <a:off x="960863" y="3310003"/>
            <a:ext cx="2841826" cy="841218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468941" y="2936626"/>
            <a:ext cx="2253459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8" name="矩形 77"/>
          <p:cNvSpPr/>
          <p:nvPr/>
        </p:nvSpPr>
        <p:spPr>
          <a:xfrm flipH="1">
            <a:off x="1237145" y="1952622"/>
            <a:ext cx="2801930" cy="810440"/>
          </a:xfrm>
          <a:prstGeom prst="rect">
            <a:avLst/>
          </a:prstGeom>
          <a:effectLst/>
        </p:spPr>
        <p:txBody>
          <a:bodyPr wrap="square" lIns="162524" tIns="81261" rIns="162524" bIns="81261">
            <a:spAutoFit/>
          </a:bodyPr>
          <a:lstStyle/>
          <a:p>
            <a:pPr>
              <a:defRPr/>
            </a:pPr>
            <a:r>
              <a:rPr lang="en-US" altLang="zh-CN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A wonderful serenity has taken possession of my entire soul, like these sweet mornings of spring which I enjoy my whole heart. </a:t>
            </a:r>
            <a:endParaRPr lang="en-US" altLang="zh-CN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969409" y="1579244"/>
            <a:ext cx="2253459" cy="433414"/>
          </a:xfrm>
          <a:prstGeom prst="rect">
            <a:avLst/>
          </a:prstGeom>
        </p:spPr>
        <p:txBody>
          <a:bodyPr wrap="square" lIns="162524" tIns="81261" rIns="162524" bIns="81261">
            <a:spAutoFit/>
          </a:bodyPr>
          <a:lstStyle/>
          <a:p>
            <a:pPr algn="just" defTabSz="1624965">
              <a:lnSpc>
                <a:spcPts val="2135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论文总结</a:t>
            </a:r>
            <a:endParaRPr lang="zh-CN" altLang="en-US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7163" y="221010"/>
            <a:ext cx="201168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输入标题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94836" y="511206"/>
            <a:ext cx="1247457" cy="307777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预览图_千图网_编号35725501"/>
          <p:cNvPicPr>
            <a:picLocks noChangeAspect="1"/>
          </p:cNvPicPr>
          <p:nvPr/>
        </p:nvPicPr>
        <p:blipFill>
          <a:blip r:embed="rId1"/>
          <a:srcRect t="49936" b="7437"/>
          <a:stretch>
            <a:fillRect/>
          </a:stretch>
        </p:blipFill>
        <p:spPr>
          <a:xfrm>
            <a:off x="-1905" y="-45085"/>
            <a:ext cx="12192000" cy="6948170"/>
          </a:xfrm>
          <a:prstGeom prst="rect">
            <a:avLst/>
          </a:prstGeom>
        </p:spPr>
      </p:pic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288925" y="3439319"/>
            <a:ext cx="46386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489960" y="2387818"/>
            <a:ext cx="5212080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+mn-ea"/>
                <a:sym typeface="+mn-lt"/>
              </a:rPr>
              <a:t>感谢您的聆听</a:t>
            </a:r>
            <a:endParaRPr lang="zh-CN" altLang="en-US" sz="66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300288" y="3427829"/>
            <a:ext cx="7591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dirty="0">
                <a:cs typeface="+mn-ea"/>
                <a:sym typeface="+mn-lt"/>
              </a:rPr>
              <a:t>PAN TONG'S CLASSIC BLUE THESIS DEFENSE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435600" y="946250"/>
            <a:ext cx="1320800" cy="1320800"/>
          </a:xfrm>
          <a:prstGeom prst="ellipse">
            <a:avLst/>
          </a:prstGeom>
          <a:solidFill>
            <a:srgbClr val="FEE89D"/>
          </a:solidFill>
          <a:ln w="57150"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library-books_18476"/>
          <p:cNvSpPr>
            <a:spLocks noChangeAspect="1"/>
          </p:cNvSpPr>
          <p:nvPr/>
        </p:nvSpPr>
        <p:spPr bwMode="auto">
          <a:xfrm>
            <a:off x="5752285" y="1298178"/>
            <a:ext cx="687430" cy="581058"/>
          </a:xfrm>
          <a:custGeom>
            <a:avLst/>
            <a:gdLst>
              <a:gd name="connsiteX0" fmla="*/ 217420 w 608094"/>
              <a:gd name="connsiteY0" fmla="*/ 438401 h 513999"/>
              <a:gd name="connsiteX1" fmla="*/ 205206 w 608094"/>
              <a:gd name="connsiteY1" fmla="*/ 450598 h 513999"/>
              <a:gd name="connsiteX2" fmla="*/ 217420 w 608094"/>
              <a:gd name="connsiteY2" fmla="*/ 462795 h 513999"/>
              <a:gd name="connsiteX3" fmla="*/ 276185 w 608094"/>
              <a:gd name="connsiteY3" fmla="*/ 462680 h 513999"/>
              <a:gd name="connsiteX4" fmla="*/ 288399 w 608094"/>
              <a:gd name="connsiteY4" fmla="*/ 450598 h 513999"/>
              <a:gd name="connsiteX5" fmla="*/ 276185 w 608094"/>
              <a:gd name="connsiteY5" fmla="*/ 438516 h 513999"/>
              <a:gd name="connsiteX6" fmla="*/ 41718 w 608094"/>
              <a:gd name="connsiteY6" fmla="*/ 438401 h 513999"/>
              <a:gd name="connsiteX7" fmla="*/ 29502 w 608094"/>
              <a:gd name="connsiteY7" fmla="*/ 450598 h 513999"/>
              <a:gd name="connsiteX8" fmla="*/ 41718 w 608094"/>
              <a:gd name="connsiteY8" fmla="*/ 462795 h 513999"/>
              <a:gd name="connsiteX9" fmla="*/ 100491 w 608094"/>
              <a:gd name="connsiteY9" fmla="*/ 462680 h 513999"/>
              <a:gd name="connsiteX10" fmla="*/ 112591 w 608094"/>
              <a:gd name="connsiteY10" fmla="*/ 450598 h 513999"/>
              <a:gd name="connsiteX11" fmla="*/ 100491 w 608094"/>
              <a:gd name="connsiteY11" fmla="*/ 438516 h 513999"/>
              <a:gd name="connsiteX12" fmla="*/ 217535 w 608094"/>
              <a:gd name="connsiteY12" fmla="*/ 90327 h 513999"/>
              <a:gd name="connsiteX13" fmla="*/ 205321 w 608094"/>
              <a:gd name="connsiteY13" fmla="*/ 102524 h 513999"/>
              <a:gd name="connsiteX14" fmla="*/ 217535 w 608094"/>
              <a:gd name="connsiteY14" fmla="*/ 114721 h 513999"/>
              <a:gd name="connsiteX15" fmla="*/ 276300 w 608094"/>
              <a:gd name="connsiteY15" fmla="*/ 114721 h 513999"/>
              <a:gd name="connsiteX16" fmla="*/ 288399 w 608094"/>
              <a:gd name="connsiteY16" fmla="*/ 102524 h 513999"/>
              <a:gd name="connsiteX17" fmla="*/ 276300 w 608094"/>
              <a:gd name="connsiteY17" fmla="*/ 90327 h 513999"/>
              <a:gd name="connsiteX18" fmla="*/ 41718 w 608094"/>
              <a:gd name="connsiteY18" fmla="*/ 90327 h 513999"/>
              <a:gd name="connsiteX19" fmla="*/ 29617 w 608094"/>
              <a:gd name="connsiteY19" fmla="*/ 102524 h 513999"/>
              <a:gd name="connsiteX20" fmla="*/ 41718 w 608094"/>
              <a:gd name="connsiteY20" fmla="*/ 114721 h 513999"/>
              <a:gd name="connsiteX21" fmla="*/ 100491 w 608094"/>
              <a:gd name="connsiteY21" fmla="*/ 114721 h 513999"/>
              <a:gd name="connsiteX22" fmla="*/ 112591 w 608094"/>
              <a:gd name="connsiteY22" fmla="*/ 102524 h 513999"/>
              <a:gd name="connsiteX23" fmla="*/ 100491 w 608094"/>
              <a:gd name="connsiteY23" fmla="*/ 90327 h 513999"/>
              <a:gd name="connsiteX24" fmla="*/ 357302 w 608094"/>
              <a:gd name="connsiteY24" fmla="*/ 33254 h 513999"/>
              <a:gd name="connsiteX25" fmla="*/ 381620 w 608094"/>
              <a:gd name="connsiteY25" fmla="*/ 48903 h 513999"/>
              <a:gd name="connsiteX26" fmla="*/ 476931 w 608094"/>
              <a:gd name="connsiteY26" fmla="*/ 484904 h 513999"/>
              <a:gd name="connsiteX27" fmla="*/ 461257 w 608094"/>
              <a:gd name="connsiteY27" fmla="*/ 509299 h 513999"/>
              <a:gd name="connsiteX28" fmla="*/ 436939 w 608094"/>
              <a:gd name="connsiteY28" fmla="*/ 493649 h 513999"/>
              <a:gd name="connsiteX29" fmla="*/ 341628 w 608094"/>
              <a:gd name="connsiteY29" fmla="*/ 57534 h 513999"/>
              <a:gd name="connsiteX30" fmla="*/ 357302 w 608094"/>
              <a:gd name="connsiteY30" fmla="*/ 33254 h 513999"/>
              <a:gd name="connsiteX31" fmla="*/ 405056 w 608094"/>
              <a:gd name="connsiteY31" fmla="*/ 22956 h 513999"/>
              <a:gd name="connsiteX32" fmla="*/ 416229 w 608094"/>
              <a:gd name="connsiteY32" fmla="*/ 30089 h 513999"/>
              <a:gd name="connsiteX33" fmla="*/ 516092 w 608094"/>
              <a:gd name="connsiteY33" fmla="*/ 487647 h 513999"/>
              <a:gd name="connsiteX34" fmla="*/ 508951 w 608094"/>
              <a:gd name="connsiteY34" fmla="*/ 498807 h 513999"/>
              <a:gd name="connsiteX35" fmla="*/ 497663 w 608094"/>
              <a:gd name="connsiteY35" fmla="*/ 491674 h 513999"/>
              <a:gd name="connsiteX36" fmla="*/ 397800 w 608094"/>
              <a:gd name="connsiteY36" fmla="*/ 34116 h 513999"/>
              <a:gd name="connsiteX37" fmla="*/ 405056 w 608094"/>
              <a:gd name="connsiteY37" fmla="*/ 22956 h 513999"/>
              <a:gd name="connsiteX38" fmla="*/ 437759 w 608094"/>
              <a:gd name="connsiteY38" fmla="*/ 15758 h 513999"/>
              <a:gd name="connsiteX39" fmla="*/ 449054 w 608094"/>
              <a:gd name="connsiteY39" fmla="*/ 22892 h 513999"/>
              <a:gd name="connsiteX40" fmla="*/ 548976 w 608094"/>
              <a:gd name="connsiteY40" fmla="*/ 480517 h 513999"/>
              <a:gd name="connsiteX41" fmla="*/ 541715 w 608094"/>
              <a:gd name="connsiteY41" fmla="*/ 491679 h 513999"/>
              <a:gd name="connsiteX42" fmla="*/ 530535 w 608094"/>
              <a:gd name="connsiteY42" fmla="*/ 484544 h 513999"/>
              <a:gd name="connsiteX43" fmla="*/ 430614 w 608094"/>
              <a:gd name="connsiteY43" fmla="*/ 26920 h 513999"/>
              <a:gd name="connsiteX44" fmla="*/ 437759 w 608094"/>
              <a:gd name="connsiteY44" fmla="*/ 15758 h 513999"/>
              <a:gd name="connsiteX45" fmla="*/ 488012 w 608094"/>
              <a:gd name="connsiteY45" fmla="*/ 4886 h 513999"/>
              <a:gd name="connsiteX46" fmla="*/ 512325 w 608094"/>
              <a:gd name="connsiteY46" fmla="*/ 20419 h 513999"/>
              <a:gd name="connsiteX47" fmla="*/ 607618 w 608094"/>
              <a:gd name="connsiteY47" fmla="*/ 456470 h 513999"/>
              <a:gd name="connsiteX48" fmla="*/ 591947 w 608094"/>
              <a:gd name="connsiteY48" fmla="*/ 480746 h 513999"/>
              <a:gd name="connsiteX49" fmla="*/ 567634 w 608094"/>
              <a:gd name="connsiteY49" fmla="*/ 465099 h 513999"/>
              <a:gd name="connsiteX50" fmla="*/ 472456 w 608094"/>
              <a:gd name="connsiteY50" fmla="*/ 29163 h 513999"/>
              <a:gd name="connsiteX51" fmla="*/ 488012 w 608094"/>
              <a:gd name="connsiteY51" fmla="*/ 4886 h 513999"/>
              <a:gd name="connsiteX52" fmla="*/ 210622 w 608094"/>
              <a:gd name="connsiteY52" fmla="*/ 0 h 513999"/>
              <a:gd name="connsiteX53" fmla="*/ 283099 w 608094"/>
              <a:gd name="connsiteY53" fmla="*/ 115 h 513999"/>
              <a:gd name="connsiteX54" fmla="*/ 317782 w 608094"/>
              <a:gd name="connsiteY54" fmla="*/ 34750 h 513999"/>
              <a:gd name="connsiteX55" fmla="*/ 317551 w 608094"/>
              <a:gd name="connsiteY55" fmla="*/ 479364 h 513999"/>
              <a:gd name="connsiteX56" fmla="*/ 282868 w 608094"/>
              <a:gd name="connsiteY56" fmla="*/ 513999 h 513999"/>
              <a:gd name="connsiteX57" fmla="*/ 210391 w 608094"/>
              <a:gd name="connsiteY57" fmla="*/ 513999 h 513999"/>
              <a:gd name="connsiteX58" fmla="*/ 175708 w 608094"/>
              <a:gd name="connsiteY58" fmla="*/ 479249 h 513999"/>
              <a:gd name="connsiteX59" fmla="*/ 176054 w 608094"/>
              <a:gd name="connsiteY59" fmla="*/ 34635 h 513999"/>
              <a:gd name="connsiteX60" fmla="*/ 210622 w 608094"/>
              <a:gd name="connsiteY60" fmla="*/ 0 h 513999"/>
              <a:gd name="connsiteX61" fmla="*/ 34918 w 608094"/>
              <a:gd name="connsiteY61" fmla="*/ 0 h 513999"/>
              <a:gd name="connsiteX62" fmla="*/ 107290 w 608094"/>
              <a:gd name="connsiteY62" fmla="*/ 115 h 513999"/>
              <a:gd name="connsiteX63" fmla="*/ 141978 w 608094"/>
              <a:gd name="connsiteY63" fmla="*/ 34750 h 513999"/>
              <a:gd name="connsiteX64" fmla="*/ 141748 w 608094"/>
              <a:gd name="connsiteY64" fmla="*/ 479364 h 513999"/>
              <a:gd name="connsiteX65" fmla="*/ 106944 w 608094"/>
              <a:gd name="connsiteY65" fmla="*/ 513999 h 513999"/>
              <a:gd name="connsiteX66" fmla="*/ 34573 w 608094"/>
              <a:gd name="connsiteY66" fmla="*/ 513999 h 513999"/>
              <a:gd name="connsiteX67" fmla="*/ 0 w 608094"/>
              <a:gd name="connsiteY67" fmla="*/ 479249 h 513999"/>
              <a:gd name="connsiteX68" fmla="*/ 230 w 608094"/>
              <a:gd name="connsiteY68" fmla="*/ 34635 h 513999"/>
              <a:gd name="connsiteX69" fmla="*/ 34918 w 608094"/>
              <a:gd name="connsiteY69" fmla="*/ 0 h 513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8094" h="513999">
                <a:moveTo>
                  <a:pt x="217420" y="438401"/>
                </a:moveTo>
                <a:cubicBezTo>
                  <a:pt x="210737" y="438401"/>
                  <a:pt x="205206" y="443924"/>
                  <a:pt x="205206" y="450598"/>
                </a:cubicBezTo>
                <a:cubicBezTo>
                  <a:pt x="205206" y="457272"/>
                  <a:pt x="210737" y="462795"/>
                  <a:pt x="217420" y="462795"/>
                </a:cubicBezTo>
                <a:lnTo>
                  <a:pt x="276185" y="462680"/>
                </a:lnTo>
                <a:cubicBezTo>
                  <a:pt x="282983" y="462680"/>
                  <a:pt x="288399" y="457387"/>
                  <a:pt x="288399" y="450598"/>
                </a:cubicBezTo>
                <a:cubicBezTo>
                  <a:pt x="288399" y="443924"/>
                  <a:pt x="282868" y="438516"/>
                  <a:pt x="276185" y="438516"/>
                </a:cubicBezTo>
                <a:close/>
                <a:moveTo>
                  <a:pt x="41718" y="438401"/>
                </a:moveTo>
                <a:cubicBezTo>
                  <a:pt x="34918" y="438401"/>
                  <a:pt x="29502" y="443924"/>
                  <a:pt x="29502" y="450598"/>
                </a:cubicBezTo>
                <a:cubicBezTo>
                  <a:pt x="29502" y="457272"/>
                  <a:pt x="35034" y="462795"/>
                  <a:pt x="41718" y="462795"/>
                </a:cubicBezTo>
                <a:lnTo>
                  <a:pt x="100491" y="462680"/>
                </a:lnTo>
                <a:cubicBezTo>
                  <a:pt x="107175" y="462680"/>
                  <a:pt x="112591" y="457387"/>
                  <a:pt x="112591" y="450598"/>
                </a:cubicBezTo>
                <a:cubicBezTo>
                  <a:pt x="112591" y="443924"/>
                  <a:pt x="107175" y="438516"/>
                  <a:pt x="100491" y="438516"/>
                </a:cubicBezTo>
                <a:close/>
                <a:moveTo>
                  <a:pt x="217535" y="90327"/>
                </a:moveTo>
                <a:cubicBezTo>
                  <a:pt x="210737" y="90327"/>
                  <a:pt x="205321" y="95850"/>
                  <a:pt x="205321" y="102524"/>
                </a:cubicBezTo>
                <a:cubicBezTo>
                  <a:pt x="205321" y="109198"/>
                  <a:pt x="210737" y="114721"/>
                  <a:pt x="217535" y="114721"/>
                </a:cubicBezTo>
                <a:lnTo>
                  <a:pt x="276300" y="114721"/>
                </a:lnTo>
                <a:cubicBezTo>
                  <a:pt x="282983" y="114721"/>
                  <a:pt x="288399" y="109198"/>
                  <a:pt x="288399" y="102524"/>
                </a:cubicBezTo>
                <a:cubicBezTo>
                  <a:pt x="288399" y="95850"/>
                  <a:pt x="282983" y="90327"/>
                  <a:pt x="276300" y="90327"/>
                </a:cubicBezTo>
                <a:close/>
                <a:moveTo>
                  <a:pt x="41718" y="90327"/>
                </a:moveTo>
                <a:cubicBezTo>
                  <a:pt x="35034" y="90327"/>
                  <a:pt x="29617" y="95850"/>
                  <a:pt x="29617" y="102524"/>
                </a:cubicBezTo>
                <a:cubicBezTo>
                  <a:pt x="29617" y="109198"/>
                  <a:pt x="35034" y="114721"/>
                  <a:pt x="41718" y="114721"/>
                </a:cubicBezTo>
                <a:lnTo>
                  <a:pt x="100491" y="114721"/>
                </a:lnTo>
                <a:cubicBezTo>
                  <a:pt x="107175" y="114721"/>
                  <a:pt x="112591" y="109198"/>
                  <a:pt x="112591" y="102524"/>
                </a:cubicBezTo>
                <a:cubicBezTo>
                  <a:pt x="112591" y="95850"/>
                  <a:pt x="107175" y="90327"/>
                  <a:pt x="100491" y="90327"/>
                </a:cubicBezTo>
                <a:close/>
                <a:moveTo>
                  <a:pt x="357302" y="33254"/>
                </a:moveTo>
                <a:cubicBezTo>
                  <a:pt x="368366" y="30837"/>
                  <a:pt x="379199" y="37857"/>
                  <a:pt x="381620" y="48903"/>
                </a:cubicBezTo>
                <a:lnTo>
                  <a:pt x="476931" y="484904"/>
                </a:lnTo>
                <a:cubicBezTo>
                  <a:pt x="479351" y="495951"/>
                  <a:pt x="472321" y="506882"/>
                  <a:pt x="461257" y="509299"/>
                </a:cubicBezTo>
                <a:cubicBezTo>
                  <a:pt x="450193" y="511600"/>
                  <a:pt x="439360" y="504696"/>
                  <a:pt x="436939" y="493649"/>
                </a:cubicBezTo>
                <a:lnTo>
                  <a:pt x="341628" y="57534"/>
                </a:lnTo>
                <a:cubicBezTo>
                  <a:pt x="339208" y="46602"/>
                  <a:pt x="346238" y="35670"/>
                  <a:pt x="357302" y="33254"/>
                </a:cubicBezTo>
                <a:close/>
                <a:moveTo>
                  <a:pt x="405056" y="22956"/>
                </a:moveTo>
                <a:cubicBezTo>
                  <a:pt x="410124" y="21805"/>
                  <a:pt x="415077" y="25027"/>
                  <a:pt x="416229" y="30089"/>
                </a:cubicBezTo>
                <a:lnTo>
                  <a:pt x="516092" y="487647"/>
                </a:lnTo>
                <a:cubicBezTo>
                  <a:pt x="517244" y="492709"/>
                  <a:pt x="514019" y="497771"/>
                  <a:pt x="508951" y="498807"/>
                </a:cubicBezTo>
                <a:cubicBezTo>
                  <a:pt x="503883" y="499957"/>
                  <a:pt x="498815" y="496736"/>
                  <a:pt x="497663" y="491674"/>
                </a:cubicBezTo>
                <a:lnTo>
                  <a:pt x="397800" y="34116"/>
                </a:lnTo>
                <a:cubicBezTo>
                  <a:pt x="396648" y="29053"/>
                  <a:pt x="399873" y="24106"/>
                  <a:pt x="405056" y="22956"/>
                </a:cubicBezTo>
                <a:close/>
                <a:moveTo>
                  <a:pt x="437759" y="15758"/>
                </a:moveTo>
                <a:cubicBezTo>
                  <a:pt x="442830" y="14607"/>
                  <a:pt x="447901" y="17829"/>
                  <a:pt x="449054" y="22892"/>
                </a:cubicBezTo>
                <a:lnTo>
                  <a:pt x="548976" y="480517"/>
                </a:lnTo>
                <a:cubicBezTo>
                  <a:pt x="550128" y="485580"/>
                  <a:pt x="546786" y="490528"/>
                  <a:pt x="541715" y="491679"/>
                </a:cubicBezTo>
                <a:cubicBezTo>
                  <a:pt x="536644" y="492829"/>
                  <a:pt x="531573" y="489607"/>
                  <a:pt x="530535" y="484544"/>
                </a:cubicBezTo>
                <a:lnTo>
                  <a:pt x="430614" y="26920"/>
                </a:lnTo>
                <a:cubicBezTo>
                  <a:pt x="429461" y="21857"/>
                  <a:pt x="432688" y="16794"/>
                  <a:pt x="437759" y="15758"/>
                </a:cubicBezTo>
                <a:close/>
                <a:moveTo>
                  <a:pt x="488012" y="4886"/>
                </a:moveTo>
                <a:cubicBezTo>
                  <a:pt x="499073" y="2470"/>
                  <a:pt x="510020" y="9373"/>
                  <a:pt x="512325" y="20419"/>
                </a:cubicBezTo>
                <a:lnTo>
                  <a:pt x="607618" y="456470"/>
                </a:lnTo>
                <a:cubicBezTo>
                  <a:pt x="610038" y="467515"/>
                  <a:pt x="603009" y="478330"/>
                  <a:pt x="591947" y="480746"/>
                </a:cubicBezTo>
                <a:cubicBezTo>
                  <a:pt x="580885" y="483162"/>
                  <a:pt x="570054" y="476144"/>
                  <a:pt x="567634" y="465099"/>
                </a:cubicBezTo>
                <a:lnTo>
                  <a:pt x="472456" y="29163"/>
                </a:lnTo>
                <a:cubicBezTo>
                  <a:pt x="470036" y="18117"/>
                  <a:pt x="476950" y="7302"/>
                  <a:pt x="488012" y="4886"/>
                </a:cubicBezTo>
                <a:close/>
                <a:moveTo>
                  <a:pt x="210622" y="0"/>
                </a:moveTo>
                <a:lnTo>
                  <a:pt x="283099" y="115"/>
                </a:lnTo>
                <a:cubicBezTo>
                  <a:pt x="302341" y="115"/>
                  <a:pt x="317897" y="15649"/>
                  <a:pt x="317782" y="34750"/>
                </a:cubicBezTo>
                <a:lnTo>
                  <a:pt x="317551" y="479364"/>
                </a:lnTo>
                <a:cubicBezTo>
                  <a:pt x="317551" y="498465"/>
                  <a:pt x="301996" y="513999"/>
                  <a:pt x="282868" y="513999"/>
                </a:cubicBezTo>
                <a:lnTo>
                  <a:pt x="210391" y="513999"/>
                </a:lnTo>
                <a:cubicBezTo>
                  <a:pt x="191264" y="513999"/>
                  <a:pt x="175708" y="498350"/>
                  <a:pt x="175708" y="479249"/>
                </a:cubicBezTo>
                <a:lnTo>
                  <a:pt x="176054" y="34635"/>
                </a:lnTo>
                <a:cubicBezTo>
                  <a:pt x="176054" y="15419"/>
                  <a:pt x="191494" y="0"/>
                  <a:pt x="210622" y="0"/>
                </a:cubicBezTo>
                <a:close/>
                <a:moveTo>
                  <a:pt x="34918" y="0"/>
                </a:moveTo>
                <a:lnTo>
                  <a:pt x="107290" y="115"/>
                </a:lnTo>
                <a:cubicBezTo>
                  <a:pt x="126536" y="115"/>
                  <a:pt x="141978" y="15649"/>
                  <a:pt x="141978" y="34750"/>
                </a:cubicBezTo>
                <a:lnTo>
                  <a:pt x="141748" y="479364"/>
                </a:lnTo>
                <a:cubicBezTo>
                  <a:pt x="141748" y="498465"/>
                  <a:pt x="126190" y="513999"/>
                  <a:pt x="106944" y="513999"/>
                </a:cubicBezTo>
                <a:lnTo>
                  <a:pt x="34573" y="513999"/>
                </a:lnTo>
                <a:cubicBezTo>
                  <a:pt x="15442" y="513999"/>
                  <a:pt x="0" y="498350"/>
                  <a:pt x="0" y="479249"/>
                </a:cubicBezTo>
                <a:lnTo>
                  <a:pt x="230" y="34635"/>
                </a:lnTo>
                <a:cubicBezTo>
                  <a:pt x="230" y="15419"/>
                  <a:pt x="15788" y="0"/>
                  <a:pt x="349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690464" y="4018135"/>
            <a:ext cx="221851" cy="221851"/>
          </a:xfrm>
          <a:prstGeom prst="ellipse">
            <a:avLst/>
          </a:prstGeom>
          <a:solidFill>
            <a:srgbClr val="FEE89D"/>
          </a:solidFill>
          <a:ln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9279685" y="4018135"/>
            <a:ext cx="221851" cy="221851"/>
          </a:xfrm>
          <a:prstGeom prst="ellipse">
            <a:avLst/>
          </a:prstGeom>
          <a:solidFill>
            <a:srgbClr val="FEE89D"/>
          </a:solidFill>
          <a:ln>
            <a:solidFill>
              <a:srgbClr val="0F4C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03600" y="3898228"/>
            <a:ext cx="53816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400" dirty="0">
                <a:cs typeface="+mn-ea"/>
                <a:sym typeface="+mn-lt"/>
              </a:rPr>
              <a:t>这里添加论文的主要标题或者副标题</a:t>
            </a:r>
            <a:endParaRPr lang="zh-CN" altLang="en-US" sz="2400" dirty="0">
              <a:cs typeface="+mn-ea"/>
              <a:sym typeface="+mn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912315" y="4129060"/>
            <a:ext cx="491285" cy="0"/>
          </a:xfrm>
          <a:prstGeom prst="line">
            <a:avLst/>
          </a:prstGeom>
          <a:ln w="19050">
            <a:solidFill>
              <a:srgbClr val="0F4C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8788400" y="4129060"/>
            <a:ext cx="491285" cy="0"/>
          </a:xfrm>
          <a:prstGeom prst="line">
            <a:avLst/>
          </a:prstGeom>
          <a:ln w="19050">
            <a:solidFill>
              <a:srgbClr val="0F4C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55"/>
          <p:cNvGrpSpPr/>
          <p:nvPr/>
        </p:nvGrpSpPr>
        <p:grpSpPr>
          <a:xfrm>
            <a:off x="4266634" y="4651859"/>
            <a:ext cx="416932" cy="416932"/>
            <a:chOff x="3880721" y="4584953"/>
            <a:chExt cx="416932" cy="416932"/>
          </a:xfrm>
        </p:grpSpPr>
        <p:sp>
          <p:nvSpPr>
            <p:cNvPr id="67" name="椭圆 66"/>
            <p:cNvSpPr/>
            <p:nvPr/>
          </p:nvSpPr>
          <p:spPr>
            <a:xfrm>
              <a:off x="3880721" y="4584953"/>
              <a:ext cx="416932" cy="416932"/>
            </a:xfrm>
            <a:prstGeom prst="ellipse">
              <a:avLst/>
            </a:prstGeom>
            <a:solidFill>
              <a:srgbClr val="0F4C84"/>
            </a:solidFill>
            <a:ln>
              <a:solidFill>
                <a:srgbClr val="F6B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68" name="library-books_18476"/>
            <p:cNvSpPr>
              <a:spLocks noChangeAspect="1"/>
            </p:cNvSpPr>
            <p:nvPr/>
          </p:nvSpPr>
          <p:spPr bwMode="auto">
            <a:xfrm>
              <a:off x="3990860" y="4735520"/>
              <a:ext cx="215380" cy="131120"/>
            </a:xfrm>
            <a:custGeom>
              <a:avLst/>
              <a:gdLst>
                <a:gd name="T0" fmla="*/ 9934 w 12800"/>
                <a:gd name="T1" fmla="*/ 4202 h 7792"/>
                <a:gd name="T2" fmla="*/ 6623 w 12800"/>
                <a:gd name="T3" fmla="*/ 2783 h 7792"/>
                <a:gd name="T4" fmla="*/ 2894 w 12800"/>
                <a:gd name="T5" fmla="*/ 4202 h 7792"/>
                <a:gd name="T6" fmla="*/ 1837 w 12800"/>
                <a:gd name="T7" fmla="*/ 3757 h 7792"/>
                <a:gd name="T8" fmla="*/ 1837 w 12800"/>
                <a:gd name="T9" fmla="*/ 5037 h 7792"/>
                <a:gd name="T10" fmla="*/ 2115 w 12800"/>
                <a:gd name="T11" fmla="*/ 5426 h 7792"/>
                <a:gd name="T12" fmla="*/ 1837 w 12800"/>
                <a:gd name="T13" fmla="*/ 5816 h 7792"/>
                <a:gd name="T14" fmla="*/ 2143 w 12800"/>
                <a:gd name="T15" fmla="*/ 7179 h 7792"/>
                <a:gd name="T16" fmla="*/ 1197 w 12800"/>
                <a:gd name="T17" fmla="*/ 7179 h 7792"/>
                <a:gd name="T18" fmla="*/ 1503 w 12800"/>
                <a:gd name="T19" fmla="*/ 5788 h 7792"/>
                <a:gd name="T20" fmla="*/ 1252 w 12800"/>
                <a:gd name="T21" fmla="*/ 5399 h 7792"/>
                <a:gd name="T22" fmla="*/ 1503 w 12800"/>
                <a:gd name="T23" fmla="*/ 5009 h 7792"/>
                <a:gd name="T24" fmla="*/ 1503 w 12800"/>
                <a:gd name="T25" fmla="*/ 3618 h 7792"/>
                <a:gd name="T26" fmla="*/ 0 w 12800"/>
                <a:gd name="T27" fmla="*/ 3006 h 7792"/>
                <a:gd name="T28" fmla="*/ 6678 w 12800"/>
                <a:gd name="T29" fmla="*/ 0 h 7792"/>
                <a:gd name="T30" fmla="*/ 12800 w 12800"/>
                <a:gd name="T31" fmla="*/ 3033 h 7792"/>
                <a:gd name="T32" fmla="*/ 9934 w 12800"/>
                <a:gd name="T33" fmla="*/ 4202 h 7792"/>
                <a:gd name="T34" fmla="*/ 6511 w 12800"/>
                <a:gd name="T35" fmla="*/ 3479 h 7792"/>
                <a:gd name="T36" fmla="*/ 9517 w 12800"/>
                <a:gd name="T37" fmla="*/ 4508 h 7792"/>
                <a:gd name="T38" fmla="*/ 9517 w 12800"/>
                <a:gd name="T39" fmla="*/ 6985 h 7792"/>
                <a:gd name="T40" fmla="*/ 6344 w 12800"/>
                <a:gd name="T41" fmla="*/ 7792 h 7792"/>
                <a:gd name="T42" fmla="*/ 3534 w 12800"/>
                <a:gd name="T43" fmla="*/ 6985 h 7792"/>
                <a:gd name="T44" fmla="*/ 3534 w 12800"/>
                <a:gd name="T45" fmla="*/ 4508 h 7792"/>
                <a:gd name="T46" fmla="*/ 6511 w 12800"/>
                <a:gd name="T47" fmla="*/ 3479 h 7792"/>
                <a:gd name="T48" fmla="*/ 6483 w 12800"/>
                <a:gd name="T49" fmla="*/ 7346 h 7792"/>
                <a:gd name="T50" fmla="*/ 8904 w 12800"/>
                <a:gd name="T51" fmla="*/ 6734 h 7792"/>
                <a:gd name="T52" fmla="*/ 6483 w 12800"/>
                <a:gd name="T53" fmla="*/ 6122 h 7792"/>
                <a:gd name="T54" fmla="*/ 4063 w 12800"/>
                <a:gd name="T55" fmla="*/ 6734 h 7792"/>
                <a:gd name="T56" fmla="*/ 6483 w 12800"/>
                <a:gd name="T57" fmla="*/ 7346 h 7792"/>
                <a:gd name="T58" fmla="*/ 6483 w 12800"/>
                <a:gd name="T59" fmla="*/ 7346 h 7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00" h="7792">
                  <a:moveTo>
                    <a:pt x="9934" y="4202"/>
                  </a:moveTo>
                  <a:cubicBezTo>
                    <a:pt x="9934" y="4202"/>
                    <a:pt x="8543" y="2783"/>
                    <a:pt x="6623" y="2783"/>
                  </a:cubicBezTo>
                  <a:cubicBezTo>
                    <a:pt x="4730" y="2783"/>
                    <a:pt x="2894" y="4202"/>
                    <a:pt x="2894" y="4202"/>
                  </a:cubicBezTo>
                  <a:lnTo>
                    <a:pt x="1837" y="3757"/>
                  </a:lnTo>
                  <a:lnTo>
                    <a:pt x="1837" y="5037"/>
                  </a:lnTo>
                  <a:cubicBezTo>
                    <a:pt x="2003" y="5093"/>
                    <a:pt x="2115" y="5232"/>
                    <a:pt x="2115" y="5426"/>
                  </a:cubicBezTo>
                  <a:cubicBezTo>
                    <a:pt x="2115" y="5621"/>
                    <a:pt x="2003" y="5760"/>
                    <a:pt x="1837" y="5816"/>
                  </a:cubicBezTo>
                  <a:lnTo>
                    <a:pt x="2143" y="7179"/>
                  </a:lnTo>
                  <a:lnTo>
                    <a:pt x="1197" y="7179"/>
                  </a:lnTo>
                  <a:lnTo>
                    <a:pt x="1503" y="5788"/>
                  </a:lnTo>
                  <a:cubicBezTo>
                    <a:pt x="1363" y="5733"/>
                    <a:pt x="1252" y="5566"/>
                    <a:pt x="1252" y="5399"/>
                  </a:cubicBezTo>
                  <a:cubicBezTo>
                    <a:pt x="1252" y="5232"/>
                    <a:pt x="1363" y="5093"/>
                    <a:pt x="1503" y="5009"/>
                  </a:cubicBezTo>
                  <a:lnTo>
                    <a:pt x="1503" y="3618"/>
                  </a:lnTo>
                  <a:lnTo>
                    <a:pt x="0" y="3006"/>
                  </a:lnTo>
                  <a:lnTo>
                    <a:pt x="6678" y="0"/>
                  </a:lnTo>
                  <a:lnTo>
                    <a:pt x="12800" y="3033"/>
                  </a:lnTo>
                  <a:lnTo>
                    <a:pt x="9934" y="4202"/>
                  </a:lnTo>
                  <a:close/>
                  <a:moveTo>
                    <a:pt x="6511" y="3479"/>
                  </a:moveTo>
                  <a:cubicBezTo>
                    <a:pt x="8459" y="3479"/>
                    <a:pt x="9517" y="4508"/>
                    <a:pt x="9517" y="4508"/>
                  </a:cubicBezTo>
                  <a:lnTo>
                    <a:pt x="9517" y="6985"/>
                  </a:lnTo>
                  <a:cubicBezTo>
                    <a:pt x="9517" y="6985"/>
                    <a:pt x="8403" y="7792"/>
                    <a:pt x="6344" y="7792"/>
                  </a:cubicBezTo>
                  <a:cubicBezTo>
                    <a:pt x="4285" y="7792"/>
                    <a:pt x="3534" y="6985"/>
                    <a:pt x="3534" y="6985"/>
                  </a:cubicBezTo>
                  <a:lnTo>
                    <a:pt x="3534" y="4508"/>
                  </a:lnTo>
                  <a:cubicBezTo>
                    <a:pt x="3562" y="4508"/>
                    <a:pt x="4591" y="3479"/>
                    <a:pt x="6511" y="3479"/>
                  </a:cubicBezTo>
                  <a:close/>
                  <a:moveTo>
                    <a:pt x="6483" y="7346"/>
                  </a:moveTo>
                  <a:cubicBezTo>
                    <a:pt x="7819" y="7346"/>
                    <a:pt x="8904" y="7068"/>
                    <a:pt x="8904" y="6734"/>
                  </a:cubicBezTo>
                  <a:cubicBezTo>
                    <a:pt x="8904" y="6400"/>
                    <a:pt x="7819" y="6122"/>
                    <a:pt x="6483" y="6122"/>
                  </a:cubicBezTo>
                  <a:cubicBezTo>
                    <a:pt x="5148" y="6122"/>
                    <a:pt x="4063" y="6400"/>
                    <a:pt x="4063" y="6734"/>
                  </a:cubicBezTo>
                  <a:cubicBezTo>
                    <a:pt x="4063" y="7068"/>
                    <a:pt x="5148" y="7346"/>
                    <a:pt x="6483" y="7346"/>
                  </a:cubicBezTo>
                  <a:close/>
                  <a:moveTo>
                    <a:pt x="6483" y="7346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9" name="Group 60"/>
          <p:cNvGrpSpPr/>
          <p:nvPr/>
        </p:nvGrpSpPr>
        <p:grpSpPr>
          <a:xfrm>
            <a:off x="6426112" y="4651859"/>
            <a:ext cx="416932" cy="416932"/>
            <a:chOff x="3880721" y="4584953"/>
            <a:chExt cx="416932" cy="416932"/>
          </a:xfrm>
        </p:grpSpPr>
        <p:sp>
          <p:nvSpPr>
            <p:cNvPr id="70" name="椭圆 69"/>
            <p:cNvSpPr/>
            <p:nvPr/>
          </p:nvSpPr>
          <p:spPr>
            <a:xfrm>
              <a:off x="3880721" y="4584953"/>
              <a:ext cx="416932" cy="416932"/>
            </a:xfrm>
            <a:prstGeom prst="ellipse">
              <a:avLst/>
            </a:prstGeom>
            <a:solidFill>
              <a:srgbClr val="0F4C84"/>
            </a:solidFill>
            <a:ln>
              <a:solidFill>
                <a:srgbClr val="F6B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71" name="library-books_18476"/>
            <p:cNvSpPr>
              <a:spLocks noChangeAspect="1"/>
            </p:cNvSpPr>
            <p:nvPr/>
          </p:nvSpPr>
          <p:spPr bwMode="auto">
            <a:xfrm>
              <a:off x="3990860" y="4695659"/>
              <a:ext cx="215380" cy="210842"/>
            </a:xfrm>
            <a:custGeom>
              <a:avLst/>
              <a:gdLst>
                <a:gd name="T0" fmla="*/ 2895 w 12754"/>
                <a:gd name="T1" fmla="*/ 3482 h 12486"/>
                <a:gd name="T2" fmla="*/ 6377 w 12754"/>
                <a:gd name="T3" fmla="*/ 0 h 12486"/>
                <a:gd name="T4" fmla="*/ 9859 w 12754"/>
                <a:gd name="T5" fmla="*/ 3482 h 12486"/>
                <a:gd name="T6" fmla="*/ 6377 w 12754"/>
                <a:gd name="T7" fmla="*/ 6963 h 12486"/>
                <a:gd name="T8" fmla="*/ 2895 w 12754"/>
                <a:gd name="T9" fmla="*/ 3482 h 12486"/>
                <a:gd name="T10" fmla="*/ 0 w 12754"/>
                <a:gd name="T11" fmla="*/ 12468 h 12486"/>
                <a:gd name="T12" fmla="*/ 3586 w 12754"/>
                <a:gd name="T13" fmla="*/ 7045 h 12486"/>
                <a:gd name="T14" fmla="*/ 6377 w 12754"/>
                <a:gd name="T15" fmla="*/ 8014 h 12486"/>
                <a:gd name="T16" fmla="*/ 9182 w 12754"/>
                <a:gd name="T17" fmla="*/ 7036 h 12486"/>
                <a:gd name="T18" fmla="*/ 12754 w 12754"/>
                <a:gd name="T19" fmla="*/ 12468 h 12486"/>
                <a:gd name="T20" fmla="*/ 0 w 12754"/>
                <a:gd name="T21" fmla="*/ 12468 h 12486"/>
                <a:gd name="T22" fmla="*/ 0 w 12754"/>
                <a:gd name="T23" fmla="*/ 12468 h 12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754" h="12486">
                  <a:moveTo>
                    <a:pt x="2895" y="3482"/>
                  </a:moveTo>
                  <a:cubicBezTo>
                    <a:pt x="2895" y="1562"/>
                    <a:pt x="4457" y="0"/>
                    <a:pt x="6377" y="0"/>
                  </a:cubicBezTo>
                  <a:cubicBezTo>
                    <a:pt x="8297" y="0"/>
                    <a:pt x="9859" y="1562"/>
                    <a:pt x="9859" y="3482"/>
                  </a:cubicBezTo>
                  <a:cubicBezTo>
                    <a:pt x="9859" y="5402"/>
                    <a:pt x="8297" y="6963"/>
                    <a:pt x="6377" y="6963"/>
                  </a:cubicBezTo>
                  <a:cubicBezTo>
                    <a:pt x="4457" y="6963"/>
                    <a:pt x="2895" y="5402"/>
                    <a:pt x="2895" y="3482"/>
                  </a:cubicBezTo>
                  <a:close/>
                  <a:moveTo>
                    <a:pt x="0" y="12468"/>
                  </a:moveTo>
                  <a:cubicBezTo>
                    <a:pt x="75" y="11626"/>
                    <a:pt x="479" y="8643"/>
                    <a:pt x="3586" y="7045"/>
                  </a:cubicBezTo>
                  <a:cubicBezTo>
                    <a:pt x="4356" y="7650"/>
                    <a:pt x="5324" y="8014"/>
                    <a:pt x="6377" y="8014"/>
                  </a:cubicBezTo>
                  <a:cubicBezTo>
                    <a:pt x="7436" y="8014"/>
                    <a:pt x="8409" y="7647"/>
                    <a:pt x="9182" y="7036"/>
                  </a:cubicBezTo>
                  <a:cubicBezTo>
                    <a:pt x="12302" y="8627"/>
                    <a:pt x="12678" y="11589"/>
                    <a:pt x="12754" y="12468"/>
                  </a:cubicBezTo>
                  <a:cubicBezTo>
                    <a:pt x="12736" y="12486"/>
                    <a:pt x="18" y="12470"/>
                    <a:pt x="0" y="12468"/>
                  </a:cubicBezTo>
                  <a:close/>
                  <a:moveTo>
                    <a:pt x="0" y="12468"/>
                  </a:move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4670392" y="4683321"/>
            <a:ext cx="1151890" cy="3067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0F4C84"/>
                </a:solidFill>
              </a:rPr>
              <a:t>答辩人：</a:t>
            </a:r>
            <a:r>
              <a:rPr lang="en-US" altLang="zh-CN" sz="1400" b="1" dirty="0">
                <a:solidFill>
                  <a:srgbClr val="0F4C84"/>
                </a:solidFill>
              </a:rPr>
              <a:t>CN</a:t>
            </a:r>
            <a:endParaRPr lang="en-US" altLang="zh-CN" sz="1400" b="1" dirty="0">
              <a:solidFill>
                <a:srgbClr val="0F4C84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853903" y="4683321"/>
            <a:ext cx="1242060" cy="3067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0F4C84"/>
                </a:solidFill>
              </a:rPr>
              <a:t>指导人：</a:t>
            </a:r>
            <a:r>
              <a:rPr lang="en-US" altLang="zh-CN" sz="1400" b="1" dirty="0">
                <a:solidFill>
                  <a:srgbClr val="0F4C84"/>
                </a:solidFill>
              </a:rPr>
              <a:t>PPT</a:t>
            </a:r>
            <a:endParaRPr lang="en-US" altLang="zh-CN" sz="1400" b="1" dirty="0">
              <a:solidFill>
                <a:srgbClr val="0F4C84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9525"/>
            <a:ext cx="12192000" cy="68675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ISLIDE.ICON" val="#68081;#405094;#405094;#405337;"/>
</p:tagLst>
</file>

<file path=ppt/tags/tag2.xml><?xml version="1.0" encoding="utf-8"?>
<p:tagLst xmlns:p="http://schemas.openxmlformats.org/presentationml/2006/main">
  <p:tag name="ISLIDE.ICON" val="#68081;#405094;#405094;#405337;"/>
</p:tagLst>
</file>

<file path=ppt/tags/tag3.xml><?xml version="1.0" encoding="utf-8"?>
<p:tagLst xmlns:p="http://schemas.openxmlformats.org/presentationml/2006/main">
  <p:tag name="PA" val="v5.2.2"/>
</p:tagLst>
</file>

<file path=ppt/tags/tag4.xml><?xml version="1.0" encoding="utf-8"?>
<p:tagLst xmlns:p="http://schemas.openxmlformats.org/presentationml/2006/main">
  <p:tag name="PA" val="v5.2.2"/>
</p:tagLst>
</file>

<file path=ppt/tags/tag5.xml><?xml version="1.0" encoding="utf-8"?>
<p:tagLst xmlns:p="http://schemas.openxmlformats.org/presentationml/2006/main">
  <p:tag name="PA" val="v5.2.2"/>
</p:tagLst>
</file>

<file path=ppt/tags/tag6.xml><?xml version="1.0" encoding="utf-8"?>
<p:tagLst xmlns:p="http://schemas.openxmlformats.org/presentationml/2006/main">
  <p:tag name="PA" val="v5.2.2"/>
</p:tagLst>
</file>

<file path=ppt/tags/tag7.xml><?xml version="1.0" encoding="utf-8"?>
<p:tagLst xmlns:p="http://schemas.openxmlformats.org/presentationml/2006/main">
  <p:tag name="PA" val="v5.2.2"/>
</p:tagLst>
</file>

<file path=ppt/tags/tag8.xml><?xml version="1.0" encoding="utf-8"?>
<p:tagLst xmlns:p="http://schemas.openxmlformats.org/presentationml/2006/main">
  <p:tag name="ISLIDE.ICON" val="#68081;#405094;#405094;#405337;"/>
</p:tagLst>
</file>

<file path=ppt/tags/tag9.xml><?xml version="1.0" encoding="utf-8"?>
<p:tagLst xmlns:p="http://schemas.openxmlformats.org/presentationml/2006/main">
  <p:tag name="ISLIDE.ICON" val="#68081;#405094;#405094;#405337;#134058;"/>
</p:tagLst>
</file>

<file path=ppt/tags/tag10.xml><?xml version="1.0" encoding="utf-8"?>
<p:tagLst xmlns:p="http://schemas.openxmlformats.org/presentationml/2006/main">
  <p:tag name="ISLIDE.ICON" val="#68081;#405094;#405094;#405337;#134058;"/>
</p:tagLst>
</file>

<file path=ppt/tags/tag11.xml><?xml version="1.0" encoding="utf-8"?>
<p:tagLst xmlns:p="http://schemas.openxmlformats.org/presentationml/2006/main">
  <p:tag name="ISLIDE.ICON" val="#68081;#405094;#405094;#405337;#7917;#68081;#141206;#152800;"/>
</p:tagLst>
</file>

<file path=ppt/tags/tag12.xml><?xml version="1.0" encoding="utf-8"?>
<p:tagLst xmlns:p="http://schemas.openxmlformats.org/presentationml/2006/main">
  <p:tag name="PA" val="v5.2.2"/>
</p:tagLst>
</file>

<file path=ppt/tags/tag13.xml><?xml version="1.0" encoding="utf-8"?>
<p:tagLst xmlns:p="http://schemas.openxmlformats.org/presentationml/2006/main">
  <p:tag name="PA" val="v5.2.2"/>
</p:tagLst>
</file>

<file path=ppt/tags/tag14.xml><?xml version="1.0" encoding="utf-8"?>
<p:tagLst xmlns:p="http://schemas.openxmlformats.org/presentationml/2006/main">
  <p:tag name="PA" val="v5.2.2"/>
</p:tagLst>
</file>

<file path=ppt/tags/tag15.xml><?xml version="1.0" encoding="utf-8"?>
<p:tagLst xmlns:p="http://schemas.openxmlformats.org/presentationml/2006/main">
  <p:tag name="PA" val="v5.2.2"/>
</p:tagLst>
</file>

<file path=ppt/tags/tag16.xml><?xml version="1.0" encoding="utf-8"?>
<p:tagLst xmlns:p="http://schemas.openxmlformats.org/presentationml/2006/main">
  <p:tag name="PA" val="v5.2.2"/>
</p:tagLst>
</file>

<file path=ppt/tags/tag17.xml><?xml version="1.0" encoding="utf-8"?>
<p:tagLst xmlns:p="http://schemas.openxmlformats.org/presentationml/2006/main">
  <p:tag name="ISLIDE.ICON" val="#68081;#405094;#405094;#405337;"/>
</p:tagLst>
</file>

<file path=ppt/tags/tag18.xml><?xml version="1.0" encoding="utf-8"?>
<p:tagLst xmlns:p="http://schemas.openxmlformats.org/presentationml/2006/main">
  <p:tag name="ISLIDE.ICON" val="#68081;#405094;#405094;#405337;#7917;#68081;#141206;#152800;"/>
</p:tagLst>
</file>

<file path=ppt/tags/tag19.xml><?xml version="1.0" encoding="utf-8"?>
<p:tagLst xmlns:p="http://schemas.openxmlformats.org/presentationml/2006/main">
  <p:tag name="ISLIDE.ICON" val="#68081;#405094;#405094;#405337;#7917;#68081;#141206;#152800;"/>
</p:tagLst>
</file>

<file path=ppt/tags/tag20.xml><?xml version="1.0" encoding="utf-8"?>
<p:tagLst xmlns:p="http://schemas.openxmlformats.org/presentationml/2006/main">
  <p:tag name="PA" val="v5.2.2"/>
</p:tagLst>
</file>

<file path=ppt/tags/tag21.xml><?xml version="1.0" encoding="utf-8"?>
<p:tagLst xmlns:p="http://schemas.openxmlformats.org/presentationml/2006/main">
  <p:tag name="PA" val="v5.2.2"/>
</p:tagLst>
</file>

<file path=ppt/tags/tag22.xml><?xml version="1.0" encoding="utf-8"?>
<p:tagLst xmlns:p="http://schemas.openxmlformats.org/presentationml/2006/main">
  <p:tag name="PA" val="v5.2.2"/>
</p:tagLst>
</file>

<file path=ppt/tags/tag23.xml><?xml version="1.0" encoding="utf-8"?>
<p:tagLst xmlns:p="http://schemas.openxmlformats.org/presentationml/2006/main">
  <p:tag name="PA" val="v5.2.2"/>
</p:tagLst>
</file>

<file path=ppt/tags/tag24.xml><?xml version="1.0" encoding="utf-8"?>
<p:tagLst xmlns:p="http://schemas.openxmlformats.org/presentationml/2006/main">
  <p:tag name="PA" val="v5.2.2"/>
</p:tagLst>
</file>

<file path=ppt/tags/tag25.xml><?xml version="1.0" encoding="utf-8"?>
<p:tagLst xmlns:p="http://schemas.openxmlformats.org/presentationml/2006/main">
  <p:tag name="ISLIDE.ICON" val="#68081;#405094;#405094;#405337;"/>
</p:tagLst>
</file>

<file path=ppt/tags/tag26.xml><?xml version="1.0" encoding="utf-8"?>
<p:tagLst xmlns:p="http://schemas.openxmlformats.org/presentationml/2006/main">
  <p:tag name="ISLIDE.ICON" val="#68081;#405094;#405094;#405337;"/>
</p:tagLst>
</file>

<file path=ppt/tags/tag27.xml><?xml version="1.0" encoding="utf-8"?>
<p:tagLst xmlns:p="http://schemas.openxmlformats.org/presentationml/2006/main">
  <p:tag name="ISLIDE.ICON" val="#68081;#405094;#405094;#405337;"/>
</p:tagLst>
</file>

<file path=ppt/tags/tag28.xml><?xml version="1.0" encoding="utf-8"?>
<p:tagLst xmlns:p="http://schemas.openxmlformats.org/presentationml/2006/main">
  <p:tag name="PA" val="v5.2.2"/>
</p:tagLst>
</file>

<file path=ppt/tags/tag29.xml><?xml version="1.0" encoding="utf-8"?>
<p:tagLst xmlns:p="http://schemas.openxmlformats.org/presentationml/2006/main">
  <p:tag name="PA" val="v5.2.2"/>
</p:tagLst>
</file>

<file path=ppt/tags/tag30.xml><?xml version="1.0" encoding="utf-8"?>
<p:tagLst xmlns:p="http://schemas.openxmlformats.org/presentationml/2006/main">
  <p:tag name="PA" val="v5.2.2"/>
</p:tagLst>
</file>

<file path=ppt/tags/tag31.xml><?xml version="1.0" encoding="utf-8"?>
<p:tagLst xmlns:p="http://schemas.openxmlformats.org/presentationml/2006/main">
  <p:tag name="PA" val="v5.2.2"/>
</p:tagLst>
</file>

<file path=ppt/tags/tag32.xml><?xml version="1.0" encoding="utf-8"?>
<p:tagLst xmlns:p="http://schemas.openxmlformats.org/presentationml/2006/main">
  <p:tag name="PA" val="v5.2.2"/>
</p:tagLst>
</file>

<file path=ppt/tags/tag33.xml><?xml version="1.0" encoding="utf-8"?>
<p:tagLst xmlns:p="http://schemas.openxmlformats.org/presentationml/2006/main">
  <p:tag name="ISLIDE.ICON" val="#68081;#405094;#405094;#405337;"/>
</p:tagLst>
</file>

<file path=ppt/tags/tag34.xml><?xml version="1.0" encoding="utf-8"?>
<p:tagLst xmlns:p="http://schemas.openxmlformats.org/presentationml/2006/main">
  <p:tag name="ISLIDE.ICON" val="#68081;#405094;#405094;#405337;"/>
</p:tagLst>
</file>

<file path=ppt/tags/tag35.xml><?xml version="1.0" encoding="utf-8"?>
<p:tagLst xmlns:p="http://schemas.openxmlformats.org/presentationml/2006/main">
  <p:tag name="ISLIDE.ICON" val="#68081;#405094;#405094;#405337;"/>
</p:tagLst>
</file>

<file path=ppt/tags/tag36.xml><?xml version="1.0" encoding="utf-8"?>
<p:tagLst xmlns:p="http://schemas.openxmlformats.org/presentationml/2006/main">
  <p:tag name="ISLIDE.ICON" val="#68081;#405094;#405094;#405337;"/>
</p:tagLst>
</file>

<file path=ppt/tags/tag37.xml><?xml version="1.0" encoding="utf-8"?>
<p:tagLst xmlns:p="http://schemas.openxmlformats.org/presentationml/2006/main">
  <p:tag name="ISLIDE.ICON" val="#68081;#405094;#405094;#405337;"/>
</p:tagLst>
</file>

<file path=ppt/tags/tag38.xml><?xml version="1.0" encoding="utf-8"?>
<p:tagLst xmlns:p="http://schemas.openxmlformats.org/presentationml/2006/main">
  <p:tag name="ISLIDE.ICON" val="#68081;#405094;#405094;#405337;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3jihjit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5023</Words>
  <Application>WPS 演示</Application>
  <PresentationFormat>宽屏</PresentationFormat>
  <Paragraphs>307</Paragraphs>
  <Slides>18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42" baseType="lpstr">
      <vt:lpstr>Arial</vt:lpstr>
      <vt:lpstr>宋体</vt:lpstr>
      <vt:lpstr>Wingdings</vt:lpstr>
      <vt:lpstr>Arial</vt:lpstr>
      <vt:lpstr>微软雅黑</vt:lpstr>
      <vt:lpstr>Impact</vt:lpstr>
      <vt:lpstr>Times New Roman</vt:lpstr>
      <vt:lpstr>Raleway</vt:lpstr>
      <vt:lpstr>NumberOnly</vt:lpstr>
      <vt:lpstr>Neris Thin</vt:lpstr>
      <vt:lpstr>Segoe Print</vt:lpstr>
      <vt:lpstr>华文细黑</vt:lpstr>
      <vt:lpstr>Arial Unicode MS</vt:lpstr>
      <vt:lpstr>华文细黑</vt:lpstr>
      <vt:lpstr>Calibri</vt:lpstr>
      <vt:lpstr>华文黑体</vt:lpstr>
      <vt:lpstr>等线</vt:lpstr>
      <vt:lpstr>黑体</vt:lpstr>
      <vt:lpstr>华文细黑</vt:lpstr>
      <vt:lpstr>Open Sans</vt:lpstr>
      <vt:lpstr>汉仪润圆-65简</vt:lpstr>
      <vt:lpstr>汉仪典雅体简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罗祉璇</cp:lastModifiedBy>
  <cp:revision>81</cp:revision>
  <dcterms:created xsi:type="dcterms:W3CDTF">2020-04-23T08:34:00Z</dcterms:created>
  <dcterms:modified xsi:type="dcterms:W3CDTF">2020-06-17T08:15:30Z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