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1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1" r:id="rId9"/>
    <p:sldId id="274" r:id="rId10"/>
    <p:sldId id="272" r:id="rId11"/>
    <p:sldId id="273" r:id="rId12"/>
    <p:sldId id="263" r:id="rId13"/>
    <p:sldId id="266" r:id="rId14"/>
    <p:sldId id="264" r:id="rId15"/>
    <p:sldId id="268" r:id="rId16"/>
    <p:sldId id="267" r:id="rId17"/>
    <p:sldId id="269" r:id="rId18"/>
    <p:sldId id="270" r:id="rId19"/>
    <p:sldId id="265" r:id="rId20"/>
    <p:sldId id="275" r:id="rId21"/>
  </p:sldIdLst>
  <p:sldSz cx="9144000" cy="5143500" type="screen16x9"/>
  <p:notesSz cx="6858000" cy="9144000"/>
  <p:custDataLst>
    <p:tags r:id="rId23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97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3D5"/>
    <a:srgbClr val="2E3032"/>
    <a:srgbClr val="FCD6C1"/>
    <a:srgbClr val="EDEEE9"/>
    <a:srgbClr val="F9AB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824" autoAdjust="0"/>
    <p:restoredTop sz="94660"/>
  </p:normalViewPr>
  <p:slideViewPr>
    <p:cSldViewPr snapToGrid="0" showGuides="1">
      <p:cViewPr varScale="1">
        <p:scale>
          <a:sx n="121" d="100"/>
          <a:sy n="121" d="100"/>
        </p:scale>
        <p:origin x="594" y="102"/>
      </p:cViewPr>
      <p:guideLst>
        <p:guide orient="horz" pos="1597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9425192263044516"/>
          <c:y val="5.0572680399122348E-2"/>
          <c:w val="0.59923635382481943"/>
          <c:h val="0.89885463920175535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FCD6C1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D79-4C04-9B82-11A129F7E20C}"/>
              </c:ext>
            </c:extLst>
          </c:dPt>
          <c:dPt>
            <c:idx val="1"/>
            <c:bubble3D val="0"/>
            <c:spPr>
              <a:solidFill>
                <a:schemeClr val="accent1">
                  <a:lumMod val="60000"/>
                  <a:lumOff val="40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D79-4C04-9B82-11A129F7E20C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</c:v>
                </c:pt>
                <c:pt idx="1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BD79-4C04-9B82-11A129F7E20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404340565120207"/>
          <c:y val="5.4057171550914648E-2"/>
          <c:w val="0.851939881328169"/>
          <c:h val="0.7966152795222822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2E303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rgbClr val="59575A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B50-468B-89A1-938292706E0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rgbClr val="59575A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7B50-468B-89A1-938292706E0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-467619808"/>
        <c:axId val="-467611648"/>
      </c:barChart>
      <c:catAx>
        <c:axId val="-4676198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rgbClr val="59575A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467611648"/>
        <c:crosses val="autoZero"/>
        <c:auto val="1"/>
        <c:lblAlgn val="ctr"/>
        <c:lblOffset val="100"/>
        <c:noMultiLvlLbl val="0"/>
      </c:catAx>
      <c:valAx>
        <c:axId val="-46761164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rgbClr val="59575A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4676198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>
          <a:solidFill>
            <a:srgbClr val="59575A"/>
          </a:solidFill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49372E-6FE6-442E-9CC4-0C2B48B537AE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78727-3F8D-4443-A339-1BF11234078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6247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3104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94811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79506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33030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6388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74338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86414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09610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31485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52236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35709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52546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30653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32919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274888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48770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988958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075147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540813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52830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60A66-BF7E-413C-84E6-448F0439E76D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22828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60A66-BF7E-413C-84E6-448F0439E76D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73175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60A66-BF7E-413C-84E6-448F0439E76D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4096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60A66-BF7E-413C-84E6-448F0439E76D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00392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60A66-BF7E-413C-84E6-448F0439E76D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52843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60A66-BF7E-413C-84E6-448F0439E76D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4661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60A66-BF7E-413C-84E6-448F0439E76D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70157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60A66-BF7E-413C-84E6-448F0439E76D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0146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60A66-BF7E-413C-84E6-448F0439E76D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41103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60A66-BF7E-413C-84E6-448F0439E76D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32760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60A66-BF7E-413C-84E6-448F0439E76D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99526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EE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B60A66-BF7E-413C-84E6-448F0439E76D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19657D-319D-4FD3-89AD-D2930A2B6C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5606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EE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FE342EBA-0F82-4826-8757-61EF7B172848}"/>
              </a:ext>
            </a:extLst>
          </p:cNvPr>
          <p:cNvGrpSpPr/>
          <p:nvPr/>
        </p:nvGrpSpPr>
        <p:grpSpPr>
          <a:xfrm>
            <a:off x="8654265" y="275265"/>
            <a:ext cx="212436" cy="147782"/>
            <a:chOff x="4359564" y="1237673"/>
            <a:chExt cx="212436" cy="147782"/>
          </a:xfrm>
        </p:grpSpPr>
        <p:cxnSp>
          <p:nvCxnSpPr>
            <p:cNvPr id="10" name="直接连接符 9">
              <a:extLst>
                <a:ext uri="{FF2B5EF4-FFF2-40B4-BE49-F238E27FC236}">
                  <a16:creationId xmlns:a16="http://schemas.microsoft.com/office/drawing/2014/main" xmlns="" id="{31586112-4C1D-43E2-89ED-E5168290B642}"/>
                </a:ext>
              </a:extLst>
            </p:cNvPr>
            <p:cNvCxnSpPr/>
            <p:nvPr/>
          </p:nvCxnSpPr>
          <p:spPr>
            <a:xfrm>
              <a:off x="4359564" y="1237673"/>
              <a:ext cx="212436" cy="0"/>
            </a:xfrm>
            <a:prstGeom prst="line">
              <a:avLst/>
            </a:prstGeom>
            <a:ln w="12700">
              <a:solidFill>
                <a:srgbClr val="2E303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>
              <a:extLst>
                <a:ext uri="{FF2B5EF4-FFF2-40B4-BE49-F238E27FC236}">
                  <a16:creationId xmlns:a16="http://schemas.microsoft.com/office/drawing/2014/main" xmlns="" id="{7D9A209E-1602-4741-9782-5136102C4943}"/>
                </a:ext>
              </a:extLst>
            </p:cNvPr>
            <p:cNvCxnSpPr/>
            <p:nvPr/>
          </p:nvCxnSpPr>
          <p:spPr>
            <a:xfrm>
              <a:off x="4359564" y="1311564"/>
              <a:ext cx="212436" cy="0"/>
            </a:xfrm>
            <a:prstGeom prst="line">
              <a:avLst/>
            </a:prstGeom>
            <a:ln w="12700">
              <a:solidFill>
                <a:srgbClr val="2E303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>
              <a:extLst>
                <a:ext uri="{FF2B5EF4-FFF2-40B4-BE49-F238E27FC236}">
                  <a16:creationId xmlns:a16="http://schemas.microsoft.com/office/drawing/2014/main" xmlns="" id="{616F46EB-87DD-4B6F-BC69-03B5D238628A}"/>
                </a:ext>
              </a:extLst>
            </p:cNvPr>
            <p:cNvCxnSpPr/>
            <p:nvPr/>
          </p:nvCxnSpPr>
          <p:spPr>
            <a:xfrm>
              <a:off x="4359564" y="1385455"/>
              <a:ext cx="212436" cy="0"/>
            </a:xfrm>
            <a:prstGeom prst="line">
              <a:avLst/>
            </a:prstGeom>
            <a:ln w="12700">
              <a:solidFill>
                <a:srgbClr val="2E303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矩形 12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91376C9A-0227-4A83-845F-59F8E7204479}"/>
              </a:ext>
            </a:extLst>
          </p:cNvPr>
          <p:cNvSpPr/>
          <p:nvPr/>
        </p:nvSpPr>
        <p:spPr>
          <a:xfrm>
            <a:off x="642149" y="149101"/>
            <a:ext cx="89319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000">
                <a:solidFill>
                  <a:srgbClr val="2E3032"/>
                </a:solidFill>
                <a:latin typeface="+mj-lt"/>
                <a:ea typeface="+mj-ea"/>
                <a:sym typeface="+mn-lt"/>
              </a:rPr>
              <a:t>MORE.</a:t>
            </a:r>
            <a:endParaRPr lang="zh-CN" altLang="en-US" sz="2000" dirty="0">
              <a:solidFill>
                <a:srgbClr val="2E3032"/>
              </a:solidFill>
              <a:latin typeface="+mj-lt"/>
              <a:ea typeface="+mj-ea"/>
              <a:sym typeface="+mn-lt"/>
            </a:endParaRPr>
          </a:p>
        </p:txBody>
      </p:sp>
      <p:sp>
        <p:nvSpPr>
          <p:cNvPr id="16" name="xiongmao">
            <a:extLst>
              <a:ext uri="{FF2B5EF4-FFF2-40B4-BE49-F238E27FC236}">
                <a16:creationId xmlns:a16="http://schemas.microsoft.com/office/drawing/2014/main" xmlns="" id="{554E8AD6-4A70-4F81-8F41-F09060797F65}"/>
              </a:ext>
            </a:extLst>
          </p:cNvPr>
          <p:cNvSpPr/>
          <p:nvPr/>
        </p:nvSpPr>
        <p:spPr>
          <a:xfrm>
            <a:off x="2741509" y="1658934"/>
            <a:ext cx="3644153" cy="1882588"/>
          </a:xfrm>
          <a:prstGeom prst="rect">
            <a:avLst/>
          </a:prstGeom>
          <a:solidFill>
            <a:srgbClr val="FCD6C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93529FF4-C6C1-40AE-AC34-592251A9A88B}"/>
              </a:ext>
            </a:extLst>
          </p:cNvPr>
          <p:cNvSpPr txBox="1"/>
          <p:nvPr/>
        </p:nvSpPr>
        <p:spPr>
          <a:xfrm>
            <a:off x="1466021" y="1925643"/>
            <a:ext cx="621195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5400" dirty="0">
                <a:solidFill>
                  <a:srgbClr val="2E3032"/>
                </a:solidFill>
                <a:latin typeface="+mj-lt"/>
              </a:rPr>
              <a:t>高二家长会</a:t>
            </a:r>
            <a:r>
              <a:rPr lang="en-US" altLang="zh-CN" sz="5400" dirty="0" err="1">
                <a:solidFill>
                  <a:srgbClr val="2E3032"/>
                </a:solidFill>
                <a:latin typeface="+mj-lt"/>
              </a:rPr>
              <a:t>ppt</a:t>
            </a:r>
            <a:r>
              <a:rPr lang="zh-CN" altLang="en-US" sz="5400" dirty="0">
                <a:solidFill>
                  <a:srgbClr val="2E3032"/>
                </a:solidFill>
                <a:latin typeface="+mj-lt"/>
              </a:rPr>
              <a:t>模板</a:t>
            </a:r>
            <a:endParaRPr lang="zh-CN" altLang="en-US" sz="5400" dirty="0">
              <a:solidFill>
                <a:srgbClr val="2E3032"/>
              </a:solidFill>
              <a:latin typeface="+mj-lt"/>
            </a:endParaRPr>
          </a:p>
        </p:txBody>
      </p: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xmlns="" id="{335F1A63-F67D-47B9-B7DF-5E0843141915}"/>
              </a:ext>
            </a:extLst>
          </p:cNvPr>
          <p:cNvCxnSpPr/>
          <p:nvPr/>
        </p:nvCxnSpPr>
        <p:spPr>
          <a:xfrm>
            <a:off x="3871063" y="2902761"/>
            <a:ext cx="1385047" cy="0"/>
          </a:xfrm>
          <a:prstGeom prst="line">
            <a:avLst/>
          </a:prstGeom>
          <a:ln w="28575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CDADE1AA-1807-4208-B871-EE516A9B015B}"/>
              </a:ext>
            </a:extLst>
          </p:cNvPr>
          <p:cNvSpPr txBox="1"/>
          <p:nvPr/>
        </p:nvSpPr>
        <p:spPr>
          <a:xfrm>
            <a:off x="1826898" y="3029074"/>
            <a:ext cx="5449528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050" dirty="0">
                <a:solidFill>
                  <a:srgbClr val="2E3032"/>
                </a:solidFill>
              </a:rPr>
              <a:t>Lorem ipsum dolor sit </a:t>
            </a:r>
            <a:r>
              <a:rPr lang="en-US" altLang="zh-CN" sz="1050" dirty="0" err="1">
                <a:solidFill>
                  <a:srgbClr val="2E3032"/>
                </a:solidFill>
              </a:rPr>
              <a:t>amet</a:t>
            </a:r>
            <a:r>
              <a:rPr lang="en-US" altLang="zh-CN" sz="1050" dirty="0">
                <a:solidFill>
                  <a:srgbClr val="2E3032"/>
                </a:solidFill>
              </a:rPr>
              <a:t>, </a:t>
            </a:r>
            <a:r>
              <a:rPr lang="en-US" altLang="zh-CN" sz="1050" dirty="0" err="1">
                <a:solidFill>
                  <a:srgbClr val="2E3032"/>
                </a:solidFill>
              </a:rPr>
              <a:t>consectetuer</a:t>
            </a:r>
            <a:r>
              <a:rPr lang="en-US" altLang="zh-CN" sz="1050" dirty="0">
                <a:solidFill>
                  <a:srgbClr val="2E3032"/>
                </a:solidFill>
              </a:rPr>
              <a:t> </a:t>
            </a:r>
            <a:r>
              <a:rPr lang="en-US" altLang="zh-CN" sz="1050" dirty="0" err="1">
                <a:solidFill>
                  <a:srgbClr val="2E3032"/>
                </a:solidFill>
              </a:rPr>
              <a:t>adipiscing</a:t>
            </a:r>
            <a:r>
              <a:rPr lang="en-US" altLang="zh-CN" sz="1050" dirty="0">
                <a:solidFill>
                  <a:srgbClr val="2E3032"/>
                </a:solidFill>
              </a:rPr>
              <a:t> </a:t>
            </a:r>
            <a:r>
              <a:rPr lang="en-US" altLang="zh-CN" sz="1050" dirty="0" err="1">
                <a:solidFill>
                  <a:srgbClr val="2E3032"/>
                </a:solidFill>
              </a:rPr>
              <a:t>elit</a:t>
            </a:r>
            <a:r>
              <a:rPr lang="en-US" altLang="zh-CN" sz="1050" dirty="0">
                <a:solidFill>
                  <a:srgbClr val="2E3032"/>
                </a:solidFill>
              </a:rPr>
              <a:t>. </a:t>
            </a:r>
            <a:r>
              <a:rPr lang="en-US" altLang="zh-CN" sz="1050" dirty="0" err="1">
                <a:solidFill>
                  <a:srgbClr val="2E3032"/>
                </a:solidFill>
              </a:rPr>
              <a:t>Aenean</a:t>
            </a:r>
            <a:r>
              <a:rPr lang="en-US" altLang="zh-CN" sz="1050" dirty="0">
                <a:solidFill>
                  <a:srgbClr val="2E3032"/>
                </a:solidFill>
              </a:rPr>
              <a:t> </a:t>
            </a:r>
            <a:r>
              <a:rPr lang="en-US" altLang="zh-CN" sz="1050" dirty="0" err="1">
                <a:solidFill>
                  <a:srgbClr val="2E3032"/>
                </a:solidFill>
              </a:rPr>
              <a:t>commodo</a:t>
            </a:r>
            <a:r>
              <a:rPr lang="en-US" altLang="zh-CN" sz="1050" dirty="0">
                <a:solidFill>
                  <a:srgbClr val="2E3032"/>
                </a:solidFill>
              </a:rPr>
              <a:t> ligula </a:t>
            </a:r>
            <a:r>
              <a:rPr lang="en-US" altLang="zh-CN" sz="1050" dirty="0" err="1">
                <a:solidFill>
                  <a:srgbClr val="2E3032"/>
                </a:solidFill>
              </a:rPr>
              <a:t>eget</a:t>
            </a:r>
            <a:r>
              <a:rPr lang="en-US" altLang="zh-CN" sz="1050" dirty="0">
                <a:solidFill>
                  <a:srgbClr val="2E3032"/>
                </a:solidFill>
              </a:rPr>
              <a:t> dolor. </a:t>
            </a:r>
            <a:r>
              <a:rPr lang="en-US" altLang="zh-CN" sz="1050" dirty="0" err="1">
                <a:solidFill>
                  <a:srgbClr val="2E3032"/>
                </a:solidFill>
              </a:rPr>
              <a:t>Aenean</a:t>
            </a:r>
            <a:r>
              <a:rPr lang="en-US" altLang="zh-CN" sz="1050" dirty="0">
                <a:solidFill>
                  <a:srgbClr val="2E3032"/>
                </a:solidFill>
              </a:rPr>
              <a:t> </a:t>
            </a:r>
            <a:r>
              <a:rPr lang="en-US" altLang="zh-CN" sz="1050" dirty="0" err="1">
                <a:solidFill>
                  <a:srgbClr val="2E3032"/>
                </a:solidFill>
              </a:rPr>
              <a:t>massa</a:t>
            </a:r>
            <a:r>
              <a:rPr lang="en-US" altLang="zh-CN" sz="1050" dirty="0">
                <a:solidFill>
                  <a:srgbClr val="2E3032"/>
                </a:solidFill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602623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07E444EF-188A-4158-91E2-6D05917D6D5E}"/>
              </a:ext>
            </a:extLst>
          </p:cNvPr>
          <p:cNvSpPr/>
          <p:nvPr/>
        </p:nvSpPr>
        <p:spPr>
          <a:xfrm>
            <a:off x="833717" y="0"/>
            <a:ext cx="2366682" cy="5143500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F8D287C2-BA09-4E7D-93D7-D3F52ED80F76}"/>
              </a:ext>
            </a:extLst>
          </p:cNvPr>
          <p:cNvSpPr txBox="1"/>
          <p:nvPr/>
        </p:nvSpPr>
        <p:spPr>
          <a:xfrm>
            <a:off x="569385" y="1774637"/>
            <a:ext cx="289534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>
                <a:solidFill>
                  <a:srgbClr val="2E3032"/>
                </a:solidFill>
                <a:latin typeface="+mj-lt"/>
              </a:rPr>
              <a:t>Contents</a:t>
            </a:r>
            <a:endParaRPr lang="zh-CN" altLang="en-US" sz="4800">
              <a:solidFill>
                <a:srgbClr val="2E3032"/>
              </a:solidFill>
              <a:latin typeface="+mj-lt"/>
            </a:endParaRPr>
          </a:p>
        </p:txBody>
      </p:sp>
      <p:sp>
        <p:nvSpPr>
          <p:cNvPr id="29" name="矩形 28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9C5EF97A-414D-478C-9875-E0BBC3EF37E8}"/>
              </a:ext>
            </a:extLst>
          </p:cNvPr>
          <p:cNvSpPr/>
          <p:nvPr/>
        </p:nvSpPr>
        <p:spPr>
          <a:xfrm>
            <a:off x="5330231" y="979402"/>
            <a:ext cx="20633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>
                <a:solidFill>
                  <a:srgbClr val="2E3032"/>
                </a:solidFill>
                <a:latin typeface="+mj-ea"/>
                <a:ea typeface="+mj-ea"/>
                <a:sym typeface="+mn-lt"/>
              </a:rPr>
              <a:t>01</a:t>
            </a:r>
            <a:r>
              <a:rPr lang="zh-CN" altLang="en-US" sz="2400">
                <a:solidFill>
                  <a:srgbClr val="2E3032"/>
                </a:solidFill>
                <a:latin typeface="+mj-ea"/>
                <a:ea typeface="+mj-ea"/>
                <a:sym typeface="+mn-lt"/>
              </a:rPr>
              <a:t>、工作概述</a:t>
            </a:r>
            <a:endParaRPr lang="zh-CN" altLang="en-US" sz="2400" dirty="0">
              <a:solidFill>
                <a:srgbClr val="2E3032"/>
              </a:solidFill>
              <a:latin typeface="+mj-ea"/>
              <a:ea typeface="+mj-ea"/>
              <a:sym typeface="+mn-lt"/>
            </a:endParaRPr>
          </a:p>
        </p:txBody>
      </p:sp>
      <p:sp>
        <p:nvSpPr>
          <p:cNvPr id="30" name="矩形 29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67700043-14A9-4FD4-895D-C5496FAC640F}"/>
              </a:ext>
            </a:extLst>
          </p:cNvPr>
          <p:cNvSpPr/>
          <p:nvPr/>
        </p:nvSpPr>
        <p:spPr>
          <a:xfrm>
            <a:off x="5304547" y="3010798"/>
            <a:ext cx="20633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>
                <a:solidFill>
                  <a:srgbClr val="2E3032"/>
                </a:solidFill>
                <a:latin typeface="+mj-ea"/>
                <a:ea typeface="+mj-ea"/>
                <a:sym typeface="+mn-lt"/>
              </a:rPr>
              <a:t>03</a:t>
            </a:r>
            <a:r>
              <a:rPr lang="zh-CN" altLang="en-US" sz="2400">
                <a:solidFill>
                  <a:srgbClr val="2E3032"/>
                </a:solidFill>
                <a:latin typeface="+mj-ea"/>
                <a:ea typeface="+mj-ea"/>
                <a:sym typeface="+mn-lt"/>
              </a:rPr>
              <a:t>、业绩展示</a:t>
            </a:r>
            <a:endParaRPr lang="zh-CN" altLang="en-US" sz="2400" dirty="0">
              <a:solidFill>
                <a:srgbClr val="2E3032"/>
              </a:solidFill>
              <a:latin typeface="+mj-ea"/>
              <a:ea typeface="+mj-ea"/>
              <a:sym typeface="+mn-lt"/>
            </a:endParaRPr>
          </a:p>
        </p:txBody>
      </p:sp>
      <p:sp>
        <p:nvSpPr>
          <p:cNvPr id="31" name="矩形 30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57A477EE-D004-4AF7-B794-2D9380812301}"/>
              </a:ext>
            </a:extLst>
          </p:cNvPr>
          <p:cNvSpPr/>
          <p:nvPr/>
        </p:nvSpPr>
        <p:spPr>
          <a:xfrm>
            <a:off x="5330231" y="1995100"/>
            <a:ext cx="20633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>
                <a:solidFill>
                  <a:srgbClr val="2E3032"/>
                </a:solidFill>
                <a:latin typeface="+mj-ea"/>
                <a:ea typeface="+mj-ea"/>
                <a:sym typeface="+mn-lt"/>
              </a:rPr>
              <a:t>02</a:t>
            </a:r>
            <a:r>
              <a:rPr lang="zh-CN" altLang="en-US" sz="2400">
                <a:solidFill>
                  <a:srgbClr val="2E3032"/>
                </a:solidFill>
                <a:latin typeface="+mj-ea"/>
                <a:ea typeface="+mj-ea"/>
                <a:sym typeface="+mn-lt"/>
              </a:rPr>
              <a:t>、经验总结</a:t>
            </a:r>
            <a:endParaRPr lang="zh-CN" altLang="en-US" sz="2400" dirty="0">
              <a:solidFill>
                <a:srgbClr val="2E3032"/>
              </a:solidFill>
              <a:latin typeface="+mj-ea"/>
              <a:ea typeface="+mj-ea"/>
              <a:sym typeface="+mn-lt"/>
            </a:endParaRPr>
          </a:p>
        </p:txBody>
      </p:sp>
      <p:sp>
        <p:nvSpPr>
          <p:cNvPr id="32" name="矩形 31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828B429F-3955-45CE-8E3E-3A202B81F46F}"/>
              </a:ext>
            </a:extLst>
          </p:cNvPr>
          <p:cNvSpPr/>
          <p:nvPr/>
        </p:nvSpPr>
        <p:spPr>
          <a:xfrm>
            <a:off x="5330231" y="4026495"/>
            <a:ext cx="20633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>
                <a:solidFill>
                  <a:srgbClr val="2E3032"/>
                </a:solidFill>
                <a:latin typeface="+mj-ea"/>
                <a:ea typeface="+mj-ea"/>
                <a:sym typeface="+mn-lt"/>
              </a:rPr>
              <a:t>04</a:t>
            </a:r>
            <a:r>
              <a:rPr lang="zh-CN" altLang="en-US" sz="2400">
                <a:solidFill>
                  <a:srgbClr val="2E3032"/>
                </a:solidFill>
                <a:latin typeface="+mj-ea"/>
                <a:ea typeface="+mj-ea"/>
                <a:sym typeface="+mn-lt"/>
              </a:rPr>
              <a:t>、工作规划</a:t>
            </a:r>
            <a:endParaRPr lang="zh-CN" altLang="en-US" sz="2400" dirty="0">
              <a:solidFill>
                <a:srgbClr val="2E3032"/>
              </a:solidFill>
              <a:latin typeface="+mj-ea"/>
              <a:ea typeface="+mj-ea"/>
              <a:sym typeface="+mn-lt"/>
            </a:endParaRPr>
          </a:p>
        </p:txBody>
      </p:sp>
      <p:cxnSp>
        <p:nvCxnSpPr>
          <p:cNvPr id="33" name="直接连接符 32">
            <a:extLst>
              <a:ext uri="{FF2B5EF4-FFF2-40B4-BE49-F238E27FC236}">
                <a16:creationId xmlns:a16="http://schemas.microsoft.com/office/drawing/2014/main" xmlns="" id="{6F34FA51-4A34-4F92-BFD3-49D8ED82A1C4}"/>
              </a:ext>
            </a:extLst>
          </p:cNvPr>
          <p:cNvCxnSpPr/>
          <p:nvPr/>
        </p:nvCxnSpPr>
        <p:spPr>
          <a:xfrm>
            <a:off x="1324534" y="2656904"/>
            <a:ext cx="1385047" cy="0"/>
          </a:xfrm>
          <a:prstGeom prst="line">
            <a:avLst/>
          </a:prstGeom>
          <a:ln w="28575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文本框 33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264DD0EF-42D6-4F08-8098-16F5F4299E1C}"/>
              </a:ext>
            </a:extLst>
          </p:cNvPr>
          <p:cNvSpPr txBox="1"/>
          <p:nvPr/>
        </p:nvSpPr>
        <p:spPr>
          <a:xfrm>
            <a:off x="220343" y="2760333"/>
            <a:ext cx="3593428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050">
                <a:solidFill>
                  <a:srgbClr val="2E3032"/>
                </a:solidFill>
              </a:rPr>
              <a:t>Lorem ipsum dolor sit amet, consectetuer adipiscing elit. Aenean commodo ligula eget dolor. Aenean massa. </a:t>
            </a:r>
            <a:endParaRPr lang="en-US" altLang="zh-CN" sz="1050" dirty="0">
              <a:solidFill>
                <a:srgbClr val="2E303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55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>
            <a:extLst>
              <a:ext uri="{FF2B5EF4-FFF2-40B4-BE49-F238E27FC236}">
                <a16:creationId xmlns:a16="http://schemas.microsoft.com/office/drawing/2014/main" xmlns="" id="{D0AAE120-F2C0-4DCF-A8AF-1FFE1A39D1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8CA6C9B0-1C5C-4A58-A0DC-830203C110DE}"/>
              </a:ext>
            </a:extLst>
          </p:cNvPr>
          <p:cNvSpPr/>
          <p:nvPr/>
        </p:nvSpPr>
        <p:spPr>
          <a:xfrm>
            <a:off x="0" y="1465741"/>
            <a:ext cx="5177481" cy="19122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xmlns="" id="{A912E62A-17AD-420B-B37E-36FB567297CA}"/>
              </a:ext>
            </a:extLst>
          </p:cNvPr>
          <p:cNvCxnSpPr>
            <a:cxnSpLocks/>
          </p:cNvCxnSpPr>
          <p:nvPr/>
        </p:nvCxnSpPr>
        <p:spPr>
          <a:xfrm>
            <a:off x="352002" y="2421854"/>
            <a:ext cx="747749" cy="0"/>
          </a:xfrm>
          <a:prstGeom prst="line">
            <a:avLst/>
          </a:prstGeom>
          <a:ln w="28575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3EB0ECBE-74F8-47A7-B447-BF9479908403}"/>
              </a:ext>
            </a:extLst>
          </p:cNvPr>
          <p:cNvSpPr txBox="1"/>
          <p:nvPr/>
        </p:nvSpPr>
        <p:spPr>
          <a:xfrm>
            <a:off x="248881" y="2450593"/>
            <a:ext cx="3874545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050">
                <a:solidFill>
                  <a:srgbClr val="2E3032"/>
                </a:solidFill>
              </a:rPr>
              <a:t>Lorem ipsum dolor sit amet, consectetuer adipiscing elit. Aenean commodo ligula eget dolor. Aenean massa. </a:t>
            </a:r>
            <a:endParaRPr lang="en-US" altLang="zh-CN" sz="1050" dirty="0">
              <a:solidFill>
                <a:srgbClr val="2E3032"/>
              </a:solidFill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04C5ECDE-A6BB-47C3-A617-4E896035E277}"/>
              </a:ext>
            </a:extLst>
          </p:cNvPr>
          <p:cNvSpPr/>
          <p:nvPr/>
        </p:nvSpPr>
        <p:spPr>
          <a:xfrm>
            <a:off x="248881" y="1815366"/>
            <a:ext cx="38603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>
                <a:latin typeface="+mj-ea"/>
                <a:ea typeface="+mj-ea"/>
              </a:rPr>
              <a:t>Overview Of Work </a:t>
            </a:r>
            <a:endParaRPr lang="zh-CN" altLang="en-US" sz="320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820640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0EEBE95E-3B32-461E-BF09-B181DB2F41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4969" y="924398"/>
            <a:ext cx="4646881" cy="3641985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xmlns="" id="{FA0778DC-3636-4BB4-B45D-04C4D24CDA07}"/>
              </a:ext>
            </a:extLst>
          </p:cNvPr>
          <p:cNvSpPr/>
          <p:nvPr/>
        </p:nvSpPr>
        <p:spPr>
          <a:xfrm>
            <a:off x="164284" y="1431953"/>
            <a:ext cx="5097952" cy="13134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07E444EF-188A-4158-91E2-6D05917D6D5E}"/>
              </a:ext>
            </a:extLst>
          </p:cNvPr>
          <p:cNvSpPr/>
          <p:nvPr/>
        </p:nvSpPr>
        <p:spPr>
          <a:xfrm>
            <a:off x="197991" y="0"/>
            <a:ext cx="395133" cy="865461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F8D287C2-BA09-4E7D-93D7-D3F52ED80F76}"/>
              </a:ext>
            </a:extLst>
          </p:cNvPr>
          <p:cNvSpPr txBox="1"/>
          <p:nvPr/>
        </p:nvSpPr>
        <p:spPr>
          <a:xfrm>
            <a:off x="593124" y="272464"/>
            <a:ext cx="29418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2E3032"/>
                </a:solidFill>
                <a:latin typeface="+mj-lt"/>
              </a:rPr>
              <a:t>Overview Of Work </a:t>
            </a:r>
          </a:p>
        </p:txBody>
      </p:sp>
      <p:sp>
        <p:nvSpPr>
          <p:cNvPr id="15" name="矩形 14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43C08574-0EB0-4103-A87F-10F7D512FFF0}"/>
              </a:ext>
            </a:extLst>
          </p:cNvPr>
          <p:cNvSpPr/>
          <p:nvPr/>
        </p:nvSpPr>
        <p:spPr>
          <a:xfrm>
            <a:off x="222150" y="1889349"/>
            <a:ext cx="4850181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Cum sociis natoque penatibus et magnis dis parturient montes, nascetur ridiculus mus. </a:t>
            </a:r>
          </a:p>
        </p:txBody>
      </p:sp>
      <p:sp>
        <p:nvSpPr>
          <p:cNvPr id="16" name="矩形 15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25881E7A-113B-4018-8818-6203ACCACFE9}"/>
              </a:ext>
            </a:extLst>
          </p:cNvPr>
          <p:cNvSpPr/>
          <p:nvPr/>
        </p:nvSpPr>
        <p:spPr>
          <a:xfrm>
            <a:off x="250643" y="3035877"/>
            <a:ext cx="3683776" cy="552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lvl="0" indent="-1714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17" name="矩形 16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56CC508C-A491-4E58-9424-34804F18CA18}"/>
              </a:ext>
            </a:extLst>
          </p:cNvPr>
          <p:cNvSpPr/>
          <p:nvPr/>
        </p:nvSpPr>
        <p:spPr>
          <a:xfrm>
            <a:off x="250643" y="3790592"/>
            <a:ext cx="3683776" cy="552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lvl="0" indent="-1714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3591929A-AC94-4D0A-B086-970568A78DF6}"/>
              </a:ext>
            </a:extLst>
          </p:cNvPr>
          <p:cNvSpPr txBox="1"/>
          <p:nvPr/>
        </p:nvSpPr>
        <p:spPr>
          <a:xfrm>
            <a:off x="197991" y="1447226"/>
            <a:ext cx="3401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2E3032"/>
                </a:solidFill>
                <a:latin typeface="+mj-lt"/>
              </a:rPr>
              <a:t>Overview Of Work </a:t>
            </a:r>
          </a:p>
        </p:txBody>
      </p:sp>
    </p:spTree>
    <p:extLst>
      <p:ext uri="{BB962C8B-B14F-4D97-AF65-F5344CB8AC3E}">
        <p14:creationId xmlns:p14="http://schemas.microsoft.com/office/powerpoint/2010/main" val="3404819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>
            <a:extLst>
              <a:ext uri="{FF2B5EF4-FFF2-40B4-BE49-F238E27FC236}">
                <a16:creationId xmlns:a16="http://schemas.microsoft.com/office/drawing/2014/main" xmlns="" id="{2A951C35-F26B-4407-896D-A445591F87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91" y="1245923"/>
            <a:ext cx="4800600" cy="3192277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xmlns="" id="{07E444EF-188A-4158-91E2-6D05917D6D5E}"/>
              </a:ext>
            </a:extLst>
          </p:cNvPr>
          <p:cNvSpPr/>
          <p:nvPr/>
        </p:nvSpPr>
        <p:spPr>
          <a:xfrm>
            <a:off x="197991" y="0"/>
            <a:ext cx="395133" cy="865461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F8D287C2-BA09-4E7D-93D7-D3F52ED80F76}"/>
              </a:ext>
            </a:extLst>
          </p:cNvPr>
          <p:cNvSpPr txBox="1"/>
          <p:nvPr/>
        </p:nvSpPr>
        <p:spPr>
          <a:xfrm>
            <a:off x="593124" y="272464"/>
            <a:ext cx="29418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2E3032"/>
                </a:solidFill>
                <a:latin typeface="+mj-lt"/>
              </a:rPr>
              <a:t>Overview Of Work 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8E90FCE6-14E5-4DFB-9F0B-C589F523BBCF}"/>
              </a:ext>
            </a:extLst>
          </p:cNvPr>
          <p:cNvSpPr/>
          <p:nvPr/>
        </p:nvSpPr>
        <p:spPr>
          <a:xfrm>
            <a:off x="0" y="1568450"/>
            <a:ext cx="2400300" cy="5984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894CECE2-E9BB-4C64-9CF1-EF04680A696C}"/>
              </a:ext>
            </a:extLst>
          </p:cNvPr>
          <p:cNvSpPr/>
          <p:nvPr/>
        </p:nvSpPr>
        <p:spPr>
          <a:xfrm>
            <a:off x="5220741" y="2146288"/>
            <a:ext cx="3575725" cy="1036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Cum sociis natoque penatibus et magnis dis parturient montes, nascetur ridiculus mus. 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D078A322-28D1-4916-8B43-CFC0121C3C3F}"/>
              </a:ext>
            </a:extLst>
          </p:cNvPr>
          <p:cNvSpPr txBox="1"/>
          <p:nvPr/>
        </p:nvSpPr>
        <p:spPr>
          <a:xfrm>
            <a:off x="5196582" y="1624668"/>
            <a:ext cx="3401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2E3032"/>
                </a:solidFill>
                <a:latin typeface="+mj-lt"/>
              </a:rPr>
              <a:t>Overview Of Work </a:t>
            </a:r>
          </a:p>
        </p:txBody>
      </p:sp>
      <p:sp>
        <p:nvSpPr>
          <p:cNvPr id="23" name="矩形 22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1773F363-5D65-45F1-93EF-A90820C08492}"/>
              </a:ext>
            </a:extLst>
          </p:cNvPr>
          <p:cNvSpPr/>
          <p:nvPr/>
        </p:nvSpPr>
        <p:spPr>
          <a:xfrm>
            <a:off x="5244900" y="3122600"/>
            <a:ext cx="3575725" cy="1036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Cum sociis natoque penatibus et magnis dis parturient montes, nascetur ridiculus mus. 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3323B88F-8B80-423B-A124-C54FD7D663E1}"/>
              </a:ext>
            </a:extLst>
          </p:cNvPr>
          <p:cNvSpPr/>
          <p:nvPr/>
        </p:nvSpPr>
        <p:spPr>
          <a:xfrm>
            <a:off x="8946009" y="1384183"/>
            <a:ext cx="197991" cy="27751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585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07E444EF-188A-4158-91E2-6D05917D6D5E}"/>
              </a:ext>
            </a:extLst>
          </p:cNvPr>
          <p:cNvSpPr/>
          <p:nvPr/>
        </p:nvSpPr>
        <p:spPr>
          <a:xfrm>
            <a:off x="197991" y="0"/>
            <a:ext cx="395133" cy="865461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F8D287C2-BA09-4E7D-93D7-D3F52ED80F76}"/>
              </a:ext>
            </a:extLst>
          </p:cNvPr>
          <p:cNvSpPr txBox="1"/>
          <p:nvPr/>
        </p:nvSpPr>
        <p:spPr>
          <a:xfrm>
            <a:off x="593124" y="272464"/>
            <a:ext cx="29418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2E3032"/>
                </a:solidFill>
                <a:latin typeface="+mj-lt"/>
              </a:rPr>
              <a:t>Overview Of Work 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7CB31F3F-8974-46B9-82BB-0D7B83A8F3E6}"/>
              </a:ext>
            </a:extLst>
          </p:cNvPr>
          <p:cNvSpPr/>
          <p:nvPr/>
        </p:nvSpPr>
        <p:spPr>
          <a:xfrm>
            <a:off x="299591" y="1168400"/>
            <a:ext cx="2367409" cy="3530600"/>
          </a:xfrm>
          <a:prstGeom prst="rect">
            <a:avLst/>
          </a:prstGeom>
          <a:noFill/>
          <a:ln>
            <a:solidFill>
              <a:srgbClr val="2E30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B37C514D-5FA4-4D4A-B0C6-AE3F0DF2433F}"/>
              </a:ext>
            </a:extLst>
          </p:cNvPr>
          <p:cNvSpPr/>
          <p:nvPr/>
        </p:nvSpPr>
        <p:spPr>
          <a:xfrm>
            <a:off x="3384014" y="1168400"/>
            <a:ext cx="2367409" cy="3530600"/>
          </a:xfrm>
          <a:prstGeom prst="rect">
            <a:avLst/>
          </a:prstGeom>
          <a:ln>
            <a:solidFill>
              <a:srgbClr val="2E30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B4C9FA4B-1EDF-489E-8D28-0EB2C2D95C80}"/>
              </a:ext>
            </a:extLst>
          </p:cNvPr>
          <p:cNvSpPr/>
          <p:nvPr/>
        </p:nvSpPr>
        <p:spPr>
          <a:xfrm>
            <a:off x="6468437" y="1168400"/>
            <a:ext cx="2367409" cy="3530600"/>
          </a:xfrm>
          <a:prstGeom prst="rect">
            <a:avLst/>
          </a:prstGeom>
          <a:noFill/>
          <a:ln>
            <a:solidFill>
              <a:srgbClr val="2E30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F330A3A3-4437-4EC7-B289-7B5A8DB513D6}"/>
              </a:ext>
            </a:extLst>
          </p:cNvPr>
          <p:cNvSpPr/>
          <p:nvPr/>
        </p:nvSpPr>
        <p:spPr>
          <a:xfrm>
            <a:off x="368732" y="2535238"/>
            <a:ext cx="2196059" cy="15215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Cum sociis natoque penatibus et magnis dis parturient montes, nascetur ridiculus mus. 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55970745-A699-4D3E-8782-0BF0E7E61AE4}"/>
              </a:ext>
            </a:extLst>
          </p:cNvPr>
          <p:cNvSpPr txBox="1"/>
          <p:nvPr/>
        </p:nvSpPr>
        <p:spPr>
          <a:xfrm>
            <a:off x="782920" y="2135128"/>
            <a:ext cx="136768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>
                <a:solidFill>
                  <a:srgbClr val="2E3032"/>
                </a:solidFill>
                <a:latin typeface="+mj-lt"/>
              </a:rPr>
              <a:t>Overview</a:t>
            </a:r>
          </a:p>
        </p:txBody>
      </p:sp>
      <p:sp>
        <p:nvSpPr>
          <p:cNvPr id="16" name="矩形 15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D41A137F-7D17-4477-A341-D9A58709FA6F}"/>
              </a:ext>
            </a:extLst>
          </p:cNvPr>
          <p:cNvSpPr/>
          <p:nvPr/>
        </p:nvSpPr>
        <p:spPr>
          <a:xfrm>
            <a:off x="3384014" y="2535238"/>
            <a:ext cx="2196059" cy="15215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Cum sociis natoque penatibus et magnis dis parturient montes, nascetur ridiculus mus. 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305B7247-11B7-4155-85E8-AC09949D2569}"/>
              </a:ext>
            </a:extLst>
          </p:cNvPr>
          <p:cNvSpPr txBox="1"/>
          <p:nvPr/>
        </p:nvSpPr>
        <p:spPr>
          <a:xfrm>
            <a:off x="3798202" y="2135128"/>
            <a:ext cx="136768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>
                <a:solidFill>
                  <a:srgbClr val="2E3032"/>
                </a:solidFill>
                <a:latin typeface="+mj-lt"/>
              </a:rPr>
              <a:t>Overview</a:t>
            </a:r>
          </a:p>
        </p:txBody>
      </p:sp>
      <p:sp>
        <p:nvSpPr>
          <p:cNvPr id="18" name="矩形 17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1C5A4DB9-2613-4BE0-8F7E-A86D6E09D363}"/>
              </a:ext>
            </a:extLst>
          </p:cNvPr>
          <p:cNvSpPr/>
          <p:nvPr/>
        </p:nvSpPr>
        <p:spPr>
          <a:xfrm>
            <a:off x="6639180" y="2571750"/>
            <a:ext cx="2196059" cy="15215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Cum sociis natoque penatibus et magnis dis parturient montes, nascetur ridiculus mus. 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8FC9F1A5-46C9-49AD-89BE-4D65AF911C22}"/>
              </a:ext>
            </a:extLst>
          </p:cNvPr>
          <p:cNvSpPr txBox="1"/>
          <p:nvPr/>
        </p:nvSpPr>
        <p:spPr>
          <a:xfrm>
            <a:off x="7053368" y="2171640"/>
            <a:ext cx="136768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>
                <a:solidFill>
                  <a:srgbClr val="2E3032"/>
                </a:solidFill>
                <a:latin typeface="+mj-lt"/>
              </a:rPr>
              <a:t>Overview</a:t>
            </a:r>
          </a:p>
        </p:txBody>
      </p:sp>
      <p:grpSp>
        <p:nvGrpSpPr>
          <p:cNvPr id="21" name="Group 124">
            <a:extLst>
              <a:ext uri="{FF2B5EF4-FFF2-40B4-BE49-F238E27FC236}">
                <a16:creationId xmlns:a16="http://schemas.microsoft.com/office/drawing/2014/main" xmlns="" id="{FF3862C9-3514-460B-934F-02847910CC73}"/>
              </a:ext>
            </a:extLst>
          </p:cNvPr>
          <p:cNvGrpSpPr/>
          <p:nvPr/>
        </p:nvGrpSpPr>
        <p:grpSpPr>
          <a:xfrm>
            <a:off x="4334914" y="1611120"/>
            <a:ext cx="465607" cy="391712"/>
            <a:chOff x="5368132" y="2625725"/>
            <a:chExt cx="465138" cy="391319"/>
          </a:xfrm>
          <a:solidFill>
            <a:srgbClr val="2E3032"/>
          </a:solidFill>
        </p:grpSpPr>
        <p:sp>
          <p:nvSpPr>
            <p:cNvPr id="22" name="AutoShape 120">
              <a:extLst>
                <a:ext uri="{FF2B5EF4-FFF2-40B4-BE49-F238E27FC236}">
                  <a16:creationId xmlns:a16="http://schemas.microsoft.com/office/drawing/2014/main" xmlns="" id="{73447259-7B97-4E7F-936D-6080C6D2C277}"/>
                </a:ext>
              </a:extLst>
            </p:cNvPr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3" name="AutoShape 121">
              <a:extLst>
                <a:ext uri="{FF2B5EF4-FFF2-40B4-BE49-F238E27FC236}">
                  <a16:creationId xmlns:a16="http://schemas.microsoft.com/office/drawing/2014/main" xmlns="" id="{D09BCC76-2DBA-4542-9CC1-39A65F686D30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4" name="AutoShape 122">
              <a:extLst>
                <a:ext uri="{FF2B5EF4-FFF2-40B4-BE49-F238E27FC236}">
                  <a16:creationId xmlns:a16="http://schemas.microsoft.com/office/drawing/2014/main" xmlns="" id="{57D9CE4D-2A06-46BB-ACA9-470F5C47ED6D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46BB9D47-66D4-4CDF-BE1C-CCD96915236D}"/>
              </a:ext>
            </a:extLst>
          </p:cNvPr>
          <p:cNvGrpSpPr/>
          <p:nvPr/>
        </p:nvGrpSpPr>
        <p:grpSpPr>
          <a:xfrm>
            <a:off x="7504803" y="1579021"/>
            <a:ext cx="464812" cy="464812"/>
            <a:chOff x="3191434" y="2145028"/>
            <a:chExt cx="359165" cy="359165"/>
          </a:xfrm>
          <a:solidFill>
            <a:srgbClr val="2E3032"/>
          </a:solidFill>
        </p:grpSpPr>
        <p:sp>
          <p:nvSpPr>
            <p:cNvPr id="26" name="AutoShape 123">
              <a:extLst>
                <a:ext uri="{FF2B5EF4-FFF2-40B4-BE49-F238E27FC236}">
                  <a16:creationId xmlns:a16="http://schemas.microsoft.com/office/drawing/2014/main" xmlns="" id="{A3D10FAD-EE91-4560-8BE7-12E05CAB2274}"/>
                </a:ext>
              </a:extLst>
            </p:cNvPr>
            <p:cNvSpPr>
              <a:spLocks/>
            </p:cNvSpPr>
            <p:nvPr/>
          </p:nvSpPr>
          <p:spPr bwMode="auto">
            <a:xfrm>
              <a:off x="319143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7" name="AutoShape 124">
              <a:extLst>
                <a:ext uri="{FF2B5EF4-FFF2-40B4-BE49-F238E27FC236}">
                  <a16:creationId xmlns:a16="http://schemas.microsoft.com/office/drawing/2014/main" xmlns="" id="{D01CC9B8-1819-4363-91D4-C2E9E778676D}"/>
                </a:ext>
              </a:extLst>
            </p:cNvPr>
            <p:cNvSpPr>
              <a:spLocks/>
            </p:cNvSpPr>
            <p:nvPr/>
          </p:nvSpPr>
          <p:spPr bwMode="auto">
            <a:xfrm>
              <a:off x="3292736" y="2245717"/>
              <a:ext cx="157173" cy="15717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9" name="AutoShape 125">
              <a:extLst>
                <a:ext uri="{FF2B5EF4-FFF2-40B4-BE49-F238E27FC236}">
                  <a16:creationId xmlns:a16="http://schemas.microsoft.com/office/drawing/2014/main" xmlns="" id="{ECEA5250-60D2-4D70-8FC4-836D4ABE00B9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5891" y="2279484"/>
              <a:ext cx="90253" cy="9025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xmlns="" id="{1D102920-7512-4451-8CE9-122F3A548160}"/>
              </a:ext>
            </a:extLst>
          </p:cNvPr>
          <p:cNvGrpSpPr/>
          <p:nvPr/>
        </p:nvGrpSpPr>
        <p:grpSpPr>
          <a:xfrm flipH="1">
            <a:off x="1234355" y="1574570"/>
            <a:ext cx="464812" cy="464812"/>
            <a:chOff x="2473104" y="2145028"/>
            <a:chExt cx="359165" cy="359165"/>
          </a:xfrm>
          <a:solidFill>
            <a:srgbClr val="2E3032"/>
          </a:solidFill>
        </p:grpSpPr>
        <p:sp>
          <p:nvSpPr>
            <p:cNvPr id="31" name="AutoShape 126">
              <a:extLst>
                <a:ext uri="{FF2B5EF4-FFF2-40B4-BE49-F238E27FC236}">
                  <a16:creationId xmlns:a16="http://schemas.microsoft.com/office/drawing/2014/main" xmlns="" id="{D4675014-973B-4BEF-97FC-6977887B8B15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310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32" name="AutoShape 127">
              <a:extLst>
                <a:ext uri="{FF2B5EF4-FFF2-40B4-BE49-F238E27FC236}">
                  <a16:creationId xmlns:a16="http://schemas.microsoft.com/office/drawing/2014/main" xmlns="" id="{149E45BC-4461-4B07-98AD-C3B8B30BFF92}"/>
                </a:ext>
              </a:extLst>
            </p:cNvPr>
            <p:cNvSpPr>
              <a:spLocks/>
            </p:cNvSpPr>
            <p:nvPr/>
          </p:nvSpPr>
          <p:spPr bwMode="auto">
            <a:xfrm>
              <a:off x="2618611" y="2200897"/>
              <a:ext cx="84727" cy="84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80" y="0"/>
                  </a:moveTo>
                  <a:cubicBezTo>
                    <a:pt x="9025" y="0"/>
                    <a:pt x="0" y="9025"/>
                    <a:pt x="0" y="2018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80"/>
                  </a:cubicBezTo>
                  <a:cubicBezTo>
                    <a:pt x="2880" y="10618"/>
                    <a:pt x="10617" y="2880"/>
                    <a:pt x="2018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8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76740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07E444EF-188A-4158-91E2-6D05917D6D5E}"/>
              </a:ext>
            </a:extLst>
          </p:cNvPr>
          <p:cNvSpPr/>
          <p:nvPr/>
        </p:nvSpPr>
        <p:spPr>
          <a:xfrm>
            <a:off x="197991" y="0"/>
            <a:ext cx="395133" cy="865461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F8D287C2-BA09-4E7D-93D7-D3F52ED80F76}"/>
              </a:ext>
            </a:extLst>
          </p:cNvPr>
          <p:cNvSpPr txBox="1"/>
          <p:nvPr/>
        </p:nvSpPr>
        <p:spPr>
          <a:xfrm>
            <a:off x="593124" y="272464"/>
            <a:ext cx="29418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2E3032"/>
                </a:solidFill>
                <a:latin typeface="+mj-lt"/>
              </a:rPr>
              <a:t>Overview Of Work 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E3232E2B-41AD-46C9-84F5-6FBC308A1F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499" y="2929"/>
            <a:ext cx="3760291" cy="5137642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xmlns="" id="{4388D94C-4353-4064-9F48-52D9EFAFFA8C}"/>
              </a:ext>
            </a:extLst>
          </p:cNvPr>
          <p:cNvSpPr/>
          <p:nvPr/>
        </p:nvSpPr>
        <p:spPr>
          <a:xfrm>
            <a:off x="197991" y="1270000"/>
            <a:ext cx="635000" cy="635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7E15336D-9167-49E7-8439-4538929DA171}"/>
              </a:ext>
            </a:extLst>
          </p:cNvPr>
          <p:cNvSpPr/>
          <p:nvPr/>
        </p:nvSpPr>
        <p:spPr>
          <a:xfrm>
            <a:off x="888224" y="1311494"/>
            <a:ext cx="3683776" cy="6177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lvl="0" indent="-1714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zh-CN" sz="120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21E99CC7-377B-4AEF-912F-15BC965BC0A2}"/>
              </a:ext>
            </a:extLst>
          </p:cNvPr>
          <p:cNvSpPr/>
          <p:nvPr/>
        </p:nvSpPr>
        <p:spPr>
          <a:xfrm>
            <a:off x="197991" y="2535238"/>
            <a:ext cx="635000" cy="635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1B1A4538-2887-40CA-96DE-58B659E3D6AE}"/>
              </a:ext>
            </a:extLst>
          </p:cNvPr>
          <p:cNvSpPr/>
          <p:nvPr/>
        </p:nvSpPr>
        <p:spPr>
          <a:xfrm>
            <a:off x="888224" y="2576732"/>
            <a:ext cx="3683776" cy="6177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lvl="0" indent="-1714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zh-CN" sz="120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6DFC64F8-DF48-4FF3-849B-0DE9AB20401F}"/>
              </a:ext>
            </a:extLst>
          </p:cNvPr>
          <p:cNvSpPr/>
          <p:nvPr/>
        </p:nvSpPr>
        <p:spPr>
          <a:xfrm>
            <a:off x="197991" y="3806217"/>
            <a:ext cx="635000" cy="635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7E257889-B248-4D85-97B6-EE8F56EF54F9}"/>
              </a:ext>
            </a:extLst>
          </p:cNvPr>
          <p:cNvSpPr/>
          <p:nvPr/>
        </p:nvSpPr>
        <p:spPr>
          <a:xfrm>
            <a:off x="888224" y="3847711"/>
            <a:ext cx="3683776" cy="6177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lvl="0" indent="-1714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zh-CN" sz="120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grpSp>
        <p:nvGrpSpPr>
          <p:cNvPr id="12" name="Group 112">
            <a:extLst>
              <a:ext uri="{FF2B5EF4-FFF2-40B4-BE49-F238E27FC236}">
                <a16:creationId xmlns:a16="http://schemas.microsoft.com/office/drawing/2014/main" xmlns="" id="{5E7A4A63-122A-4A2F-9090-86F46F858F42}"/>
              </a:ext>
            </a:extLst>
          </p:cNvPr>
          <p:cNvGrpSpPr/>
          <p:nvPr/>
        </p:nvGrpSpPr>
        <p:grpSpPr>
          <a:xfrm>
            <a:off x="335601" y="3955185"/>
            <a:ext cx="359779" cy="337063"/>
            <a:chOff x="5368132" y="3540125"/>
            <a:chExt cx="465138" cy="435769"/>
          </a:xfrm>
          <a:solidFill>
            <a:srgbClr val="2E3032"/>
          </a:solidFill>
        </p:grpSpPr>
        <p:sp>
          <p:nvSpPr>
            <p:cNvPr id="13" name="AutoShape 110">
              <a:extLst>
                <a:ext uri="{FF2B5EF4-FFF2-40B4-BE49-F238E27FC236}">
                  <a16:creationId xmlns:a16="http://schemas.microsoft.com/office/drawing/2014/main" xmlns="" id="{789A22D7-6845-43C1-B4E7-E0486B1810C2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19" name="AutoShape 111">
              <a:extLst>
                <a:ext uri="{FF2B5EF4-FFF2-40B4-BE49-F238E27FC236}">
                  <a16:creationId xmlns:a16="http://schemas.microsoft.com/office/drawing/2014/main" xmlns="" id="{5F0C1033-C1D2-4708-90F7-2F67391EC4F6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sp>
        <p:nvSpPr>
          <p:cNvPr id="20" name="AutoShape 112">
            <a:extLst>
              <a:ext uri="{FF2B5EF4-FFF2-40B4-BE49-F238E27FC236}">
                <a16:creationId xmlns:a16="http://schemas.microsoft.com/office/drawing/2014/main" xmlns="" id="{F292D7C0-8147-4C6C-845F-BA2B85D4744A}"/>
              </a:ext>
            </a:extLst>
          </p:cNvPr>
          <p:cNvSpPr>
            <a:spLocks/>
          </p:cNvSpPr>
          <p:nvPr/>
        </p:nvSpPr>
        <p:spPr bwMode="auto">
          <a:xfrm>
            <a:off x="325347" y="2673350"/>
            <a:ext cx="360363" cy="358775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8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84"/>
                  <a:pt x="2737" y="2018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rgbClr val="2E3032"/>
          </a:solidFill>
          <a:ln>
            <a:noFill/>
          </a:ln>
          <a:effectLst/>
          <a:extLst>
            <a:ext uri="{91240B29-F687-4f45-9708-019B960494DF}"/>
            <a:ext uri="{AF507438-7753-43e0-B8FC-AC1667EBCBE1}"/>
          </a:extLst>
        </p:spPr>
        <p:txBody>
          <a:bodyPr lIns="19050" tIns="19050" rIns="19050" bIns="19050" anchor="ctr"/>
          <a:lstStyle/>
          <a:p>
            <a:pPr marL="0" marR="0" lvl="0" indent="0" algn="ctr" defTabSz="22860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sym typeface="Gill Sans" charset="0"/>
            </a:endParaRPr>
          </a:p>
        </p:txBody>
      </p: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3E1DEEF7-A4C0-43EB-805F-85E754F7346D}"/>
              </a:ext>
            </a:extLst>
          </p:cNvPr>
          <p:cNvGrpSpPr/>
          <p:nvPr/>
        </p:nvGrpSpPr>
        <p:grpSpPr>
          <a:xfrm>
            <a:off x="382124" y="1426983"/>
            <a:ext cx="246811" cy="359779"/>
            <a:chOff x="2528974" y="2863357"/>
            <a:chExt cx="246811" cy="359779"/>
          </a:xfrm>
          <a:solidFill>
            <a:srgbClr val="2E3032"/>
          </a:solidFill>
        </p:grpSpPr>
        <p:sp>
          <p:nvSpPr>
            <p:cNvPr id="22" name="AutoShape 113">
              <a:extLst>
                <a:ext uri="{FF2B5EF4-FFF2-40B4-BE49-F238E27FC236}">
                  <a16:creationId xmlns:a16="http://schemas.microsoft.com/office/drawing/2014/main" xmlns="" id="{8DE6ADC9-5ACC-4152-99AB-2A19E82398D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8974" y="2863357"/>
              <a:ext cx="246811" cy="35977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81"/>
                    <a:pt x="8839" y="19406"/>
                  </a:cubicBezTo>
                  <a:lnTo>
                    <a:pt x="13000" y="19048"/>
                  </a:lnTo>
                  <a:cubicBezTo>
                    <a:pt x="12398" y="2018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3" name="AutoShape 114">
              <a:extLst>
                <a:ext uri="{FF2B5EF4-FFF2-40B4-BE49-F238E27FC236}">
                  <a16:creationId xmlns:a16="http://schemas.microsoft.com/office/drawing/2014/main" xmlns="" id="{E32B5295-15E7-4AB6-9C2C-B0F3ECE87A72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4843" y="2919841"/>
              <a:ext cx="73061" cy="7306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1564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96CC2EFF-B216-4067-A005-39B66D9E4C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xmlns="" id="{7F20851C-E1A2-4B99-BB01-D723D7871A93}"/>
              </a:ext>
            </a:extLst>
          </p:cNvPr>
          <p:cNvSpPr/>
          <p:nvPr/>
        </p:nvSpPr>
        <p:spPr>
          <a:xfrm>
            <a:off x="4572000" y="1414235"/>
            <a:ext cx="4503961" cy="231502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xmlns="" id="{A912E62A-17AD-420B-B37E-36FB567297CA}"/>
              </a:ext>
            </a:extLst>
          </p:cNvPr>
          <p:cNvCxnSpPr>
            <a:cxnSpLocks/>
          </p:cNvCxnSpPr>
          <p:nvPr/>
        </p:nvCxnSpPr>
        <p:spPr>
          <a:xfrm>
            <a:off x="4675122" y="2617566"/>
            <a:ext cx="747749" cy="0"/>
          </a:xfrm>
          <a:prstGeom prst="line">
            <a:avLst/>
          </a:prstGeom>
          <a:ln w="28575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3EB0ECBE-74F8-47A7-B447-BF9479908403}"/>
              </a:ext>
            </a:extLst>
          </p:cNvPr>
          <p:cNvSpPr txBox="1"/>
          <p:nvPr/>
        </p:nvSpPr>
        <p:spPr>
          <a:xfrm>
            <a:off x="4572001" y="2646305"/>
            <a:ext cx="3310003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050">
                <a:solidFill>
                  <a:srgbClr val="2E3032"/>
                </a:solidFill>
              </a:rPr>
              <a:t>Lorem ipsum dolor sit amet, consectetuer adipiscing elit. Aenean commodo ligula eget dolor. Aenean massa. </a:t>
            </a:r>
            <a:endParaRPr lang="en-US" altLang="zh-CN" sz="1050" dirty="0">
              <a:solidFill>
                <a:srgbClr val="2E3032"/>
              </a:solidFill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04C5ECDE-A6BB-47C3-A617-4E896035E277}"/>
              </a:ext>
            </a:extLst>
          </p:cNvPr>
          <p:cNvSpPr/>
          <p:nvPr/>
        </p:nvSpPr>
        <p:spPr>
          <a:xfrm>
            <a:off x="4535309" y="1964296"/>
            <a:ext cx="429636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>
                <a:latin typeface="+mj-ea"/>
                <a:ea typeface="+mj-ea"/>
              </a:rPr>
              <a:t>Performance Display</a:t>
            </a:r>
          </a:p>
        </p:txBody>
      </p:sp>
    </p:spTree>
    <p:extLst>
      <p:ext uri="{BB962C8B-B14F-4D97-AF65-F5344CB8AC3E}">
        <p14:creationId xmlns:p14="http://schemas.microsoft.com/office/powerpoint/2010/main" val="1114269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07E444EF-188A-4158-91E2-6D05917D6D5E}"/>
              </a:ext>
            </a:extLst>
          </p:cNvPr>
          <p:cNvSpPr/>
          <p:nvPr/>
        </p:nvSpPr>
        <p:spPr>
          <a:xfrm>
            <a:off x="197991" y="0"/>
            <a:ext cx="395133" cy="865461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F8D287C2-BA09-4E7D-93D7-D3F52ED80F76}"/>
              </a:ext>
            </a:extLst>
          </p:cNvPr>
          <p:cNvSpPr txBox="1"/>
          <p:nvPr/>
        </p:nvSpPr>
        <p:spPr>
          <a:xfrm>
            <a:off x="593124" y="272464"/>
            <a:ext cx="32688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2E3032"/>
                </a:solidFill>
                <a:latin typeface="+mj-lt"/>
              </a:rPr>
              <a:t>Performance Display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81125F0A-1720-45E5-8427-C3D8687100E5}"/>
              </a:ext>
            </a:extLst>
          </p:cNvPr>
          <p:cNvSpPr/>
          <p:nvPr/>
        </p:nvSpPr>
        <p:spPr>
          <a:xfrm>
            <a:off x="0" y="1417740"/>
            <a:ext cx="9144000" cy="28774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0683E445-3FE6-4627-8F29-6DE20DBA3643}"/>
              </a:ext>
            </a:extLst>
          </p:cNvPr>
          <p:cNvSpPr txBox="1"/>
          <p:nvPr/>
        </p:nvSpPr>
        <p:spPr>
          <a:xfrm>
            <a:off x="493059" y="1980603"/>
            <a:ext cx="14670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>
                <a:solidFill>
                  <a:srgbClr val="2E3032"/>
                </a:solidFill>
                <a:latin typeface="+mj-lt"/>
              </a:rPr>
              <a:t>35000</a:t>
            </a:r>
            <a:endParaRPr lang="zh-CN" altLang="en-US" sz="3600">
              <a:solidFill>
                <a:srgbClr val="2E3032"/>
              </a:solidFill>
              <a:latin typeface="+mj-lt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3DEAD145-0A1A-4C48-BC04-061434174B71}"/>
              </a:ext>
            </a:extLst>
          </p:cNvPr>
          <p:cNvSpPr txBox="1"/>
          <p:nvPr/>
        </p:nvSpPr>
        <p:spPr>
          <a:xfrm>
            <a:off x="5171443" y="1981472"/>
            <a:ext cx="14670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>
                <a:solidFill>
                  <a:srgbClr val="2E3032"/>
                </a:solidFill>
                <a:latin typeface="+mj-lt"/>
              </a:rPr>
              <a:t>48000</a:t>
            </a:r>
            <a:endParaRPr lang="zh-CN" altLang="en-US" sz="3600">
              <a:solidFill>
                <a:srgbClr val="2E3032"/>
              </a:solidFill>
              <a:latin typeface="+mj-lt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B91015C0-25BC-44FA-B8D9-42115B7C44FF}"/>
              </a:ext>
            </a:extLst>
          </p:cNvPr>
          <p:cNvSpPr txBox="1"/>
          <p:nvPr/>
        </p:nvSpPr>
        <p:spPr>
          <a:xfrm>
            <a:off x="3011787" y="1980602"/>
            <a:ext cx="10550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>
                <a:solidFill>
                  <a:srgbClr val="2E3032"/>
                </a:solidFill>
                <a:latin typeface="+mj-lt"/>
              </a:rPr>
              <a:t>90%</a:t>
            </a:r>
            <a:endParaRPr lang="zh-CN" altLang="en-US" sz="3600">
              <a:solidFill>
                <a:srgbClr val="2E3032"/>
              </a:solidFill>
              <a:latin typeface="+mj-lt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B4D392AF-D068-4BEE-A4A0-D61E37149ED5}"/>
              </a:ext>
            </a:extLst>
          </p:cNvPr>
          <p:cNvSpPr txBox="1"/>
          <p:nvPr/>
        </p:nvSpPr>
        <p:spPr>
          <a:xfrm>
            <a:off x="7690172" y="1982669"/>
            <a:ext cx="10550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>
                <a:solidFill>
                  <a:srgbClr val="2E3032"/>
                </a:solidFill>
                <a:latin typeface="+mj-lt"/>
              </a:rPr>
              <a:t>85%</a:t>
            </a:r>
            <a:endParaRPr lang="zh-CN" altLang="en-US" sz="3600">
              <a:solidFill>
                <a:srgbClr val="2E3032"/>
              </a:solidFill>
              <a:latin typeface="+mj-lt"/>
            </a:endParaRPr>
          </a:p>
        </p:txBody>
      </p:sp>
      <p:sp>
        <p:nvSpPr>
          <p:cNvPr id="18" name="文本框 17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589A3D63-0445-4497-8DDC-AB3C209A73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0500" y="2672701"/>
            <a:ext cx="77777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200">
                <a:solidFill>
                  <a:srgbClr val="2E3032"/>
                </a:solidFill>
                <a:latin typeface="+mj-lt"/>
                <a:ea typeface="+mn-ea"/>
                <a:sym typeface="Calibri" panose="020F0502020204030204" pitchFamily="34" charset="0"/>
              </a:rPr>
              <a:t>DISPLAY</a:t>
            </a:r>
          </a:p>
        </p:txBody>
      </p:sp>
      <p:sp>
        <p:nvSpPr>
          <p:cNvPr id="19" name="矩形 18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4B37BBC2-378B-445B-992F-910CE20323DE}"/>
              </a:ext>
            </a:extLst>
          </p:cNvPr>
          <p:cNvSpPr/>
          <p:nvPr/>
        </p:nvSpPr>
        <p:spPr>
          <a:xfrm>
            <a:off x="385483" y="2949700"/>
            <a:ext cx="168781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90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cxnSp>
        <p:nvCxnSpPr>
          <p:cNvPr id="20" name="直接连接符 19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F3E9BEC8-43E1-4E86-950D-D81FC9E75877}"/>
              </a:ext>
            </a:extLst>
          </p:cNvPr>
          <p:cNvCxnSpPr/>
          <p:nvPr/>
        </p:nvCxnSpPr>
        <p:spPr>
          <a:xfrm>
            <a:off x="1136135" y="2966326"/>
            <a:ext cx="186507" cy="0"/>
          </a:xfrm>
          <a:prstGeom prst="line">
            <a:avLst/>
          </a:prstGeom>
          <a:ln w="19050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F225DCAB-5AD0-434E-93F7-D5B5025601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53394" y="2689327"/>
            <a:ext cx="77777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200">
                <a:solidFill>
                  <a:srgbClr val="2E3032"/>
                </a:solidFill>
                <a:latin typeface="+mj-lt"/>
                <a:ea typeface="+mn-ea"/>
                <a:sym typeface="Calibri" panose="020F0502020204030204" pitchFamily="34" charset="0"/>
              </a:rPr>
              <a:t>DISPLAY</a:t>
            </a:r>
          </a:p>
        </p:txBody>
      </p:sp>
      <p:sp>
        <p:nvSpPr>
          <p:cNvPr id="22" name="矩形 21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B2BDF05C-7900-40DA-9434-AEF499C09E44}"/>
              </a:ext>
            </a:extLst>
          </p:cNvPr>
          <p:cNvSpPr/>
          <p:nvPr/>
        </p:nvSpPr>
        <p:spPr>
          <a:xfrm>
            <a:off x="2698377" y="2966326"/>
            <a:ext cx="168781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90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cxnSp>
        <p:nvCxnSpPr>
          <p:cNvPr id="23" name="直接连接符 22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A896A6A2-F74D-438A-B957-08485553C0ED}"/>
              </a:ext>
            </a:extLst>
          </p:cNvPr>
          <p:cNvCxnSpPr/>
          <p:nvPr/>
        </p:nvCxnSpPr>
        <p:spPr>
          <a:xfrm>
            <a:off x="3449029" y="2982952"/>
            <a:ext cx="186507" cy="0"/>
          </a:xfrm>
          <a:prstGeom prst="line">
            <a:avLst/>
          </a:prstGeom>
          <a:ln w="19050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文本框 33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038100FA-1003-4DAE-BBA9-AA06EF0FF4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62988" y="2672701"/>
            <a:ext cx="77777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200">
                <a:solidFill>
                  <a:srgbClr val="2E3032"/>
                </a:solidFill>
                <a:latin typeface="+mj-lt"/>
                <a:ea typeface="+mn-ea"/>
                <a:sym typeface="Calibri" panose="020F0502020204030204" pitchFamily="34" charset="0"/>
              </a:rPr>
              <a:t>DISPLAY</a:t>
            </a:r>
          </a:p>
        </p:txBody>
      </p:sp>
      <p:sp>
        <p:nvSpPr>
          <p:cNvPr id="35" name="矩形 34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EF8A6673-1629-4904-AD60-9F052457A0C4}"/>
              </a:ext>
            </a:extLst>
          </p:cNvPr>
          <p:cNvSpPr/>
          <p:nvPr/>
        </p:nvSpPr>
        <p:spPr>
          <a:xfrm>
            <a:off x="5007971" y="2949700"/>
            <a:ext cx="168781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90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cxnSp>
        <p:nvCxnSpPr>
          <p:cNvPr id="36" name="直接连接符 35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16565C07-A2C0-41A4-9DBD-9FE139F062C4}"/>
              </a:ext>
            </a:extLst>
          </p:cNvPr>
          <p:cNvCxnSpPr/>
          <p:nvPr/>
        </p:nvCxnSpPr>
        <p:spPr>
          <a:xfrm>
            <a:off x="5758623" y="2966326"/>
            <a:ext cx="186507" cy="0"/>
          </a:xfrm>
          <a:prstGeom prst="line">
            <a:avLst/>
          </a:prstGeom>
          <a:ln w="19050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文本框 36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8733B4B4-CD24-4EE7-BF8C-9C898858D9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64654" y="2672701"/>
            <a:ext cx="77777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200">
                <a:solidFill>
                  <a:srgbClr val="2E3032"/>
                </a:solidFill>
                <a:latin typeface="+mj-lt"/>
                <a:ea typeface="+mn-ea"/>
                <a:sym typeface="Calibri" panose="020F0502020204030204" pitchFamily="34" charset="0"/>
              </a:rPr>
              <a:t>DISPLAY</a:t>
            </a:r>
          </a:p>
        </p:txBody>
      </p:sp>
      <p:sp>
        <p:nvSpPr>
          <p:cNvPr id="38" name="矩形 37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66E95F76-89FE-4E97-986D-29D7AE879D09}"/>
              </a:ext>
            </a:extLst>
          </p:cNvPr>
          <p:cNvSpPr/>
          <p:nvPr/>
        </p:nvSpPr>
        <p:spPr>
          <a:xfrm>
            <a:off x="7409637" y="2949700"/>
            <a:ext cx="168781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90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cxnSp>
        <p:nvCxnSpPr>
          <p:cNvPr id="39" name="直接连接符 38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E2FE9838-86DB-45D3-93AB-D3128A594974}"/>
              </a:ext>
            </a:extLst>
          </p:cNvPr>
          <p:cNvCxnSpPr/>
          <p:nvPr/>
        </p:nvCxnSpPr>
        <p:spPr>
          <a:xfrm>
            <a:off x="8160289" y="2966326"/>
            <a:ext cx="186507" cy="0"/>
          </a:xfrm>
          <a:prstGeom prst="line">
            <a:avLst/>
          </a:prstGeom>
          <a:ln w="19050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5077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07E444EF-188A-4158-91E2-6D05917D6D5E}"/>
              </a:ext>
            </a:extLst>
          </p:cNvPr>
          <p:cNvSpPr/>
          <p:nvPr/>
        </p:nvSpPr>
        <p:spPr>
          <a:xfrm>
            <a:off x="197991" y="0"/>
            <a:ext cx="395133" cy="865461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F8D287C2-BA09-4E7D-93D7-D3F52ED80F76}"/>
              </a:ext>
            </a:extLst>
          </p:cNvPr>
          <p:cNvSpPr txBox="1"/>
          <p:nvPr/>
        </p:nvSpPr>
        <p:spPr>
          <a:xfrm>
            <a:off x="593124" y="272464"/>
            <a:ext cx="32688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2E3032"/>
                </a:solidFill>
                <a:latin typeface="+mj-lt"/>
              </a:rPr>
              <a:t>Performance Display</a:t>
            </a:r>
          </a:p>
        </p:txBody>
      </p: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0797DEB3-A008-45E5-A004-0915779842C4}"/>
              </a:ext>
            </a:extLst>
          </p:cNvPr>
          <p:cNvGrpSpPr/>
          <p:nvPr/>
        </p:nvGrpSpPr>
        <p:grpSpPr>
          <a:xfrm>
            <a:off x="-408191" y="1214854"/>
            <a:ext cx="4143542" cy="2762361"/>
            <a:chOff x="-405776" y="1673055"/>
            <a:chExt cx="2975145" cy="1983430"/>
          </a:xfrm>
        </p:grpSpPr>
        <p:graphicFrame>
          <p:nvGraphicFramePr>
            <p:cNvPr id="25" name="图表 24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  <a:extLst>
                <a:ext uri="{FF2B5EF4-FFF2-40B4-BE49-F238E27FC236}">
                  <a16:creationId xmlns:a16="http://schemas.microsoft.com/office/drawing/2014/main" xmlns="" id="{F543D9DA-591B-453F-A18E-CDAFEE821E5B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528661562"/>
                </p:ext>
              </p:extLst>
            </p:nvPr>
          </p:nvGraphicFramePr>
          <p:xfrm>
            <a:off x="-405776" y="1673055"/>
            <a:ext cx="2975145" cy="198343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26" name="矩形 25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  <a:extLst>
                <a:ext uri="{FF2B5EF4-FFF2-40B4-BE49-F238E27FC236}">
                  <a16:creationId xmlns:a16="http://schemas.microsoft.com/office/drawing/2014/main" xmlns="" id="{5290DE51-FD52-4770-B3B3-F623D826035C}"/>
                </a:ext>
              </a:extLst>
            </p:cNvPr>
            <p:cNvSpPr/>
            <p:nvPr/>
          </p:nvSpPr>
          <p:spPr>
            <a:xfrm>
              <a:off x="551119" y="2310827"/>
              <a:ext cx="1061354" cy="7292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6000">
                  <a:solidFill>
                    <a:srgbClr val="2E3032"/>
                  </a:solidFill>
                  <a:latin typeface="+mj-lt"/>
                </a:rPr>
                <a:t>60</a:t>
              </a:r>
              <a:r>
                <a:rPr lang="en-US" altLang="zh-CN" sz="4000">
                  <a:solidFill>
                    <a:srgbClr val="2E3032"/>
                  </a:solidFill>
                  <a:latin typeface="+mj-lt"/>
                </a:rPr>
                <a:t>%</a:t>
              </a:r>
              <a:endParaRPr lang="en-US" altLang="zh-CN" sz="6000">
                <a:solidFill>
                  <a:srgbClr val="2E3032"/>
                </a:solidFill>
                <a:latin typeface="+mj-lt"/>
              </a:endParaRPr>
            </a:p>
          </p:txBody>
        </p:sp>
      </p:grpSp>
      <p:sp>
        <p:nvSpPr>
          <p:cNvPr id="27" name="矩形 26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CAF974CC-A08D-47C8-845D-EB8F3CDD801E}"/>
              </a:ext>
            </a:extLst>
          </p:cNvPr>
          <p:cNvSpPr/>
          <p:nvPr/>
        </p:nvSpPr>
        <p:spPr>
          <a:xfrm>
            <a:off x="4669566" y="1522765"/>
            <a:ext cx="4143545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Cum sociis natoque penatibus et magnis dis parturient montes, nascetur ridiculus mus. </a:t>
            </a:r>
          </a:p>
        </p:txBody>
      </p:sp>
      <p:sp>
        <p:nvSpPr>
          <p:cNvPr id="29" name="矩形 28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1B912DF3-0DB4-46B3-A6E1-FBEF5B794E42}"/>
              </a:ext>
            </a:extLst>
          </p:cNvPr>
          <p:cNvSpPr/>
          <p:nvPr/>
        </p:nvSpPr>
        <p:spPr>
          <a:xfrm>
            <a:off x="3679573" y="1742775"/>
            <a:ext cx="81155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>
                <a:solidFill>
                  <a:srgbClr val="2E3032"/>
                </a:solidFill>
                <a:latin typeface="+mj-lt"/>
                <a:ea typeface="+mj-ea"/>
                <a:sym typeface="Calibri" panose="020F0502020204030204" pitchFamily="34" charset="0"/>
              </a:rPr>
              <a:t>60%</a:t>
            </a:r>
          </a:p>
        </p:txBody>
      </p:sp>
      <p:sp>
        <p:nvSpPr>
          <p:cNvPr id="30" name="矩形 29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F2A6D2F5-B1C0-4DC0-9E6F-48BC63200988}"/>
              </a:ext>
            </a:extLst>
          </p:cNvPr>
          <p:cNvSpPr/>
          <p:nvPr/>
        </p:nvSpPr>
        <p:spPr>
          <a:xfrm>
            <a:off x="3679573" y="3093451"/>
            <a:ext cx="81155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>
                <a:solidFill>
                  <a:srgbClr val="2E3032"/>
                </a:solidFill>
                <a:latin typeface="+mj-lt"/>
                <a:ea typeface="+mj-ea"/>
                <a:sym typeface="Calibri" panose="020F0502020204030204" pitchFamily="34" charset="0"/>
              </a:rPr>
              <a:t>40%</a:t>
            </a:r>
          </a:p>
        </p:txBody>
      </p:sp>
      <p:sp>
        <p:nvSpPr>
          <p:cNvPr id="31" name="矩形 30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4D973098-1093-4298-9EE0-5277454AD593}"/>
              </a:ext>
            </a:extLst>
          </p:cNvPr>
          <p:cNvSpPr/>
          <p:nvPr/>
        </p:nvSpPr>
        <p:spPr>
          <a:xfrm>
            <a:off x="4669566" y="2912680"/>
            <a:ext cx="4143545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Cum sociis natoque penatibus et magnis dis parturient montes, nascetur ridiculus mus. </a:t>
            </a:r>
          </a:p>
        </p:txBody>
      </p:sp>
      <p:cxnSp>
        <p:nvCxnSpPr>
          <p:cNvPr id="32" name="直接连接符 31">
            <a:extLst>
              <a:ext uri="{FF2B5EF4-FFF2-40B4-BE49-F238E27FC236}">
                <a16:creationId xmlns:a16="http://schemas.microsoft.com/office/drawing/2014/main" xmlns="" id="{BD03D51E-4D9E-40AC-8B4E-414724146971}"/>
              </a:ext>
            </a:extLst>
          </p:cNvPr>
          <p:cNvCxnSpPr/>
          <p:nvPr/>
        </p:nvCxnSpPr>
        <p:spPr>
          <a:xfrm>
            <a:off x="4574258" y="1791432"/>
            <a:ext cx="0" cy="413008"/>
          </a:xfrm>
          <a:prstGeom prst="line">
            <a:avLst/>
          </a:prstGeom>
          <a:ln w="12700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>
            <a:extLst>
              <a:ext uri="{FF2B5EF4-FFF2-40B4-BE49-F238E27FC236}">
                <a16:creationId xmlns:a16="http://schemas.microsoft.com/office/drawing/2014/main" xmlns="" id="{7503E25A-4346-4BA4-B477-300BC63193DF}"/>
              </a:ext>
            </a:extLst>
          </p:cNvPr>
          <p:cNvCxnSpPr/>
          <p:nvPr/>
        </p:nvCxnSpPr>
        <p:spPr>
          <a:xfrm>
            <a:off x="4550228" y="3146497"/>
            <a:ext cx="0" cy="413008"/>
          </a:xfrm>
          <a:prstGeom prst="line">
            <a:avLst/>
          </a:prstGeom>
          <a:ln w="12700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9976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07E444EF-188A-4158-91E2-6D05917D6D5E}"/>
              </a:ext>
            </a:extLst>
          </p:cNvPr>
          <p:cNvSpPr/>
          <p:nvPr/>
        </p:nvSpPr>
        <p:spPr>
          <a:xfrm>
            <a:off x="197991" y="0"/>
            <a:ext cx="395133" cy="865461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F8D287C2-BA09-4E7D-93D7-D3F52ED80F76}"/>
              </a:ext>
            </a:extLst>
          </p:cNvPr>
          <p:cNvSpPr txBox="1"/>
          <p:nvPr/>
        </p:nvSpPr>
        <p:spPr>
          <a:xfrm>
            <a:off x="593124" y="272464"/>
            <a:ext cx="32688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2E3032"/>
                </a:solidFill>
                <a:latin typeface="+mj-lt"/>
              </a:rPr>
              <a:t>Performance Display</a:t>
            </a:r>
          </a:p>
        </p:txBody>
      </p:sp>
      <p:graphicFrame>
        <p:nvGraphicFramePr>
          <p:cNvPr id="13" name="图表 12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723826E4-C850-4A15-AE14-91028DC87FF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48334695"/>
              </p:ext>
            </p:extLst>
          </p:nvPr>
        </p:nvGraphicFramePr>
        <p:xfrm>
          <a:off x="3664858" y="1066799"/>
          <a:ext cx="5138484" cy="37801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xmlns="" id="{ADD9B980-1DF4-42E8-94F6-95D239597ABB}"/>
              </a:ext>
            </a:extLst>
          </p:cNvPr>
          <p:cNvCxnSpPr/>
          <p:nvPr/>
        </p:nvCxnSpPr>
        <p:spPr>
          <a:xfrm>
            <a:off x="316648" y="2149962"/>
            <a:ext cx="941294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AF1711FA-FF3D-44E9-94EF-A30D16CFA1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992" y="2217807"/>
            <a:ext cx="225414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000">
                <a:solidFill>
                  <a:srgbClr val="2E3032"/>
                </a:solidFill>
                <a:latin typeface="Arial"/>
                <a:ea typeface="方正兰亭黑_GBK"/>
              </a:rPr>
              <a:t>PERFORMANCE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000">
                <a:solidFill>
                  <a:srgbClr val="2E3032"/>
                </a:solidFill>
                <a:latin typeface="Arial"/>
                <a:ea typeface="方正兰亭黑_GBK"/>
              </a:rPr>
              <a:t>DISPLAY</a:t>
            </a:r>
          </a:p>
        </p:txBody>
      </p:sp>
      <p:sp>
        <p:nvSpPr>
          <p:cNvPr id="16" name="矩形 15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334D845B-408F-49F5-B0A0-5693068F0EAA}"/>
              </a:ext>
            </a:extLst>
          </p:cNvPr>
          <p:cNvSpPr/>
          <p:nvPr/>
        </p:nvSpPr>
        <p:spPr>
          <a:xfrm>
            <a:off x="197991" y="2909937"/>
            <a:ext cx="3292161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lnSpc>
                <a:spcPct val="150000"/>
              </a:lnSpc>
              <a:defRPr/>
            </a:pPr>
            <a:r>
              <a:rPr lang="en-US" altLang="zh-CN" sz="900" kern="0">
                <a:solidFill>
                  <a:srgbClr val="2E3032"/>
                </a:solidFill>
                <a:ea typeface="微软雅黑"/>
                <a:cs typeface="Arial" pitchFamily="34" charset="0"/>
                <a:sym typeface="Arial" pitchFamily="34" charset="0"/>
              </a:rPr>
              <a:t>Lorem ipsum dolor sit amet, consectetuer adipiscing elit. Aenean commodo ligula eget dolor. Lorem ipsum dolor sit amet</a:t>
            </a:r>
            <a:r>
              <a:rPr lang="zh-CN" altLang="en-US" sz="900" kern="0">
                <a:solidFill>
                  <a:srgbClr val="2E3032"/>
                </a:solidFill>
                <a:ea typeface="微软雅黑"/>
                <a:cs typeface="Arial" pitchFamily="34" charset="0"/>
                <a:sym typeface="Arial" pitchFamily="34" charset="0"/>
              </a:rPr>
              <a:t>；</a:t>
            </a:r>
            <a:r>
              <a:rPr lang="en-US" altLang="zh-CN" sz="900" kern="0">
                <a:solidFill>
                  <a:srgbClr val="2E3032"/>
                </a:solidFill>
                <a:ea typeface="微软雅黑"/>
                <a:cs typeface="Arial" pitchFamily="34" charset="0"/>
                <a:sym typeface="Arial" pitchFamily="34" charset="0"/>
              </a:rPr>
              <a:t>Lorem ipsum dolor sit amet, consectetuer adipiscing elit. </a:t>
            </a:r>
            <a:endParaRPr lang="zh-CN" altLang="en-US" sz="900" kern="0">
              <a:solidFill>
                <a:srgbClr val="2E3032"/>
              </a:solidFill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3307763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3DFADF6F-7523-462D-B613-9EF5E01996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284" y="1017"/>
            <a:ext cx="7715250" cy="5141466"/>
          </a:xfrm>
          <a:prstGeom prst="rect">
            <a:avLst/>
          </a:prstGeom>
        </p:spPr>
      </p:pic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8CA6C9B0-1C5C-4A58-A0DC-830203C110DE}"/>
              </a:ext>
            </a:extLst>
          </p:cNvPr>
          <p:cNvSpPr/>
          <p:nvPr/>
        </p:nvSpPr>
        <p:spPr>
          <a:xfrm>
            <a:off x="5092700" y="1050370"/>
            <a:ext cx="4051300" cy="304275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xmlns="" id="{A912E62A-17AD-420B-B37E-36FB567297CA}"/>
              </a:ext>
            </a:extLst>
          </p:cNvPr>
          <p:cNvCxnSpPr>
            <a:cxnSpLocks/>
          </p:cNvCxnSpPr>
          <p:nvPr/>
        </p:nvCxnSpPr>
        <p:spPr>
          <a:xfrm>
            <a:off x="5372576" y="2600488"/>
            <a:ext cx="747749" cy="0"/>
          </a:xfrm>
          <a:prstGeom prst="line">
            <a:avLst/>
          </a:prstGeom>
          <a:ln w="28575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3EB0ECBE-74F8-47A7-B447-BF9479908403}"/>
              </a:ext>
            </a:extLst>
          </p:cNvPr>
          <p:cNvSpPr txBox="1"/>
          <p:nvPr/>
        </p:nvSpPr>
        <p:spPr>
          <a:xfrm>
            <a:off x="5269455" y="2629227"/>
            <a:ext cx="3874545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050">
                <a:solidFill>
                  <a:srgbClr val="2E3032"/>
                </a:solidFill>
              </a:rPr>
              <a:t>Lorem ipsum dolor sit amet, consectetuer adipiscing elit. Aenean commodo ligula eget dolor. Aenean massa. </a:t>
            </a:r>
            <a:endParaRPr lang="en-US" altLang="zh-CN" sz="1050" dirty="0">
              <a:solidFill>
                <a:srgbClr val="2E3032"/>
              </a:solidFill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04C5ECDE-A6BB-47C3-A617-4E896035E277}"/>
              </a:ext>
            </a:extLst>
          </p:cNvPr>
          <p:cNvSpPr/>
          <p:nvPr/>
        </p:nvSpPr>
        <p:spPr>
          <a:xfrm>
            <a:off x="5269455" y="1494532"/>
            <a:ext cx="2436886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>
                <a:latin typeface="+mj-ea"/>
                <a:ea typeface="+mj-ea"/>
              </a:rPr>
              <a:t>Summarize </a:t>
            </a:r>
          </a:p>
          <a:p>
            <a:r>
              <a:rPr lang="en-US" altLang="zh-CN" sz="3200">
                <a:latin typeface="+mj-ea"/>
                <a:ea typeface="+mj-ea"/>
              </a:rPr>
              <a:t>Experience</a:t>
            </a:r>
            <a:endParaRPr lang="zh-CN" altLang="en-US" sz="320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734671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07E444EF-188A-4158-91E2-6D05917D6D5E}"/>
              </a:ext>
            </a:extLst>
          </p:cNvPr>
          <p:cNvSpPr/>
          <p:nvPr/>
        </p:nvSpPr>
        <p:spPr>
          <a:xfrm>
            <a:off x="197991" y="0"/>
            <a:ext cx="395133" cy="865461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F8D287C2-BA09-4E7D-93D7-D3F52ED80F76}"/>
              </a:ext>
            </a:extLst>
          </p:cNvPr>
          <p:cNvSpPr txBox="1"/>
          <p:nvPr/>
        </p:nvSpPr>
        <p:spPr>
          <a:xfrm>
            <a:off x="593124" y="272464"/>
            <a:ext cx="35397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2E3032"/>
                </a:solidFill>
                <a:latin typeface="+mj-lt"/>
              </a:rPr>
              <a:t>Summarize Experience</a:t>
            </a:r>
          </a:p>
        </p:txBody>
      </p:sp>
      <p:sp>
        <p:nvSpPr>
          <p:cNvPr id="5" name="泪滴形 4">
            <a:extLst>
              <a:ext uri="{FF2B5EF4-FFF2-40B4-BE49-F238E27FC236}">
                <a16:creationId xmlns:a16="http://schemas.microsoft.com/office/drawing/2014/main" xmlns="" id="{884A75B1-69E7-4F7B-B037-AD587D56443C}"/>
              </a:ext>
            </a:extLst>
          </p:cNvPr>
          <p:cNvSpPr/>
          <p:nvPr/>
        </p:nvSpPr>
        <p:spPr>
          <a:xfrm>
            <a:off x="3263900" y="2971542"/>
            <a:ext cx="1268307" cy="1268307"/>
          </a:xfrm>
          <a:prstGeom prst="teardrop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泪滴形 18">
            <a:extLst>
              <a:ext uri="{FF2B5EF4-FFF2-40B4-BE49-F238E27FC236}">
                <a16:creationId xmlns:a16="http://schemas.microsoft.com/office/drawing/2014/main" xmlns="" id="{C69EBF19-E8D3-43E4-9526-F9A4AAABA9CE}"/>
              </a:ext>
            </a:extLst>
          </p:cNvPr>
          <p:cNvSpPr/>
          <p:nvPr/>
        </p:nvSpPr>
        <p:spPr>
          <a:xfrm flipH="1">
            <a:off x="4662593" y="2971542"/>
            <a:ext cx="1268307" cy="1268307"/>
          </a:xfrm>
          <a:prstGeom prst="teardrop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泪滴形 20">
            <a:extLst>
              <a:ext uri="{FF2B5EF4-FFF2-40B4-BE49-F238E27FC236}">
                <a16:creationId xmlns:a16="http://schemas.microsoft.com/office/drawing/2014/main" xmlns="" id="{8D965552-9BE5-46DC-A44D-A9837407F8DD}"/>
              </a:ext>
            </a:extLst>
          </p:cNvPr>
          <p:cNvSpPr/>
          <p:nvPr/>
        </p:nvSpPr>
        <p:spPr>
          <a:xfrm flipV="1">
            <a:off x="3263900" y="1581739"/>
            <a:ext cx="1268307" cy="1268307"/>
          </a:xfrm>
          <a:prstGeom prst="teardrop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泪滴形 21">
            <a:extLst>
              <a:ext uri="{FF2B5EF4-FFF2-40B4-BE49-F238E27FC236}">
                <a16:creationId xmlns:a16="http://schemas.microsoft.com/office/drawing/2014/main" xmlns="" id="{D143FF47-39F1-4351-8165-07DEAA1966CE}"/>
              </a:ext>
            </a:extLst>
          </p:cNvPr>
          <p:cNvSpPr/>
          <p:nvPr/>
        </p:nvSpPr>
        <p:spPr>
          <a:xfrm flipH="1" flipV="1">
            <a:off x="4662593" y="1581739"/>
            <a:ext cx="1268307" cy="1268307"/>
          </a:xfrm>
          <a:prstGeom prst="teardrop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8E72389C-5EB1-4765-87FE-18C3CA94A795}"/>
              </a:ext>
            </a:extLst>
          </p:cNvPr>
          <p:cNvSpPr/>
          <p:nvPr/>
        </p:nvSpPr>
        <p:spPr>
          <a:xfrm>
            <a:off x="593124" y="1951406"/>
            <a:ext cx="2501900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767782AA-1EC1-4FE0-B6BE-FD08949509D3}"/>
              </a:ext>
            </a:extLst>
          </p:cNvPr>
          <p:cNvSpPr txBox="1"/>
          <p:nvPr/>
        </p:nvSpPr>
        <p:spPr>
          <a:xfrm>
            <a:off x="946742" y="1666185"/>
            <a:ext cx="21403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400">
                <a:solidFill>
                  <a:srgbClr val="2E3032"/>
                </a:solidFill>
                <a:latin typeface="+mj-lt"/>
              </a:rPr>
              <a:t>Summarize Experience</a:t>
            </a: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3EC0F8E2-162F-41EB-8A95-1BF0498D3BAC}"/>
              </a:ext>
            </a:extLst>
          </p:cNvPr>
          <p:cNvCxnSpPr/>
          <p:nvPr/>
        </p:nvCxnSpPr>
        <p:spPr>
          <a:xfrm>
            <a:off x="2679590" y="1986083"/>
            <a:ext cx="310101" cy="0"/>
          </a:xfrm>
          <a:prstGeom prst="line">
            <a:avLst/>
          </a:prstGeom>
          <a:ln w="19050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5396C8A1-7C33-47F7-8CCD-A74A49AE81E5}"/>
              </a:ext>
            </a:extLst>
          </p:cNvPr>
          <p:cNvSpPr/>
          <p:nvPr/>
        </p:nvSpPr>
        <p:spPr>
          <a:xfrm>
            <a:off x="487791" y="3316233"/>
            <a:ext cx="2501900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92964D79-3BEF-453C-A282-7FADC3DC8C35}"/>
              </a:ext>
            </a:extLst>
          </p:cNvPr>
          <p:cNvSpPr txBox="1"/>
          <p:nvPr/>
        </p:nvSpPr>
        <p:spPr>
          <a:xfrm>
            <a:off x="841409" y="3031012"/>
            <a:ext cx="21403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400">
                <a:solidFill>
                  <a:srgbClr val="2E3032"/>
                </a:solidFill>
                <a:latin typeface="+mj-lt"/>
              </a:rPr>
              <a:t>Summarize Experience</a:t>
            </a:r>
          </a:p>
        </p:txBody>
      </p:sp>
      <p:cxnSp>
        <p:nvCxnSpPr>
          <p:cNvPr id="29" name="直接连接符 28">
            <a:extLst>
              <a:ext uri="{FF2B5EF4-FFF2-40B4-BE49-F238E27FC236}">
                <a16:creationId xmlns:a16="http://schemas.microsoft.com/office/drawing/2014/main" xmlns="" id="{E91DF812-C387-4E93-9D09-BEBCFCB8596F}"/>
              </a:ext>
            </a:extLst>
          </p:cNvPr>
          <p:cNvCxnSpPr/>
          <p:nvPr/>
        </p:nvCxnSpPr>
        <p:spPr>
          <a:xfrm>
            <a:off x="2574257" y="3350910"/>
            <a:ext cx="310101" cy="0"/>
          </a:xfrm>
          <a:prstGeom prst="line">
            <a:avLst/>
          </a:prstGeom>
          <a:ln w="19050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矩形 29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13A10618-1A2A-4DA1-AA30-1E08D126F840}"/>
              </a:ext>
            </a:extLst>
          </p:cNvPr>
          <p:cNvSpPr/>
          <p:nvPr/>
        </p:nvSpPr>
        <p:spPr>
          <a:xfrm>
            <a:off x="6212730" y="3316233"/>
            <a:ext cx="2501900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92F3845A-19D5-43CA-AE6F-98709B252D92}"/>
              </a:ext>
            </a:extLst>
          </p:cNvPr>
          <p:cNvSpPr txBox="1"/>
          <p:nvPr/>
        </p:nvSpPr>
        <p:spPr>
          <a:xfrm>
            <a:off x="6212730" y="3031012"/>
            <a:ext cx="21403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>
                <a:solidFill>
                  <a:srgbClr val="2E3032"/>
                </a:solidFill>
                <a:latin typeface="+mj-lt"/>
              </a:rPr>
              <a:t>Summarize Experience</a:t>
            </a:r>
          </a:p>
        </p:txBody>
      </p:sp>
      <p:cxnSp>
        <p:nvCxnSpPr>
          <p:cNvPr id="32" name="直接连接符 31">
            <a:extLst>
              <a:ext uri="{FF2B5EF4-FFF2-40B4-BE49-F238E27FC236}">
                <a16:creationId xmlns:a16="http://schemas.microsoft.com/office/drawing/2014/main" xmlns="" id="{EF48B5EC-4B2F-4B46-87D3-1718104256DA}"/>
              </a:ext>
            </a:extLst>
          </p:cNvPr>
          <p:cNvCxnSpPr/>
          <p:nvPr/>
        </p:nvCxnSpPr>
        <p:spPr>
          <a:xfrm>
            <a:off x="6308146" y="3350910"/>
            <a:ext cx="310101" cy="0"/>
          </a:xfrm>
          <a:prstGeom prst="line">
            <a:avLst/>
          </a:prstGeom>
          <a:ln w="19050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矩形 32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F768E9E7-1DB6-44FF-9DE5-9FE3861FA8AE}"/>
              </a:ext>
            </a:extLst>
          </p:cNvPr>
          <p:cNvSpPr/>
          <p:nvPr/>
        </p:nvSpPr>
        <p:spPr>
          <a:xfrm>
            <a:off x="6212730" y="2055661"/>
            <a:ext cx="2501900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xmlns="" id="{3E0B5894-F80B-4770-99C9-73039454DED3}"/>
              </a:ext>
            </a:extLst>
          </p:cNvPr>
          <p:cNvSpPr txBox="1"/>
          <p:nvPr/>
        </p:nvSpPr>
        <p:spPr>
          <a:xfrm>
            <a:off x="6212730" y="1770440"/>
            <a:ext cx="21403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>
                <a:solidFill>
                  <a:srgbClr val="2E3032"/>
                </a:solidFill>
                <a:latin typeface="+mj-lt"/>
              </a:rPr>
              <a:t>Summarize Experience</a:t>
            </a:r>
          </a:p>
        </p:txBody>
      </p:sp>
      <p:cxnSp>
        <p:nvCxnSpPr>
          <p:cNvPr id="35" name="直接连接符 34">
            <a:extLst>
              <a:ext uri="{FF2B5EF4-FFF2-40B4-BE49-F238E27FC236}">
                <a16:creationId xmlns:a16="http://schemas.microsoft.com/office/drawing/2014/main" xmlns="" id="{1B390438-AFE0-475A-89C9-1C841162AB02}"/>
              </a:ext>
            </a:extLst>
          </p:cNvPr>
          <p:cNvCxnSpPr/>
          <p:nvPr/>
        </p:nvCxnSpPr>
        <p:spPr>
          <a:xfrm>
            <a:off x="6308146" y="2090338"/>
            <a:ext cx="310101" cy="0"/>
          </a:xfrm>
          <a:prstGeom prst="line">
            <a:avLst/>
          </a:prstGeom>
          <a:ln w="19050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Group 112">
            <a:extLst>
              <a:ext uri="{FF2B5EF4-FFF2-40B4-BE49-F238E27FC236}">
                <a16:creationId xmlns:a16="http://schemas.microsoft.com/office/drawing/2014/main" xmlns="" id="{B29AADBD-13B3-40B0-93D9-742B4DF847ED}"/>
              </a:ext>
            </a:extLst>
          </p:cNvPr>
          <p:cNvGrpSpPr/>
          <p:nvPr/>
        </p:nvGrpSpPr>
        <p:grpSpPr>
          <a:xfrm>
            <a:off x="5025547" y="3398320"/>
            <a:ext cx="442701" cy="414749"/>
            <a:chOff x="5368132" y="3540125"/>
            <a:chExt cx="465138" cy="435769"/>
          </a:xfrm>
          <a:solidFill>
            <a:srgbClr val="2E3032"/>
          </a:solidFill>
        </p:grpSpPr>
        <p:sp>
          <p:nvSpPr>
            <p:cNvPr id="24" name="AutoShape 110">
              <a:extLst>
                <a:ext uri="{FF2B5EF4-FFF2-40B4-BE49-F238E27FC236}">
                  <a16:creationId xmlns:a16="http://schemas.microsoft.com/office/drawing/2014/main" xmlns="" id="{D2B12FB4-F299-4A2A-B914-658665397D82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36" name="AutoShape 111">
              <a:extLst>
                <a:ext uri="{FF2B5EF4-FFF2-40B4-BE49-F238E27FC236}">
                  <a16:creationId xmlns:a16="http://schemas.microsoft.com/office/drawing/2014/main" xmlns="" id="{8DF4B90F-E2D3-4959-8A66-E8C63BD1264F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sp>
        <p:nvSpPr>
          <p:cNvPr id="37" name="AutoShape 112">
            <a:extLst>
              <a:ext uri="{FF2B5EF4-FFF2-40B4-BE49-F238E27FC236}">
                <a16:creationId xmlns:a16="http://schemas.microsoft.com/office/drawing/2014/main" xmlns="" id="{7178A355-EF04-4A0C-9B1B-F993D2C5AC44}"/>
              </a:ext>
            </a:extLst>
          </p:cNvPr>
          <p:cNvSpPr>
            <a:spLocks/>
          </p:cNvSpPr>
          <p:nvPr/>
        </p:nvSpPr>
        <p:spPr bwMode="auto">
          <a:xfrm>
            <a:off x="3728665" y="3350910"/>
            <a:ext cx="443420" cy="441466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8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84"/>
                  <a:pt x="2737" y="2018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rgbClr val="2E3032"/>
          </a:solidFill>
          <a:ln>
            <a:noFill/>
          </a:ln>
          <a:effectLst/>
          <a:extLst>
            <a:ext uri="{91240B29-F687-4f45-9708-019B960494DF}"/>
            <a:ext uri="{AF507438-7753-43e0-B8FC-AC1667EBCBE1}"/>
          </a:extLst>
        </p:spPr>
        <p:txBody>
          <a:bodyPr lIns="19050" tIns="19050" rIns="19050" bIns="19050" anchor="ctr"/>
          <a:lstStyle/>
          <a:p>
            <a:pPr marL="0" marR="0" lvl="0" indent="0" algn="ctr" defTabSz="22860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sym typeface="Gill Sans" charset="0"/>
            </a:endParaRPr>
          </a:p>
        </p:txBody>
      </p:sp>
      <p:grpSp>
        <p:nvGrpSpPr>
          <p:cNvPr id="38" name="Group 124">
            <a:extLst>
              <a:ext uri="{FF2B5EF4-FFF2-40B4-BE49-F238E27FC236}">
                <a16:creationId xmlns:a16="http://schemas.microsoft.com/office/drawing/2014/main" xmlns="" id="{7ADFD8E5-32B5-4533-8EE8-98471CEBAE1B}"/>
              </a:ext>
            </a:extLst>
          </p:cNvPr>
          <p:cNvGrpSpPr/>
          <p:nvPr/>
        </p:nvGrpSpPr>
        <p:grpSpPr>
          <a:xfrm>
            <a:off x="5025548" y="2029293"/>
            <a:ext cx="442701" cy="372442"/>
            <a:chOff x="5368132" y="2625725"/>
            <a:chExt cx="465138" cy="391319"/>
          </a:xfrm>
          <a:solidFill>
            <a:srgbClr val="2E3032"/>
          </a:solidFill>
        </p:grpSpPr>
        <p:sp>
          <p:nvSpPr>
            <p:cNvPr id="39" name="AutoShape 120">
              <a:extLst>
                <a:ext uri="{FF2B5EF4-FFF2-40B4-BE49-F238E27FC236}">
                  <a16:creationId xmlns:a16="http://schemas.microsoft.com/office/drawing/2014/main" xmlns="" id="{E0E23B90-FAE9-4143-871D-E82CC24449F1}"/>
                </a:ext>
              </a:extLst>
            </p:cNvPr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40" name="AutoShape 121">
              <a:extLst>
                <a:ext uri="{FF2B5EF4-FFF2-40B4-BE49-F238E27FC236}">
                  <a16:creationId xmlns:a16="http://schemas.microsoft.com/office/drawing/2014/main" xmlns="" id="{2443EA94-9B66-4DBC-BE38-947D97578FF5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41" name="AutoShape 122">
              <a:extLst>
                <a:ext uri="{FF2B5EF4-FFF2-40B4-BE49-F238E27FC236}">
                  <a16:creationId xmlns:a16="http://schemas.microsoft.com/office/drawing/2014/main" xmlns="" id="{B4FA5AFC-7C5A-4F8C-A32B-FB5E8F29A30B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959CE173-35E6-473E-95DD-523319B2E006}"/>
              </a:ext>
            </a:extLst>
          </p:cNvPr>
          <p:cNvGrpSpPr/>
          <p:nvPr/>
        </p:nvGrpSpPr>
        <p:grpSpPr>
          <a:xfrm>
            <a:off x="3729403" y="1994919"/>
            <a:ext cx="441945" cy="441945"/>
            <a:chOff x="3191434" y="2145028"/>
            <a:chExt cx="359165" cy="359165"/>
          </a:xfrm>
          <a:solidFill>
            <a:srgbClr val="2E3032"/>
          </a:solidFill>
        </p:grpSpPr>
        <p:sp>
          <p:nvSpPr>
            <p:cNvPr id="43" name="AutoShape 123">
              <a:extLst>
                <a:ext uri="{FF2B5EF4-FFF2-40B4-BE49-F238E27FC236}">
                  <a16:creationId xmlns:a16="http://schemas.microsoft.com/office/drawing/2014/main" xmlns="" id="{3D5F3AFC-DC0B-4638-A2AB-703EF704A0FF}"/>
                </a:ext>
              </a:extLst>
            </p:cNvPr>
            <p:cNvSpPr>
              <a:spLocks/>
            </p:cNvSpPr>
            <p:nvPr/>
          </p:nvSpPr>
          <p:spPr bwMode="auto">
            <a:xfrm>
              <a:off x="319143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44" name="AutoShape 124">
              <a:extLst>
                <a:ext uri="{FF2B5EF4-FFF2-40B4-BE49-F238E27FC236}">
                  <a16:creationId xmlns:a16="http://schemas.microsoft.com/office/drawing/2014/main" xmlns="" id="{C8C790BA-6131-451B-A67F-8E81A82DD22F}"/>
                </a:ext>
              </a:extLst>
            </p:cNvPr>
            <p:cNvSpPr>
              <a:spLocks/>
            </p:cNvSpPr>
            <p:nvPr/>
          </p:nvSpPr>
          <p:spPr bwMode="auto">
            <a:xfrm>
              <a:off x="3292736" y="2245717"/>
              <a:ext cx="157173" cy="15717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45" name="AutoShape 125">
              <a:extLst>
                <a:ext uri="{FF2B5EF4-FFF2-40B4-BE49-F238E27FC236}">
                  <a16:creationId xmlns:a16="http://schemas.microsoft.com/office/drawing/2014/main" xmlns="" id="{4F66A9BB-C37A-4056-A7E4-AB379B2B931F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5891" y="2279484"/>
              <a:ext cx="90253" cy="9025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79088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07E444EF-188A-4158-91E2-6D05917D6D5E}"/>
              </a:ext>
            </a:extLst>
          </p:cNvPr>
          <p:cNvSpPr/>
          <p:nvPr/>
        </p:nvSpPr>
        <p:spPr>
          <a:xfrm>
            <a:off x="424" y="-5342"/>
            <a:ext cx="5406463" cy="5148842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F8D287C2-BA09-4E7D-93D7-D3F52ED80F76}"/>
              </a:ext>
            </a:extLst>
          </p:cNvPr>
          <p:cNvSpPr txBox="1"/>
          <p:nvPr/>
        </p:nvSpPr>
        <p:spPr>
          <a:xfrm>
            <a:off x="131947" y="511003"/>
            <a:ext cx="35397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2E3032"/>
                </a:solidFill>
                <a:latin typeface="+mj-lt"/>
              </a:rPr>
              <a:t>Summarize Experience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AB279CCE-5620-4675-B818-30C5350A55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93" y="1176791"/>
            <a:ext cx="4960123" cy="3306749"/>
          </a:xfrm>
          <a:prstGeom prst="rect">
            <a:avLst/>
          </a:prstGeom>
        </p:spPr>
      </p:pic>
      <p:sp>
        <p:nvSpPr>
          <p:cNvPr id="36" name="矩形 35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6C13C993-7A23-46A0-B352-7096093489F9}"/>
              </a:ext>
            </a:extLst>
          </p:cNvPr>
          <p:cNvSpPr/>
          <p:nvPr/>
        </p:nvSpPr>
        <p:spPr>
          <a:xfrm>
            <a:off x="5502835" y="2018858"/>
            <a:ext cx="3290351" cy="1036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Cum sociis natoque penatibus et magnis dis parturient montes, nascetur ridiculus mus. </a:t>
            </a: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xmlns="" id="{203DFC1B-E8BB-487A-BB4F-D4CD8889DCBD}"/>
              </a:ext>
            </a:extLst>
          </p:cNvPr>
          <p:cNvSpPr txBox="1"/>
          <p:nvPr/>
        </p:nvSpPr>
        <p:spPr>
          <a:xfrm>
            <a:off x="5502835" y="1062751"/>
            <a:ext cx="215636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2E3032"/>
                </a:solidFill>
                <a:latin typeface="+mj-lt"/>
              </a:rPr>
              <a:t>Summarize </a:t>
            </a:r>
          </a:p>
          <a:p>
            <a:r>
              <a:rPr lang="en-US" altLang="zh-CN" sz="2800">
                <a:solidFill>
                  <a:srgbClr val="2E3032"/>
                </a:solidFill>
                <a:latin typeface="+mj-lt"/>
              </a:rPr>
              <a:t>Experience</a:t>
            </a:r>
          </a:p>
        </p:txBody>
      </p:sp>
      <p:sp>
        <p:nvSpPr>
          <p:cNvPr id="13" name="椭圆 12">
            <a:extLst>
              <a:ext uri="{FF2B5EF4-FFF2-40B4-BE49-F238E27FC236}">
                <a16:creationId xmlns:a16="http://schemas.microsoft.com/office/drawing/2014/main" xmlns="" id="{613AC62B-6C3B-4008-BF97-CE4B38A4BAEC}"/>
              </a:ext>
            </a:extLst>
          </p:cNvPr>
          <p:cNvSpPr/>
          <p:nvPr/>
        </p:nvSpPr>
        <p:spPr>
          <a:xfrm>
            <a:off x="5630056" y="3212326"/>
            <a:ext cx="421419" cy="42141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矩形 37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614E978E-B7CF-4E86-8DA6-FE834B11CB6C}"/>
              </a:ext>
            </a:extLst>
          </p:cNvPr>
          <p:cNvSpPr/>
          <p:nvPr/>
        </p:nvSpPr>
        <p:spPr>
          <a:xfrm>
            <a:off x="6051475" y="3147029"/>
            <a:ext cx="3195892" cy="552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39" name="椭圆 38">
            <a:extLst>
              <a:ext uri="{FF2B5EF4-FFF2-40B4-BE49-F238E27FC236}">
                <a16:creationId xmlns:a16="http://schemas.microsoft.com/office/drawing/2014/main" xmlns="" id="{620855CC-15D6-4D34-B497-852C220443C6}"/>
              </a:ext>
            </a:extLst>
          </p:cNvPr>
          <p:cNvSpPr/>
          <p:nvPr/>
        </p:nvSpPr>
        <p:spPr>
          <a:xfrm>
            <a:off x="5630056" y="3996826"/>
            <a:ext cx="421419" cy="42141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BDF6750E-37CF-444A-B7D1-125ED40980DE}"/>
              </a:ext>
            </a:extLst>
          </p:cNvPr>
          <p:cNvSpPr/>
          <p:nvPr/>
        </p:nvSpPr>
        <p:spPr>
          <a:xfrm>
            <a:off x="6051475" y="3931529"/>
            <a:ext cx="3195892" cy="552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17C05807-E5DE-4878-99C7-B4FD0A54BE4E}"/>
              </a:ext>
            </a:extLst>
          </p:cNvPr>
          <p:cNvGrpSpPr/>
          <p:nvPr/>
        </p:nvGrpSpPr>
        <p:grpSpPr>
          <a:xfrm>
            <a:off x="5747227" y="4080749"/>
            <a:ext cx="182620" cy="266207"/>
            <a:chOff x="2528974" y="2863357"/>
            <a:chExt cx="246811" cy="359779"/>
          </a:xfrm>
          <a:solidFill>
            <a:srgbClr val="2E3032"/>
          </a:solidFill>
        </p:grpSpPr>
        <p:sp>
          <p:nvSpPr>
            <p:cNvPr id="12" name="AutoShape 113">
              <a:extLst>
                <a:ext uri="{FF2B5EF4-FFF2-40B4-BE49-F238E27FC236}">
                  <a16:creationId xmlns:a16="http://schemas.microsoft.com/office/drawing/2014/main" xmlns="" id="{9BDB2DEE-2BF2-4E97-BAA9-1C52F524CC9B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8974" y="2863357"/>
              <a:ext cx="246811" cy="35977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81"/>
                    <a:pt x="8839" y="19406"/>
                  </a:cubicBezTo>
                  <a:lnTo>
                    <a:pt x="13000" y="19048"/>
                  </a:lnTo>
                  <a:cubicBezTo>
                    <a:pt x="12398" y="2018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14" name="AutoShape 114">
              <a:extLst>
                <a:ext uri="{FF2B5EF4-FFF2-40B4-BE49-F238E27FC236}">
                  <a16:creationId xmlns:a16="http://schemas.microsoft.com/office/drawing/2014/main" xmlns="" id="{A8DBFB44-B302-48D6-8701-660EF09401C3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4843" y="2919841"/>
              <a:ext cx="73061" cy="7306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88F64F89-7F63-46E6-8E10-45556D087D29}"/>
              </a:ext>
            </a:extLst>
          </p:cNvPr>
          <p:cNvGrpSpPr/>
          <p:nvPr/>
        </p:nvGrpSpPr>
        <p:grpSpPr>
          <a:xfrm flipH="1">
            <a:off x="5705660" y="3283821"/>
            <a:ext cx="265753" cy="265753"/>
            <a:chOff x="2473104" y="2145028"/>
            <a:chExt cx="359165" cy="359165"/>
          </a:xfrm>
          <a:solidFill>
            <a:srgbClr val="2E3032"/>
          </a:solidFill>
        </p:grpSpPr>
        <p:sp>
          <p:nvSpPr>
            <p:cNvPr id="16" name="AutoShape 126">
              <a:extLst>
                <a:ext uri="{FF2B5EF4-FFF2-40B4-BE49-F238E27FC236}">
                  <a16:creationId xmlns:a16="http://schemas.microsoft.com/office/drawing/2014/main" xmlns="" id="{0B79CC8E-EAD3-4B27-B3A7-7D439DC28434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310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17" name="AutoShape 127">
              <a:extLst>
                <a:ext uri="{FF2B5EF4-FFF2-40B4-BE49-F238E27FC236}">
                  <a16:creationId xmlns:a16="http://schemas.microsoft.com/office/drawing/2014/main" xmlns="" id="{6E010856-96C6-4839-AA8D-116558F0F70D}"/>
                </a:ext>
              </a:extLst>
            </p:cNvPr>
            <p:cNvSpPr>
              <a:spLocks/>
            </p:cNvSpPr>
            <p:nvPr/>
          </p:nvSpPr>
          <p:spPr bwMode="auto">
            <a:xfrm>
              <a:off x="2618611" y="2200897"/>
              <a:ext cx="84727" cy="84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80" y="0"/>
                  </a:moveTo>
                  <a:cubicBezTo>
                    <a:pt x="9025" y="0"/>
                    <a:pt x="0" y="9025"/>
                    <a:pt x="0" y="2018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80"/>
                  </a:cubicBezTo>
                  <a:cubicBezTo>
                    <a:pt x="2880" y="10618"/>
                    <a:pt x="10617" y="2880"/>
                    <a:pt x="2018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8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22962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07E444EF-188A-4158-91E2-6D05917D6D5E}"/>
              </a:ext>
            </a:extLst>
          </p:cNvPr>
          <p:cNvSpPr/>
          <p:nvPr/>
        </p:nvSpPr>
        <p:spPr>
          <a:xfrm>
            <a:off x="197991" y="0"/>
            <a:ext cx="395133" cy="865461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F8D287C2-BA09-4E7D-93D7-D3F52ED80F76}"/>
              </a:ext>
            </a:extLst>
          </p:cNvPr>
          <p:cNvSpPr txBox="1"/>
          <p:nvPr/>
        </p:nvSpPr>
        <p:spPr>
          <a:xfrm>
            <a:off x="593124" y="272464"/>
            <a:ext cx="35397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2E3032"/>
                </a:solidFill>
                <a:latin typeface="+mj-lt"/>
              </a:rPr>
              <a:t>Summarize Experience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057F8CBD-3DC6-4933-9608-B61F889507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91" y="1252406"/>
            <a:ext cx="2002721" cy="1996633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80D80599-5537-4BDA-BF21-84D53E297F4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2386" y="1249362"/>
            <a:ext cx="2002721" cy="2002721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xmlns="" id="{8BABB09A-5779-41D7-807F-824B0E94D2E3}"/>
              </a:ext>
            </a:extLst>
          </p:cNvPr>
          <p:cNvSpPr/>
          <p:nvPr/>
        </p:nvSpPr>
        <p:spPr>
          <a:xfrm>
            <a:off x="4397071" y="1249362"/>
            <a:ext cx="4548938" cy="200272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ABFE93EB-2913-467C-9DFC-E8D9D12E28A9}"/>
              </a:ext>
            </a:extLst>
          </p:cNvPr>
          <p:cNvSpPr/>
          <p:nvPr/>
        </p:nvSpPr>
        <p:spPr>
          <a:xfrm>
            <a:off x="4572000" y="2174557"/>
            <a:ext cx="3879704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Cum sociis natoque penatibus et magnis dis parturient montes, nascetur ridiculus mus. </a:t>
            </a: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xmlns="" id="{A0AE109C-59A7-463A-B6BC-889ECA56CF79}"/>
              </a:ext>
            </a:extLst>
          </p:cNvPr>
          <p:cNvSpPr txBox="1"/>
          <p:nvPr/>
        </p:nvSpPr>
        <p:spPr>
          <a:xfrm>
            <a:off x="4572000" y="1738829"/>
            <a:ext cx="41008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2E3032"/>
                </a:solidFill>
                <a:latin typeface="+mj-lt"/>
              </a:rPr>
              <a:t>Summarize Experience</a:t>
            </a:r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5D0EC5F2-F359-428A-AC49-BBACD0731F78}"/>
              </a:ext>
            </a:extLst>
          </p:cNvPr>
          <p:cNvSpPr/>
          <p:nvPr/>
        </p:nvSpPr>
        <p:spPr>
          <a:xfrm>
            <a:off x="171705" y="3701281"/>
            <a:ext cx="421419" cy="42141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F0BA900E-E97E-46BA-8F9C-7179690EEA5F}"/>
              </a:ext>
            </a:extLst>
          </p:cNvPr>
          <p:cNvSpPr/>
          <p:nvPr/>
        </p:nvSpPr>
        <p:spPr>
          <a:xfrm>
            <a:off x="593124" y="3635984"/>
            <a:ext cx="3195892" cy="552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40" name="椭圆 39">
            <a:extLst>
              <a:ext uri="{FF2B5EF4-FFF2-40B4-BE49-F238E27FC236}">
                <a16:creationId xmlns:a16="http://schemas.microsoft.com/office/drawing/2014/main" xmlns="" id="{C3CB7AAD-660F-4EC0-B05F-07BF0A9AD3A0}"/>
              </a:ext>
            </a:extLst>
          </p:cNvPr>
          <p:cNvSpPr/>
          <p:nvPr/>
        </p:nvSpPr>
        <p:spPr>
          <a:xfrm>
            <a:off x="4648290" y="3741550"/>
            <a:ext cx="421419" cy="42141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4BC5CA90-F6B4-4A1C-9C8A-5254935C6729}"/>
              </a:ext>
            </a:extLst>
          </p:cNvPr>
          <p:cNvSpPr/>
          <p:nvPr/>
        </p:nvSpPr>
        <p:spPr>
          <a:xfrm>
            <a:off x="5069709" y="3676253"/>
            <a:ext cx="3195892" cy="552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grpSp>
        <p:nvGrpSpPr>
          <p:cNvPr id="19" name="Group 112">
            <a:extLst>
              <a:ext uri="{FF2B5EF4-FFF2-40B4-BE49-F238E27FC236}">
                <a16:creationId xmlns:a16="http://schemas.microsoft.com/office/drawing/2014/main" xmlns="" id="{00B8DCAB-2B04-4853-A170-E386FF2FD75D}"/>
              </a:ext>
            </a:extLst>
          </p:cNvPr>
          <p:cNvGrpSpPr/>
          <p:nvPr/>
        </p:nvGrpSpPr>
        <p:grpSpPr>
          <a:xfrm>
            <a:off x="4762229" y="3871702"/>
            <a:ext cx="212181" cy="198784"/>
            <a:chOff x="5368132" y="3540125"/>
            <a:chExt cx="465138" cy="435769"/>
          </a:xfrm>
          <a:solidFill>
            <a:srgbClr val="2E3032"/>
          </a:solidFill>
        </p:grpSpPr>
        <p:sp>
          <p:nvSpPr>
            <p:cNvPr id="20" name="AutoShape 110">
              <a:extLst>
                <a:ext uri="{FF2B5EF4-FFF2-40B4-BE49-F238E27FC236}">
                  <a16:creationId xmlns:a16="http://schemas.microsoft.com/office/drawing/2014/main" xmlns="" id="{A56D9FEB-4EB3-4B3C-B346-CC30B06C2FF3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1" name="AutoShape 111">
              <a:extLst>
                <a:ext uri="{FF2B5EF4-FFF2-40B4-BE49-F238E27FC236}">
                  <a16:creationId xmlns:a16="http://schemas.microsoft.com/office/drawing/2014/main" xmlns="" id="{0AA7332C-0AEC-4A5F-8C10-B890151EA190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22" name="Group 124">
            <a:extLst>
              <a:ext uri="{FF2B5EF4-FFF2-40B4-BE49-F238E27FC236}">
                <a16:creationId xmlns:a16="http://schemas.microsoft.com/office/drawing/2014/main" xmlns="" id="{A0ABF41E-3EC7-4B32-BA61-A4904680A447}"/>
              </a:ext>
            </a:extLst>
          </p:cNvPr>
          <p:cNvGrpSpPr/>
          <p:nvPr/>
        </p:nvGrpSpPr>
        <p:grpSpPr>
          <a:xfrm>
            <a:off x="262579" y="3806314"/>
            <a:ext cx="235246" cy="197911"/>
            <a:chOff x="5368132" y="2625725"/>
            <a:chExt cx="465138" cy="391319"/>
          </a:xfrm>
          <a:solidFill>
            <a:srgbClr val="2E3032"/>
          </a:solidFill>
        </p:grpSpPr>
        <p:sp>
          <p:nvSpPr>
            <p:cNvPr id="23" name="AutoShape 120">
              <a:extLst>
                <a:ext uri="{FF2B5EF4-FFF2-40B4-BE49-F238E27FC236}">
                  <a16:creationId xmlns:a16="http://schemas.microsoft.com/office/drawing/2014/main" xmlns="" id="{50669D6E-5A75-4040-995E-5A31A5049CFC}"/>
                </a:ext>
              </a:extLst>
            </p:cNvPr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4" name="AutoShape 121">
              <a:extLst>
                <a:ext uri="{FF2B5EF4-FFF2-40B4-BE49-F238E27FC236}">
                  <a16:creationId xmlns:a16="http://schemas.microsoft.com/office/drawing/2014/main" xmlns="" id="{E4E62C3B-C24E-4A9F-90BC-DC918A06F608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5" name="AutoShape 122">
              <a:extLst>
                <a:ext uri="{FF2B5EF4-FFF2-40B4-BE49-F238E27FC236}">
                  <a16:creationId xmlns:a16="http://schemas.microsoft.com/office/drawing/2014/main" xmlns="" id="{64D6054F-A360-4ACF-BF31-F6CA998583EF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31838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8E102748-E9CD-43C0-B23F-0AD2C03BEB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659" y="2779"/>
            <a:ext cx="7716056" cy="5137942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xmlns="" id="{7F20851C-E1A2-4B99-BB01-D723D7871A93}"/>
              </a:ext>
            </a:extLst>
          </p:cNvPr>
          <p:cNvSpPr/>
          <p:nvPr/>
        </p:nvSpPr>
        <p:spPr>
          <a:xfrm>
            <a:off x="387353" y="1455089"/>
            <a:ext cx="3850691" cy="233768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xmlns="" id="{A912E62A-17AD-420B-B37E-36FB567297CA}"/>
              </a:ext>
            </a:extLst>
          </p:cNvPr>
          <p:cNvCxnSpPr>
            <a:cxnSpLocks/>
          </p:cNvCxnSpPr>
          <p:nvPr/>
        </p:nvCxnSpPr>
        <p:spPr>
          <a:xfrm>
            <a:off x="490475" y="2640245"/>
            <a:ext cx="747749" cy="0"/>
          </a:xfrm>
          <a:prstGeom prst="line">
            <a:avLst/>
          </a:prstGeom>
          <a:ln w="28575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3EB0ECBE-74F8-47A7-B447-BF9479908403}"/>
              </a:ext>
            </a:extLst>
          </p:cNvPr>
          <p:cNvSpPr txBox="1"/>
          <p:nvPr/>
        </p:nvSpPr>
        <p:spPr>
          <a:xfrm>
            <a:off x="387354" y="2668984"/>
            <a:ext cx="3310003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050">
                <a:solidFill>
                  <a:srgbClr val="2E3032"/>
                </a:solidFill>
              </a:rPr>
              <a:t>Lorem ipsum dolor sit amet, consectetuer adipiscing elit. Aenean commodo ligula eget dolor. Aenean massa. </a:t>
            </a:r>
            <a:endParaRPr lang="en-US" altLang="zh-CN" sz="1050" dirty="0">
              <a:solidFill>
                <a:srgbClr val="2E3032"/>
              </a:solidFill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04C5ECDE-A6BB-47C3-A617-4E896035E277}"/>
              </a:ext>
            </a:extLst>
          </p:cNvPr>
          <p:cNvSpPr/>
          <p:nvPr/>
        </p:nvSpPr>
        <p:spPr>
          <a:xfrm>
            <a:off x="350662" y="1986975"/>
            <a:ext cx="217399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>
                <a:latin typeface="+mj-ea"/>
                <a:ea typeface="+mj-ea"/>
              </a:rPr>
              <a:t>Work Plan</a:t>
            </a:r>
            <a:endParaRPr lang="zh-CN" altLang="en-US" sz="320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985246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>
            <a:extLst>
              <a:ext uri="{FF2B5EF4-FFF2-40B4-BE49-F238E27FC236}">
                <a16:creationId xmlns:a16="http://schemas.microsoft.com/office/drawing/2014/main" xmlns="" id="{6EC58A00-E1EE-40B3-99EC-AC7B3E174F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1566" y="1327"/>
            <a:ext cx="4122434" cy="5140845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xmlns="" id="{07E444EF-188A-4158-91E2-6D05917D6D5E}"/>
              </a:ext>
            </a:extLst>
          </p:cNvPr>
          <p:cNvSpPr/>
          <p:nvPr/>
        </p:nvSpPr>
        <p:spPr>
          <a:xfrm>
            <a:off x="197991" y="0"/>
            <a:ext cx="395133" cy="865461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F8D287C2-BA09-4E7D-93D7-D3F52ED80F76}"/>
              </a:ext>
            </a:extLst>
          </p:cNvPr>
          <p:cNvSpPr txBox="1"/>
          <p:nvPr/>
        </p:nvSpPr>
        <p:spPr>
          <a:xfrm>
            <a:off x="593124" y="272464"/>
            <a:ext cx="16466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2E3032"/>
                </a:solidFill>
                <a:latin typeface="+mj-lt"/>
              </a:rPr>
              <a:t>Work Plan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0F45FF7E-98FF-4682-B98B-51D1C1BC66B8}"/>
              </a:ext>
            </a:extLst>
          </p:cNvPr>
          <p:cNvSpPr/>
          <p:nvPr/>
        </p:nvSpPr>
        <p:spPr>
          <a:xfrm>
            <a:off x="3593989" y="0"/>
            <a:ext cx="2862470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矩形 42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F4A8BDF7-C48B-45F1-BFE8-EFC56FBC7B71}"/>
              </a:ext>
            </a:extLst>
          </p:cNvPr>
          <p:cNvSpPr/>
          <p:nvPr/>
        </p:nvSpPr>
        <p:spPr>
          <a:xfrm>
            <a:off x="156845" y="2764281"/>
            <a:ext cx="3290351" cy="1036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Cum sociis natoque penatibus et magnis dis parturient montes, nascetur ridiculus mus. </a:t>
            </a: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5D68B4BE-05E1-4923-A543-AF79445B0E09}"/>
              </a:ext>
            </a:extLst>
          </p:cNvPr>
          <p:cNvSpPr txBox="1"/>
          <p:nvPr/>
        </p:nvSpPr>
        <p:spPr>
          <a:xfrm>
            <a:off x="156845" y="1810174"/>
            <a:ext cx="19502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2E3032"/>
                </a:solidFill>
                <a:latin typeface="+mj-lt"/>
              </a:rPr>
              <a:t>Work Plan</a:t>
            </a:r>
          </a:p>
          <a:p>
            <a:r>
              <a:rPr lang="en-US" altLang="zh-CN" sz="2800">
                <a:solidFill>
                  <a:srgbClr val="2E3032"/>
                </a:solidFill>
                <a:latin typeface="+mj-lt"/>
              </a:rPr>
              <a:t>In Future</a:t>
            </a:r>
          </a:p>
        </p:txBody>
      </p:sp>
      <p:sp>
        <p:nvSpPr>
          <p:cNvPr id="45" name="矩形 44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2A98C2DE-1C5F-406C-B642-08838E9A16BC}"/>
              </a:ext>
            </a:extLst>
          </p:cNvPr>
          <p:cNvSpPr/>
          <p:nvPr/>
        </p:nvSpPr>
        <p:spPr>
          <a:xfrm>
            <a:off x="4122435" y="1052301"/>
            <a:ext cx="2162755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47" name="矩形 46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2D293EC2-8788-434F-857F-0D8941D03E93}"/>
              </a:ext>
            </a:extLst>
          </p:cNvPr>
          <p:cNvSpPr/>
          <p:nvPr/>
        </p:nvSpPr>
        <p:spPr>
          <a:xfrm>
            <a:off x="4122435" y="2367088"/>
            <a:ext cx="2162755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48" name="矩形 47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F1596CD9-DB64-4BEC-AE10-2D639D18E2BE}"/>
              </a:ext>
            </a:extLst>
          </p:cNvPr>
          <p:cNvSpPr/>
          <p:nvPr/>
        </p:nvSpPr>
        <p:spPr>
          <a:xfrm>
            <a:off x="4122435" y="3681875"/>
            <a:ext cx="2162755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11" name="AutoShape 59">
            <a:extLst>
              <a:ext uri="{FF2B5EF4-FFF2-40B4-BE49-F238E27FC236}">
                <a16:creationId xmlns:a16="http://schemas.microsoft.com/office/drawing/2014/main" xmlns="" id="{30F93B84-31ED-4F3D-A91B-383CE53E605A}"/>
              </a:ext>
            </a:extLst>
          </p:cNvPr>
          <p:cNvSpPr>
            <a:spLocks/>
          </p:cNvSpPr>
          <p:nvPr/>
        </p:nvSpPr>
        <p:spPr bwMode="auto">
          <a:xfrm>
            <a:off x="3678031" y="1270105"/>
            <a:ext cx="360362" cy="358775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rgbClr val="2E3032"/>
          </a:solidFill>
          <a:ln>
            <a:noFill/>
          </a:ln>
          <a:effectLst/>
          <a:extLst>
            <a:ext uri="{91240B29-F687-4f45-9708-019B960494DF}"/>
            <a:ext uri="{AF507438-7753-43e0-B8FC-AC1667EBCBE1}"/>
          </a:extLst>
        </p:spPr>
        <p:txBody>
          <a:bodyPr lIns="19050" tIns="19050" rIns="19050" bIns="19050" anchor="ctr"/>
          <a:lstStyle/>
          <a:p>
            <a:pPr marL="0" marR="0" lvl="0" indent="0" algn="ctr" defTabSz="22860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sym typeface="Gill Sans" charset="0"/>
            </a:endParaRPr>
          </a:p>
        </p:txBody>
      </p:sp>
      <p:sp>
        <p:nvSpPr>
          <p:cNvPr id="12" name="AutoShape 112">
            <a:extLst>
              <a:ext uri="{FF2B5EF4-FFF2-40B4-BE49-F238E27FC236}">
                <a16:creationId xmlns:a16="http://schemas.microsoft.com/office/drawing/2014/main" xmlns="" id="{38EFE86F-F97C-4AA2-B17F-F743FD7FCBE8}"/>
              </a:ext>
            </a:extLst>
          </p:cNvPr>
          <p:cNvSpPr>
            <a:spLocks/>
          </p:cNvSpPr>
          <p:nvPr/>
        </p:nvSpPr>
        <p:spPr bwMode="auto">
          <a:xfrm>
            <a:off x="3737575" y="3952193"/>
            <a:ext cx="360363" cy="358775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8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84"/>
                  <a:pt x="2737" y="2018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rgbClr val="2E3032"/>
          </a:solidFill>
          <a:ln>
            <a:noFill/>
          </a:ln>
          <a:effectLst/>
          <a:extLst>
            <a:ext uri="{91240B29-F687-4f45-9708-019B960494DF}"/>
            <a:ext uri="{AF507438-7753-43e0-B8FC-AC1667EBCBE1}"/>
          </a:extLst>
        </p:spPr>
        <p:txBody>
          <a:bodyPr lIns="19050" tIns="19050" rIns="19050" bIns="19050" anchor="ctr"/>
          <a:lstStyle/>
          <a:p>
            <a:pPr marL="0" marR="0" lvl="0" indent="0" algn="ctr" defTabSz="22860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sym typeface="Gill Sans" charset="0"/>
            </a:endParaRPr>
          </a:p>
        </p:txBody>
      </p:sp>
      <p:grpSp>
        <p:nvGrpSpPr>
          <p:cNvPr id="14" name="Group 124">
            <a:extLst>
              <a:ext uri="{FF2B5EF4-FFF2-40B4-BE49-F238E27FC236}">
                <a16:creationId xmlns:a16="http://schemas.microsoft.com/office/drawing/2014/main" xmlns="" id="{9A6E2C86-902F-42F9-9DBA-42A0DD7B6D01}"/>
              </a:ext>
            </a:extLst>
          </p:cNvPr>
          <p:cNvGrpSpPr/>
          <p:nvPr/>
        </p:nvGrpSpPr>
        <p:grpSpPr>
          <a:xfrm>
            <a:off x="3719905" y="2612940"/>
            <a:ext cx="359779" cy="302680"/>
            <a:chOff x="5368132" y="2625725"/>
            <a:chExt cx="465138" cy="391319"/>
          </a:xfrm>
          <a:solidFill>
            <a:srgbClr val="2E3032"/>
          </a:solidFill>
        </p:grpSpPr>
        <p:sp>
          <p:nvSpPr>
            <p:cNvPr id="15" name="AutoShape 120">
              <a:extLst>
                <a:ext uri="{FF2B5EF4-FFF2-40B4-BE49-F238E27FC236}">
                  <a16:creationId xmlns:a16="http://schemas.microsoft.com/office/drawing/2014/main" xmlns="" id="{0B14F38E-71A1-4351-A27B-AC60FCF2582D}"/>
                </a:ext>
              </a:extLst>
            </p:cNvPr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16" name="AutoShape 121">
              <a:extLst>
                <a:ext uri="{FF2B5EF4-FFF2-40B4-BE49-F238E27FC236}">
                  <a16:creationId xmlns:a16="http://schemas.microsoft.com/office/drawing/2014/main" xmlns="" id="{D2FCC0D3-CAA3-40D6-8BF7-44A35FA4F5C7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17" name="AutoShape 122">
              <a:extLst>
                <a:ext uri="{FF2B5EF4-FFF2-40B4-BE49-F238E27FC236}">
                  <a16:creationId xmlns:a16="http://schemas.microsoft.com/office/drawing/2014/main" xmlns="" id="{755B9F6A-AEAF-4834-A8F4-2E394141A7B3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06045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07E444EF-188A-4158-91E2-6D05917D6D5E}"/>
              </a:ext>
            </a:extLst>
          </p:cNvPr>
          <p:cNvSpPr/>
          <p:nvPr/>
        </p:nvSpPr>
        <p:spPr>
          <a:xfrm>
            <a:off x="197991" y="0"/>
            <a:ext cx="395133" cy="865461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F8D287C2-BA09-4E7D-93D7-D3F52ED80F76}"/>
              </a:ext>
            </a:extLst>
          </p:cNvPr>
          <p:cNvSpPr txBox="1"/>
          <p:nvPr/>
        </p:nvSpPr>
        <p:spPr>
          <a:xfrm>
            <a:off x="593124" y="272464"/>
            <a:ext cx="16466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2E3032"/>
                </a:solidFill>
                <a:latin typeface="+mj-lt"/>
              </a:rPr>
              <a:t>Work Plan</a:t>
            </a:r>
          </a:p>
        </p:txBody>
      </p:sp>
      <p:cxnSp>
        <p:nvCxnSpPr>
          <p:cNvPr id="6" name="直接箭头连接符 5">
            <a:extLst>
              <a:ext uri="{FF2B5EF4-FFF2-40B4-BE49-F238E27FC236}">
                <a16:creationId xmlns:a16="http://schemas.microsoft.com/office/drawing/2014/main" xmlns="" id="{584C7AEA-1F83-4087-BDB7-8A51462E7984}"/>
              </a:ext>
            </a:extLst>
          </p:cNvPr>
          <p:cNvCxnSpPr/>
          <p:nvPr/>
        </p:nvCxnSpPr>
        <p:spPr>
          <a:xfrm>
            <a:off x="468489" y="2535238"/>
            <a:ext cx="8207022" cy="0"/>
          </a:xfrm>
          <a:prstGeom prst="straightConnector1">
            <a:avLst/>
          </a:prstGeom>
          <a:ln>
            <a:solidFill>
              <a:srgbClr val="2E303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250A8E20-A362-414B-A4CB-639A517A420B}"/>
              </a:ext>
            </a:extLst>
          </p:cNvPr>
          <p:cNvSpPr/>
          <p:nvPr/>
        </p:nvSpPr>
        <p:spPr>
          <a:xfrm>
            <a:off x="1000042" y="2394437"/>
            <a:ext cx="354625" cy="3546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DFEC2C33-FB0C-4560-B395-2C4C23A9A54B}"/>
              </a:ext>
            </a:extLst>
          </p:cNvPr>
          <p:cNvSpPr/>
          <p:nvPr/>
        </p:nvSpPr>
        <p:spPr>
          <a:xfrm>
            <a:off x="3302975" y="2402121"/>
            <a:ext cx="354625" cy="3546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F34C2D6B-70BC-423D-AFC8-93E4017D80F2}"/>
              </a:ext>
            </a:extLst>
          </p:cNvPr>
          <p:cNvSpPr/>
          <p:nvPr/>
        </p:nvSpPr>
        <p:spPr>
          <a:xfrm>
            <a:off x="5605908" y="2402121"/>
            <a:ext cx="354625" cy="3546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xmlns="" id="{D0115129-8925-47CB-96B6-90F07A7966B8}"/>
              </a:ext>
            </a:extLst>
          </p:cNvPr>
          <p:cNvSpPr/>
          <p:nvPr/>
        </p:nvSpPr>
        <p:spPr>
          <a:xfrm>
            <a:off x="7908842" y="2402121"/>
            <a:ext cx="354625" cy="3546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F6A8830C-1076-48FB-A5D1-34D7905C8ECC}"/>
              </a:ext>
            </a:extLst>
          </p:cNvPr>
          <p:cNvSpPr/>
          <p:nvPr/>
        </p:nvSpPr>
        <p:spPr>
          <a:xfrm>
            <a:off x="53727" y="3080455"/>
            <a:ext cx="2247253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A1042BE3-1610-4674-AAA6-DCCBE87789D2}"/>
              </a:ext>
            </a:extLst>
          </p:cNvPr>
          <p:cNvSpPr txBox="1"/>
          <p:nvPr/>
        </p:nvSpPr>
        <p:spPr>
          <a:xfrm>
            <a:off x="780449" y="2787070"/>
            <a:ext cx="79380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2E3032"/>
                </a:solidFill>
                <a:latin typeface="+mj-lt"/>
              </a:rPr>
              <a:t>Step 1</a:t>
            </a:r>
          </a:p>
        </p:txBody>
      </p:sp>
      <p:sp>
        <p:nvSpPr>
          <p:cNvPr id="22" name="矩形 21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44B0FFA4-AD41-43B4-BFBE-6F8CECFBB07D}"/>
              </a:ext>
            </a:extLst>
          </p:cNvPr>
          <p:cNvSpPr/>
          <p:nvPr/>
        </p:nvSpPr>
        <p:spPr>
          <a:xfrm>
            <a:off x="2273022" y="1510083"/>
            <a:ext cx="2247253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AE05662C-E6E5-4E22-ABD7-D163664DDB67}"/>
              </a:ext>
            </a:extLst>
          </p:cNvPr>
          <p:cNvSpPr txBox="1"/>
          <p:nvPr/>
        </p:nvSpPr>
        <p:spPr>
          <a:xfrm>
            <a:off x="2999744" y="1216698"/>
            <a:ext cx="79380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2E3032"/>
                </a:solidFill>
                <a:latin typeface="+mj-lt"/>
              </a:rPr>
              <a:t>Step 2</a:t>
            </a:r>
          </a:p>
        </p:txBody>
      </p:sp>
      <p:sp>
        <p:nvSpPr>
          <p:cNvPr id="24" name="矩形 23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D69CA33B-FC3C-4015-A51D-9A7CD7FFB8AC}"/>
              </a:ext>
            </a:extLst>
          </p:cNvPr>
          <p:cNvSpPr/>
          <p:nvPr/>
        </p:nvSpPr>
        <p:spPr>
          <a:xfrm>
            <a:off x="4668791" y="3080455"/>
            <a:ext cx="2247253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1B5D3C31-0C51-470C-9044-EDC29A26124E}"/>
              </a:ext>
            </a:extLst>
          </p:cNvPr>
          <p:cNvSpPr txBox="1"/>
          <p:nvPr/>
        </p:nvSpPr>
        <p:spPr>
          <a:xfrm>
            <a:off x="5395513" y="2787070"/>
            <a:ext cx="79380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2E3032"/>
                </a:solidFill>
                <a:latin typeface="+mj-lt"/>
              </a:rPr>
              <a:t>Step 3</a:t>
            </a:r>
          </a:p>
        </p:txBody>
      </p:sp>
      <p:sp>
        <p:nvSpPr>
          <p:cNvPr id="26" name="矩形 25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49CC07C4-5D90-4142-A6A3-5F8D74CA4925}"/>
              </a:ext>
            </a:extLst>
          </p:cNvPr>
          <p:cNvSpPr/>
          <p:nvPr/>
        </p:nvSpPr>
        <p:spPr>
          <a:xfrm>
            <a:off x="6916044" y="1519346"/>
            <a:ext cx="2247253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6B06DDD2-D39E-4B4E-9759-0991ED1C74F3}"/>
              </a:ext>
            </a:extLst>
          </p:cNvPr>
          <p:cNvSpPr txBox="1"/>
          <p:nvPr/>
        </p:nvSpPr>
        <p:spPr>
          <a:xfrm>
            <a:off x="7642766" y="1225961"/>
            <a:ext cx="79380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2E3032"/>
                </a:solidFill>
                <a:latin typeface="+mj-lt"/>
              </a:rPr>
              <a:t>Step 4</a:t>
            </a:r>
          </a:p>
        </p:txBody>
      </p:sp>
    </p:spTree>
    <p:extLst>
      <p:ext uri="{BB962C8B-B14F-4D97-AF65-F5344CB8AC3E}">
        <p14:creationId xmlns:p14="http://schemas.microsoft.com/office/powerpoint/2010/main" val="2665695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图片 48">
            <a:extLst>
              <a:ext uri="{FF2B5EF4-FFF2-40B4-BE49-F238E27FC236}">
                <a16:creationId xmlns:a16="http://schemas.microsoft.com/office/drawing/2014/main" xmlns="" id="{5B7C238D-654E-4E7C-B9E4-FF3A48CCDC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3474"/>
            <a:ext cx="9242778" cy="2475308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xmlns="" id="{07E444EF-188A-4158-91E2-6D05917D6D5E}"/>
              </a:ext>
            </a:extLst>
          </p:cNvPr>
          <p:cNvSpPr/>
          <p:nvPr/>
        </p:nvSpPr>
        <p:spPr>
          <a:xfrm>
            <a:off x="197991" y="0"/>
            <a:ext cx="395133" cy="865461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F8D287C2-BA09-4E7D-93D7-D3F52ED80F76}"/>
              </a:ext>
            </a:extLst>
          </p:cNvPr>
          <p:cNvSpPr txBox="1"/>
          <p:nvPr/>
        </p:nvSpPr>
        <p:spPr>
          <a:xfrm>
            <a:off x="593124" y="272464"/>
            <a:ext cx="16466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2E3032"/>
                </a:solidFill>
                <a:latin typeface="+mj-lt"/>
              </a:rPr>
              <a:t>Work Plan</a:t>
            </a:r>
          </a:p>
        </p:txBody>
      </p:sp>
      <p:sp>
        <p:nvSpPr>
          <p:cNvPr id="50" name="矩形 49">
            <a:extLst>
              <a:ext uri="{FF2B5EF4-FFF2-40B4-BE49-F238E27FC236}">
                <a16:creationId xmlns:a16="http://schemas.microsoft.com/office/drawing/2014/main" xmlns="" id="{3201CDA4-5BD7-4CB8-BE06-501062D393B2}"/>
              </a:ext>
            </a:extLst>
          </p:cNvPr>
          <p:cNvSpPr/>
          <p:nvPr/>
        </p:nvSpPr>
        <p:spPr>
          <a:xfrm>
            <a:off x="6044764" y="734129"/>
            <a:ext cx="2901245" cy="40297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矩形 42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F4A8BDF7-C48B-45F1-BFE8-EFC56FBC7B71}"/>
              </a:ext>
            </a:extLst>
          </p:cNvPr>
          <p:cNvSpPr/>
          <p:nvPr/>
        </p:nvSpPr>
        <p:spPr>
          <a:xfrm>
            <a:off x="6200730" y="2521832"/>
            <a:ext cx="2322381" cy="15215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Cum sociis natoque penatibus et magnis dis parturient montes, nascetur ridiculus mus. </a:t>
            </a: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5D68B4BE-05E1-4923-A543-AF79445B0E09}"/>
              </a:ext>
            </a:extLst>
          </p:cNvPr>
          <p:cNvSpPr txBox="1"/>
          <p:nvPr/>
        </p:nvSpPr>
        <p:spPr>
          <a:xfrm>
            <a:off x="6200730" y="1567725"/>
            <a:ext cx="19502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2E3032"/>
                </a:solidFill>
                <a:latin typeface="+mj-lt"/>
              </a:rPr>
              <a:t>Work Plan</a:t>
            </a:r>
          </a:p>
          <a:p>
            <a:r>
              <a:rPr lang="en-US" altLang="zh-CN" sz="2800">
                <a:solidFill>
                  <a:srgbClr val="2E3032"/>
                </a:solidFill>
                <a:latin typeface="+mj-lt"/>
              </a:rPr>
              <a:t>In Future</a:t>
            </a:r>
          </a:p>
        </p:txBody>
      </p:sp>
      <p:sp>
        <p:nvSpPr>
          <p:cNvPr id="51" name="椭圆 50">
            <a:extLst>
              <a:ext uri="{FF2B5EF4-FFF2-40B4-BE49-F238E27FC236}">
                <a16:creationId xmlns:a16="http://schemas.microsoft.com/office/drawing/2014/main" xmlns="" id="{E03D57C6-AC89-489E-8D22-DEFA176C3C29}"/>
              </a:ext>
            </a:extLst>
          </p:cNvPr>
          <p:cNvSpPr/>
          <p:nvPr/>
        </p:nvSpPr>
        <p:spPr>
          <a:xfrm>
            <a:off x="197991" y="3935974"/>
            <a:ext cx="421419" cy="42141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矩形 51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184BE739-EB1F-4EFA-B3AD-DB3A3DCB5912}"/>
              </a:ext>
            </a:extLst>
          </p:cNvPr>
          <p:cNvSpPr/>
          <p:nvPr/>
        </p:nvSpPr>
        <p:spPr>
          <a:xfrm>
            <a:off x="619410" y="3870677"/>
            <a:ext cx="2247253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53" name="椭圆 52">
            <a:extLst>
              <a:ext uri="{FF2B5EF4-FFF2-40B4-BE49-F238E27FC236}">
                <a16:creationId xmlns:a16="http://schemas.microsoft.com/office/drawing/2014/main" xmlns="" id="{C57A5CEE-EF77-4F7D-B8F4-E8E8AE795094}"/>
              </a:ext>
            </a:extLst>
          </p:cNvPr>
          <p:cNvSpPr/>
          <p:nvPr/>
        </p:nvSpPr>
        <p:spPr>
          <a:xfrm>
            <a:off x="3376092" y="3967973"/>
            <a:ext cx="421419" cy="42141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矩形 53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9D3499A9-9C97-49B0-9132-3F3765D49216}"/>
              </a:ext>
            </a:extLst>
          </p:cNvPr>
          <p:cNvSpPr/>
          <p:nvPr/>
        </p:nvSpPr>
        <p:spPr>
          <a:xfrm>
            <a:off x="3797511" y="3854680"/>
            <a:ext cx="2247253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12" name="AutoShape 4">
            <a:extLst>
              <a:ext uri="{FF2B5EF4-FFF2-40B4-BE49-F238E27FC236}">
                <a16:creationId xmlns:a16="http://schemas.microsoft.com/office/drawing/2014/main" xmlns="" id="{4B99EF9E-7FFA-4A6B-9A44-1931A52F803E}"/>
              </a:ext>
            </a:extLst>
          </p:cNvPr>
          <p:cNvSpPr>
            <a:spLocks/>
          </p:cNvSpPr>
          <p:nvPr/>
        </p:nvSpPr>
        <p:spPr bwMode="auto">
          <a:xfrm>
            <a:off x="274412" y="4011781"/>
            <a:ext cx="268577" cy="26980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7428" y="17466"/>
                </a:moveTo>
                <a:cubicBezTo>
                  <a:pt x="16669" y="16923"/>
                  <a:pt x="15846" y="16465"/>
                  <a:pt x="14963" y="16121"/>
                </a:cubicBezTo>
                <a:cubicBezTo>
                  <a:pt x="15595" y="14609"/>
                  <a:pt x="15967" y="12928"/>
                  <a:pt x="16010" y="11148"/>
                </a:cubicBezTo>
                <a:lnTo>
                  <a:pt x="20188" y="11148"/>
                </a:lnTo>
                <a:cubicBezTo>
                  <a:pt x="20097" y="13612"/>
                  <a:pt x="19065" y="15838"/>
                  <a:pt x="17428" y="17466"/>
                </a:cubicBezTo>
                <a:moveTo>
                  <a:pt x="1411" y="11148"/>
                </a:moveTo>
                <a:lnTo>
                  <a:pt x="5589" y="11148"/>
                </a:lnTo>
                <a:cubicBezTo>
                  <a:pt x="5632" y="12928"/>
                  <a:pt x="6004" y="14609"/>
                  <a:pt x="6636" y="16121"/>
                </a:cubicBezTo>
                <a:cubicBezTo>
                  <a:pt x="5753" y="16465"/>
                  <a:pt x="4931" y="16923"/>
                  <a:pt x="4171" y="17466"/>
                </a:cubicBezTo>
                <a:cubicBezTo>
                  <a:pt x="2534" y="15838"/>
                  <a:pt x="1502" y="13612"/>
                  <a:pt x="1411" y="11148"/>
                </a:cubicBezTo>
                <a:moveTo>
                  <a:pt x="3785" y="4553"/>
                </a:moveTo>
                <a:cubicBezTo>
                  <a:pt x="4579" y="5170"/>
                  <a:pt x="5448" y="5691"/>
                  <a:pt x="6388" y="6084"/>
                </a:cubicBezTo>
                <a:cubicBezTo>
                  <a:pt x="5901" y="7433"/>
                  <a:pt x="5627" y="8908"/>
                  <a:pt x="5589" y="10451"/>
                </a:cubicBezTo>
                <a:lnTo>
                  <a:pt x="1411" y="10451"/>
                </a:lnTo>
                <a:cubicBezTo>
                  <a:pt x="1494" y="8190"/>
                  <a:pt x="2376" y="6135"/>
                  <a:pt x="3785" y="4553"/>
                </a:cubicBezTo>
                <a:moveTo>
                  <a:pt x="11148" y="10451"/>
                </a:moveTo>
                <a:lnTo>
                  <a:pt x="11148" y="6950"/>
                </a:lnTo>
                <a:cubicBezTo>
                  <a:pt x="12339" y="6913"/>
                  <a:pt x="13484" y="6696"/>
                  <a:pt x="14558" y="6324"/>
                </a:cubicBezTo>
                <a:cubicBezTo>
                  <a:pt x="15018" y="7598"/>
                  <a:pt x="15276" y="8992"/>
                  <a:pt x="15314" y="10451"/>
                </a:cubicBezTo>
                <a:cubicBezTo>
                  <a:pt x="15314" y="10451"/>
                  <a:pt x="11148" y="10451"/>
                  <a:pt x="11148" y="10451"/>
                </a:cubicBezTo>
                <a:close/>
                <a:moveTo>
                  <a:pt x="14311" y="15882"/>
                </a:moveTo>
                <a:cubicBezTo>
                  <a:pt x="13309" y="15559"/>
                  <a:pt x="12247" y="15380"/>
                  <a:pt x="11148" y="15346"/>
                </a:cubicBezTo>
                <a:lnTo>
                  <a:pt x="11148" y="11148"/>
                </a:lnTo>
                <a:lnTo>
                  <a:pt x="15314" y="11148"/>
                </a:lnTo>
                <a:cubicBezTo>
                  <a:pt x="15270" y="12844"/>
                  <a:pt x="14914" y="14445"/>
                  <a:pt x="14311" y="15882"/>
                </a:cubicBezTo>
                <a:moveTo>
                  <a:pt x="14683" y="16757"/>
                </a:moveTo>
                <a:cubicBezTo>
                  <a:pt x="15476" y="17063"/>
                  <a:pt x="16218" y="17466"/>
                  <a:pt x="16904" y="17941"/>
                </a:cubicBezTo>
                <a:cubicBezTo>
                  <a:pt x="15632" y="19031"/>
                  <a:pt x="14067" y="19781"/>
                  <a:pt x="12344" y="20068"/>
                </a:cubicBezTo>
                <a:cubicBezTo>
                  <a:pt x="13280" y="19136"/>
                  <a:pt x="14076" y="18017"/>
                  <a:pt x="14683" y="16757"/>
                </a:cubicBezTo>
                <a:moveTo>
                  <a:pt x="11148" y="20188"/>
                </a:moveTo>
                <a:lnTo>
                  <a:pt x="11148" y="16043"/>
                </a:lnTo>
                <a:cubicBezTo>
                  <a:pt x="12146" y="16075"/>
                  <a:pt x="13113" y="16231"/>
                  <a:pt x="14025" y="16516"/>
                </a:cubicBezTo>
                <a:cubicBezTo>
                  <a:pt x="13314" y="17970"/>
                  <a:pt x="12343" y="19223"/>
                  <a:pt x="11185" y="20186"/>
                </a:cubicBezTo>
                <a:cubicBezTo>
                  <a:pt x="11185" y="20186"/>
                  <a:pt x="11148" y="20188"/>
                  <a:pt x="11148" y="20188"/>
                </a:cubicBezTo>
                <a:close/>
                <a:moveTo>
                  <a:pt x="9255" y="20068"/>
                </a:moveTo>
                <a:cubicBezTo>
                  <a:pt x="7532" y="19781"/>
                  <a:pt x="5967" y="19031"/>
                  <a:pt x="4695" y="17941"/>
                </a:cubicBezTo>
                <a:cubicBezTo>
                  <a:pt x="5381" y="17466"/>
                  <a:pt x="6123" y="17063"/>
                  <a:pt x="6916" y="16757"/>
                </a:cubicBezTo>
                <a:cubicBezTo>
                  <a:pt x="7523" y="18017"/>
                  <a:pt x="8319" y="19136"/>
                  <a:pt x="9255" y="20068"/>
                </a:cubicBezTo>
                <a:moveTo>
                  <a:pt x="10451" y="11148"/>
                </a:moveTo>
                <a:lnTo>
                  <a:pt x="10451" y="15346"/>
                </a:lnTo>
                <a:cubicBezTo>
                  <a:pt x="9352" y="15380"/>
                  <a:pt x="8290" y="15559"/>
                  <a:pt x="7288" y="15882"/>
                </a:cubicBezTo>
                <a:cubicBezTo>
                  <a:pt x="6685" y="14445"/>
                  <a:pt x="6329" y="12844"/>
                  <a:pt x="6285" y="11148"/>
                </a:cubicBezTo>
                <a:cubicBezTo>
                  <a:pt x="6285" y="11148"/>
                  <a:pt x="10451" y="11148"/>
                  <a:pt x="10451" y="11148"/>
                </a:cubicBezTo>
                <a:close/>
                <a:moveTo>
                  <a:pt x="7041" y="6324"/>
                </a:moveTo>
                <a:cubicBezTo>
                  <a:pt x="8115" y="6696"/>
                  <a:pt x="9260" y="6913"/>
                  <a:pt x="10451" y="6950"/>
                </a:cubicBezTo>
                <a:lnTo>
                  <a:pt x="10451" y="10451"/>
                </a:lnTo>
                <a:lnTo>
                  <a:pt x="6285" y="10451"/>
                </a:lnTo>
                <a:cubicBezTo>
                  <a:pt x="6324" y="8992"/>
                  <a:pt x="6581" y="7598"/>
                  <a:pt x="7041" y="6324"/>
                </a:cubicBezTo>
                <a:moveTo>
                  <a:pt x="6651" y="5442"/>
                </a:moveTo>
                <a:cubicBezTo>
                  <a:pt x="5790" y="5084"/>
                  <a:pt x="4993" y="4609"/>
                  <a:pt x="4263" y="4050"/>
                </a:cubicBezTo>
                <a:cubicBezTo>
                  <a:pt x="5606" y="2749"/>
                  <a:pt x="7332" y="1851"/>
                  <a:pt x="9255" y="1531"/>
                </a:cubicBezTo>
                <a:cubicBezTo>
                  <a:pt x="8175" y="2610"/>
                  <a:pt x="7286" y="3939"/>
                  <a:pt x="6651" y="5442"/>
                </a:cubicBezTo>
                <a:moveTo>
                  <a:pt x="10451" y="1411"/>
                </a:moveTo>
                <a:lnTo>
                  <a:pt x="10451" y="6253"/>
                </a:lnTo>
                <a:cubicBezTo>
                  <a:pt x="9352" y="6217"/>
                  <a:pt x="8296" y="6021"/>
                  <a:pt x="7303" y="5681"/>
                </a:cubicBezTo>
                <a:cubicBezTo>
                  <a:pt x="8029" y="3972"/>
                  <a:pt x="9101" y="2507"/>
                  <a:pt x="10415" y="1413"/>
                </a:cubicBezTo>
                <a:cubicBezTo>
                  <a:pt x="10427" y="1412"/>
                  <a:pt x="10439" y="1411"/>
                  <a:pt x="10451" y="1411"/>
                </a:cubicBezTo>
                <a:moveTo>
                  <a:pt x="12344" y="1531"/>
                </a:moveTo>
                <a:cubicBezTo>
                  <a:pt x="14267" y="1851"/>
                  <a:pt x="15993" y="2749"/>
                  <a:pt x="17336" y="4050"/>
                </a:cubicBezTo>
                <a:cubicBezTo>
                  <a:pt x="16606" y="4609"/>
                  <a:pt x="15809" y="5084"/>
                  <a:pt x="14948" y="5442"/>
                </a:cubicBezTo>
                <a:cubicBezTo>
                  <a:pt x="14313" y="3939"/>
                  <a:pt x="13424" y="2610"/>
                  <a:pt x="12344" y="1531"/>
                </a:cubicBezTo>
                <a:moveTo>
                  <a:pt x="11184" y="1413"/>
                </a:moveTo>
                <a:cubicBezTo>
                  <a:pt x="12498" y="2507"/>
                  <a:pt x="13570" y="3972"/>
                  <a:pt x="14296" y="5681"/>
                </a:cubicBezTo>
                <a:cubicBezTo>
                  <a:pt x="13303" y="6021"/>
                  <a:pt x="12247" y="6217"/>
                  <a:pt x="11148" y="6253"/>
                </a:cubicBezTo>
                <a:lnTo>
                  <a:pt x="11148" y="1411"/>
                </a:lnTo>
                <a:cubicBezTo>
                  <a:pt x="11160" y="1411"/>
                  <a:pt x="11172" y="1412"/>
                  <a:pt x="11184" y="1413"/>
                </a:cubicBezTo>
                <a:moveTo>
                  <a:pt x="10414" y="20186"/>
                </a:moveTo>
                <a:cubicBezTo>
                  <a:pt x="9256" y="19223"/>
                  <a:pt x="8285" y="17970"/>
                  <a:pt x="7574" y="16516"/>
                </a:cubicBezTo>
                <a:cubicBezTo>
                  <a:pt x="8486" y="16231"/>
                  <a:pt x="9453" y="16075"/>
                  <a:pt x="10451" y="16043"/>
                </a:cubicBezTo>
                <a:lnTo>
                  <a:pt x="10451" y="20188"/>
                </a:lnTo>
                <a:cubicBezTo>
                  <a:pt x="10451" y="20188"/>
                  <a:pt x="10414" y="20186"/>
                  <a:pt x="10414" y="20186"/>
                </a:cubicBezTo>
                <a:close/>
                <a:moveTo>
                  <a:pt x="20188" y="10451"/>
                </a:moveTo>
                <a:lnTo>
                  <a:pt x="16010" y="10451"/>
                </a:lnTo>
                <a:cubicBezTo>
                  <a:pt x="15972" y="8908"/>
                  <a:pt x="15698" y="7433"/>
                  <a:pt x="15211" y="6084"/>
                </a:cubicBezTo>
                <a:cubicBezTo>
                  <a:pt x="16151" y="5691"/>
                  <a:pt x="17020" y="5170"/>
                  <a:pt x="17814" y="4553"/>
                </a:cubicBezTo>
                <a:cubicBezTo>
                  <a:pt x="19223" y="6135"/>
                  <a:pt x="20105" y="8190"/>
                  <a:pt x="20188" y="10451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rgbClr val="2E3032"/>
          </a:solidFill>
          <a:ln>
            <a:noFill/>
          </a:ln>
          <a:effectLst/>
          <a:extLst>
            <a:ext uri="{91240B29-F687-4f45-9708-019B960494DF}"/>
            <a:ext uri="{AF507438-7753-43e0-B8FC-AC1667EBCBE1}"/>
          </a:extLst>
        </p:spPr>
        <p:txBody>
          <a:bodyPr lIns="19050" tIns="19050" rIns="19050" bIns="19050" anchor="ctr"/>
          <a:lstStyle/>
          <a:p>
            <a:pPr marL="0" marR="0" lvl="0" indent="0" algn="ctr" defTabSz="22860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sym typeface="Gill Sans" charset="0"/>
            </a:endParaRPr>
          </a:p>
        </p:txBody>
      </p:sp>
      <p:sp>
        <p:nvSpPr>
          <p:cNvPr id="13" name="AutoShape 46">
            <a:extLst>
              <a:ext uri="{FF2B5EF4-FFF2-40B4-BE49-F238E27FC236}">
                <a16:creationId xmlns:a16="http://schemas.microsoft.com/office/drawing/2014/main" xmlns="" id="{884314CF-B436-45D0-A865-2E814418138C}"/>
              </a:ext>
            </a:extLst>
          </p:cNvPr>
          <p:cNvSpPr>
            <a:spLocks/>
          </p:cNvSpPr>
          <p:nvPr/>
        </p:nvSpPr>
        <p:spPr bwMode="auto">
          <a:xfrm>
            <a:off x="3467434" y="4029570"/>
            <a:ext cx="238736" cy="2767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6874" y="17549"/>
                </a:moveTo>
                <a:cubicBezTo>
                  <a:pt x="15513" y="17549"/>
                  <a:pt x="14343" y="15612"/>
                  <a:pt x="13809" y="12825"/>
                </a:cubicBezTo>
                <a:lnTo>
                  <a:pt x="15524" y="12825"/>
                </a:lnTo>
                <a:cubicBezTo>
                  <a:pt x="17038" y="12825"/>
                  <a:pt x="18224" y="11343"/>
                  <a:pt x="18224" y="9450"/>
                </a:cubicBezTo>
                <a:cubicBezTo>
                  <a:pt x="18224" y="7558"/>
                  <a:pt x="17038" y="6075"/>
                  <a:pt x="15524" y="6075"/>
                </a:cubicBezTo>
                <a:lnTo>
                  <a:pt x="13809" y="6075"/>
                </a:lnTo>
                <a:cubicBezTo>
                  <a:pt x="14343" y="3289"/>
                  <a:pt x="15513" y="1350"/>
                  <a:pt x="16874" y="1350"/>
                </a:cubicBezTo>
                <a:cubicBezTo>
                  <a:pt x="18739" y="1350"/>
                  <a:pt x="20249" y="4976"/>
                  <a:pt x="20249" y="9450"/>
                </a:cubicBezTo>
                <a:cubicBezTo>
                  <a:pt x="20249" y="13923"/>
                  <a:pt x="18739" y="17549"/>
                  <a:pt x="16874" y="17549"/>
                </a:cubicBezTo>
                <a:moveTo>
                  <a:pt x="8926" y="11482"/>
                </a:moveTo>
                <a:lnTo>
                  <a:pt x="8774" y="11482"/>
                </a:lnTo>
                <a:lnTo>
                  <a:pt x="8774" y="11475"/>
                </a:lnTo>
                <a:cubicBezTo>
                  <a:pt x="8028" y="11475"/>
                  <a:pt x="7424" y="10569"/>
                  <a:pt x="7424" y="9450"/>
                </a:cubicBezTo>
                <a:cubicBezTo>
                  <a:pt x="7424" y="8332"/>
                  <a:pt x="8028" y="7425"/>
                  <a:pt x="8774" y="7425"/>
                </a:cubicBezTo>
                <a:lnTo>
                  <a:pt x="8926" y="7425"/>
                </a:lnTo>
                <a:cubicBezTo>
                  <a:pt x="10200" y="7425"/>
                  <a:pt x="11391" y="6924"/>
                  <a:pt x="12441" y="6063"/>
                </a:cubicBezTo>
                <a:cubicBezTo>
                  <a:pt x="12248" y="7149"/>
                  <a:pt x="12149" y="8300"/>
                  <a:pt x="12149" y="9450"/>
                </a:cubicBezTo>
                <a:cubicBezTo>
                  <a:pt x="12149" y="10603"/>
                  <a:pt x="12248" y="11758"/>
                  <a:pt x="12442" y="12846"/>
                </a:cubicBezTo>
                <a:cubicBezTo>
                  <a:pt x="11393" y="11983"/>
                  <a:pt x="10200" y="11482"/>
                  <a:pt x="8926" y="11482"/>
                </a:cubicBezTo>
                <a:moveTo>
                  <a:pt x="8096" y="20249"/>
                </a:moveTo>
                <a:lnTo>
                  <a:pt x="5396" y="20249"/>
                </a:lnTo>
                <a:lnTo>
                  <a:pt x="5396" y="14175"/>
                </a:lnTo>
                <a:cubicBezTo>
                  <a:pt x="5396" y="13683"/>
                  <a:pt x="5264" y="13223"/>
                  <a:pt x="5033" y="12825"/>
                </a:cubicBezTo>
                <a:lnTo>
                  <a:pt x="5505" y="12825"/>
                </a:lnTo>
                <a:lnTo>
                  <a:pt x="5505" y="12832"/>
                </a:lnTo>
                <a:lnTo>
                  <a:pt x="7535" y="12832"/>
                </a:lnTo>
                <a:cubicBezTo>
                  <a:pt x="7463" y="13042"/>
                  <a:pt x="7421" y="13265"/>
                  <a:pt x="7421" y="13500"/>
                </a:cubicBezTo>
                <a:lnTo>
                  <a:pt x="7421" y="18225"/>
                </a:lnTo>
                <a:cubicBezTo>
                  <a:pt x="7421" y="18874"/>
                  <a:pt x="7784" y="19307"/>
                  <a:pt x="8001" y="19565"/>
                </a:cubicBezTo>
                <a:cubicBezTo>
                  <a:pt x="8031" y="19601"/>
                  <a:pt x="8065" y="19638"/>
                  <a:pt x="8096" y="19677"/>
                </a:cubicBezTo>
                <a:cubicBezTo>
                  <a:pt x="8096" y="19677"/>
                  <a:pt x="8096" y="20249"/>
                  <a:pt x="8096" y="20249"/>
                </a:cubicBezTo>
                <a:close/>
                <a:moveTo>
                  <a:pt x="1349" y="9450"/>
                </a:moveTo>
                <a:cubicBezTo>
                  <a:pt x="1349" y="8332"/>
                  <a:pt x="1953" y="7425"/>
                  <a:pt x="2699" y="7425"/>
                </a:cubicBezTo>
                <a:lnTo>
                  <a:pt x="7434" y="7425"/>
                </a:lnTo>
                <a:cubicBezTo>
                  <a:pt x="7014" y="7916"/>
                  <a:pt x="6749" y="8631"/>
                  <a:pt x="6749" y="9450"/>
                </a:cubicBezTo>
                <a:cubicBezTo>
                  <a:pt x="6749" y="10270"/>
                  <a:pt x="7014" y="10984"/>
                  <a:pt x="7434" y="11475"/>
                </a:cubicBezTo>
                <a:lnTo>
                  <a:pt x="2699" y="11475"/>
                </a:lnTo>
                <a:cubicBezTo>
                  <a:pt x="1953" y="11475"/>
                  <a:pt x="1349" y="10569"/>
                  <a:pt x="1349" y="9450"/>
                </a:cubicBezTo>
                <a:moveTo>
                  <a:pt x="13499" y="9450"/>
                </a:moveTo>
                <a:cubicBezTo>
                  <a:pt x="13499" y="8749"/>
                  <a:pt x="13540" y="8073"/>
                  <a:pt x="13610" y="7425"/>
                </a:cubicBezTo>
                <a:lnTo>
                  <a:pt x="15524" y="7425"/>
                </a:lnTo>
                <a:cubicBezTo>
                  <a:pt x="16269" y="7425"/>
                  <a:pt x="16874" y="8332"/>
                  <a:pt x="16874" y="9450"/>
                </a:cubicBezTo>
                <a:cubicBezTo>
                  <a:pt x="16874" y="10569"/>
                  <a:pt x="16269" y="11475"/>
                  <a:pt x="15524" y="11475"/>
                </a:cubicBezTo>
                <a:lnTo>
                  <a:pt x="13610" y="11475"/>
                </a:lnTo>
                <a:cubicBezTo>
                  <a:pt x="13540" y="10826"/>
                  <a:pt x="13499" y="10151"/>
                  <a:pt x="13499" y="9450"/>
                </a:cubicBezTo>
                <a:moveTo>
                  <a:pt x="16874" y="0"/>
                </a:moveTo>
                <a:cubicBezTo>
                  <a:pt x="15489" y="0"/>
                  <a:pt x="14400" y="951"/>
                  <a:pt x="13618" y="2420"/>
                </a:cubicBezTo>
                <a:lnTo>
                  <a:pt x="13604" y="2412"/>
                </a:lnTo>
                <a:cubicBezTo>
                  <a:pt x="12469" y="4635"/>
                  <a:pt x="10778" y="6075"/>
                  <a:pt x="8926" y="6075"/>
                </a:cubicBezTo>
                <a:lnTo>
                  <a:pt x="8479" y="6075"/>
                </a:lnTo>
                <a:lnTo>
                  <a:pt x="5505" y="6075"/>
                </a:lnTo>
                <a:lnTo>
                  <a:pt x="2699" y="6075"/>
                </a:lnTo>
                <a:cubicBezTo>
                  <a:pt x="1185" y="6075"/>
                  <a:pt x="0" y="7558"/>
                  <a:pt x="0" y="9450"/>
                </a:cubicBezTo>
                <a:cubicBezTo>
                  <a:pt x="0" y="11343"/>
                  <a:pt x="1185" y="12825"/>
                  <a:pt x="2699" y="12825"/>
                </a:cubicBezTo>
                <a:cubicBezTo>
                  <a:pt x="3443" y="12827"/>
                  <a:pt x="4046" y="13430"/>
                  <a:pt x="4046" y="14175"/>
                </a:cubicBezTo>
                <a:lnTo>
                  <a:pt x="4046" y="20249"/>
                </a:lnTo>
                <a:cubicBezTo>
                  <a:pt x="4046" y="20996"/>
                  <a:pt x="4651" y="21599"/>
                  <a:pt x="5396" y="21599"/>
                </a:cubicBezTo>
                <a:lnTo>
                  <a:pt x="8096" y="21599"/>
                </a:lnTo>
                <a:cubicBezTo>
                  <a:pt x="8842" y="21599"/>
                  <a:pt x="9446" y="20996"/>
                  <a:pt x="9446" y="20249"/>
                </a:cubicBezTo>
                <a:lnTo>
                  <a:pt x="9446" y="19575"/>
                </a:lnTo>
                <a:cubicBezTo>
                  <a:pt x="9446" y="18900"/>
                  <a:pt x="8771" y="18598"/>
                  <a:pt x="8771" y="18225"/>
                </a:cubicBezTo>
                <a:lnTo>
                  <a:pt x="8771" y="13500"/>
                </a:lnTo>
                <a:cubicBezTo>
                  <a:pt x="8771" y="13484"/>
                  <a:pt x="8781" y="13473"/>
                  <a:pt x="8782" y="13458"/>
                </a:cubicBezTo>
                <a:cubicBezTo>
                  <a:pt x="8789" y="13361"/>
                  <a:pt x="8815" y="13271"/>
                  <a:pt x="8859" y="13191"/>
                </a:cubicBezTo>
                <a:cubicBezTo>
                  <a:pt x="8871" y="13169"/>
                  <a:pt x="8884" y="13151"/>
                  <a:pt x="8898" y="13132"/>
                </a:cubicBezTo>
                <a:cubicBezTo>
                  <a:pt x="8952" y="13051"/>
                  <a:pt x="9020" y="12985"/>
                  <a:pt x="9103" y="12934"/>
                </a:cubicBezTo>
                <a:cubicBezTo>
                  <a:pt x="9107" y="12931"/>
                  <a:pt x="9108" y="12927"/>
                  <a:pt x="9112" y="12925"/>
                </a:cubicBezTo>
                <a:cubicBezTo>
                  <a:pt x="9115" y="12925"/>
                  <a:pt x="9117" y="12922"/>
                  <a:pt x="9120" y="12922"/>
                </a:cubicBezTo>
                <a:cubicBezTo>
                  <a:pt x="9174" y="12892"/>
                  <a:pt x="9238" y="12885"/>
                  <a:pt x="9299" y="12868"/>
                </a:cubicBezTo>
                <a:cubicBezTo>
                  <a:pt x="11003" y="13049"/>
                  <a:pt x="12545" y="14424"/>
                  <a:pt x="13604" y="16495"/>
                </a:cubicBezTo>
                <a:lnTo>
                  <a:pt x="13621" y="16487"/>
                </a:lnTo>
                <a:cubicBezTo>
                  <a:pt x="14404" y="17950"/>
                  <a:pt x="15490" y="18900"/>
                  <a:pt x="16874" y="18900"/>
                </a:cubicBezTo>
                <a:cubicBezTo>
                  <a:pt x="19977" y="18900"/>
                  <a:pt x="21600" y="14145"/>
                  <a:pt x="21600" y="9450"/>
                </a:cubicBezTo>
                <a:cubicBezTo>
                  <a:pt x="21600" y="4754"/>
                  <a:pt x="19977" y="0"/>
                  <a:pt x="16874" y="0"/>
                </a:cubicBezTo>
              </a:path>
            </a:pathLst>
          </a:custGeom>
          <a:solidFill>
            <a:srgbClr val="2E3032"/>
          </a:solidFill>
          <a:ln>
            <a:noFill/>
          </a:ln>
          <a:effectLst/>
          <a:extLst>
            <a:ext uri="{91240B29-F687-4f45-9708-019B960494DF}"/>
            <a:ext uri="{AF507438-7753-43e0-B8FC-AC1667EBCBE1}"/>
          </a:extLst>
        </p:spPr>
        <p:txBody>
          <a:bodyPr lIns="19050" tIns="19050" rIns="19050" bIns="19050" anchor="ctr"/>
          <a:lstStyle/>
          <a:p>
            <a:pPr marL="0" marR="0" lvl="0" indent="0" algn="ctr" defTabSz="22860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472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EE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FE342EBA-0F82-4826-8757-61EF7B172848}"/>
              </a:ext>
            </a:extLst>
          </p:cNvPr>
          <p:cNvGrpSpPr/>
          <p:nvPr/>
        </p:nvGrpSpPr>
        <p:grpSpPr>
          <a:xfrm>
            <a:off x="8654265" y="275265"/>
            <a:ext cx="212436" cy="147782"/>
            <a:chOff x="4359564" y="1237673"/>
            <a:chExt cx="212436" cy="147782"/>
          </a:xfrm>
        </p:grpSpPr>
        <p:cxnSp>
          <p:nvCxnSpPr>
            <p:cNvPr id="10" name="直接连接符 9">
              <a:extLst>
                <a:ext uri="{FF2B5EF4-FFF2-40B4-BE49-F238E27FC236}">
                  <a16:creationId xmlns:a16="http://schemas.microsoft.com/office/drawing/2014/main" xmlns="" id="{31586112-4C1D-43E2-89ED-E5168290B642}"/>
                </a:ext>
              </a:extLst>
            </p:cNvPr>
            <p:cNvCxnSpPr/>
            <p:nvPr/>
          </p:nvCxnSpPr>
          <p:spPr>
            <a:xfrm>
              <a:off x="4359564" y="1237673"/>
              <a:ext cx="212436" cy="0"/>
            </a:xfrm>
            <a:prstGeom prst="line">
              <a:avLst/>
            </a:prstGeom>
            <a:ln w="12700">
              <a:solidFill>
                <a:srgbClr val="2E303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>
              <a:extLst>
                <a:ext uri="{FF2B5EF4-FFF2-40B4-BE49-F238E27FC236}">
                  <a16:creationId xmlns:a16="http://schemas.microsoft.com/office/drawing/2014/main" xmlns="" id="{7D9A209E-1602-4741-9782-5136102C4943}"/>
                </a:ext>
              </a:extLst>
            </p:cNvPr>
            <p:cNvCxnSpPr/>
            <p:nvPr/>
          </p:nvCxnSpPr>
          <p:spPr>
            <a:xfrm>
              <a:off x="4359564" y="1311564"/>
              <a:ext cx="212436" cy="0"/>
            </a:xfrm>
            <a:prstGeom prst="line">
              <a:avLst/>
            </a:prstGeom>
            <a:ln w="12700">
              <a:solidFill>
                <a:srgbClr val="2E303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>
              <a:extLst>
                <a:ext uri="{FF2B5EF4-FFF2-40B4-BE49-F238E27FC236}">
                  <a16:creationId xmlns:a16="http://schemas.microsoft.com/office/drawing/2014/main" xmlns="" id="{616F46EB-87DD-4B6F-BC69-03B5D238628A}"/>
                </a:ext>
              </a:extLst>
            </p:cNvPr>
            <p:cNvCxnSpPr/>
            <p:nvPr/>
          </p:nvCxnSpPr>
          <p:spPr>
            <a:xfrm>
              <a:off x="4359564" y="1385455"/>
              <a:ext cx="212436" cy="0"/>
            </a:xfrm>
            <a:prstGeom prst="line">
              <a:avLst/>
            </a:prstGeom>
            <a:ln w="12700">
              <a:solidFill>
                <a:srgbClr val="2E303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矩形 12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91376C9A-0227-4A83-845F-59F8E7204479}"/>
              </a:ext>
            </a:extLst>
          </p:cNvPr>
          <p:cNvSpPr/>
          <p:nvPr/>
        </p:nvSpPr>
        <p:spPr>
          <a:xfrm>
            <a:off x="642149" y="149101"/>
            <a:ext cx="89319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0" i="0" u="none" strike="noStrike" kern="1200" cap="none" spc="0" normalizeH="0" baseline="0" noProof="0">
                <a:ln>
                  <a:noFill/>
                </a:ln>
                <a:solidFill>
                  <a:srgbClr val="2E3032"/>
                </a:solidFill>
                <a:effectLst/>
                <a:uLnTx/>
                <a:uFillTx/>
                <a:latin typeface="华文细黑"/>
                <a:ea typeface="华文细黑"/>
                <a:cs typeface="+mn-cs"/>
                <a:sym typeface="+mn-lt"/>
              </a:rPr>
              <a:t>MORE.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2E3032"/>
              </a:solidFill>
              <a:effectLst/>
              <a:uLnTx/>
              <a:uFillTx/>
              <a:latin typeface="华文细黑"/>
              <a:ea typeface="华文细黑"/>
              <a:cs typeface="+mn-cs"/>
              <a:sym typeface="+mn-lt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554E8AD6-4A70-4F81-8F41-F09060797F65}"/>
              </a:ext>
            </a:extLst>
          </p:cNvPr>
          <p:cNvSpPr/>
          <p:nvPr/>
        </p:nvSpPr>
        <p:spPr>
          <a:xfrm>
            <a:off x="2741509" y="1658934"/>
            <a:ext cx="3644153" cy="1882588"/>
          </a:xfrm>
          <a:prstGeom prst="rect">
            <a:avLst/>
          </a:prstGeom>
          <a:solidFill>
            <a:srgbClr val="FCD6C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/>
              <a:ea typeface="微软雅黑 Light"/>
              <a:cs typeface="+mn-cs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93529FF4-C6C1-40AE-AC34-592251A9A88B}"/>
              </a:ext>
            </a:extLst>
          </p:cNvPr>
          <p:cNvSpPr txBox="1"/>
          <p:nvPr/>
        </p:nvSpPr>
        <p:spPr>
          <a:xfrm>
            <a:off x="2769262" y="1925643"/>
            <a:ext cx="360547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5400" b="0" i="0" u="none" strike="noStrike" kern="1200" cap="none" spc="0" normalizeH="0" baseline="0" noProof="0">
                <a:ln>
                  <a:noFill/>
                </a:ln>
                <a:solidFill>
                  <a:srgbClr val="2E3032"/>
                </a:solidFill>
                <a:effectLst/>
                <a:uLnTx/>
                <a:uFillTx/>
                <a:latin typeface="华文细黑"/>
                <a:ea typeface="微软雅黑 Light"/>
                <a:cs typeface="+mn-cs"/>
              </a:rPr>
              <a:t>T</a:t>
            </a:r>
            <a:r>
              <a:rPr lang="en-US" altLang="zh-CN" sz="5400">
                <a:solidFill>
                  <a:srgbClr val="2E3032"/>
                </a:solidFill>
                <a:latin typeface="华文细黑"/>
                <a:ea typeface="微软雅黑 Light"/>
              </a:rPr>
              <a:t>hank You</a:t>
            </a:r>
            <a:endParaRPr kumimoji="0" lang="zh-CN" altLang="en-US" sz="5400" b="0" i="0" u="none" strike="noStrike" kern="1200" cap="none" spc="0" normalizeH="0" baseline="0" noProof="0">
              <a:ln>
                <a:noFill/>
              </a:ln>
              <a:solidFill>
                <a:srgbClr val="2E3032"/>
              </a:solidFill>
              <a:effectLst/>
              <a:uLnTx/>
              <a:uFillTx/>
              <a:latin typeface="华文细黑"/>
              <a:ea typeface="微软雅黑 Light"/>
              <a:cs typeface="+mn-cs"/>
            </a:endParaRPr>
          </a:p>
        </p:txBody>
      </p: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xmlns="" id="{335F1A63-F67D-47B9-B7DF-5E0843141915}"/>
              </a:ext>
            </a:extLst>
          </p:cNvPr>
          <p:cNvCxnSpPr/>
          <p:nvPr/>
        </p:nvCxnSpPr>
        <p:spPr>
          <a:xfrm>
            <a:off x="3871063" y="2902761"/>
            <a:ext cx="1385047" cy="0"/>
          </a:xfrm>
          <a:prstGeom prst="line">
            <a:avLst/>
          </a:prstGeom>
          <a:ln w="28575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CDADE1AA-1807-4208-B871-EE516A9B015B}"/>
              </a:ext>
            </a:extLst>
          </p:cNvPr>
          <p:cNvSpPr txBox="1"/>
          <p:nvPr/>
        </p:nvSpPr>
        <p:spPr>
          <a:xfrm>
            <a:off x="1826898" y="3029074"/>
            <a:ext cx="5449528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>
                <a:ln>
                  <a:noFill/>
                </a:ln>
                <a:solidFill>
                  <a:srgbClr val="2E3032"/>
                </a:solidFill>
                <a:effectLst/>
                <a:uLnTx/>
                <a:uFillTx/>
                <a:latin typeface="Calibri Light"/>
                <a:ea typeface="微软雅黑 Light"/>
                <a:cs typeface="+mn-cs"/>
              </a:rPr>
              <a:t>Lorem ipsum dolor sit amet, consectetuer adipiscing elit. Aenean commodo ligula eget dolor. Aenean massa. </a:t>
            </a:r>
            <a:endParaRPr kumimoji="0" lang="en-US" altLang="zh-CN" sz="1050" b="0" i="0" u="none" strike="noStrike" kern="1200" cap="none" spc="0" normalizeH="0" baseline="0" noProof="0" dirty="0">
              <a:ln>
                <a:noFill/>
              </a:ln>
              <a:solidFill>
                <a:srgbClr val="2E3032"/>
              </a:solidFill>
              <a:effectLst/>
              <a:uLnTx/>
              <a:uFillTx/>
              <a:latin typeface="Calibri Light"/>
              <a:ea typeface="微软雅黑 Ligh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4873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极简欧美风工作汇报PPT模板"/>
</p:tagLst>
</file>

<file path=ppt/theme/theme1.xml><?xml version="1.0" encoding="utf-8"?>
<a:theme xmlns:a="http://schemas.openxmlformats.org/drawingml/2006/main" name="Office 主题​​">
  <a:themeElements>
    <a:clrScheme name="藕粉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CD6C1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00"/>
      </a:hlink>
      <a:folHlink>
        <a:srgbClr val="954F72"/>
      </a:folHlink>
    </a:clrScheme>
    <a:fontScheme name="华文细黑">
      <a:majorFont>
        <a:latin typeface="华文细黑"/>
        <a:ea typeface="华文细黑"/>
        <a:cs typeface=""/>
      </a:majorFont>
      <a:minorFont>
        <a:latin typeface="Calibri Light"/>
        <a:ea typeface="微软雅黑 Light"/>
        <a:cs typeface="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135</TotalTime>
  <Words>1083</Words>
  <Application>Microsoft Office PowerPoint</Application>
  <PresentationFormat>全屏显示(16:9)</PresentationFormat>
  <Paragraphs>126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0" baseType="lpstr">
      <vt:lpstr>Gill Sans</vt:lpstr>
      <vt:lpstr>方正兰亭黑_GBK</vt:lpstr>
      <vt:lpstr>华文细黑</vt:lpstr>
      <vt:lpstr>宋体</vt:lpstr>
      <vt:lpstr>微软雅黑</vt:lpstr>
      <vt:lpstr>微软雅黑 Light</vt:lpstr>
      <vt:lpstr>Arial</vt:lpstr>
      <vt:lpstr>Calibri</vt:lpstr>
      <vt:lpstr>Calibri Light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极简欧美风工作汇报PPT模板</dc:title>
  <dc:creator>kan</dc:creator>
  <dc:description>http://www.ypppt.com/</dc:description>
  <cp:lastModifiedBy>faith123</cp:lastModifiedBy>
  <cp:revision>8</cp:revision>
  <dcterms:created xsi:type="dcterms:W3CDTF">2018-05-21T13:45:59Z</dcterms:created>
  <dcterms:modified xsi:type="dcterms:W3CDTF">2020-06-22T05:53:45Z</dcterms:modified>
</cp:coreProperties>
</file>