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2020/6/18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2020/6/18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143663" y="2731274"/>
            <a:ext cx="4366901"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科技工作汇报案例</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创意线条极简蓝色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TotalTime>
  <Words>1374</Words>
  <Application>Microsoft Office PowerPoint</Application>
  <PresentationFormat>宽屏</PresentationFormat>
  <Paragraphs>260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创意线条极简蓝色通用PPT模板</dc:title>
  <dc:creator>优品PPT</dc:creator>
  <cp:keywords>http:/www.ypppt.com</cp:keywords>
  <dc:description>http://www.ypppt.com/</dc:description>
  <cp:lastModifiedBy>faith123</cp:lastModifiedBy>
  <cp:revision>38</cp:revision>
  <dcterms:created xsi:type="dcterms:W3CDTF">2017-02-19T05:52:48Z</dcterms:created>
  <dcterms:modified xsi:type="dcterms:W3CDTF">2020-06-18T06:39:39Z</dcterms:modified>
</cp:coreProperties>
</file>