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74" d="100"/>
        <a:sy n="7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2020/6/18</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2020/6/18</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3</a:t>
            </a:fld>
            <a:endParaRPr lang="zh-CN" altLang="en-US">
              <a:cs typeface="+mn-cs"/>
            </a:endParaRPr>
          </a:p>
        </p:txBody>
      </p:sp>
    </p:spTree>
    <p:extLst>
      <p:ext uri="{BB962C8B-B14F-4D97-AF65-F5344CB8AC3E}">
        <p14:creationId xmlns:p14="http://schemas.microsoft.com/office/powerpoint/2010/main" val="3574770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4</a:t>
            </a:fld>
            <a:endParaRPr lang="zh-CN" altLang="en-US">
              <a:cs typeface="+mn-cs"/>
            </a:endParaRPr>
          </a:p>
        </p:txBody>
      </p:sp>
    </p:spTree>
    <p:extLst>
      <p:ext uri="{BB962C8B-B14F-4D97-AF65-F5344CB8AC3E}">
        <p14:creationId xmlns:p14="http://schemas.microsoft.com/office/powerpoint/2010/main" val="3152746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5</a:t>
            </a:fld>
            <a:endParaRPr lang="zh-CN" altLang="en-US">
              <a:cs typeface="+mn-cs"/>
            </a:endParaRPr>
          </a:p>
        </p:txBody>
      </p:sp>
    </p:spTree>
    <p:extLst>
      <p:ext uri="{BB962C8B-B14F-4D97-AF65-F5344CB8AC3E}">
        <p14:creationId xmlns:p14="http://schemas.microsoft.com/office/powerpoint/2010/main" val="3852116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6</a:t>
            </a:fld>
            <a:endParaRPr lang="zh-CN" altLang="en-US">
              <a:cs typeface="+mn-cs"/>
            </a:endParaRPr>
          </a:p>
        </p:txBody>
      </p:sp>
    </p:spTree>
    <p:extLst>
      <p:ext uri="{BB962C8B-B14F-4D97-AF65-F5344CB8AC3E}">
        <p14:creationId xmlns:p14="http://schemas.microsoft.com/office/powerpoint/2010/main" val="2032985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7</a:t>
            </a:fld>
            <a:endParaRPr lang="zh-CN" altLang="en-US">
              <a:cs typeface="+mn-cs"/>
            </a:endParaRPr>
          </a:p>
        </p:txBody>
      </p:sp>
    </p:spTree>
    <p:extLst>
      <p:ext uri="{BB962C8B-B14F-4D97-AF65-F5344CB8AC3E}">
        <p14:creationId xmlns:p14="http://schemas.microsoft.com/office/powerpoint/2010/main" val="1097238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8</a:t>
            </a:fld>
            <a:endParaRPr lang="zh-CN" altLang="en-US">
              <a:cs typeface="+mn-cs"/>
            </a:endParaRPr>
          </a:p>
        </p:txBody>
      </p:sp>
    </p:spTree>
    <p:extLst>
      <p:ext uri="{BB962C8B-B14F-4D97-AF65-F5344CB8AC3E}">
        <p14:creationId xmlns:p14="http://schemas.microsoft.com/office/powerpoint/2010/main" val="3403989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9</a:t>
            </a:fld>
            <a:endParaRPr lang="zh-CN" altLang="en-US">
              <a:cs typeface="+mn-cs"/>
            </a:endParaRPr>
          </a:p>
        </p:txBody>
      </p:sp>
    </p:spTree>
    <p:extLst>
      <p:ext uri="{BB962C8B-B14F-4D97-AF65-F5344CB8AC3E}">
        <p14:creationId xmlns:p14="http://schemas.microsoft.com/office/powerpoint/2010/main" val="4066449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10</a:t>
            </a:fld>
            <a:endParaRPr lang="zh-CN" altLang="en-US">
              <a:cs typeface="+mn-cs"/>
            </a:endParaRPr>
          </a:p>
        </p:txBody>
      </p:sp>
    </p:spTree>
    <p:extLst>
      <p:ext uri="{BB962C8B-B14F-4D97-AF65-F5344CB8AC3E}">
        <p14:creationId xmlns:p14="http://schemas.microsoft.com/office/powerpoint/2010/main" val="14306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11</a:t>
            </a:fld>
            <a:endParaRPr lang="zh-CN" altLang="en-US">
              <a:cs typeface="+mn-cs"/>
            </a:endParaRPr>
          </a:p>
        </p:txBody>
      </p:sp>
    </p:spTree>
    <p:extLst>
      <p:ext uri="{BB962C8B-B14F-4D97-AF65-F5344CB8AC3E}">
        <p14:creationId xmlns:p14="http://schemas.microsoft.com/office/powerpoint/2010/main" val="32010161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12</a:t>
            </a:fld>
            <a:endParaRPr lang="zh-CN" altLang="en-US">
              <a:cs typeface="+mn-cs"/>
            </a:endParaRPr>
          </a:p>
        </p:txBody>
      </p:sp>
    </p:spTree>
    <p:extLst>
      <p:ext uri="{BB962C8B-B14F-4D97-AF65-F5344CB8AC3E}">
        <p14:creationId xmlns:p14="http://schemas.microsoft.com/office/powerpoint/2010/main" val="40306380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15</a:t>
            </a:fld>
            <a:endParaRPr lang="zh-CN" altLang="en-US">
              <a:cs typeface="+mn-cs"/>
            </a:endParaRPr>
          </a:p>
        </p:txBody>
      </p:sp>
    </p:spTree>
    <p:extLst>
      <p:ext uri="{BB962C8B-B14F-4D97-AF65-F5344CB8AC3E}">
        <p14:creationId xmlns:p14="http://schemas.microsoft.com/office/powerpoint/2010/main" val="1526836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16</a:t>
            </a:fld>
            <a:endParaRPr lang="zh-CN" altLang="en-US">
              <a:cs typeface="+mn-cs"/>
            </a:endParaRPr>
          </a:p>
        </p:txBody>
      </p:sp>
    </p:spTree>
    <p:extLst>
      <p:ext uri="{BB962C8B-B14F-4D97-AF65-F5344CB8AC3E}">
        <p14:creationId xmlns:p14="http://schemas.microsoft.com/office/powerpoint/2010/main" val="3483662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17</a:t>
            </a:fld>
            <a:endParaRPr lang="zh-CN" altLang="en-US">
              <a:cs typeface="+mn-cs"/>
            </a:endParaRPr>
          </a:p>
        </p:txBody>
      </p:sp>
    </p:spTree>
    <p:extLst>
      <p:ext uri="{BB962C8B-B14F-4D97-AF65-F5344CB8AC3E}">
        <p14:creationId xmlns:p14="http://schemas.microsoft.com/office/powerpoint/2010/main" val="2218912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18</a:t>
            </a:fld>
            <a:endParaRPr lang="zh-CN" altLang="en-US">
              <a:cs typeface="+mn-cs"/>
            </a:endParaRPr>
          </a:p>
        </p:txBody>
      </p:sp>
    </p:spTree>
    <p:extLst>
      <p:ext uri="{BB962C8B-B14F-4D97-AF65-F5344CB8AC3E}">
        <p14:creationId xmlns:p14="http://schemas.microsoft.com/office/powerpoint/2010/main" val="7690979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19</a:t>
            </a:fld>
            <a:endParaRPr lang="zh-CN" altLang="en-US">
              <a:cs typeface="+mn-cs"/>
            </a:endParaRPr>
          </a:p>
        </p:txBody>
      </p:sp>
    </p:spTree>
    <p:extLst>
      <p:ext uri="{BB962C8B-B14F-4D97-AF65-F5344CB8AC3E}">
        <p14:creationId xmlns:p14="http://schemas.microsoft.com/office/powerpoint/2010/main" val="3646933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20</a:t>
            </a:fld>
            <a:endParaRPr lang="zh-CN" altLang="en-US">
              <a:cs typeface="+mn-cs"/>
            </a:endParaRPr>
          </a:p>
        </p:txBody>
      </p:sp>
    </p:spTree>
    <p:extLst>
      <p:ext uri="{BB962C8B-B14F-4D97-AF65-F5344CB8AC3E}">
        <p14:creationId xmlns:p14="http://schemas.microsoft.com/office/powerpoint/2010/main" val="934771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21</a:t>
            </a:fld>
            <a:endParaRPr lang="zh-CN" altLang="en-US">
              <a:cs typeface="+mn-cs"/>
            </a:endParaRPr>
          </a:p>
        </p:txBody>
      </p:sp>
    </p:spTree>
    <p:extLst>
      <p:ext uri="{BB962C8B-B14F-4D97-AF65-F5344CB8AC3E}">
        <p14:creationId xmlns:p14="http://schemas.microsoft.com/office/powerpoint/2010/main" val="42308279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22</a:t>
            </a:fld>
            <a:endParaRPr lang="zh-CN" altLang="en-US">
              <a:cs typeface="+mn-cs"/>
            </a:endParaRPr>
          </a:p>
        </p:txBody>
      </p:sp>
    </p:spTree>
    <p:extLst>
      <p:ext uri="{BB962C8B-B14F-4D97-AF65-F5344CB8AC3E}">
        <p14:creationId xmlns:p14="http://schemas.microsoft.com/office/powerpoint/2010/main" val="33018298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23</a:t>
            </a:fld>
            <a:endParaRPr lang="zh-CN" altLang="en-US">
              <a:cs typeface="+mn-cs"/>
            </a:endParaRPr>
          </a:p>
        </p:txBody>
      </p:sp>
    </p:spTree>
    <p:extLst>
      <p:ext uri="{BB962C8B-B14F-4D97-AF65-F5344CB8AC3E}">
        <p14:creationId xmlns:p14="http://schemas.microsoft.com/office/powerpoint/2010/main" val="3156462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24</a:t>
            </a:fld>
            <a:endParaRPr lang="zh-CN" altLang="en-US">
              <a:cs typeface="+mn-cs"/>
            </a:endParaRPr>
          </a:p>
        </p:txBody>
      </p:sp>
    </p:spTree>
    <p:extLst>
      <p:ext uri="{BB962C8B-B14F-4D97-AF65-F5344CB8AC3E}">
        <p14:creationId xmlns:p14="http://schemas.microsoft.com/office/powerpoint/2010/main" val="35710292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1.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467350" y="3902075"/>
            <a:ext cx="4273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75000"/>
                    <a:lumOff val="25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400" dirty="0">
              <a:solidFill>
                <a:schemeClr val="tx1">
                  <a:lumMod val="75000"/>
                  <a:lumOff val="25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654538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员工考勤管理培训</a:t>
            </a:r>
            <a:r>
              <a:rPr lang="en-US" altLang="zh-CN" sz="44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4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24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3">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4">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3">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4"/>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6"/>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3">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4">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3">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蒲公英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自定义设计方案">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336</TotalTime>
  <Pages>0</Pages>
  <Words>1119</Words>
  <Characters>0</Characters>
  <Application>Microsoft Office PowerPoint</Application>
  <DocSecurity>0</DocSecurity>
  <PresentationFormat>宽屏</PresentationFormat>
  <Lines>0</Lines>
  <Paragraphs>249</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简约素雅蒲公英通用PPT模板</dc:title>
  <dc:subject/>
  <dc:creator/>
  <cp:keywords>http://www.ypppt.com/</cp:keywords>
  <dc:description>http://www.ypppt.com/</dc:description>
  <cp:lastModifiedBy>faith123</cp:lastModifiedBy>
  <cp:revision>76</cp:revision>
  <dcterms:created xsi:type="dcterms:W3CDTF">2014-12-22T08:14:02Z</dcterms:created>
  <dcterms:modified xsi:type="dcterms:W3CDTF">2020-06-18T06:22:59Z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