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handoutMasterIdLst>
    <p:handoutMasterId r:id="rId24"/>
  </p:handoutMasterIdLst>
  <p:sldIdLst>
    <p:sldId id="310" r:id="rId3"/>
    <p:sldId id="543" r:id="rId4"/>
    <p:sldId id="616" r:id="rId6"/>
    <p:sldId id="312" r:id="rId7"/>
    <p:sldId id="311" r:id="rId8"/>
    <p:sldId id="313" r:id="rId9"/>
    <p:sldId id="617" r:id="rId10"/>
    <p:sldId id="314" r:id="rId11"/>
    <p:sldId id="315" r:id="rId12"/>
    <p:sldId id="316" r:id="rId13"/>
    <p:sldId id="618" r:id="rId14"/>
    <p:sldId id="317" r:id="rId15"/>
    <p:sldId id="336" r:id="rId16"/>
    <p:sldId id="337" r:id="rId17"/>
    <p:sldId id="619" r:id="rId18"/>
    <p:sldId id="340" r:id="rId19"/>
    <p:sldId id="338" r:id="rId20"/>
    <p:sldId id="339" r:id="rId21"/>
    <p:sldId id="620" r:id="rId22"/>
    <p:sldId id="397" r:id="rId23"/>
  </p:sldIdLst>
  <p:sldSz cx="24384000" cy="13716000"/>
  <p:notesSz cx="6858000" cy="9144000"/>
  <p:embeddedFontLst>
    <p:embeddedFont>
      <p:font typeface="微软雅黑" panose="020B0503020204020204" charset="-122"/>
      <p:regular r:id="rId28"/>
    </p:embeddedFont>
    <p:embeddedFont>
      <p:font typeface="Calibri" panose="020F0502020204030204" charset="0"/>
      <p:regular r:id="rId29"/>
      <p:bold r:id="rId30"/>
      <p:italic r:id="rId31"/>
      <p:boldItalic r:id="rId32"/>
    </p:embeddedFont>
    <p:embeddedFont>
      <p:font typeface="汉仪粗简黑简" panose="00020600040101010101" charset="-122"/>
      <p:regular r:id="rId33"/>
    </p:embeddedFont>
  </p:embeddedFontLst>
  <p:defaultTextStyle>
    <a:defPPr>
      <a:defRPr lang="en-US"/>
    </a:defPPr>
    <a:lvl1pPr marL="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1pPr>
    <a:lvl2pPr marL="12192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2pPr>
    <a:lvl3pPr marL="24384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3pPr>
    <a:lvl4pPr marL="36576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4pPr>
    <a:lvl5pPr marL="48768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5pPr>
    <a:lvl6pPr marL="60960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6pPr>
    <a:lvl7pPr marL="73152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7pPr>
    <a:lvl8pPr marL="85344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8pPr>
    <a:lvl9pPr marL="9753600" algn="l" defTabSz="2438400" rtl="0" eaLnBrk="1" latinLnBrk="0" hangingPunct="1">
      <a:defRPr sz="4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C6A0"/>
    <a:srgbClr val="F2D4E3"/>
    <a:srgbClr val="D4C2F6"/>
    <a:srgbClr val="E3D084"/>
    <a:srgbClr val="312C32"/>
    <a:srgbClr val="70C4D7"/>
    <a:srgbClr val="5B91A9"/>
    <a:srgbClr val="507194"/>
    <a:srgbClr val="424859"/>
    <a:srgbClr val="495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333" autoAdjust="0"/>
    <p:restoredTop sz="86408" autoAdjust="0"/>
  </p:normalViewPr>
  <p:slideViewPr>
    <p:cSldViewPr snapToObjects="1">
      <p:cViewPr varScale="1">
        <p:scale>
          <a:sx n="29" d="100"/>
          <a:sy n="29" d="100"/>
        </p:scale>
        <p:origin x="-500" y="-64"/>
      </p:cViewPr>
      <p:guideLst>
        <p:guide orient="horz" pos="7994"/>
        <p:guide orient="horz" pos="4365"/>
        <p:guide orient="horz" pos="686"/>
        <p:guide orient="horz" pos="1180"/>
        <p:guide pos="649"/>
        <p:guide pos="14711"/>
        <p:guide pos="11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-9000"/>
    </p:cViewPr>
  </p:sorterViewPr>
  <p:notesViewPr>
    <p:cSldViewPr snapToObjects="1" showGuides="1">
      <p:cViewPr varScale="1">
        <p:scale>
          <a:sx n="51" d="100"/>
          <a:sy n="51" d="100"/>
        </p:scale>
        <p:origin x="2862" y="60"/>
      </p:cViewPr>
      <p:guideLst>
        <p:guide orient="horz" pos="2876"/>
        <p:guide pos="215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" Target="slides/slide1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179782"/>
          <c:y val="0.0511996"/>
          <c:w val="0.977022"/>
          <c:h val="0.7760201435125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One</c:v>
                </c:pt>
              </c:strCache>
            </c:strRef>
          </c:tx>
          <c:spPr>
            <a:solidFill>
              <a:srgbClr val="D4C2F6"/>
            </a:solidFill>
            <a:ln w="12700" cap="flat">
              <a:noFill/>
              <a:miter lim="400000"/>
            </a:ln>
            <a:effectLst/>
          </c:spPr>
          <c:invertIfNegative val="0"/>
          <c:dLbls>
            <c:delete val="1"/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40</c:v>
                </c:pt>
                <c:pt idx="1">
                  <c:v>80</c:v>
                </c:pt>
                <c:pt idx="2">
                  <c:v>60</c:v>
                </c:pt>
                <c:pt idx="3">
                  <c:v>70</c:v>
                </c:pt>
                <c:pt idx="4">
                  <c:v>190</c:v>
                </c:pt>
                <c:pt idx="5">
                  <c:v>150</c:v>
                </c:pt>
                <c:pt idx="6">
                  <c:v>145</c:v>
                </c:pt>
                <c:pt idx="7">
                  <c:v>195</c:v>
                </c:pt>
                <c:pt idx="8">
                  <c:v>185</c:v>
                </c:pt>
                <c:pt idx="9">
                  <c:v>320</c:v>
                </c:pt>
                <c:pt idx="10">
                  <c:v>405</c:v>
                </c:pt>
                <c:pt idx="11">
                  <c:v>574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Two</c:v>
                </c:pt>
              </c:strCache>
            </c:strRef>
          </c:tx>
          <c:spPr>
            <a:solidFill>
              <a:srgbClr val="FEC6A0"/>
            </a:solidFill>
            <a:ln w="12700" cap="flat">
              <a:noFill/>
              <a:miter lim="400000"/>
            </a:ln>
            <a:effectLst/>
          </c:spPr>
          <c:invertIfNegative val="0"/>
          <c:dLbls>
            <c:delete val="1"/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20</c:v>
                </c:pt>
                <c:pt idx="1">
                  <c:v>40</c:v>
                </c:pt>
                <c:pt idx="2">
                  <c:v>20</c:v>
                </c:pt>
                <c:pt idx="3">
                  <c:v>10</c:v>
                </c:pt>
                <c:pt idx="4">
                  <c:v>20</c:v>
                </c:pt>
                <c:pt idx="5">
                  <c:v>80</c:v>
                </c:pt>
                <c:pt idx="6">
                  <c:v>60</c:v>
                </c:pt>
                <c:pt idx="7">
                  <c:v>60</c:v>
                </c:pt>
                <c:pt idx="8">
                  <c:v>90</c:v>
                </c:pt>
                <c:pt idx="9">
                  <c:v>70</c:v>
                </c:pt>
                <c:pt idx="10">
                  <c:v>180</c:v>
                </c:pt>
                <c:pt idx="11">
                  <c:v>229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-2138620848"/>
        <c:axId val="-2140800192"/>
      </c:barChart>
      <c:catAx>
        <c:axId val="-21386208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 cmpd="sng" algn="ctr">
            <a:noFill/>
            <a:prstDash val="solid"/>
            <a:miter lim="800000"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-2140800192"/>
        <c:crosses val="autoZero"/>
        <c:auto val="1"/>
        <c:lblAlgn val="ctr"/>
        <c:lblOffset val="100"/>
        <c:noMultiLvlLbl val="1"/>
      </c:catAx>
      <c:valAx>
        <c:axId val="-2140800192"/>
        <c:scaling>
          <c:orientation val="minMax"/>
          <c:max val="600"/>
        </c:scaling>
        <c:delete val="0"/>
        <c:axPos val="l"/>
        <c:numFmt formatCode="0&quot;%&quot;" sourceLinked="0"/>
        <c:majorTickMark val="none"/>
        <c:minorTickMark val="none"/>
        <c:tickLblPos val="none"/>
        <c:spPr>
          <a:ln w="12700" cap="flat" cmpd="sng" algn="ctr">
            <a:noFill/>
            <a:prstDash val="solid"/>
            <a:miter lim="800000"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-2138620848"/>
        <c:crosses val="autoZero"/>
        <c:crossBetween val="between"/>
        <c:majorUnit val="150"/>
        <c:minorUnit val="75"/>
      </c:valAx>
      <c:spPr>
        <a:noFill/>
        <a:ln w="12700" cap="flat">
          <a:solidFill>
            <a:srgbClr val="D4C2F6"/>
          </a:solidFill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 lang="zh-CN" sz="900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93F5F-2CB0-4229-855E-C2E0C65B7458}" type="datetimeFigureOut">
              <a:rPr lang="en-GB" smtClean="0"/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4202E-9467-4A8F-8B67-67E747175EC6}" type="slidenum">
              <a:rPr lang="en-GB" smtClean="0"/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87A736-6CC3-4C18-98AD-86E9D9BA66F5}" type="datetimeFigureOut">
              <a:rPr lang="en-GB" smtClean="0"/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13A6D8-FB85-4A58-8BD4-8660BCD7BDCB}" type="slidenum">
              <a:rPr lang="en-GB" smtClean="0"/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12192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24384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36576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48768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60960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73152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85344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9753600" algn="l" defTabSz="2438400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4"/>
          </p:nvPr>
        </p:nvSpPr>
        <p:spPr/>
        <p:txBody>
          <a:bodyPr/>
          <a:p>
            <a:endParaRPr lang="en-GB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fld id="{3C13A6D8-FB85-4A58-8BD4-8660BCD7BDCB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3204705" y="-12700"/>
            <a:ext cx="11179175" cy="137287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3204705" y="-12700"/>
            <a:ext cx="11179175" cy="13728700"/>
          </a:xfrm>
          <a:gradFill flip="none" rotWithShape="1">
            <a:gsLst>
              <a:gs pos="50000">
                <a:srgbClr val="5B91A9">
                  <a:alpha val="30000"/>
                </a:srgbClr>
              </a:gs>
              <a:gs pos="100000">
                <a:srgbClr val="507194">
                  <a:alpha val="30000"/>
                </a:srgbClr>
              </a:gs>
              <a:gs pos="0">
                <a:srgbClr val="507194">
                  <a:alpha val="30000"/>
                </a:srgbClr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214924" y="1901030"/>
            <a:ext cx="11179295" cy="972307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20202" y="-27158"/>
            <a:ext cx="24363797" cy="13743158"/>
          </a:xfrm>
          <a:gradFill flip="none" rotWithShape="1">
            <a:gsLst>
              <a:gs pos="52000">
                <a:srgbClr val="5B91A9">
                  <a:alpha val="30000"/>
                </a:srgbClr>
              </a:gs>
              <a:gs pos="100000">
                <a:srgbClr val="507194">
                  <a:alpha val="30000"/>
                </a:srgbClr>
              </a:gs>
              <a:gs pos="0">
                <a:srgbClr val="507194">
                  <a:alpha val="30000"/>
                </a:srgbClr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055687" y="1162843"/>
            <a:ext cx="10271126" cy="831850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20202" y="-27158"/>
            <a:ext cx="24363797" cy="13743158"/>
          </a:xfrm>
          <a:gradFill flip="none" rotWithShape="1">
            <a:gsLst>
              <a:gs pos="52000">
                <a:srgbClr val="5B91A9">
                  <a:alpha val="30000"/>
                </a:srgbClr>
              </a:gs>
              <a:gs pos="100000">
                <a:srgbClr val="507194">
                  <a:alpha val="30000"/>
                </a:srgbClr>
              </a:gs>
              <a:gs pos="0">
                <a:srgbClr val="507194">
                  <a:alpha val="30000"/>
                </a:srgbClr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2897765" y="1162843"/>
            <a:ext cx="10271126" cy="831850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0985500" y="1901030"/>
            <a:ext cx="11390312" cy="665162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-46378" y="1901030"/>
            <a:ext cx="3799083" cy="968516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3817559" y="1901030"/>
            <a:ext cx="3799083" cy="968516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7672837" y="1901030"/>
            <a:ext cx="3799083" cy="968516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0985501" y="1901030"/>
            <a:ext cx="5669451" cy="665162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16706362" y="1901030"/>
            <a:ext cx="5669451" cy="665162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32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3043854" y="387418"/>
            <a:ext cx="10108682" cy="1332858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3070417" y="1139938"/>
            <a:ext cx="7470802" cy="1257606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8446362" y="1139938"/>
            <a:ext cx="7470802" cy="1257606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055687" y="1139938"/>
            <a:ext cx="10271126" cy="11413219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055687" y="1139938"/>
            <a:ext cx="10271126" cy="11413219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12118007" y="1139939"/>
            <a:ext cx="5070872" cy="566167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17929006" y="-486817"/>
            <a:ext cx="5070872" cy="159454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12118008" y="12566183"/>
            <a:ext cx="10881869" cy="206868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055687" y="1139939"/>
            <a:ext cx="10271126" cy="834140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12897765" y="1139939"/>
            <a:ext cx="10271126" cy="834140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856287" y="1139938"/>
            <a:ext cx="10891185" cy="1257606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7390484" y="1139938"/>
            <a:ext cx="10891183" cy="1257606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5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392559" y="1529409"/>
            <a:ext cx="4209413" cy="657267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9805673" y="1529409"/>
            <a:ext cx="4209413" cy="657267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5596259" y="4906847"/>
            <a:ext cx="4209413" cy="657267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369304" y="4876695"/>
            <a:ext cx="4203702" cy="65726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6653566" y="4876695"/>
            <a:ext cx="4203702" cy="65726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11937827" y="4876695"/>
            <a:ext cx="4203702" cy="65726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17222088" y="4876695"/>
            <a:ext cx="4203702" cy="65726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5" hasCustomPrompt="1"/>
          </p:nvPr>
        </p:nvSpPr>
        <p:spPr>
          <a:xfrm>
            <a:off x="3275656" y="600456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6" hasCustomPrompt="1"/>
          </p:nvPr>
        </p:nvSpPr>
        <p:spPr>
          <a:xfrm>
            <a:off x="8566803" y="600456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7" hasCustomPrompt="1"/>
          </p:nvPr>
        </p:nvSpPr>
        <p:spPr>
          <a:xfrm>
            <a:off x="13868192" y="600456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 hasCustomPrompt="1"/>
          </p:nvPr>
        </p:nvSpPr>
        <p:spPr>
          <a:xfrm>
            <a:off x="19159339" y="600456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5" hasCustomPrompt="1"/>
          </p:nvPr>
        </p:nvSpPr>
        <p:spPr>
          <a:xfrm>
            <a:off x="1942913" y="480593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 hasCustomPrompt="1"/>
          </p:nvPr>
        </p:nvSpPr>
        <p:spPr>
          <a:xfrm>
            <a:off x="4677280" y="480593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 hasCustomPrompt="1"/>
          </p:nvPr>
        </p:nvSpPr>
        <p:spPr>
          <a:xfrm>
            <a:off x="7428569" y="480593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8" hasCustomPrompt="1"/>
          </p:nvPr>
        </p:nvSpPr>
        <p:spPr>
          <a:xfrm>
            <a:off x="10162936" y="4805931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5" hasCustomPrompt="1"/>
          </p:nvPr>
        </p:nvSpPr>
        <p:spPr>
          <a:xfrm>
            <a:off x="3163581" y="4269843"/>
            <a:ext cx="1937932" cy="1937930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2702247" y="2557523"/>
            <a:ext cx="10061576" cy="870455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t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-104833" y="3457673"/>
            <a:ext cx="1589015" cy="248449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2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4854989" y="1450467"/>
            <a:ext cx="1330409" cy="208015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3" name="Picture Placeholder 4"/>
          <p:cNvSpPr>
            <a:spLocks noGrp="1"/>
          </p:cNvSpPr>
          <p:nvPr>
            <p:ph type="pic" sz="quarter" idx="14" hasCustomPrompt="1"/>
          </p:nvPr>
        </p:nvSpPr>
        <p:spPr>
          <a:xfrm>
            <a:off x="-889372" y="-433785"/>
            <a:ext cx="1330409" cy="208015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4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1227605" y="-1573718"/>
            <a:ext cx="2840816" cy="441865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6981143" y="-1634041"/>
            <a:ext cx="2235016" cy="350905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6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0599248" y="1804430"/>
            <a:ext cx="1197545" cy="18608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7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-1083818" y="12245114"/>
            <a:ext cx="1317436" cy="206209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8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9823756" y="161420"/>
            <a:ext cx="610053" cy="97138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9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11041178" y="-377486"/>
            <a:ext cx="610053" cy="97138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0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7901360" y="9332879"/>
            <a:ext cx="665587" cy="112777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1" name="Picture Placeholder 4"/>
          <p:cNvSpPr>
            <a:spLocks noGrp="1"/>
          </p:cNvSpPr>
          <p:nvPr>
            <p:ph type="pic" sz="quarter" idx="22" hasCustomPrompt="1"/>
          </p:nvPr>
        </p:nvSpPr>
        <p:spPr>
          <a:xfrm>
            <a:off x="1187230" y="11512483"/>
            <a:ext cx="2210937" cy="350914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2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702106" y="9467495"/>
            <a:ext cx="817918" cy="125818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3" name="Picture Placeholder 4"/>
          <p:cNvSpPr>
            <a:spLocks noGrp="1"/>
          </p:cNvSpPr>
          <p:nvPr>
            <p:ph type="pic" sz="quarter" idx="24" hasCustomPrompt="1"/>
          </p:nvPr>
        </p:nvSpPr>
        <p:spPr>
          <a:xfrm>
            <a:off x="10223805" y="11194784"/>
            <a:ext cx="907784" cy="141936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4" name="Picture Placeholder 4"/>
          <p:cNvSpPr>
            <a:spLocks noGrp="1"/>
          </p:cNvSpPr>
          <p:nvPr>
            <p:ph type="pic" sz="quarter" idx="25" hasCustomPrompt="1"/>
          </p:nvPr>
        </p:nvSpPr>
        <p:spPr>
          <a:xfrm>
            <a:off x="11194312" y="13542142"/>
            <a:ext cx="684272" cy="112758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5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4560469" y="10242701"/>
            <a:ext cx="1339933" cy="20160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6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4560469" y="13196022"/>
            <a:ext cx="1339933" cy="20160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7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7072090" y="11512483"/>
            <a:ext cx="2379663" cy="369962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8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8" name="Picture Placeholder 4"/>
          <p:cNvSpPr>
            <a:spLocks noGrp="1"/>
          </p:cNvSpPr>
          <p:nvPr>
            <p:ph type="pic" sz="quarter" idx="29" hasCustomPrompt="1"/>
          </p:nvPr>
        </p:nvSpPr>
        <p:spPr>
          <a:xfrm>
            <a:off x="11245739" y="5654506"/>
            <a:ext cx="610053" cy="97138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1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9" name="Picture Placeholder 58"/>
          <p:cNvSpPr>
            <a:spLocks noGrp="1"/>
          </p:cNvSpPr>
          <p:nvPr>
            <p:ph type="pic" sz="quarter" idx="30" hasCustomPrompt="1"/>
          </p:nvPr>
        </p:nvSpPr>
        <p:spPr>
          <a:xfrm>
            <a:off x="14756112" y="9478919"/>
            <a:ext cx="1849526" cy="184952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31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5676557" y="-4843967"/>
            <a:ext cx="5715001" cy="893566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12167637" y="8397363"/>
            <a:ext cx="5715001" cy="893566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4" hasCustomPrompt="1"/>
          </p:nvPr>
        </p:nvSpPr>
        <p:spPr>
          <a:xfrm rot="16200000">
            <a:off x="10529373" y="180106"/>
            <a:ext cx="8991532" cy="571500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18772495" y="4889235"/>
            <a:ext cx="5715001" cy="893566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8772495" y="-4843970"/>
            <a:ext cx="5715001" cy="893566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-2656231" y="2990925"/>
            <a:ext cx="5080001" cy="793730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1457625" y="2990925"/>
            <a:ext cx="5080001" cy="793730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17132938" y="2990925"/>
            <a:ext cx="5080001" cy="793730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22790116" y="2990925"/>
            <a:ext cx="5080001" cy="793730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30" hasCustomPrompt="1"/>
          </p:nvPr>
        </p:nvSpPr>
        <p:spPr>
          <a:xfrm>
            <a:off x="6034800" y="3271492"/>
            <a:ext cx="1849526" cy="184952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5358"/>
            <a:ext cx="14197249" cy="891118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-409400" y="5358"/>
            <a:ext cx="3326109" cy="891118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11932707" y="5358"/>
            <a:ext cx="12451293" cy="7174310"/>
          </a:xfrm>
          <a:gradFill flip="none" rotWithShape="1">
            <a:gsLst>
              <a:gs pos="50000">
                <a:srgbClr val="5B91A9">
                  <a:alpha val="30000"/>
                </a:srgbClr>
              </a:gs>
              <a:gs pos="100000">
                <a:srgbClr val="507194">
                  <a:alpha val="30000"/>
                </a:srgbClr>
              </a:gs>
              <a:gs pos="0">
                <a:srgbClr val="507194">
                  <a:alpha val="30000"/>
                </a:srgbClr>
              </a:gs>
            </a:gsLst>
            <a:lin ang="18900000" scaled="1"/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>
              <a:defRPr lang="id-ID" sz="40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lvl="0" indent="0" algn="ctr">
              <a:buNone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1004092" y="3778370"/>
            <a:ext cx="3621932" cy="3621928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0141696" y="2990851"/>
            <a:ext cx="1429566" cy="142956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6" hasCustomPrompt="1"/>
          </p:nvPr>
        </p:nvSpPr>
        <p:spPr>
          <a:xfrm>
            <a:off x="10141696" y="5925529"/>
            <a:ext cx="1429566" cy="142956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7" hasCustomPrompt="1"/>
          </p:nvPr>
        </p:nvSpPr>
        <p:spPr>
          <a:xfrm>
            <a:off x="10141696" y="8784658"/>
            <a:ext cx="1429566" cy="142956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15235436" y="2925920"/>
            <a:ext cx="2089100" cy="2089098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2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1980092" y="8344243"/>
            <a:ext cx="8849961" cy="239173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5" hasCustomPrompt="1"/>
          </p:nvPr>
        </p:nvSpPr>
        <p:spPr>
          <a:xfrm>
            <a:off x="4222510" y="4212638"/>
            <a:ext cx="1429566" cy="142956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8" hasCustomPrompt="1"/>
          </p:nvPr>
        </p:nvSpPr>
        <p:spPr>
          <a:xfrm>
            <a:off x="11436022" y="4212638"/>
            <a:ext cx="1429566" cy="142956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9" hasCustomPrompt="1"/>
          </p:nvPr>
        </p:nvSpPr>
        <p:spPr>
          <a:xfrm>
            <a:off x="18659817" y="4212638"/>
            <a:ext cx="1429566" cy="1429564"/>
          </a:xfrm>
          <a:custGeom>
            <a:avLst/>
            <a:gdLst>
              <a:gd name="connsiteX0" fmla="*/ 3096344 w 6192688"/>
              <a:gd name="connsiteY0" fmla="*/ 0 h 6192688"/>
              <a:gd name="connsiteX1" fmla="*/ 6192688 w 6192688"/>
              <a:gd name="connsiteY1" fmla="*/ 3096344 h 6192688"/>
              <a:gd name="connsiteX2" fmla="*/ 3096344 w 6192688"/>
              <a:gd name="connsiteY2" fmla="*/ 6192688 h 6192688"/>
              <a:gd name="connsiteX3" fmla="*/ 0 w 6192688"/>
              <a:gd name="connsiteY3" fmla="*/ 3096344 h 6192688"/>
              <a:gd name="connsiteX4" fmla="*/ 3096344 w 6192688"/>
              <a:gd name="connsiteY4" fmla="*/ 0 h 6192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2688" h="6192688">
                <a:moveTo>
                  <a:pt x="3096344" y="0"/>
                </a:moveTo>
                <a:cubicBezTo>
                  <a:pt x="4806408" y="0"/>
                  <a:pt x="6192688" y="1386280"/>
                  <a:pt x="6192688" y="3096344"/>
                </a:cubicBezTo>
                <a:cubicBezTo>
                  <a:pt x="6192688" y="4806408"/>
                  <a:pt x="4806408" y="6192688"/>
                  <a:pt x="3096344" y="6192688"/>
                </a:cubicBezTo>
                <a:cubicBezTo>
                  <a:pt x="1386280" y="6192688"/>
                  <a:pt x="0" y="4806408"/>
                  <a:pt x="0" y="3096344"/>
                </a:cubicBezTo>
                <a:cubicBezTo>
                  <a:pt x="0" y="1386280"/>
                  <a:pt x="1386280" y="0"/>
                  <a:pt x="3096344" y="0"/>
                </a:cubicBez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4107280" y="2584148"/>
            <a:ext cx="5709491" cy="1014786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4288373" y="2503014"/>
            <a:ext cx="6710199" cy="11926489"/>
          </a:xfrm>
          <a:gradFill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</a:gradFill>
          <a:ln w="76200">
            <a:solidFill>
              <a:schemeClr val="tx1">
                <a:lumMod val="90000"/>
                <a:lumOff val="10000"/>
              </a:schemeClr>
            </a:solidFill>
          </a:ln>
          <a:scene3d>
            <a:camera prst="orthographicFront">
              <a:rot lat="19680000" lon="19020000" rev="1380000"/>
            </a:camera>
            <a:lightRig rig="threePt" dir="t"/>
          </a:scene3d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2264645" y="2174036"/>
            <a:ext cx="7264364" cy="968542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solidFill>
              <a:schemeClr val="tx1">
                <a:lumMod val="90000"/>
                <a:lumOff val="10000"/>
              </a:schemeClr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2890685" y="3208110"/>
            <a:ext cx="10819237" cy="14425061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solidFill>
              <a:schemeClr val="tx1">
                <a:lumMod val="90000"/>
                <a:lumOff val="10000"/>
              </a:schemeClr>
            </a:solidFill>
          </a:ln>
          <a:scene3d>
            <a:camera prst="perspectiveRight" fov="900000">
              <a:rot lat="103676" lon="18008924" rev="591064"/>
            </a:camera>
            <a:lightRig rig="threePt" dir="t"/>
          </a:scene3d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-1850560" y="3869426"/>
            <a:ext cx="12241941" cy="689464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solidFill>
              <a:schemeClr val="tx1">
                <a:lumMod val="90000"/>
                <a:lumOff val="10000"/>
              </a:schemeClr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713337" y="2606532"/>
            <a:ext cx="12134847" cy="807042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solidFill>
              <a:schemeClr val="tx1">
                <a:lumMod val="90000"/>
                <a:lumOff val="10000"/>
              </a:schemeClr>
            </a:solidFill>
          </a:ln>
          <a:scene3d>
            <a:camera prst="perspectiveContrastingRightFacing" fov="1080000">
              <a:rot lat="20280000" lon="18840000" rev="540000"/>
            </a:camera>
            <a:lightRig rig="threePt" dir="t"/>
          </a:scene3d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-730539" y="3869427"/>
            <a:ext cx="10810441" cy="674545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solidFill>
              <a:schemeClr val="tx1">
                <a:lumMod val="90000"/>
                <a:lumOff val="10000"/>
              </a:schemeClr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968326" y="3820886"/>
            <a:ext cx="12541484" cy="782557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solidFill>
              <a:schemeClr val="tx1">
                <a:lumMod val="90000"/>
                <a:lumOff val="10000"/>
              </a:schemeClr>
            </a:solidFill>
          </a:ln>
          <a:scene3d>
            <a:camera prst="perspectiveHeroicExtremeRightFacing" fov="780000">
              <a:rot lat="21360000" lon="19020000" rev="0"/>
            </a:camera>
            <a:lightRig rig="threePt" dir="t"/>
          </a:scene3d>
        </p:spPr>
        <p:txBody>
          <a:bodyPr anchor="ctr">
            <a:normAutofit/>
          </a:bodyPr>
          <a:lstStyle>
            <a:lvl1pPr marL="0" indent="0" algn="ctr">
              <a:buNone/>
              <a:defRPr sz="40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246784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6849224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12406609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18009049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246784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17" hasCustomPrompt="1"/>
          </p:nvPr>
        </p:nvSpPr>
        <p:spPr>
          <a:xfrm>
            <a:off x="6849224" y="1176950"/>
            <a:ext cx="5223273" cy="69347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6849224" y="8522312"/>
            <a:ext cx="5223273" cy="401677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12406609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18009049" y="5604270"/>
            <a:ext cx="5223273" cy="693479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8009049" y="1176926"/>
            <a:ext cx="5223273" cy="401677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246784" y="1176950"/>
            <a:ext cx="5223273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9" name="Picture Placeholder 4"/>
          <p:cNvSpPr>
            <a:spLocks noGrp="1"/>
          </p:cNvSpPr>
          <p:nvPr>
            <p:ph type="pic" sz="quarter" idx="20" hasCustomPrompt="1"/>
          </p:nvPr>
        </p:nvSpPr>
        <p:spPr>
          <a:xfrm>
            <a:off x="6849224" y="8522312"/>
            <a:ext cx="10780658" cy="401677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18" hasCustomPrompt="1"/>
          </p:nvPr>
        </p:nvSpPr>
        <p:spPr>
          <a:xfrm>
            <a:off x="6849225" y="1176950"/>
            <a:ext cx="10780658" cy="69347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18009049" y="5604270"/>
            <a:ext cx="5223273" cy="693479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8009049" y="1176926"/>
            <a:ext cx="5223273" cy="401677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8009049" y="1176926"/>
            <a:ext cx="5223273" cy="56246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22" hasCustomPrompt="1"/>
          </p:nvPr>
        </p:nvSpPr>
        <p:spPr>
          <a:xfrm>
            <a:off x="12318287" y="1176926"/>
            <a:ext cx="5223273" cy="56246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1246784" y="1176950"/>
            <a:ext cx="10271126" cy="1136211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12309105" y="7547362"/>
            <a:ext cx="10923218" cy="499170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4"/>
          <p:cNvSpPr>
            <a:spLocks noGrp="1"/>
          </p:cNvSpPr>
          <p:nvPr>
            <p:ph type="pic" sz="quarter" idx="19" hasCustomPrompt="1"/>
          </p:nvPr>
        </p:nvSpPr>
        <p:spPr>
          <a:xfrm>
            <a:off x="12309105" y="7547362"/>
            <a:ext cx="10923218" cy="499170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18009049" y="1176926"/>
            <a:ext cx="5223273" cy="56246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22" hasCustomPrompt="1"/>
          </p:nvPr>
        </p:nvSpPr>
        <p:spPr>
          <a:xfrm>
            <a:off x="12318287" y="1176926"/>
            <a:ext cx="5223273" cy="56246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1315306" y="1178214"/>
            <a:ext cx="10544718" cy="499170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6" name="Picture Placeholder 4"/>
          <p:cNvSpPr>
            <a:spLocks noGrp="1"/>
          </p:cNvSpPr>
          <p:nvPr>
            <p:ph type="pic" sz="quarter" idx="24" hasCustomPrompt="1"/>
          </p:nvPr>
        </p:nvSpPr>
        <p:spPr>
          <a:xfrm>
            <a:off x="1315306" y="6921563"/>
            <a:ext cx="5002351" cy="561880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25" hasCustomPrompt="1"/>
          </p:nvPr>
        </p:nvSpPr>
        <p:spPr>
          <a:xfrm>
            <a:off x="6807615" y="6921563"/>
            <a:ext cx="5002351" cy="561880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12191338" cy="88889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24" hasCustomPrompt="1"/>
          </p:nvPr>
        </p:nvSpPr>
        <p:spPr>
          <a:xfrm>
            <a:off x="0" y="8887153"/>
            <a:ext cx="12191338" cy="48302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5" hasCustomPrompt="1"/>
          </p:nvPr>
        </p:nvSpPr>
        <p:spPr>
          <a:xfrm>
            <a:off x="12192000" y="4852414"/>
            <a:ext cx="6072782" cy="887678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8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12192000" y="-15547"/>
            <a:ext cx="6072782" cy="486796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18279863" y="-15547"/>
            <a:ext cx="6113081" cy="89027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30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18279863" y="8887153"/>
            <a:ext cx="6113081" cy="484204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4"/>
          <p:cNvSpPr>
            <a:spLocks noGrp="1"/>
          </p:cNvSpPr>
          <p:nvPr>
            <p:ph type="pic" sz="quarter" idx="24" hasCustomPrompt="1"/>
          </p:nvPr>
        </p:nvSpPr>
        <p:spPr>
          <a:xfrm>
            <a:off x="12174507" y="4799761"/>
            <a:ext cx="12191338" cy="891906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7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12174507" y="0"/>
            <a:ext cx="12191338" cy="479976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8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12191338" cy="888898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9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0" y="8887153"/>
            <a:ext cx="12191338" cy="48302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5264062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4"/>
          <p:cNvSpPr>
            <a:spLocks noGrp="1"/>
          </p:cNvSpPr>
          <p:nvPr>
            <p:ph type="pic" sz="quarter" idx="24" hasCustomPrompt="1"/>
          </p:nvPr>
        </p:nvSpPr>
        <p:spPr>
          <a:xfrm>
            <a:off x="5256896" y="0"/>
            <a:ext cx="5264062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25" hasCustomPrompt="1"/>
          </p:nvPr>
        </p:nvSpPr>
        <p:spPr>
          <a:xfrm>
            <a:off x="5256896" y="6858000"/>
            <a:ext cx="5261358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2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10520958" y="0"/>
            <a:ext cx="8723058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27" hasCustomPrompt="1"/>
          </p:nvPr>
        </p:nvSpPr>
        <p:spPr>
          <a:xfrm>
            <a:off x="10520958" y="6858000"/>
            <a:ext cx="5224347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19258426" y="0"/>
            <a:ext cx="5224347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29" hasCustomPrompt="1"/>
          </p:nvPr>
        </p:nvSpPr>
        <p:spPr>
          <a:xfrm>
            <a:off x="15767433" y="6858000"/>
            <a:ext cx="8616567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5264062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3" name="Picture Placeholder 4"/>
          <p:cNvSpPr>
            <a:spLocks noGrp="1"/>
          </p:cNvSpPr>
          <p:nvPr>
            <p:ph type="pic" sz="quarter" idx="25" hasCustomPrompt="1"/>
          </p:nvPr>
        </p:nvSpPr>
        <p:spPr>
          <a:xfrm>
            <a:off x="5256896" y="6858000"/>
            <a:ext cx="5261358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4"/>
          <p:cNvSpPr>
            <a:spLocks noGrp="1"/>
          </p:cNvSpPr>
          <p:nvPr>
            <p:ph type="pic" sz="quarter" idx="28" hasCustomPrompt="1"/>
          </p:nvPr>
        </p:nvSpPr>
        <p:spPr>
          <a:xfrm>
            <a:off x="19258426" y="0"/>
            <a:ext cx="5224347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5" name="Picture Placeholder 4"/>
          <p:cNvSpPr>
            <a:spLocks noGrp="1"/>
          </p:cNvSpPr>
          <p:nvPr>
            <p:ph type="pic" sz="quarter" idx="26" hasCustomPrompt="1"/>
          </p:nvPr>
        </p:nvSpPr>
        <p:spPr>
          <a:xfrm>
            <a:off x="5264062" y="0"/>
            <a:ext cx="13979954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6" name="Picture Placeholder 4"/>
          <p:cNvSpPr>
            <a:spLocks noGrp="1"/>
          </p:cNvSpPr>
          <p:nvPr>
            <p:ph type="pic" sz="quarter" idx="29" hasCustomPrompt="1"/>
          </p:nvPr>
        </p:nvSpPr>
        <p:spPr>
          <a:xfrm>
            <a:off x="10518255" y="6858000"/>
            <a:ext cx="13865746" cy="688663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23" hasCustomPrompt="1"/>
          </p:nvPr>
        </p:nvSpPr>
        <p:spPr>
          <a:xfrm>
            <a:off x="2398746" y="-3022311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24" hasCustomPrompt="1"/>
          </p:nvPr>
        </p:nvSpPr>
        <p:spPr>
          <a:xfrm>
            <a:off x="-999202" y="2343518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5" hasCustomPrompt="1"/>
          </p:nvPr>
        </p:nvSpPr>
        <p:spPr>
          <a:xfrm>
            <a:off x="10816872" y="1424483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26" hasCustomPrompt="1"/>
          </p:nvPr>
        </p:nvSpPr>
        <p:spPr>
          <a:xfrm>
            <a:off x="13545717" y="-5298197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27" hasCustomPrompt="1"/>
          </p:nvPr>
        </p:nvSpPr>
        <p:spPr>
          <a:xfrm>
            <a:off x="8592126" y="9325909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23" hasCustomPrompt="1"/>
          </p:nvPr>
        </p:nvSpPr>
        <p:spPr>
          <a:xfrm>
            <a:off x="2398746" y="-3022311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24" hasCustomPrompt="1"/>
          </p:nvPr>
        </p:nvSpPr>
        <p:spPr>
          <a:xfrm>
            <a:off x="2229373" y="9044563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25" hasCustomPrompt="1"/>
          </p:nvPr>
        </p:nvSpPr>
        <p:spPr>
          <a:xfrm>
            <a:off x="11292509" y="2254754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26" hasCustomPrompt="1"/>
          </p:nvPr>
        </p:nvSpPr>
        <p:spPr>
          <a:xfrm>
            <a:off x="17574594" y="2638799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27" hasCustomPrompt="1"/>
          </p:nvPr>
        </p:nvSpPr>
        <p:spPr>
          <a:xfrm>
            <a:off x="8592126" y="9325909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8" name="Picture Placeholder 27"/>
          <p:cNvSpPr>
            <a:spLocks noGrp="1"/>
          </p:cNvSpPr>
          <p:nvPr>
            <p:ph type="pic" sz="quarter" idx="28" hasCustomPrompt="1"/>
          </p:nvPr>
        </p:nvSpPr>
        <p:spPr>
          <a:xfrm>
            <a:off x="-4021860" y="-3305547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29" hasCustomPrompt="1"/>
          </p:nvPr>
        </p:nvSpPr>
        <p:spPr>
          <a:xfrm>
            <a:off x="5041276" y="-10095356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30" hasCustomPrompt="1"/>
          </p:nvPr>
        </p:nvSpPr>
        <p:spPr>
          <a:xfrm>
            <a:off x="11323361" y="-9711311"/>
            <a:ext cx="10721376" cy="14424697"/>
          </a:xfrm>
          <a:custGeom>
            <a:avLst/>
            <a:gdLst>
              <a:gd name="connsiteX0" fmla="*/ 4648658 w 10721376"/>
              <a:gd name="connsiteY0" fmla="*/ 0 h 14410183"/>
              <a:gd name="connsiteX1" fmla="*/ 10721376 w 10721376"/>
              <a:gd name="connsiteY1" fmla="*/ 12108966 h 14410183"/>
              <a:gd name="connsiteX2" fmla="*/ 6037390 w 10721376"/>
              <a:gd name="connsiteY2" fmla="*/ 14410183 h 14410183"/>
              <a:gd name="connsiteX3" fmla="*/ 0 w 10721376"/>
              <a:gd name="connsiteY3" fmla="*/ 2352506 h 14410183"/>
              <a:gd name="connsiteX0-1" fmla="*/ 4648658 w 10503662"/>
              <a:gd name="connsiteY0-2" fmla="*/ 0 h 14410183"/>
              <a:gd name="connsiteX1-3" fmla="*/ 10503662 w 10503662"/>
              <a:gd name="connsiteY1-4" fmla="*/ 11847709 h 14410183"/>
              <a:gd name="connsiteX2-5" fmla="*/ 6037390 w 10503662"/>
              <a:gd name="connsiteY2-6" fmla="*/ 14410183 h 14410183"/>
              <a:gd name="connsiteX3-7" fmla="*/ 0 w 10503662"/>
              <a:gd name="connsiteY3-8" fmla="*/ 2352506 h 14410183"/>
              <a:gd name="connsiteX4" fmla="*/ 4648658 w 10503662"/>
              <a:gd name="connsiteY4" fmla="*/ 0 h 14410183"/>
              <a:gd name="connsiteX0-9" fmla="*/ 4648658 w 10721376"/>
              <a:gd name="connsiteY0-10" fmla="*/ 0 h 14410183"/>
              <a:gd name="connsiteX1-11" fmla="*/ 10721376 w 10721376"/>
              <a:gd name="connsiteY1-12" fmla="*/ 12108966 h 14410183"/>
              <a:gd name="connsiteX2-13" fmla="*/ 6037390 w 10721376"/>
              <a:gd name="connsiteY2-14" fmla="*/ 14410183 h 14410183"/>
              <a:gd name="connsiteX3-15" fmla="*/ 0 w 10721376"/>
              <a:gd name="connsiteY3-16" fmla="*/ 2352506 h 14410183"/>
              <a:gd name="connsiteX4-17" fmla="*/ 4648658 w 10721376"/>
              <a:gd name="connsiteY4-18" fmla="*/ 0 h 14410183"/>
              <a:gd name="connsiteX0-19" fmla="*/ 4648658 w 10721376"/>
              <a:gd name="connsiteY0-20" fmla="*/ 0 h 13931211"/>
              <a:gd name="connsiteX1-21" fmla="*/ 10721376 w 10721376"/>
              <a:gd name="connsiteY1-22" fmla="*/ 12108966 h 13931211"/>
              <a:gd name="connsiteX2-23" fmla="*/ 6269619 w 10721376"/>
              <a:gd name="connsiteY2-24" fmla="*/ 13931211 h 13931211"/>
              <a:gd name="connsiteX3-25" fmla="*/ 0 w 10721376"/>
              <a:gd name="connsiteY3-26" fmla="*/ 2352506 h 13931211"/>
              <a:gd name="connsiteX4-27" fmla="*/ 4648658 w 10721376"/>
              <a:gd name="connsiteY4-28" fmla="*/ 0 h 13931211"/>
              <a:gd name="connsiteX0-29" fmla="*/ 4648658 w 10721376"/>
              <a:gd name="connsiteY0-30" fmla="*/ 0 h 14424697"/>
              <a:gd name="connsiteX1-31" fmla="*/ 10721376 w 10721376"/>
              <a:gd name="connsiteY1-32" fmla="*/ 12108966 h 14424697"/>
              <a:gd name="connsiteX2-33" fmla="*/ 6066419 w 10721376"/>
              <a:gd name="connsiteY2-34" fmla="*/ 14424697 h 14424697"/>
              <a:gd name="connsiteX3-35" fmla="*/ 0 w 10721376"/>
              <a:gd name="connsiteY3-36" fmla="*/ 2352506 h 14424697"/>
              <a:gd name="connsiteX4-37" fmla="*/ 4648658 w 10721376"/>
              <a:gd name="connsiteY4-38" fmla="*/ 0 h 1442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10721376" h="14424697">
                <a:moveTo>
                  <a:pt x="4648658" y="0"/>
                </a:moveTo>
                <a:lnTo>
                  <a:pt x="10721376" y="12108966"/>
                </a:lnTo>
                <a:lnTo>
                  <a:pt x="6066419" y="14424697"/>
                </a:lnTo>
                <a:lnTo>
                  <a:pt x="0" y="2352506"/>
                </a:lnTo>
                <a:lnTo>
                  <a:pt x="4648658" y="0"/>
                </a:lnTo>
                <a:close/>
              </a:path>
            </a:pathLst>
          </a:custGeo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ingle Vertical Righ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28306"/>
            <a:ext cx="11111880" cy="839847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8915636" y="2998166"/>
            <a:ext cx="6552728" cy="10717834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9632"/>
            <a:ext cx="8046720" cy="1392441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 hasCustomPrompt="1"/>
          </p:nvPr>
        </p:nvSpPr>
        <p:spPr>
          <a:xfrm>
            <a:off x="8046720" y="-9632"/>
            <a:ext cx="8046720" cy="1392441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16088222" y="-9632"/>
            <a:ext cx="8295778" cy="1392441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Portfolio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1" hasCustomPrompt="1"/>
          </p:nvPr>
        </p:nvSpPr>
        <p:spPr>
          <a:xfrm>
            <a:off x="6167995" y="5489848"/>
            <a:ext cx="6071320" cy="822615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12241360" y="5489848"/>
            <a:ext cx="6071320" cy="822615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8312680" y="5489848"/>
            <a:ext cx="6071320" cy="822615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5489848"/>
            <a:ext cx="6167995" cy="822615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7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1" hasCustomPrompt="1"/>
          </p:nvPr>
        </p:nvSpPr>
        <p:spPr>
          <a:xfrm>
            <a:off x="18861594" y="4339"/>
            <a:ext cx="5518361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13343233" y="0"/>
            <a:ext cx="5518361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7824872" y="-4580"/>
            <a:ext cx="5518361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Portfolio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3"/>
          <p:cNvSpPr>
            <a:spLocks noGrp="1"/>
          </p:cNvSpPr>
          <p:nvPr>
            <p:ph type="pic" sz="quarter" idx="19" hasCustomPrompt="1"/>
          </p:nvPr>
        </p:nvSpPr>
        <p:spPr>
          <a:xfrm>
            <a:off x="7622726" y="0"/>
            <a:ext cx="16761274" cy="45262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20" hasCustomPrompt="1"/>
          </p:nvPr>
        </p:nvSpPr>
        <p:spPr>
          <a:xfrm>
            <a:off x="7622726" y="4526280"/>
            <a:ext cx="16761274" cy="45262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1" hasCustomPrompt="1"/>
          </p:nvPr>
        </p:nvSpPr>
        <p:spPr>
          <a:xfrm>
            <a:off x="7622726" y="9017358"/>
            <a:ext cx="16761274" cy="469864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ortfolio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12241360" y="0"/>
            <a:ext cx="6071320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167995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Portfolio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13200112" y="265196"/>
            <a:ext cx="5295822" cy="378449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13200112" y="4337720"/>
            <a:ext cx="5295822" cy="907300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 hasCustomPrompt="1"/>
          </p:nvPr>
        </p:nvSpPr>
        <p:spPr>
          <a:xfrm>
            <a:off x="18777498" y="9614341"/>
            <a:ext cx="5295822" cy="378449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 hasCustomPrompt="1"/>
          </p:nvPr>
        </p:nvSpPr>
        <p:spPr>
          <a:xfrm>
            <a:off x="18777498" y="265196"/>
            <a:ext cx="5295822" cy="907300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 hasCustomPrompt="1"/>
          </p:nvPr>
        </p:nvSpPr>
        <p:spPr>
          <a:xfrm>
            <a:off x="7622726" y="9626236"/>
            <a:ext cx="5295822" cy="378449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 hasCustomPrompt="1"/>
          </p:nvPr>
        </p:nvSpPr>
        <p:spPr>
          <a:xfrm>
            <a:off x="7622726" y="265196"/>
            <a:ext cx="5295822" cy="9073008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onry Im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4481736"/>
            <a:ext cx="6071320" cy="460851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1" hasCustomPrompt="1"/>
          </p:nvPr>
        </p:nvSpPr>
        <p:spPr>
          <a:xfrm>
            <a:off x="6071320" y="4489764"/>
            <a:ext cx="6071320" cy="460851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18182152" y="4496905"/>
            <a:ext cx="6201847" cy="459334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8182152" y="9080264"/>
            <a:ext cx="6201847" cy="4593343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12142640" y="4481002"/>
            <a:ext cx="6071320" cy="9209196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-69051" y="9090248"/>
            <a:ext cx="12211691" cy="4608512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8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390650" y="3617640"/>
            <a:ext cx="6840910" cy="43204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 hasCustomPrompt="1"/>
          </p:nvPr>
        </p:nvSpPr>
        <p:spPr>
          <a:xfrm>
            <a:off x="8771545" y="3617640"/>
            <a:ext cx="6840910" cy="43204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16152440" y="3617965"/>
            <a:ext cx="6840910" cy="432015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1390650" y="8442176"/>
            <a:ext cx="6840910" cy="43204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771545" y="8442176"/>
            <a:ext cx="6840910" cy="432048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16152440" y="8442501"/>
            <a:ext cx="6840910" cy="432015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8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24384000" cy="1371600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030288" y="1096963"/>
            <a:ext cx="22323425" cy="7921277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1096963"/>
            <a:ext cx="22273120" cy="1152207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44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id-ID"/>
              <a:t>BOYLE</a:t>
            </a:r>
            <a:endParaRPr lang="id-ID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ingle Vertical Righ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4271120" y="1817440"/>
            <a:ext cx="7920880" cy="10081120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en-US" sz="44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0865513" y="0"/>
            <a:ext cx="4498613" cy="909002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3600" baseline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15364126" y="223"/>
            <a:ext cx="4498613" cy="909002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36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19862739" y="223"/>
            <a:ext cx="4521261" cy="9090025"/>
          </a:xfrm>
          <a:gradFill flip="none" rotWithShape="1">
            <a:gsLst>
              <a:gs pos="52000">
                <a:srgbClr val="5B91A9"/>
              </a:gs>
              <a:gs pos="100000">
                <a:srgbClr val="507194"/>
              </a:gs>
              <a:gs pos="0">
                <a:srgbClr val="507194"/>
              </a:gs>
            </a:gsLst>
            <a:lin ang="18900000" scaled="1"/>
            <a:tileRect/>
          </a:gradFill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lang="id-ID" sz="3600" baseline="0" dirty="0">
                <a:solidFill>
                  <a:schemeClr val="bg1"/>
                </a:solidFill>
                <a:latin typeface="Montserrat" panose="00000500000000000000" pitchFamily="50" charset="0"/>
              </a:defRPr>
            </a:lvl1pPr>
          </a:lstStyle>
          <a:p>
            <a:pPr marL="0" marR="0" lvl="0" indent="0" algn="ctr" defTabSz="2438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dirty="0">
                <a:latin typeface="Montserrat" panose="00000500000000000000" pitchFamily="50" charset="0"/>
              </a:rPr>
              <a:t>DROP IMAGE HERE</a:t>
            </a:r>
            <a:endParaRPr lang="id-ID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814736" y="1297868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r>
              <a:rPr lang="en-US"/>
              <a:t>BOYLE</a:t>
            </a:r>
            <a:endParaRPr lang="id-ID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20832960" y="12978680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lang="id-ID" sz="200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" panose="00000500000000000000" pitchFamily="50" charset="0"/>
              </a:defRPr>
            </a:lvl1pPr>
          </a:lstStyle>
          <a:p>
            <a:fld id="{A0012661-A7C6-484E-80FE-CF2630C25222}" type="slidenum">
              <a:rPr lang="id-ID" smtClean="0"/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1" Type="http://schemas.openxmlformats.org/officeDocument/2006/relationships/theme" Target="../theme/theme1.xml"/><Relationship Id="rId70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.xml"/><Relationship Id="rId69" Type="http://schemas.openxmlformats.org/officeDocument/2006/relationships/slideLayout" Target="../slideLayouts/slideLayout69.xml"/><Relationship Id="rId68" Type="http://schemas.openxmlformats.org/officeDocument/2006/relationships/slideLayout" Target="../slideLayouts/slideLayout68.xml"/><Relationship Id="rId67" Type="http://schemas.openxmlformats.org/officeDocument/2006/relationships/slideLayout" Target="../slideLayouts/slideLayout67.xml"/><Relationship Id="rId66" Type="http://schemas.openxmlformats.org/officeDocument/2006/relationships/slideLayout" Target="../slideLayouts/slideLayout66.xml"/><Relationship Id="rId65" Type="http://schemas.openxmlformats.org/officeDocument/2006/relationships/slideLayout" Target="../slideLayouts/slideLayout65.xml"/><Relationship Id="rId64" Type="http://schemas.openxmlformats.org/officeDocument/2006/relationships/slideLayout" Target="../slideLayouts/slideLayout64.xml"/><Relationship Id="rId63" Type="http://schemas.openxmlformats.org/officeDocument/2006/relationships/slideLayout" Target="../slideLayouts/slideLayout63.xml"/><Relationship Id="rId62" Type="http://schemas.openxmlformats.org/officeDocument/2006/relationships/slideLayout" Target="../slideLayouts/slideLayout62.xml"/><Relationship Id="rId61" Type="http://schemas.openxmlformats.org/officeDocument/2006/relationships/slideLayout" Target="../slideLayouts/slideLayout61.xml"/><Relationship Id="rId60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.xml"/><Relationship Id="rId59" Type="http://schemas.openxmlformats.org/officeDocument/2006/relationships/slideLayout" Target="../slideLayouts/slideLayout59.xml"/><Relationship Id="rId58" Type="http://schemas.openxmlformats.org/officeDocument/2006/relationships/slideLayout" Target="../slideLayouts/slideLayout58.xml"/><Relationship Id="rId57" Type="http://schemas.openxmlformats.org/officeDocument/2006/relationships/slideLayout" Target="../slideLayouts/slideLayout57.xml"/><Relationship Id="rId56" Type="http://schemas.openxmlformats.org/officeDocument/2006/relationships/slideLayout" Target="../slideLayouts/slideLayout56.xml"/><Relationship Id="rId55" Type="http://schemas.openxmlformats.org/officeDocument/2006/relationships/slideLayout" Target="../slideLayouts/slideLayout55.xml"/><Relationship Id="rId54" Type="http://schemas.openxmlformats.org/officeDocument/2006/relationships/slideLayout" Target="../slideLayouts/slideLayout54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.xml"/><Relationship Id="rId49" Type="http://schemas.openxmlformats.org/officeDocument/2006/relationships/slideLayout" Target="../slideLayouts/slideLayout4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4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50333"/>
            <a:ext cx="21945600" cy="2286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3200401"/>
            <a:ext cx="21945600" cy="9050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  <p:sldLayoutId id="2147483702" r:id="rId54"/>
    <p:sldLayoutId id="2147483703" r:id="rId55"/>
    <p:sldLayoutId id="2147483704" r:id="rId56"/>
    <p:sldLayoutId id="2147483705" r:id="rId57"/>
    <p:sldLayoutId id="2147483706" r:id="rId58"/>
    <p:sldLayoutId id="2147483707" r:id="rId59"/>
    <p:sldLayoutId id="2147483708" r:id="rId60"/>
    <p:sldLayoutId id="2147483709" r:id="rId61"/>
    <p:sldLayoutId id="2147483710" r:id="rId62"/>
    <p:sldLayoutId id="2147483711" r:id="rId63"/>
    <p:sldLayoutId id="2147483712" r:id="rId64"/>
    <p:sldLayoutId id="2147483713" r:id="rId65"/>
    <p:sldLayoutId id="2147483714" r:id="rId66"/>
    <p:sldLayoutId id="2147483715" r:id="rId67"/>
    <p:sldLayoutId id="2147483716" r:id="rId68"/>
    <p:sldLayoutId id="2147483717" r:id="rId69"/>
    <p:sldLayoutId id="2147483718" r:id="rId70"/>
  </p:sldLayoutIdLst>
  <p:hf hdr="0" dt="0"/>
  <p:txStyles>
    <p:titleStyle>
      <a:lvl1pPr algn="ctr" defTabSz="2438400" rtl="0" eaLnBrk="1" latinLnBrk="0" hangingPunct="1">
        <a:spcBef>
          <a:spcPct val="0"/>
        </a:spcBef>
        <a:buNone/>
        <a:defRPr sz="1173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8535" kern="1200">
          <a:solidFill>
            <a:schemeClr val="tx1"/>
          </a:solidFill>
          <a:latin typeface="+mn-lt"/>
          <a:ea typeface="+mn-ea"/>
          <a:cs typeface="+mn-cs"/>
        </a:defRPr>
      </a:lvl1pPr>
      <a:lvl2pPr marL="1981200" indent="-7620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7465" kern="1200">
          <a:solidFill>
            <a:schemeClr val="tx1"/>
          </a:solidFill>
          <a:latin typeface="+mn-lt"/>
          <a:ea typeface="+mn-ea"/>
          <a:cs typeface="+mn-cs"/>
        </a:defRPr>
      </a:lvl2pPr>
      <a:lvl3pPr marL="30480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42672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5335" kern="1200">
          <a:solidFill>
            <a:schemeClr val="tx1"/>
          </a:solidFill>
          <a:latin typeface="+mn-lt"/>
          <a:ea typeface="+mn-ea"/>
          <a:cs typeface="+mn-cs"/>
        </a:defRPr>
      </a:lvl4pPr>
      <a:lvl5pPr marL="54864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»"/>
        <a:defRPr sz="5335" kern="1200">
          <a:solidFill>
            <a:schemeClr val="tx1"/>
          </a:solidFill>
          <a:latin typeface="+mn-lt"/>
          <a:ea typeface="+mn-ea"/>
          <a:cs typeface="+mn-cs"/>
        </a:defRPr>
      </a:lvl5pPr>
      <a:lvl6pPr marL="67056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5335" kern="1200">
          <a:solidFill>
            <a:schemeClr val="tx1"/>
          </a:solidFill>
          <a:latin typeface="+mn-lt"/>
          <a:ea typeface="+mn-ea"/>
          <a:cs typeface="+mn-cs"/>
        </a:defRPr>
      </a:lvl6pPr>
      <a:lvl7pPr marL="79248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5335" kern="1200">
          <a:solidFill>
            <a:schemeClr val="tx1"/>
          </a:solidFill>
          <a:latin typeface="+mn-lt"/>
          <a:ea typeface="+mn-ea"/>
          <a:cs typeface="+mn-cs"/>
        </a:defRPr>
      </a:lvl7pPr>
      <a:lvl8pPr marL="91440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5335" kern="1200">
          <a:solidFill>
            <a:schemeClr val="tx1"/>
          </a:solidFill>
          <a:latin typeface="+mn-lt"/>
          <a:ea typeface="+mn-ea"/>
          <a:cs typeface="+mn-cs"/>
        </a:defRPr>
      </a:lvl8pPr>
      <a:lvl9pPr marL="10363200" indent="-609600" algn="l" defTabSz="2438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53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2192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4384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3pPr>
      <a:lvl4pPr marL="36576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768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60960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3152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5344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753600" algn="l" defTabSz="2438400" rtl="0" eaLnBrk="1" latinLnBrk="0" hangingPunct="1"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6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6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6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6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5a75564e7ac7a"/>
          <p:cNvPicPr>
            <a:picLocks noChangeAspect="1"/>
          </p:cNvPicPr>
          <p:nvPr/>
        </p:nvPicPr>
        <p:blipFill>
          <a:blip r:embed="rId1"/>
          <a:srcRect r="14182"/>
          <a:stretch>
            <a:fillRect/>
          </a:stretch>
        </p:blipFill>
        <p:spPr>
          <a:xfrm>
            <a:off x="-50165" y="0"/>
            <a:ext cx="24434165" cy="1371663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6260465" y="11383010"/>
            <a:ext cx="11546840" cy="1512570"/>
            <a:chOff x="9564" y="1513"/>
            <a:chExt cx="8199" cy="1074"/>
          </a:xfrm>
        </p:grpSpPr>
        <p:grpSp>
          <p:nvGrpSpPr>
            <p:cNvPr id="36" name="组合 35"/>
            <p:cNvGrpSpPr/>
            <p:nvPr/>
          </p:nvGrpSpPr>
          <p:grpSpPr>
            <a:xfrm>
              <a:off x="9564" y="1513"/>
              <a:ext cx="1074" cy="1074"/>
              <a:chOff x="952456" y="3218117"/>
              <a:chExt cx="877066" cy="877066"/>
            </a:xfrm>
          </p:grpSpPr>
          <p:sp>
            <p:nvSpPr>
              <p:cNvPr id="38" name="椭圆 50"/>
              <p:cNvSpPr>
                <a:spLocks noChangeArrowheads="1"/>
              </p:cNvSpPr>
              <p:nvPr/>
            </p:nvSpPr>
            <p:spPr bwMode="auto">
              <a:xfrm>
                <a:off x="952456" y="3218117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0" name="Picture 3" descr="D:\360data\重要数据\桌面\4675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1696" y="3367890"/>
                <a:ext cx="478586" cy="5775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1" name="组合 40"/>
            <p:cNvGrpSpPr/>
            <p:nvPr/>
          </p:nvGrpSpPr>
          <p:grpSpPr>
            <a:xfrm>
              <a:off x="10989" y="1513"/>
              <a:ext cx="1074" cy="1074"/>
              <a:chOff x="2812677" y="3391963"/>
              <a:chExt cx="877066" cy="877066"/>
            </a:xfrm>
          </p:grpSpPr>
          <p:sp>
            <p:nvSpPr>
              <p:cNvPr id="42" name="椭圆 50"/>
              <p:cNvSpPr>
                <a:spLocks noChangeArrowheads="1"/>
              </p:cNvSpPr>
              <p:nvPr/>
            </p:nvSpPr>
            <p:spPr bwMode="auto">
              <a:xfrm>
                <a:off x="2812677" y="3391963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3" name="Picture 4" descr="D:\360data\重要数据\桌面\未标题-3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1249" y="3537498"/>
                <a:ext cx="419922" cy="5864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4" name="组合 43"/>
            <p:cNvGrpSpPr/>
            <p:nvPr/>
          </p:nvGrpSpPr>
          <p:grpSpPr>
            <a:xfrm>
              <a:off x="12414" y="1513"/>
              <a:ext cx="1074" cy="1074"/>
              <a:chOff x="4672898" y="2936570"/>
              <a:chExt cx="877066" cy="877066"/>
            </a:xfrm>
          </p:grpSpPr>
          <p:sp>
            <p:nvSpPr>
              <p:cNvPr id="45" name="椭圆 44"/>
              <p:cNvSpPr>
                <a:spLocks noChangeArrowheads="1"/>
              </p:cNvSpPr>
              <p:nvPr/>
            </p:nvSpPr>
            <p:spPr bwMode="auto">
              <a:xfrm>
                <a:off x="4672898" y="2936570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6" name="Picture 5" descr="D:\360data\重要数据\桌面\未标题-4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45149" y="3095025"/>
                <a:ext cx="532564" cy="5135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组合 46"/>
            <p:cNvGrpSpPr/>
            <p:nvPr/>
          </p:nvGrpSpPr>
          <p:grpSpPr>
            <a:xfrm>
              <a:off x="13839" y="1513"/>
              <a:ext cx="1074" cy="1074"/>
              <a:chOff x="6533119" y="2285390"/>
              <a:chExt cx="877066" cy="877066"/>
            </a:xfrm>
          </p:grpSpPr>
          <p:sp>
            <p:nvSpPr>
              <p:cNvPr id="48" name="椭圆 47"/>
              <p:cNvSpPr>
                <a:spLocks noChangeArrowheads="1"/>
              </p:cNvSpPr>
              <p:nvPr/>
            </p:nvSpPr>
            <p:spPr bwMode="auto">
              <a:xfrm>
                <a:off x="6533119" y="2285390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9" name="Picture 6" descr="D:\360data\重要数据\桌面\未标题-5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5358" y="2430447"/>
                <a:ext cx="512614" cy="5869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0" name="组合 49"/>
            <p:cNvGrpSpPr/>
            <p:nvPr/>
          </p:nvGrpSpPr>
          <p:grpSpPr>
            <a:xfrm>
              <a:off x="15264" y="1513"/>
              <a:ext cx="1074" cy="1074"/>
              <a:chOff x="8393340" y="1988840"/>
              <a:chExt cx="877066" cy="877066"/>
            </a:xfrm>
          </p:grpSpPr>
          <p:sp>
            <p:nvSpPr>
              <p:cNvPr id="51" name="椭圆 50"/>
              <p:cNvSpPr>
                <a:spLocks noChangeArrowheads="1"/>
              </p:cNvSpPr>
              <p:nvPr/>
            </p:nvSpPr>
            <p:spPr bwMode="auto">
              <a:xfrm>
                <a:off x="8393340" y="1988840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52" name="Picture 7" descr="D:\360data\重要数据\桌面\未标题-1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68665" y="2183926"/>
                <a:ext cx="564516" cy="4868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组合 52"/>
            <p:cNvGrpSpPr/>
            <p:nvPr/>
          </p:nvGrpSpPr>
          <p:grpSpPr>
            <a:xfrm>
              <a:off x="16689" y="1513"/>
              <a:ext cx="1074" cy="1074"/>
              <a:chOff x="10253559" y="2420888"/>
              <a:chExt cx="877066" cy="877066"/>
            </a:xfrm>
          </p:grpSpPr>
          <p:sp>
            <p:nvSpPr>
              <p:cNvPr id="54" name="椭圆 53"/>
              <p:cNvSpPr>
                <a:spLocks noChangeArrowheads="1"/>
              </p:cNvSpPr>
              <p:nvPr/>
            </p:nvSpPr>
            <p:spPr bwMode="auto">
              <a:xfrm>
                <a:off x="10253559" y="2420888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55" name="Picture 8" descr="D:\360data\重要数据\桌面\未标题-1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88676" y="2566876"/>
                <a:ext cx="606832" cy="5850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5" name="组合 14"/>
          <p:cNvGrpSpPr/>
          <p:nvPr/>
        </p:nvGrpSpPr>
        <p:grpSpPr>
          <a:xfrm>
            <a:off x="-121285" y="4061315"/>
            <a:ext cx="24576405" cy="5594003"/>
            <a:chOff x="0" y="3215"/>
            <a:chExt cx="19200" cy="4370"/>
          </a:xfrm>
        </p:grpSpPr>
        <p:sp>
          <p:nvSpPr>
            <p:cNvPr id="32" name="矩形 31"/>
            <p:cNvSpPr/>
            <p:nvPr/>
          </p:nvSpPr>
          <p:spPr>
            <a:xfrm>
              <a:off x="0" y="3215"/>
              <a:ext cx="19200" cy="437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23" y="3564"/>
              <a:ext cx="16735" cy="2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lvl="0">
                <a:defRPr/>
              </a:pPr>
              <a:r>
                <a:rPr lang="zh-CN" altLang="en-US" sz="16600" kern="0" dirty="0">
                  <a:solidFill>
                    <a:schemeClr val="bg1">
                      <a:lumMod val="50000"/>
                    </a:schemeClr>
                  </a:solidFill>
                  <a:effectLst/>
                  <a:latin typeface="汉仪粗简黑简" panose="00020600040101010101" charset="-122"/>
                  <a:ea typeface="汉仪粗简黑简" panose="00020600040101010101" charset="-122"/>
                  <a:sym typeface="Source Han Serif SC" panose="02020400000000000000" pitchFamily="18" charset="-122"/>
                </a:rPr>
                <a:t>创意扁平彩色企业宣传</a:t>
              </a:r>
              <a:endParaRPr lang="zh-CN" altLang="en-US" sz="16600" kern="0" dirty="0">
                <a:solidFill>
                  <a:schemeClr val="bg1">
                    <a:lumMod val="50000"/>
                  </a:schemeClr>
                </a:solidFill>
                <a:effectLst/>
                <a:latin typeface="汉仪粗简黑简" panose="00020600040101010101" charset="-122"/>
                <a:ea typeface="汉仪粗简黑简" panose="00020600040101010101" charset="-122"/>
                <a:cs typeface="阿里巴巴普惠体 R" panose="00020600040101010101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962" y="6280"/>
              <a:ext cx="11858" cy="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>
                <a:lnSpc>
                  <a:spcPct val="200000"/>
                </a:lnSpc>
              </a:pPr>
              <a:r>
                <a:rPr lang="en-US" altLang="zh-CN" sz="1800">
                  <a:solidFill>
                    <a:schemeClr val="bg1">
                      <a:lumMod val="50000"/>
                    </a:schemeClr>
                  </a:solidFill>
                </a:rPr>
                <a:t>The user can perform the presentation on a projector or computer, and the powerpoint can be printed out and made into film. The user can perform the presentation on a projector or computer, and the powerpoint can be printed out and made into film. </a:t>
              </a:r>
              <a:endParaRPr lang="en-US" altLang="zh-CN" sz="18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204" y="5631"/>
              <a:ext cx="11374" cy="45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dist"/>
              <a:r>
                <a:rPr lang="zh-CN" altLang="en-US" sz="3200" spc="3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年终</a:t>
              </a:r>
              <a:r>
                <a:rPr lang="zh-CN" altLang="en-US" sz="32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总结  商务报告  教学课件  个人总结  季度总结  竞聘述职</a:t>
              </a:r>
              <a:endParaRPr lang="zh-CN" altLang="en-US" sz="32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5a75564e7ac7a"/>
          <p:cNvPicPr>
            <a:picLocks noChangeAspect="1"/>
          </p:cNvPicPr>
          <p:nvPr/>
        </p:nvPicPr>
        <p:blipFill>
          <a:blip r:embed="rId1"/>
          <a:srcRect l="5436" r="26422"/>
          <a:stretch>
            <a:fillRect/>
          </a:stretch>
        </p:blipFill>
        <p:spPr>
          <a:xfrm>
            <a:off x="13970000" y="0"/>
            <a:ext cx="10414000" cy="1371663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12661-A7C6-484E-80FE-CF2630C25222}" type="slidenum">
              <a:rPr lang="id-ID" smtClean="0"/>
            </a:fld>
            <a:endParaRPr lang="id-ID"/>
          </a:p>
        </p:txBody>
      </p:sp>
      <p:sp>
        <p:nvSpPr>
          <p:cNvPr id="15" name="Shape 59"/>
          <p:cNvSpPr/>
          <p:nvPr/>
        </p:nvSpPr>
        <p:spPr>
          <a:xfrm>
            <a:off x="16758994" y="4953178"/>
            <a:ext cx="4091782" cy="4091783"/>
          </a:xfrm>
          <a:prstGeom prst="rect">
            <a:avLst/>
          </a:prstGeom>
          <a:ln w="63500">
            <a:solidFill>
              <a:srgbClr val="FFFFFF"/>
            </a:solidFill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6" name="Shape 60"/>
          <p:cNvSpPr/>
          <p:nvPr/>
        </p:nvSpPr>
        <p:spPr>
          <a:xfrm>
            <a:off x="17052922" y="6769774"/>
            <a:ext cx="3503930" cy="1082040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ctr">
              <a:lnSpc>
                <a:spcPct val="70000"/>
              </a:lnSpc>
              <a:defRPr sz="9200" spc="0">
                <a:solidFill>
                  <a:srgbClr val="FFFFFF"/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lvl1pPr>
          </a:lstStyle>
          <a:p>
            <a:r>
              <a:rPr lang="en-US"/>
              <a:t>2020</a:t>
            </a:r>
            <a:endParaRPr lang="en-US"/>
          </a:p>
        </p:txBody>
      </p:sp>
      <p:sp>
        <p:nvSpPr>
          <p:cNvPr id="28" name="Shape 60"/>
          <p:cNvSpPr/>
          <p:nvPr/>
        </p:nvSpPr>
        <p:spPr>
          <a:xfrm>
            <a:off x="17356548" y="5710971"/>
            <a:ext cx="2896674" cy="737235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 anchor="ctr">
            <a:spAutoFit/>
          </a:bodyPr>
          <a:lstStyle>
            <a:lvl1pPr algn="ctr">
              <a:lnSpc>
                <a:spcPct val="70000"/>
              </a:lnSpc>
              <a:defRPr sz="9200" spc="0">
                <a:solidFill>
                  <a:srgbClr val="FFFFFF"/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lvl1pPr>
          </a:lstStyle>
          <a:p>
            <a:r>
              <a:rPr lang="zh-CN" sz="6000">
                <a:ea typeface="宋体" panose="02010600030101010101" pitchFamily="2" charset="-122"/>
              </a:rPr>
              <a:t>目录</a:t>
            </a:r>
            <a:endParaRPr lang="zh-CN" sz="6000">
              <a:ea typeface="宋体" panose="02010600030101010101" pitchFamily="2" charset="-122"/>
            </a:endParaRPr>
          </a:p>
        </p:txBody>
      </p:sp>
      <p:sp>
        <p:nvSpPr>
          <p:cNvPr id="6" name="椭圆 1"/>
          <p:cNvSpPr>
            <a:spLocks noChangeArrowheads="1"/>
          </p:cNvSpPr>
          <p:nvPr/>
        </p:nvSpPr>
        <p:spPr bwMode="auto">
          <a:xfrm>
            <a:off x="2164080" y="2979420"/>
            <a:ext cx="1350645" cy="1350645"/>
          </a:xfrm>
          <a:prstGeom prst="roundRect">
            <a:avLst/>
          </a:prstGeom>
          <a:solidFill>
            <a:srgbClr val="D4C2F6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4400">
              <a:solidFill>
                <a:schemeClr val="bg1">
                  <a:lumMod val="95000"/>
                </a:schemeClr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2281555" y="3124200"/>
            <a:ext cx="1163955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bg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01</a:t>
            </a:r>
            <a:endParaRPr lang="en-US" altLang="zh-CN" sz="6000" dirty="0">
              <a:solidFill>
                <a:schemeClr val="bg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848735" y="3759200"/>
            <a:ext cx="675068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Please add the title here</a:t>
            </a:r>
            <a:endParaRPr lang="en-US" altLang="zh-CN" sz="32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3848735" y="2893060"/>
            <a:ext cx="53752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请在此添加标题</a:t>
            </a:r>
            <a:endParaRPr lang="zh-CN" altLang="en-US" sz="44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0" name="椭圆 1"/>
          <p:cNvSpPr>
            <a:spLocks noChangeArrowheads="1"/>
          </p:cNvSpPr>
          <p:nvPr/>
        </p:nvSpPr>
        <p:spPr bwMode="auto">
          <a:xfrm>
            <a:off x="2164080" y="5288280"/>
            <a:ext cx="1350645" cy="1350645"/>
          </a:xfrm>
          <a:prstGeom prst="roundRect">
            <a:avLst/>
          </a:prstGeom>
          <a:solidFill>
            <a:srgbClr val="D4C2F6"/>
          </a:solidFill>
          <a:ln w="28575">
            <a:solidFill>
              <a:srgbClr val="D4C2F6"/>
            </a:solidFill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4400">
              <a:solidFill>
                <a:schemeClr val="bg1">
                  <a:lumMod val="95000"/>
                </a:schemeClr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2281555" y="5433695"/>
            <a:ext cx="1163955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bg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02</a:t>
            </a:r>
            <a:endParaRPr lang="en-US" altLang="zh-CN" sz="6000" dirty="0">
              <a:solidFill>
                <a:schemeClr val="bg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48735" y="6067425"/>
            <a:ext cx="675068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Please add the title here</a:t>
            </a:r>
            <a:endParaRPr lang="en-US" altLang="zh-CN" sz="32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3848735" y="5202555"/>
            <a:ext cx="53752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请在此添加标题</a:t>
            </a:r>
            <a:endParaRPr lang="zh-CN" altLang="en-US" sz="44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19" name="椭圆 1"/>
          <p:cNvSpPr>
            <a:spLocks noChangeArrowheads="1"/>
          </p:cNvSpPr>
          <p:nvPr/>
        </p:nvSpPr>
        <p:spPr bwMode="auto">
          <a:xfrm>
            <a:off x="2164080" y="7602855"/>
            <a:ext cx="1350645" cy="1350645"/>
          </a:xfrm>
          <a:prstGeom prst="roundRect">
            <a:avLst/>
          </a:prstGeom>
          <a:solidFill>
            <a:srgbClr val="D4C2F6"/>
          </a:solidFill>
          <a:ln w="28575">
            <a:solidFill>
              <a:srgbClr val="D4C2F6"/>
            </a:solidFill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4400">
              <a:solidFill>
                <a:schemeClr val="bg1">
                  <a:lumMod val="95000"/>
                </a:schemeClr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0" name="TextBox 32"/>
          <p:cNvSpPr txBox="1">
            <a:spLocks noChangeArrowheads="1"/>
          </p:cNvSpPr>
          <p:nvPr/>
        </p:nvSpPr>
        <p:spPr bwMode="auto">
          <a:xfrm>
            <a:off x="2281555" y="7747635"/>
            <a:ext cx="1163955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bg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03</a:t>
            </a:r>
            <a:endParaRPr lang="en-US" altLang="zh-CN" sz="6000" dirty="0">
              <a:solidFill>
                <a:schemeClr val="bg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48735" y="8383270"/>
            <a:ext cx="675068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Please add the title here</a:t>
            </a:r>
            <a:endParaRPr lang="en-US" altLang="zh-CN" sz="32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3848735" y="7517130"/>
            <a:ext cx="53752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请在此添加标题</a:t>
            </a:r>
            <a:endParaRPr lang="zh-CN" altLang="en-US" sz="44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4" name="椭圆 1"/>
          <p:cNvSpPr>
            <a:spLocks noChangeArrowheads="1"/>
          </p:cNvSpPr>
          <p:nvPr/>
        </p:nvSpPr>
        <p:spPr bwMode="auto">
          <a:xfrm>
            <a:off x="2164080" y="9904730"/>
            <a:ext cx="1350645" cy="1350645"/>
          </a:xfrm>
          <a:prstGeom prst="roundRect">
            <a:avLst/>
          </a:prstGeom>
          <a:solidFill>
            <a:srgbClr val="D4C2F6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4400">
              <a:solidFill>
                <a:schemeClr val="bg1">
                  <a:lumMod val="95000"/>
                </a:schemeClr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5" name="TextBox 32"/>
          <p:cNvSpPr txBox="1">
            <a:spLocks noChangeArrowheads="1"/>
          </p:cNvSpPr>
          <p:nvPr/>
        </p:nvSpPr>
        <p:spPr bwMode="auto">
          <a:xfrm>
            <a:off x="2281555" y="10049510"/>
            <a:ext cx="1163955" cy="1014730"/>
          </a:xfrm>
          <a:prstGeom prst="rect">
            <a:avLst/>
          </a:prstGeom>
          <a:noFill/>
          <a:ln w="9525">
            <a:solidFill>
              <a:srgbClr val="D4C2F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dirty="0">
                <a:solidFill>
                  <a:schemeClr val="bg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04</a:t>
            </a:r>
            <a:endParaRPr lang="en-US" altLang="zh-CN" sz="6000" dirty="0">
              <a:solidFill>
                <a:schemeClr val="bg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848735" y="10684510"/>
            <a:ext cx="6750685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2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Please add the title here</a:t>
            </a:r>
            <a:endParaRPr lang="en-US" altLang="zh-CN" sz="32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3848735" y="9818370"/>
            <a:ext cx="53752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002B41"/>
                </a:solidFill>
                <a:latin typeface="Source Han Serif SC" panose="02020400000000000000" pitchFamily="18" charset="-122"/>
                <a:ea typeface="Source Han Serif SC" panose="02020400000000000000" pitchFamily="18" charset="-122"/>
                <a:sym typeface="Source Han Serif SC" panose="02020400000000000000" pitchFamily="18" charset="-122"/>
              </a:rPr>
              <a:t>请在此添加标题</a:t>
            </a:r>
            <a:endParaRPr lang="zh-CN" altLang="en-US" sz="4400" dirty="0">
              <a:solidFill>
                <a:srgbClr val="002B41"/>
              </a:solidFill>
              <a:latin typeface="Source Han Serif SC" panose="02020400000000000000" pitchFamily="18" charset="-122"/>
              <a:ea typeface="Source Han Serif SC" panose="02020400000000000000" pitchFamily="18" charset="-122"/>
              <a:sym typeface="Source Han Serif SC" panose="02020400000000000000" pitchFamily="18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a75564e7ac7a"/>
          <p:cNvPicPr>
            <a:picLocks noChangeAspect="1"/>
          </p:cNvPicPr>
          <p:nvPr/>
        </p:nvPicPr>
        <p:blipFill>
          <a:blip r:embed="rId1"/>
          <a:srcRect r="14182"/>
          <a:stretch>
            <a:fillRect/>
          </a:stretch>
        </p:blipFill>
        <p:spPr>
          <a:xfrm>
            <a:off x="-50165" y="0"/>
            <a:ext cx="24434165" cy="1371663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65915" y="-19685"/>
            <a:ext cx="5017360" cy="13735685"/>
            <a:chOff x="-1089" y="0"/>
            <a:chExt cx="3945" cy="10800"/>
          </a:xfrm>
          <a:solidFill>
            <a:srgbClr val="F2D4E3"/>
          </a:solidFill>
        </p:grpSpPr>
        <p:sp>
          <p:nvSpPr>
            <p:cNvPr id="9" name="矩形 8"/>
            <p:cNvSpPr/>
            <p:nvPr/>
          </p:nvSpPr>
          <p:spPr>
            <a:xfrm>
              <a:off x="-1089" y="0"/>
              <a:ext cx="3945" cy="10800"/>
            </a:xfrm>
            <a:prstGeom prst="rect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 rot="5400000">
              <a:off x="-1280" y="8923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11" name="箭头: V 形 10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箭头: V 形 11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箭头: V 形 12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 rot="5400000">
              <a:off x="531" y="1665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37" name="箭头: V 形 36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箭头: V 形 37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箭头: V 形 38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327341" y="5246801"/>
            <a:ext cx="11639550" cy="5283948"/>
            <a:chOff x="16468" y="8291"/>
            <a:chExt cx="8058" cy="3658"/>
          </a:xfrm>
        </p:grpSpPr>
        <p:sp>
          <p:nvSpPr>
            <p:cNvPr id="5" name="TextBox 48"/>
            <p:cNvSpPr txBox="1"/>
            <p:nvPr/>
          </p:nvSpPr>
          <p:spPr>
            <a:xfrm>
              <a:off x="16468" y="8291"/>
              <a:ext cx="8058" cy="1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9600" b="1" spc="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输入标题</a:t>
              </a:r>
              <a:endParaRPr lang="zh-CN" altLang="en-US" sz="9600" b="1" spc="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flipV="1">
              <a:off x="19689" y="11797"/>
              <a:ext cx="1617" cy="1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6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" name="矩形 6" descr="e7d195523061f1c0130b9dbad7739bb1411217d9b761251d49627CBFB48DAC31C6542BB0BFC05E821BF38EE4B50BEA5504E3F5828901E0D285A8C8E020128A409CD875634CDBC9AF8CC12A80210E4B42285794FF72671A868F4CDC830CC313FD95E492D5B61CEDDACF505D9384983B63712AFE3BBC23EEA114C10055B67443F88C05017E2688A3CB662830D9A1BCABB4"/>
            <p:cNvSpPr/>
            <p:nvPr/>
          </p:nvSpPr>
          <p:spPr>
            <a:xfrm>
              <a:off x="16720" y="10553"/>
              <a:ext cx="7555" cy="838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策划要做到具有良好的执行性，除了需要进行周密的思考外，详细的活动安排也是必不可少的。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8189" y="9582"/>
              <a:ext cx="4617" cy="76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6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WORK REVIEW</a:t>
              </a:r>
              <a:endParaRPr lang="en-US" altLang="zh-CN" sz="6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10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14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6" name="Freeform: Shape 27"/>
          <p:cNvSpPr/>
          <p:nvPr/>
        </p:nvSpPr>
        <p:spPr bwMode="auto">
          <a:xfrm flipH="1">
            <a:off x="10717530" y="4115435"/>
            <a:ext cx="3610610" cy="2241550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rgbClr val="F2D4E3"/>
          </a:solidFill>
          <a:ln w="19050">
            <a:solidFill>
              <a:schemeClr val="bg1"/>
            </a:solidFill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7" name="Freeform: Shape 28"/>
          <p:cNvSpPr/>
          <p:nvPr/>
        </p:nvSpPr>
        <p:spPr bwMode="auto">
          <a:xfrm flipH="1">
            <a:off x="9939655" y="4829810"/>
            <a:ext cx="3210560" cy="3607435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rgbClr val="D4C2F6"/>
          </a:solidFill>
          <a:ln w="19050">
            <a:solidFill>
              <a:schemeClr val="bg1"/>
            </a:solidFill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8" name="Freeform: Shape 29"/>
          <p:cNvSpPr/>
          <p:nvPr/>
        </p:nvSpPr>
        <p:spPr bwMode="auto">
          <a:xfrm flipH="1">
            <a:off x="9370695" y="7198360"/>
            <a:ext cx="2488565" cy="2660650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rgbClr val="D4C2F6"/>
          </a:solidFill>
          <a:ln w="19050">
            <a:solidFill>
              <a:schemeClr val="bg1"/>
            </a:solidFill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9" name="Freeform: Shape 30"/>
          <p:cNvSpPr/>
          <p:nvPr/>
        </p:nvSpPr>
        <p:spPr bwMode="auto">
          <a:xfrm flipH="1">
            <a:off x="11859260" y="6322695"/>
            <a:ext cx="3206750" cy="3404870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rgbClr val="FEC6A0"/>
          </a:solidFill>
          <a:ln w="19050">
            <a:solidFill>
              <a:schemeClr val="bg1"/>
            </a:solidFill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12" name="Freeform: Shape 31"/>
          <p:cNvSpPr/>
          <p:nvPr/>
        </p:nvSpPr>
        <p:spPr bwMode="auto">
          <a:xfrm flipH="1">
            <a:off x="10800080" y="8437245"/>
            <a:ext cx="3449955" cy="2795270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rgbClr val="F2D4E3"/>
          </a:solidFill>
          <a:ln w="19050">
            <a:solidFill>
              <a:schemeClr val="bg1"/>
            </a:solidFill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16" name="Freeform: Shape 32"/>
          <p:cNvSpPr/>
          <p:nvPr/>
        </p:nvSpPr>
        <p:spPr bwMode="auto">
          <a:xfrm flipH="1">
            <a:off x="13127355" y="4676775"/>
            <a:ext cx="2054225" cy="2963545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rgbClr val="FEC6A0"/>
          </a:solidFill>
          <a:ln w="19050">
            <a:solidFill>
              <a:schemeClr val="bg1"/>
            </a:solidFill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17" name="TextBox 45"/>
          <p:cNvSpPr txBox="1"/>
          <p:nvPr/>
        </p:nvSpPr>
        <p:spPr>
          <a:xfrm>
            <a:off x="10033635" y="7453630"/>
            <a:ext cx="842645" cy="1360170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p>
            <a:pPr defTabSz="1624965">
              <a:spcBef>
                <a:spcPct val="0"/>
              </a:spcBef>
              <a:defRPr/>
            </a:pPr>
            <a:r>
              <a:rPr lang="en-US" sz="355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01</a:t>
            </a:r>
            <a:endParaRPr lang="en-US" sz="355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18" name="TextBox 46"/>
          <p:cNvSpPr txBox="1"/>
          <p:nvPr/>
        </p:nvSpPr>
        <p:spPr>
          <a:xfrm>
            <a:off x="12130405" y="4175760"/>
            <a:ext cx="842645" cy="1360170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p>
            <a:pPr defTabSz="1624965">
              <a:spcBef>
                <a:spcPct val="0"/>
              </a:spcBef>
              <a:defRPr/>
            </a:pPr>
            <a:r>
              <a:rPr lang="en-US" sz="355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03</a:t>
            </a:r>
            <a:endParaRPr lang="en-US" sz="355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19" name="TextBox 47"/>
          <p:cNvSpPr txBox="1"/>
          <p:nvPr/>
        </p:nvSpPr>
        <p:spPr>
          <a:xfrm>
            <a:off x="13957300" y="5610225"/>
            <a:ext cx="842645" cy="1360170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p>
            <a:pPr defTabSz="1624965">
              <a:spcBef>
                <a:spcPct val="0"/>
              </a:spcBef>
              <a:defRPr/>
            </a:pPr>
            <a:r>
              <a:rPr lang="en-US" sz="355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04</a:t>
            </a:r>
            <a:endParaRPr lang="en-US" sz="355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0" name="TextBox 48"/>
          <p:cNvSpPr txBox="1"/>
          <p:nvPr/>
        </p:nvSpPr>
        <p:spPr>
          <a:xfrm>
            <a:off x="11017250" y="5798185"/>
            <a:ext cx="842645" cy="1360170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p>
            <a:pPr defTabSz="1624965">
              <a:spcBef>
                <a:spcPct val="0"/>
              </a:spcBef>
              <a:defRPr/>
            </a:pPr>
            <a:r>
              <a:rPr lang="en-US" sz="355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02</a:t>
            </a:r>
            <a:endParaRPr lang="en-US" sz="355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1" name="TextBox 49"/>
          <p:cNvSpPr txBox="1"/>
          <p:nvPr/>
        </p:nvSpPr>
        <p:spPr>
          <a:xfrm>
            <a:off x="13126085" y="7453630"/>
            <a:ext cx="842645" cy="1360170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p>
            <a:pPr defTabSz="1624965">
              <a:spcBef>
                <a:spcPct val="0"/>
              </a:spcBef>
              <a:defRPr/>
            </a:pPr>
            <a:r>
              <a:rPr lang="en-US" sz="355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05</a:t>
            </a:r>
            <a:endParaRPr lang="en-US" sz="355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2" name="TextBox 50"/>
          <p:cNvSpPr txBox="1"/>
          <p:nvPr/>
        </p:nvSpPr>
        <p:spPr>
          <a:xfrm>
            <a:off x="12308205" y="9516745"/>
            <a:ext cx="842645" cy="1360170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p>
            <a:pPr defTabSz="1624965">
              <a:spcBef>
                <a:spcPct val="0"/>
              </a:spcBef>
              <a:defRPr/>
            </a:pPr>
            <a:r>
              <a:rPr lang="en-US" sz="3555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06</a:t>
            </a:r>
            <a:endParaRPr lang="en-US" sz="3555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4" name="Freeform: Shape 34"/>
          <p:cNvSpPr/>
          <p:nvPr/>
        </p:nvSpPr>
        <p:spPr bwMode="auto">
          <a:xfrm>
            <a:off x="759460" y="4807585"/>
            <a:ext cx="915670" cy="91567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D4C2F6"/>
          </a:solidFill>
          <a:ln w="9525">
            <a:noFill/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5" name="Freeform: Shape 35"/>
          <p:cNvSpPr/>
          <p:nvPr/>
        </p:nvSpPr>
        <p:spPr bwMode="auto">
          <a:xfrm>
            <a:off x="759460" y="7191375"/>
            <a:ext cx="915670" cy="91567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D4C2F6"/>
          </a:solidFill>
          <a:ln w="9525">
            <a:noFill/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6" name="Freeform: Shape 36"/>
          <p:cNvSpPr/>
          <p:nvPr/>
        </p:nvSpPr>
        <p:spPr bwMode="auto">
          <a:xfrm>
            <a:off x="759460" y="9586595"/>
            <a:ext cx="915670" cy="91567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D4C2F6"/>
          </a:solidFill>
          <a:ln w="9525">
            <a:noFill/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7" name="Freeform: Shape 37"/>
          <p:cNvSpPr/>
          <p:nvPr/>
        </p:nvSpPr>
        <p:spPr bwMode="auto">
          <a:xfrm>
            <a:off x="22896830" y="4848225"/>
            <a:ext cx="915670" cy="91567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D4C2F6"/>
          </a:solidFill>
          <a:ln w="9525">
            <a:noFill/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8" name="Freeform: Shape 38"/>
          <p:cNvSpPr/>
          <p:nvPr/>
        </p:nvSpPr>
        <p:spPr bwMode="auto">
          <a:xfrm>
            <a:off x="22896830" y="7250430"/>
            <a:ext cx="915670" cy="91567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D4C2F6"/>
          </a:solidFill>
          <a:ln w="9525">
            <a:noFill/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29" name="Freeform: Shape 39"/>
          <p:cNvSpPr/>
          <p:nvPr/>
        </p:nvSpPr>
        <p:spPr bwMode="auto">
          <a:xfrm>
            <a:off x="22896830" y="9615805"/>
            <a:ext cx="915670" cy="915670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D4C2F6"/>
          </a:solidFill>
          <a:ln w="9525">
            <a:noFill/>
            <a:round/>
          </a:ln>
        </p:spPr>
        <p:txBody>
          <a:bodyPr anchor="ctr"/>
          <a:p>
            <a:pPr algn="ctr"/>
            <a:endParaRPr sz="2400" dirty="0"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grpSp>
        <p:nvGrpSpPr>
          <p:cNvPr id="30" name="Group 4"/>
          <p:cNvGrpSpPr/>
          <p:nvPr/>
        </p:nvGrpSpPr>
        <p:grpSpPr>
          <a:xfrm rot="0">
            <a:off x="1675130" y="4273550"/>
            <a:ext cx="7014845" cy="1925320"/>
            <a:chOff x="1398307" y="2180815"/>
            <a:chExt cx="3175476" cy="871457"/>
          </a:xfrm>
        </p:grpSpPr>
        <p:sp>
          <p:nvSpPr>
            <p:cNvPr id="38" name="TextBox 33"/>
            <p:cNvSpPr txBox="1"/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91941" tIns="0" rIns="191941" bIns="0" anchor="ctr" anchorCtr="0">
              <a:normAutofit/>
            </a:bodyPr>
            <a:p>
              <a:pPr algn="l"/>
              <a:r>
                <a:rPr lang="zh-CN" altLang="en-US" sz="3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输入标题</a:t>
              </a:r>
              <a:endPara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  <p:sp>
          <p:nvSpPr>
            <p:cNvPr id="39" name="Rectangle 3"/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91941" rIns="191941"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endParaRPr lang="en-US" altLang="zh-CN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31" name="Group 51"/>
          <p:cNvGrpSpPr/>
          <p:nvPr/>
        </p:nvGrpSpPr>
        <p:grpSpPr>
          <a:xfrm rot="0">
            <a:off x="1675130" y="6677660"/>
            <a:ext cx="7014845" cy="1925320"/>
            <a:chOff x="1398307" y="2180815"/>
            <a:chExt cx="3175476" cy="871457"/>
          </a:xfrm>
        </p:grpSpPr>
        <p:sp>
          <p:nvSpPr>
            <p:cNvPr id="36" name="TextBox 52"/>
            <p:cNvSpPr txBox="1"/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91941" tIns="0" rIns="191941" bIns="0" anchor="ctr" anchorCtr="0">
              <a:normAutofit/>
            </a:bodyPr>
            <a:p>
              <a:pPr algn="l"/>
              <a:r>
                <a:rPr lang="zh-CN" altLang="en-US" sz="3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输入标题</a:t>
              </a:r>
              <a:endPara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  <p:sp>
          <p:nvSpPr>
            <p:cNvPr id="37" name="Rectangle 53"/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91941" rIns="191941"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endParaRPr lang="en-US" altLang="zh-CN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32" name="Group 54"/>
          <p:cNvGrpSpPr/>
          <p:nvPr/>
        </p:nvGrpSpPr>
        <p:grpSpPr>
          <a:xfrm rot="0">
            <a:off x="1675130" y="9081770"/>
            <a:ext cx="7014845" cy="1925320"/>
            <a:chOff x="1398307" y="2180815"/>
            <a:chExt cx="3175476" cy="871457"/>
          </a:xfrm>
        </p:grpSpPr>
        <p:sp>
          <p:nvSpPr>
            <p:cNvPr id="34" name="TextBox 55"/>
            <p:cNvSpPr txBox="1"/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91941" tIns="0" rIns="191941" bIns="0" anchor="ctr" anchorCtr="0">
              <a:normAutofit/>
            </a:bodyPr>
            <a:p>
              <a:pPr algn="l"/>
              <a:r>
                <a:rPr lang="zh-CN" altLang="en-US" sz="3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输入标题</a:t>
              </a:r>
              <a:endPara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  <p:sp>
          <p:nvSpPr>
            <p:cNvPr id="35" name="Rectangle 56"/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91941" rIns="191941"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endParaRPr lang="en-US" altLang="zh-CN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33" name="Group 57"/>
          <p:cNvGrpSpPr/>
          <p:nvPr/>
        </p:nvGrpSpPr>
        <p:grpSpPr>
          <a:xfrm rot="0">
            <a:off x="15873095" y="4273550"/>
            <a:ext cx="7014845" cy="1925320"/>
            <a:chOff x="1398307" y="2180815"/>
            <a:chExt cx="3175476" cy="871457"/>
          </a:xfrm>
        </p:grpSpPr>
        <p:sp>
          <p:nvSpPr>
            <p:cNvPr id="40" name="TextBox 58"/>
            <p:cNvSpPr txBox="1"/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91941" tIns="0" rIns="191941" bIns="0" anchor="ctr" anchorCtr="0">
              <a:normAutofit/>
            </a:bodyPr>
            <a:p>
              <a:pPr algn="r"/>
              <a:r>
                <a:rPr lang="zh-CN" altLang="en-US" sz="3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输入标题</a:t>
              </a:r>
              <a:endPara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  <p:sp>
          <p:nvSpPr>
            <p:cNvPr id="41" name="Rectangle 59"/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91941" rIns="191941"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endParaRPr lang="en-US" altLang="zh-CN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42" name="Group 60"/>
          <p:cNvGrpSpPr/>
          <p:nvPr/>
        </p:nvGrpSpPr>
        <p:grpSpPr>
          <a:xfrm rot="0">
            <a:off x="15873095" y="6677660"/>
            <a:ext cx="7014845" cy="1925320"/>
            <a:chOff x="1398307" y="2180815"/>
            <a:chExt cx="3175476" cy="871457"/>
          </a:xfrm>
        </p:grpSpPr>
        <p:sp>
          <p:nvSpPr>
            <p:cNvPr id="43" name="TextBox 61"/>
            <p:cNvSpPr txBox="1"/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91941" tIns="0" rIns="191941" bIns="0" anchor="ctr" anchorCtr="0">
              <a:normAutofit/>
            </a:bodyPr>
            <a:p>
              <a:pPr algn="r"/>
              <a:r>
                <a:rPr lang="zh-CN" altLang="en-US" sz="3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输入标题</a:t>
              </a:r>
              <a:endPara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  <p:sp>
          <p:nvSpPr>
            <p:cNvPr id="44" name="Rectangle 62"/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91941" rIns="191941"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endParaRPr lang="en-US" altLang="zh-CN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</p:grpSp>
      <p:grpSp>
        <p:nvGrpSpPr>
          <p:cNvPr id="45" name="Group 63"/>
          <p:cNvGrpSpPr/>
          <p:nvPr/>
        </p:nvGrpSpPr>
        <p:grpSpPr>
          <a:xfrm rot="0">
            <a:off x="15873095" y="9081770"/>
            <a:ext cx="7014845" cy="1925320"/>
            <a:chOff x="1398307" y="2180815"/>
            <a:chExt cx="3175476" cy="871457"/>
          </a:xfrm>
        </p:grpSpPr>
        <p:sp>
          <p:nvSpPr>
            <p:cNvPr id="50" name="TextBox 64"/>
            <p:cNvSpPr txBox="1"/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91941" tIns="0" rIns="191941" bIns="0" anchor="ctr" anchorCtr="0">
              <a:normAutofit/>
            </a:bodyPr>
            <a:p>
              <a:pPr algn="r"/>
              <a:r>
                <a:rPr lang="zh-CN" altLang="en-US" sz="32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输入标题</a:t>
              </a:r>
              <a:endParaRPr lang="zh-CN" altLang="en-US" sz="3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  <p:sp>
          <p:nvSpPr>
            <p:cNvPr id="51" name="Rectangle 65"/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91941" rIns="191941"/>
            <a:p>
              <a:pPr algn="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输入替换内容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Source Han Serif SC" panose="02020400000000000000" pitchFamily="18" charset="-122"/>
                </a:rPr>
                <a:t>点击输入</a:t>
              </a:r>
              <a:endParaRPr lang="en-US" altLang="zh-CN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/>
          <p:nvPr/>
        </p:nvSpPr>
        <p:spPr>
          <a:xfrm>
            <a:off x="2005467" y="2937269"/>
            <a:ext cx="7796313" cy="4293483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pPr>
              <a:lnSpc>
                <a:spcPct val="70000"/>
              </a:lnSpc>
              <a:defRPr sz="1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pPr>
            <a:r>
              <a:rPr 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Trusted</a:t>
            </a:r>
            <a:endParaRPr lang="en-US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70000"/>
              </a:lnSpc>
              <a:defRPr sz="1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pPr>
            <a:r>
              <a:rPr 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Business</a:t>
            </a:r>
            <a:endParaRPr lang="en-US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70000"/>
              </a:lnSpc>
              <a:defRPr sz="1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pPr>
            <a:r>
              <a:rPr lang="en-US" dirty="0">
                <a:solidFill>
                  <a:schemeClr val="tx1">
                    <a:lumMod val="90000"/>
                    <a:lumOff val="10000"/>
                  </a:schemeClr>
                </a:solidFill>
              </a:rPr>
              <a:t>Partner</a:t>
            </a:r>
            <a:endParaRPr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2" name="Shape 32"/>
          <p:cNvSpPr/>
          <p:nvPr/>
        </p:nvSpPr>
        <p:spPr>
          <a:xfrm>
            <a:off x="2144250" y="10099124"/>
            <a:ext cx="7796314" cy="267525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lnSpc>
                <a:spcPct val="120000"/>
              </a:lnSpc>
              <a:defRPr sz="1800"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输入替换内容</a:t>
            </a: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Source Han Serif SC" panose="02020400000000000000" pitchFamily="18" charset="-122"/>
              </a:rPr>
              <a:t>点击输入</a:t>
            </a:r>
            <a:endParaRPr lang="en-US" altLang="zh-CN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  <a:p>
            <a:pPr>
              <a:lnSpc>
                <a:spcPct val="120000"/>
              </a:lnSpc>
            </a:pPr>
            <a:endParaRPr lang="en-US" altLang="zh-CN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Source Han Serif SC" panose="02020400000000000000" pitchFamily="18" charset="-122"/>
            </a:endParaRPr>
          </a:p>
        </p:txBody>
      </p:sp>
      <p:sp>
        <p:nvSpPr>
          <p:cNvPr id="33" name="Shape 33"/>
          <p:cNvSpPr/>
          <p:nvPr/>
        </p:nvSpPr>
        <p:spPr>
          <a:xfrm>
            <a:off x="2144250" y="8636497"/>
            <a:ext cx="7993544" cy="415498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lnSpc>
                <a:spcPct val="70000"/>
              </a:lnSpc>
              <a:defRPr sz="3000" spc="0">
                <a:solidFill>
                  <a:schemeClr val="accent3">
                    <a:lumOff val="-5136"/>
                  </a:schemeClr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</a:lstStyle>
          <a:p>
            <a:r>
              <a:rPr dirty="0">
                <a:solidFill>
                  <a:schemeClr val="tx1">
                    <a:lumMod val="90000"/>
                    <a:lumOff val="10000"/>
                  </a:schemeClr>
                </a:solidFill>
              </a:rPr>
              <a:t>HI MY NAME IS ARVANA</a:t>
            </a:r>
            <a:endParaRPr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4" name="Shape 34"/>
          <p:cNvSpPr/>
          <p:nvPr/>
        </p:nvSpPr>
        <p:spPr>
          <a:xfrm>
            <a:off x="2144250" y="9506606"/>
            <a:ext cx="1524001" cy="215901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2" name="图片 1" descr="4ab2b2b1c25d291134664670bda31810a0613477280103-U5JsDS_fw658"/>
          <p:cNvPicPr>
            <a:picLocks noChangeAspect="1"/>
          </p:cNvPicPr>
          <p:nvPr/>
        </p:nvPicPr>
        <p:blipFill>
          <a:blip r:embed="rId1"/>
          <a:srcRect t="58523"/>
          <a:stretch>
            <a:fillRect/>
          </a:stretch>
        </p:blipFill>
        <p:spPr>
          <a:xfrm>
            <a:off x="12300585" y="3219450"/>
            <a:ext cx="12083415" cy="890524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10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14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10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14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cxnSp>
        <p:nvCxnSpPr>
          <p:cNvPr id="6" name="Straight Connector 2"/>
          <p:cNvCxnSpPr/>
          <p:nvPr/>
        </p:nvCxnSpPr>
        <p:spPr>
          <a:xfrm>
            <a:off x="406400" y="8154670"/>
            <a:ext cx="235712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3"/>
          <p:cNvSpPr/>
          <p:nvPr/>
        </p:nvSpPr>
        <p:spPr>
          <a:xfrm>
            <a:off x="406400" y="5219700"/>
            <a:ext cx="3653790" cy="2306320"/>
          </a:xfrm>
          <a:prstGeom prst="rect">
            <a:avLst/>
          </a:prstGeom>
          <a:solidFill>
            <a:srgbClr val="D4C2F6"/>
          </a:solidFill>
          <a:ln>
            <a:solidFill>
              <a:srgbClr val="F2D4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8" name="Rectangle 22"/>
          <p:cNvSpPr/>
          <p:nvPr/>
        </p:nvSpPr>
        <p:spPr>
          <a:xfrm>
            <a:off x="5584825" y="5219700"/>
            <a:ext cx="3653790" cy="2306320"/>
          </a:xfrm>
          <a:prstGeom prst="rect">
            <a:avLst/>
          </a:prstGeom>
          <a:solidFill>
            <a:srgbClr val="D4C2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9" name="Rectangle 23"/>
          <p:cNvSpPr/>
          <p:nvPr/>
        </p:nvSpPr>
        <p:spPr>
          <a:xfrm>
            <a:off x="15144750" y="5219700"/>
            <a:ext cx="3653790" cy="2306320"/>
          </a:xfrm>
          <a:prstGeom prst="rect">
            <a:avLst/>
          </a:prstGeom>
          <a:solidFill>
            <a:srgbClr val="FEC6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12" name="Rectangle 24"/>
          <p:cNvSpPr/>
          <p:nvPr/>
        </p:nvSpPr>
        <p:spPr>
          <a:xfrm>
            <a:off x="20323810" y="5219700"/>
            <a:ext cx="3653790" cy="2306320"/>
          </a:xfrm>
          <a:prstGeom prst="rect">
            <a:avLst/>
          </a:prstGeom>
          <a:solidFill>
            <a:srgbClr val="FEC6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16" name="Isosceles Triangle 4"/>
          <p:cNvSpPr/>
          <p:nvPr/>
        </p:nvSpPr>
        <p:spPr>
          <a:xfrm rot="10800000">
            <a:off x="1859280" y="7195185"/>
            <a:ext cx="748665" cy="645795"/>
          </a:xfrm>
          <a:prstGeom prst="triangle">
            <a:avLst/>
          </a:prstGeom>
          <a:solidFill>
            <a:srgbClr val="D4C2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17" name="Isosceles Triangle 26"/>
          <p:cNvSpPr/>
          <p:nvPr/>
        </p:nvSpPr>
        <p:spPr>
          <a:xfrm rot="10800000">
            <a:off x="7037705" y="7195185"/>
            <a:ext cx="748665" cy="645795"/>
          </a:xfrm>
          <a:prstGeom prst="triangle">
            <a:avLst/>
          </a:prstGeom>
          <a:solidFill>
            <a:srgbClr val="D4C2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18" name="Isosceles Triangle 27"/>
          <p:cNvSpPr/>
          <p:nvPr/>
        </p:nvSpPr>
        <p:spPr>
          <a:xfrm rot="10800000">
            <a:off x="16597630" y="7195185"/>
            <a:ext cx="748665" cy="645795"/>
          </a:xfrm>
          <a:prstGeom prst="triangle">
            <a:avLst/>
          </a:prstGeom>
          <a:solidFill>
            <a:srgbClr val="FEC6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19" name="Isosceles Triangle 28"/>
          <p:cNvSpPr/>
          <p:nvPr/>
        </p:nvSpPr>
        <p:spPr>
          <a:xfrm rot="10800000">
            <a:off x="21776055" y="7195185"/>
            <a:ext cx="748665" cy="645795"/>
          </a:xfrm>
          <a:prstGeom prst="triangle">
            <a:avLst/>
          </a:prstGeom>
          <a:solidFill>
            <a:srgbClr val="FEC6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>
              <a:lnSpc>
                <a:spcPct val="100000"/>
              </a:lnSpc>
            </a:pPr>
            <a:endParaRPr lang="en-US" sz="4400">
              <a:cs typeface="+mn-ea"/>
              <a:sym typeface="+mn-lt"/>
            </a:endParaRPr>
          </a:p>
        </p:txBody>
      </p:sp>
      <p:sp>
        <p:nvSpPr>
          <p:cNvPr id="20" name="TextBox 46"/>
          <p:cNvSpPr txBox="1"/>
          <p:nvPr/>
        </p:nvSpPr>
        <p:spPr>
          <a:xfrm>
            <a:off x="1351280" y="8164195"/>
            <a:ext cx="17640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en-US" sz="4000" dirty="0" err="1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january</a:t>
            </a:r>
            <a:endParaRPr lang="en-US" sz="4000" dirty="0" err="1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TextBox 47"/>
          <p:cNvSpPr txBox="1"/>
          <p:nvPr/>
        </p:nvSpPr>
        <p:spPr>
          <a:xfrm>
            <a:off x="6632575" y="8164195"/>
            <a:ext cx="15595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march</a:t>
            </a:r>
            <a:endParaRPr lang="en-US" sz="40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Box 48"/>
          <p:cNvSpPr txBox="1"/>
          <p:nvPr/>
        </p:nvSpPr>
        <p:spPr>
          <a:xfrm>
            <a:off x="16359505" y="8164195"/>
            <a:ext cx="119316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en-US" sz="4000" dirty="0" err="1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june</a:t>
            </a:r>
            <a:endParaRPr lang="en-US" sz="4000" dirty="0" err="1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TextBox 49"/>
          <p:cNvSpPr txBox="1"/>
          <p:nvPr/>
        </p:nvSpPr>
        <p:spPr>
          <a:xfrm>
            <a:off x="21319490" y="8164195"/>
            <a:ext cx="16338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00000"/>
              </a:lnSpc>
            </a:pPr>
            <a:r>
              <a:rPr lang="en-US" sz="40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august</a:t>
            </a:r>
            <a:endParaRPr lang="en-US" sz="40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Rectangle 29"/>
          <p:cNvSpPr/>
          <p:nvPr/>
        </p:nvSpPr>
        <p:spPr>
          <a:xfrm>
            <a:off x="711200" y="5218430"/>
            <a:ext cx="3102610" cy="2307590"/>
          </a:xfrm>
          <a:prstGeom prst="rect">
            <a:avLst/>
          </a:prstGeom>
        </p:spPr>
        <p:txBody>
          <a:bodyPr wrap="square">
            <a:spAutoFit/>
          </a:bodyPr>
          <a:p>
            <a:pPr lvl="0"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请在此处添加具体内容，文字尽量言简意赅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Rectangle 29"/>
          <p:cNvSpPr/>
          <p:nvPr/>
        </p:nvSpPr>
        <p:spPr>
          <a:xfrm>
            <a:off x="5876925" y="5218430"/>
            <a:ext cx="3102610" cy="2307590"/>
          </a:xfrm>
          <a:prstGeom prst="rect">
            <a:avLst/>
          </a:prstGeom>
        </p:spPr>
        <p:txBody>
          <a:bodyPr wrap="square">
            <a:spAutoFit/>
          </a:bodyPr>
          <a:p>
            <a:pPr lvl="0"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请在此处添加具体内容，文字尽量言简意赅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Rectangle 29"/>
          <p:cNvSpPr/>
          <p:nvPr/>
        </p:nvSpPr>
        <p:spPr>
          <a:xfrm>
            <a:off x="15436215" y="5218430"/>
            <a:ext cx="3102610" cy="2307590"/>
          </a:xfrm>
          <a:prstGeom prst="rect">
            <a:avLst/>
          </a:prstGeom>
        </p:spPr>
        <p:txBody>
          <a:bodyPr wrap="square">
            <a:spAutoFit/>
          </a:bodyPr>
          <a:p>
            <a:pPr lvl="0"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请在此处添加具体内容，文字尽量言简意赅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Rectangle 29"/>
          <p:cNvSpPr/>
          <p:nvPr/>
        </p:nvSpPr>
        <p:spPr>
          <a:xfrm>
            <a:off x="20599400" y="5218430"/>
            <a:ext cx="3102610" cy="2307590"/>
          </a:xfrm>
          <a:prstGeom prst="rect">
            <a:avLst/>
          </a:prstGeom>
        </p:spPr>
        <p:txBody>
          <a:bodyPr wrap="square">
            <a:spAutoFit/>
          </a:bodyPr>
          <a:p>
            <a:pPr lvl="0" algn="ctr">
              <a:lnSpc>
                <a:spcPct val="100000"/>
              </a:lnSpc>
              <a:defRPr/>
            </a:pPr>
            <a:r>
              <a:rPr lang="zh-CN" altLang="en-US" sz="3600" dirty="0">
                <a:solidFill>
                  <a:schemeClr val="bg1"/>
                </a:solidFill>
                <a:cs typeface="+mn-ea"/>
                <a:sym typeface="+mn-lt"/>
              </a:rPr>
              <a:t>请在此处添加具体内容，文字尽量言简意赅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936625" y="10908665"/>
            <a:ext cx="867727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zh-CN" altLang="en-US" sz="6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在这添加页面标题内容</a:t>
            </a:r>
            <a:endParaRPr lang="zh-CN" altLang="en-US" sz="6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9" name="Google Shape;86;p19"/>
          <p:cNvSpPr txBox="1"/>
          <p:nvPr/>
        </p:nvSpPr>
        <p:spPr>
          <a:xfrm>
            <a:off x="936625" y="10041255"/>
            <a:ext cx="6882130" cy="670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i="0" u="none" strike="noStrike" cap="none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YOUR TITLE HERE</a:t>
            </a:r>
            <a:endParaRPr lang="en-US" sz="5400" b="0" i="0" u="none" strike="noStrike" cap="none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11538585" y="10196195"/>
            <a:ext cx="11412855" cy="2552065"/>
          </a:xfrm>
          <a:prstGeom prst="rect">
            <a:avLst/>
          </a:prstGeom>
          <a:noFill/>
        </p:spPr>
        <p:txBody>
          <a:bodyPr wrap="square" lIns="91423" tIns="45712" rIns="91423" bIns="45712" rtlCol="0">
            <a:spAutoFit/>
          </a:bodyPr>
          <a:p>
            <a:pPr marL="0" marR="0" lvl="0" indent="0" algn="l" defTabSz="12179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a75564e7ac7a"/>
          <p:cNvPicPr>
            <a:picLocks noChangeAspect="1"/>
          </p:cNvPicPr>
          <p:nvPr/>
        </p:nvPicPr>
        <p:blipFill>
          <a:blip r:embed="rId1"/>
          <a:srcRect r="14182"/>
          <a:stretch>
            <a:fillRect/>
          </a:stretch>
        </p:blipFill>
        <p:spPr>
          <a:xfrm>
            <a:off x="-50165" y="0"/>
            <a:ext cx="24434165" cy="1371663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65915" y="-19685"/>
            <a:ext cx="5017360" cy="13735685"/>
            <a:chOff x="-1089" y="0"/>
            <a:chExt cx="3945" cy="10800"/>
          </a:xfrm>
          <a:solidFill>
            <a:srgbClr val="F2D4E3"/>
          </a:solidFill>
        </p:grpSpPr>
        <p:sp>
          <p:nvSpPr>
            <p:cNvPr id="9" name="矩形 8"/>
            <p:cNvSpPr/>
            <p:nvPr/>
          </p:nvSpPr>
          <p:spPr>
            <a:xfrm>
              <a:off x="-1089" y="0"/>
              <a:ext cx="3945" cy="10800"/>
            </a:xfrm>
            <a:prstGeom prst="rect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 rot="5400000">
              <a:off x="-1280" y="8923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11" name="箭头: V 形 10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箭头: V 形 11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箭头: V 形 12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 rot="5400000">
              <a:off x="531" y="1665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37" name="箭头: V 形 36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箭头: V 形 37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箭头: V 形 38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327341" y="5246801"/>
            <a:ext cx="11639550" cy="5283948"/>
            <a:chOff x="16468" y="8291"/>
            <a:chExt cx="8058" cy="3658"/>
          </a:xfrm>
        </p:grpSpPr>
        <p:sp>
          <p:nvSpPr>
            <p:cNvPr id="5" name="TextBox 48"/>
            <p:cNvSpPr txBox="1"/>
            <p:nvPr/>
          </p:nvSpPr>
          <p:spPr>
            <a:xfrm>
              <a:off x="16468" y="8291"/>
              <a:ext cx="8058" cy="1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9600" b="1" spc="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输入标题</a:t>
              </a:r>
              <a:endParaRPr lang="zh-CN" altLang="en-US" sz="9600" b="1" spc="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flipV="1">
              <a:off x="19689" y="11797"/>
              <a:ext cx="1617" cy="1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6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" name="矩形 6" descr="e7d195523061f1c0130b9dbad7739bb1411217d9b761251d49627CBFB48DAC31C6542BB0BFC05E821BF38EE4B50BEA5504E3F5828901E0D285A8C8E020128A409CD875634CDBC9AF8CC12A80210E4B42285794FF72671A868F4CDC830CC313FD95E492D5B61CEDDACF505D9384983B63712AFE3BBC23EEA114C10055B67443F88C05017E2688A3CB662830D9A1BCABB4"/>
            <p:cNvSpPr/>
            <p:nvPr/>
          </p:nvSpPr>
          <p:spPr>
            <a:xfrm>
              <a:off x="16720" y="10553"/>
              <a:ext cx="7555" cy="838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策划要做到具有良好的执行性，除了需要进行周密的思考外，详细的活动安排也是必不可少的。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8189" y="9582"/>
              <a:ext cx="4617" cy="76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6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WORK REVIEW</a:t>
              </a:r>
              <a:endParaRPr lang="en-US" altLang="zh-CN" sz="6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10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14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373742" y="3558742"/>
            <a:ext cx="23994994" cy="7826056"/>
            <a:chOff x="2134" y="3286"/>
            <a:chExt cx="14932" cy="4870"/>
          </a:xfrm>
        </p:grpSpPr>
        <p:sp>
          <p:nvSpPr>
            <p:cNvPr id="20" name="íŝļiḍê"/>
            <p:cNvSpPr/>
            <p:nvPr/>
          </p:nvSpPr>
          <p:spPr>
            <a:xfrm rot="1800000">
              <a:off x="2134" y="4134"/>
              <a:ext cx="4665" cy="4022"/>
            </a:xfrm>
            <a:prstGeom prst="hexagon">
              <a:avLst>
                <a:gd name="adj" fmla="val 28912"/>
                <a:gd name="vf" fmla="val 115470"/>
              </a:avLst>
            </a:prstGeom>
            <a:solidFill>
              <a:srgbClr val="D4C2F6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96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1" name="îsḻídè"/>
            <p:cNvSpPr/>
            <p:nvPr/>
          </p:nvSpPr>
          <p:spPr>
            <a:xfrm rot="1800000">
              <a:off x="7267" y="4134"/>
              <a:ext cx="4665" cy="4022"/>
            </a:xfrm>
            <a:prstGeom prst="hexagon">
              <a:avLst>
                <a:gd name="adj" fmla="val 28912"/>
                <a:gd name="vf" fmla="val 115470"/>
              </a:avLst>
            </a:prstGeom>
            <a:solidFill>
              <a:srgbClr val="D4C2F6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96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2" name="ïSľîḍè"/>
            <p:cNvSpPr/>
            <p:nvPr/>
          </p:nvSpPr>
          <p:spPr>
            <a:xfrm rot="1800000">
              <a:off x="12401" y="4134"/>
              <a:ext cx="4665" cy="4022"/>
            </a:xfrm>
            <a:prstGeom prst="hexagon">
              <a:avLst>
                <a:gd name="adj" fmla="val 28912"/>
                <a:gd name="vf" fmla="val 115470"/>
              </a:avLst>
            </a:prstGeom>
            <a:solidFill>
              <a:srgbClr val="D4C2F6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96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3" name="iṡļïḓè"/>
            <p:cNvSpPr/>
            <p:nvPr/>
          </p:nvSpPr>
          <p:spPr>
            <a:xfrm rot="19800000" flipH="1">
              <a:off x="3766" y="3286"/>
              <a:ext cx="1422" cy="1422"/>
            </a:xfrm>
            <a:prstGeom prst="ellipse">
              <a:avLst/>
            </a:prstGeom>
            <a:solidFill>
              <a:srgbClr val="FEC6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  <a:p>
              <a:pPr algn="ctr"/>
              <a:endParaRPr lang="en-US" sz="9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4" name="îṥļïde"/>
            <p:cNvSpPr/>
            <p:nvPr/>
          </p:nvSpPr>
          <p:spPr>
            <a:xfrm flipH="1">
              <a:off x="4025" y="3664"/>
              <a:ext cx="910" cy="675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en-US" sz="4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  <a:p>
              <a:pPr algn="ctr"/>
              <a:endParaRPr lang="en-US" sz="4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3594" y="5433"/>
              <a:ext cx="1745" cy="5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770" y="6234"/>
              <a:ext cx="3436" cy="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此部分内容作为文字排版占位显示（建议使用主题字体）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7" name="iṡļïḓè"/>
            <p:cNvSpPr/>
            <p:nvPr/>
          </p:nvSpPr>
          <p:spPr>
            <a:xfrm flipH="1">
              <a:off x="8921" y="3286"/>
              <a:ext cx="1422" cy="1422"/>
            </a:xfrm>
            <a:prstGeom prst="ellipse">
              <a:avLst/>
            </a:prstGeom>
            <a:solidFill>
              <a:srgbClr val="FEC6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  <a:p>
              <a:pPr algn="ctr"/>
              <a:endParaRPr lang="en-US" sz="9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8" name="iṡļïḓè"/>
            <p:cNvSpPr/>
            <p:nvPr/>
          </p:nvSpPr>
          <p:spPr>
            <a:xfrm flipH="1">
              <a:off x="13948" y="3286"/>
              <a:ext cx="1422" cy="1422"/>
            </a:xfrm>
            <a:prstGeom prst="ellipse">
              <a:avLst/>
            </a:prstGeom>
            <a:solidFill>
              <a:srgbClr val="FEC6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  <a:p>
              <a:pPr algn="ctr"/>
              <a:endParaRPr lang="en-US" sz="96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9" name="Freeform 132"/>
            <p:cNvSpPr>
              <a:spLocks noEditPoints="1"/>
            </p:cNvSpPr>
            <p:nvPr/>
          </p:nvSpPr>
          <p:spPr bwMode="auto">
            <a:xfrm>
              <a:off x="14370" y="3734"/>
              <a:ext cx="600" cy="501"/>
            </a:xfrm>
            <a:custGeom>
              <a:avLst/>
              <a:gdLst>
                <a:gd name="T0" fmla="*/ 132 w 144"/>
                <a:gd name="T1" fmla="*/ 36 h 120"/>
                <a:gd name="T2" fmla="*/ 114 w 144"/>
                <a:gd name="T3" fmla="*/ 36 h 120"/>
                <a:gd name="T4" fmla="*/ 72 w 144"/>
                <a:gd name="T5" fmla="*/ 0 h 120"/>
                <a:gd name="T6" fmla="*/ 30 w 144"/>
                <a:gd name="T7" fmla="*/ 36 h 120"/>
                <a:gd name="T8" fmla="*/ 12 w 144"/>
                <a:gd name="T9" fmla="*/ 36 h 120"/>
                <a:gd name="T10" fmla="*/ 0 w 144"/>
                <a:gd name="T11" fmla="*/ 48 h 120"/>
                <a:gd name="T12" fmla="*/ 0 w 144"/>
                <a:gd name="T13" fmla="*/ 120 h 120"/>
                <a:gd name="T14" fmla="*/ 144 w 144"/>
                <a:gd name="T15" fmla="*/ 120 h 120"/>
                <a:gd name="T16" fmla="*/ 144 w 144"/>
                <a:gd name="T17" fmla="*/ 48 h 120"/>
                <a:gd name="T18" fmla="*/ 132 w 144"/>
                <a:gd name="T19" fmla="*/ 36 h 120"/>
                <a:gd name="T20" fmla="*/ 102 w 144"/>
                <a:gd name="T21" fmla="*/ 90 h 120"/>
                <a:gd name="T22" fmla="*/ 84 w 144"/>
                <a:gd name="T23" fmla="*/ 90 h 120"/>
                <a:gd name="T24" fmla="*/ 84 w 144"/>
                <a:gd name="T25" fmla="*/ 108 h 120"/>
                <a:gd name="T26" fmla="*/ 60 w 144"/>
                <a:gd name="T27" fmla="*/ 108 h 120"/>
                <a:gd name="T28" fmla="*/ 60 w 144"/>
                <a:gd name="T29" fmla="*/ 90 h 120"/>
                <a:gd name="T30" fmla="*/ 42 w 144"/>
                <a:gd name="T31" fmla="*/ 90 h 120"/>
                <a:gd name="T32" fmla="*/ 42 w 144"/>
                <a:gd name="T33" fmla="*/ 66 h 120"/>
                <a:gd name="T34" fmla="*/ 60 w 144"/>
                <a:gd name="T35" fmla="*/ 66 h 120"/>
                <a:gd name="T36" fmla="*/ 60 w 144"/>
                <a:gd name="T37" fmla="*/ 48 h 120"/>
                <a:gd name="T38" fmla="*/ 84 w 144"/>
                <a:gd name="T39" fmla="*/ 48 h 120"/>
                <a:gd name="T40" fmla="*/ 84 w 144"/>
                <a:gd name="T41" fmla="*/ 66 h 120"/>
                <a:gd name="T42" fmla="*/ 102 w 144"/>
                <a:gd name="T43" fmla="*/ 66 h 120"/>
                <a:gd name="T44" fmla="*/ 102 w 144"/>
                <a:gd name="T45" fmla="*/ 90 h 120"/>
                <a:gd name="T46" fmla="*/ 42 w 144"/>
                <a:gd name="T47" fmla="*/ 36 h 120"/>
                <a:gd name="T48" fmla="*/ 72 w 144"/>
                <a:gd name="T49" fmla="*/ 12 h 120"/>
                <a:gd name="T50" fmla="*/ 102 w 144"/>
                <a:gd name="T51" fmla="*/ 36 h 120"/>
                <a:gd name="T52" fmla="*/ 42 w 144"/>
                <a:gd name="T53" fmla="*/ 3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4" h="120">
                  <a:moveTo>
                    <a:pt x="132" y="36"/>
                  </a:moveTo>
                  <a:cubicBezTo>
                    <a:pt x="114" y="36"/>
                    <a:pt x="114" y="36"/>
                    <a:pt x="114" y="36"/>
                  </a:cubicBezTo>
                  <a:cubicBezTo>
                    <a:pt x="114" y="16"/>
                    <a:pt x="95" y="0"/>
                    <a:pt x="72" y="0"/>
                  </a:cubicBezTo>
                  <a:cubicBezTo>
                    <a:pt x="49" y="0"/>
                    <a:pt x="30" y="16"/>
                    <a:pt x="30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5" y="36"/>
                    <a:pt x="0" y="41"/>
                    <a:pt x="0" y="4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44" y="120"/>
                    <a:pt x="144" y="120"/>
                    <a:pt x="144" y="120"/>
                  </a:cubicBezTo>
                  <a:cubicBezTo>
                    <a:pt x="144" y="48"/>
                    <a:pt x="144" y="48"/>
                    <a:pt x="144" y="48"/>
                  </a:cubicBezTo>
                  <a:cubicBezTo>
                    <a:pt x="144" y="41"/>
                    <a:pt x="139" y="36"/>
                    <a:pt x="132" y="36"/>
                  </a:cubicBezTo>
                  <a:moveTo>
                    <a:pt x="102" y="90"/>
                  </a:moveTo>
                  <a:cubicBezTo>
                    <a:pt x="84" y="90"/>
                    <a:pt x="84" y="90"/>
                    <a:pt x="84" y="90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90"/>
                    <a:pt x="60" y="90"/>
                    <a:pt x="60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102" y="66"/>
                    <a:pt x="102" y="66"/>
                    <a:pt x="102" y="66"/>
                  </a:cubicBezTo>
                  <a:lnTo>
                    <a:pt x="102" y="90"/>
                  </a:lnTo>
                  <a:close/>
                  <a:moveTo>
                    <a:pt x="42" y="36"/>
                  </a:moveTo>
                  <a:cubicBezTo>
                    <a:pt x="42" y="23"/>
                    <a:pt x="55" y="12"/>
                    <a:pt x="72" y="12"/>
                  </a:cubicBezTo>
                  <a:cubicBezTo>
                    <a:pt x="89" y="12"/>
                    <a:pt x="102" y="23"/>
                    <a:pt x="102" y="36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96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3" name="Freeform 383"/>
            <p:cNvSpPr/>
            <p:nvPr/>
          </p:nvSpPr>
          <p:spPr bwMode="auto">
            <a:xfrm>
              <a:off x="9256" y="3584"/>
              <a:ext cx="688" cy="651"/>
            </a:xfrm>
            <a:custGeom>
              <a:avLst/>
              <a:gdLst>
                <a:gd name="T0" fmla="*/ 164 w 165"/>
                <a:gd name="T1" fmla="*/ 131 h 156"/>
                <a:gd name="T2" fmla="*/ 145 w 165"/>
                <a:gd name="T3" fmla="*/ 119 h 156"/>
                <a:gd name="T4" fmla="*/ 119 w 165"/>
                <a:gd name="T5" fmla="*/ 108 h 156"/>
                <a:gd name="T6" fmla="*/ 112 w 165"/>
                <a:gd name="T7" fmla="*/ 106 h 156"/>
                <a:gd name="T8" fmla="*/ 105 w 165"/>
                <a:gd name="T9" fmla="*/ 94 h 156"/>
                <a:gd name="T10" fmla="*/ 101 w 165"/>
                <a:gd name="T11" fmla="*/ 94 h 156"/>
                <a:gd name="T12" fmla="*/ 105 w 165"/>
                <a:gd name="T13" fmla="*/ 85 h 156"/>
                <a:gd name="T14" fmla="*/ 107 w 165"/>
                <a:gd name="T15" fmla="*/ 74 h 156"/>
                <a:gd name="T16" fmla="*/ 112 w 165"/>
                <a:gd name="T17" fmla="*/ 70 h 156"/>
                <a:gd name="T18" fmla="*/ 114 w 165"/>
                <a:gd name="T19" fmla="*/ 63 h 156"/>
                <a:gd name="T20" fmla="*/ 114 w 165"/>
                <a:gd name="T21" fmla="*/ 51 h 156"/>
                <a:gd name="T22" fmla="*/ 112 w 165"/>
                <a:gd name="T23" fmla="*/ 46 h 156"/>
                <a:gd name="T24" fmla="*/ 113 w 165"/>
                <a:gd name="T25" fmla="*/ 30 h 156"/>
                <a:gd name="T26" fmla="*/ 111 w 165"/>
                <a:gd name="T27" fmla="*/ 19 h 156"/>
                <a:gd name="T28" fmla="*/ 107 w 165"/>
                <a:gd name="T29" fmla="*/ 12 h 156"/>
                <a:gd name="T30" fmla="*/ 102 w 165"/>
                <a:gd name="T31" fmla="*/ 11 h 156"/>
                <a:gd name="T32" fmla="*/ 99 w 165"/>
                <a:gd name="T33" fmla="*/ 8 h 156"/>
                <a:gd name="T34" fmla="*/ 64 w 165"/>
                <a:gd name="T35" fmla="*/ 9 h 156"/>
                <a:gd name="T36" fmla="*/ 51 w 165"/>
                <a:gd name="T37" fmla="*/ 46 h 156"/>
                <a:gd name="T38" fmla="*/ 49 w 165"/>
                <a:gd name="T39" fmla="*/ 53 h 156"/>
                <a:gd name="T40" fmla="*/ 54 w 165"/>
                <a:gd name="T41" fmla="*/ 72 h 156"/>
                <a:gd name="T42" fmla="*/ 58 w 165"/>
                <a:gd name="T43" fmla="*/ 73 h 156"/>
                <a:gd name="T44" fmla="*/ 59 w 165"/>
                <a:gd name="T45" fmla="*/ 86 h 156"/>
                <a:gd name="T46" fmla="*/ 63 w 165"/>
                <a:gd name="T47" fmla="*/ 94 h 156"/>
                <a:gd name="T48" fmla="*/ 60 w 165"/>
                <a:gd name="T49" fmla="*/ 94 h 156"/>
                <a:gd name="T50" fmla="*/ 53 w 165"/>
                <a:gd name="T51" fmla="*/ 106 h 156"/>
                <a:gd name="T52" fmla="*/ 46 w 165"/>
                <a:gd name="T53" fmla="*/ 108 h 156"/>
                <a:gd name="T54" fmla="*/ 20 w 165"/>
                <a:gd name="T55" fmla="*/ 119 h 156"/>
                <a:gd name="T56" fmla="*/ 1 w 165"/>
                <a:gd name="T57" fmla="*/ 131 h 156"/>
                <a:gd name="T58" fmla="*/ 0 w 165"/>
                <a:gd name="T59" fmla="*/ 156 h 156"/>
                <a:gd name="T60" fmla="*/ 72 w 165"/>
                <a:gd name="T61" fmla="*/ 156 h 156"/>
                <a:gd name="T62" fmla="*/ 78 w 165"/>
                <a:gd name="T63" fmla="*/ 120 h 156"/>
                <a:gd name="T64" fmla="*/ 73 w 165"/>
                <a:gd name="T65" fmla="*/ 111 h 156"/>
                <a:gd name="T66" fmla="*/ 83 w 165"/>
                <a:gd name="T67" fmla="*/ 106 h 156"/>
                <a:gd name="T68" fmla="*/ 92 w 165"/>
                <a:gd name="T69" fmla="*/ 111 h 156"/>
                <a:gd name="T70" fmla="*/ 87 w 165"/>
                <a:gd name="T71" fmla="*/ 120 h 156"/>
                <a:gd name="T72" fmla="*/ 96 w 165"/>
                <a:gd name="T73" fmla="*/ 156 h 156"/>
                <a:gd name="T74" fmla="*/ 164 w 165"/>
                <a:gd name="T75" fmla="*/ 156 h 156"/>
                <a:gd name="T76" fmla="*/ 164 w 165"/>
                <a:gd name="T77" fmla="*/ 13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156">
                  <a:moveTo>
                    <a:pt x="164" y="131"/>
                  </a:moveTo>
                  <a:cubicBezTo>
                    <a:pt x="161" y="123"/>
                    <a:pt x="152" y="122"/>
                    <a:pt x="145" y="119"/>
                  </a:cubicBezTo>
                  <a:cubicBezTo>
                    <a:pt x="137" y="115"/>
                    <a:pt x="127" y="111"/>
                    <a:pt x="119" y="108"/>
                  </a:cubicBezTo>
                  <a:cubicBezTo>
                    <a:pt x="117" y="107"/>
                    <a:pt x="114" y="107"/>
                    <a:pt x="112" y="106"/>
                  </a:cubicBezTo>
                  <a:cubicBezTo>
                    <a:pt x="109" y="104"/>
                    <a:pt x="107" y="98"/>
                    <a:pt x="105" y="94"/>
                  </a:cubicBezTo>
                  <a:cubicBezTo>
                    <a:pt x="104" y="94"/>
                    <a:pt x="102" y="94"/>
                    <a:pt x="101" y="94"/>
                  </a:cubicBezTo>
                  <a:cubicBezTo>
                    <a:pt x="101" y="89"/>
                    <a:pt x="104" y="89"/>
                    <a:pt x="105" y="85"/>
                  </a:cubicBezTo>
                  <a:cubicBezTo>
                    <a:pt x="106" y="81"/>
                    <a:pt x="105" y="77"/>
                    <a:pt x="107" y="74"/>
                  </a:cubicBezTo>
                  <a:cubicBezTo>
                    <a:pt x="108" y="72"/>
                    <a:pt x="111" y="72"/>
                    <a:pt x="112" y="70"/>
                  </a:cubicBezTo>
                  <a:cubicBezTo>
                    <a:pt x="113" y="68"/>
                    <a:pt x="114" y="65"/>
                    <a:pt x="114" y="63"/>
                  </a:cubicBezTo>
                  <a:cubicBezTo>
                    <a:pt x="115" y="60"/>
                    <a:pt x="116" y="55"/>
                    <a:pt x="114" y="51"/>
                  </a:cubicBezTo>
                  <a:cubicBezTo>
                    <a:pt x="113" y="49"/>
                    <a:pt x="112" y="49"/>
                    <a:pt x="112" y="46"/>
                  </a:cubicBezTo>
                  <a:cubicBezTo>
                    <a:pt x="111" y="43"/>
                    <a:pt x="113" y="33"/>
                    <a:pt x="113" y="30"/>
                  </a:cubicBezTo>
                  <a:cubicBezTo>
                    <a:pt x="113" y="25"/>
                    <a:pt x="113" y="24"/>
                    <a:pt x="111" y="19"/>
                  </a:cubicBezTo>
                  <a:cubicBezTo>
                    <a:pt x="111" y="19"/>
                    <a:pt x="110" y="14"/>
                    <a:pt x="107" y="12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86" y="0"/>
                    <a:pt x="71" y="6"/>
                    <a:pt x="64" y="9"/>
                  </a:cubicBezTo>
                  <a:cubicBezTo>
                    <a:pt x="53" y="12"/>
                    <a:pt x="46" y="23"/>
                    <a:pt x="51" y="46"/>
                  </a:cubicBezTo>
                  <a:cubicBezTo>
                    <a:pt x="52" y="49"/>
                    <a:pt x="49" y="51"/>
                    <a:pt x="49" y="53"/>
                  </a:cubicBezTo>
                  <a:cubicBezTo>
                    <a:pt x="50" y="58"/>
                    <a:pt x="50" y="69"/>
                    <a:pt x="54" y="72"/>
                  </a:cubicBezTo>
                  <a:cubicBezTo>
                    <a:pt x="54" y="72"/>
                    <a:pt x="58" y="73"/>
                    <a:pt x="58" y="73"/>
                  </a:cubicBezTo>
                  <a:cubicBezTo>
                    <a:pt x="58" y="77"/>
                    <a:pt x="58" y="82"/>
                    <a:pt x="59" y="86"/>
                  </a:cubicBezTo>
                  <a:cubicBezTo>
                    <a:pt x="60" y="89"/>
                    <a:pt x="63" y="89"/>
                    <a:pt x="63" y="94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58" y="98"/>
                    <a:pt x="56" y="104"/>
                    <a:pt x="53" y="106"/>
                  </a:cubicBezTo>
                  <a:cubicBezTo>
                    <a:pt x="51" y="107"/>
                    <a:pt x="48" y="107"/>
                    <a:pt x="46" y="108"/>
                  </a:cubicBezTo>
                  <a:cubicBezTo>
                    <a:pt x="38" y="111"/>
                    <a:pt x="28" y="115"/>
                    <a:pt x="20" y="119"/>
                  </a:cubicBezTo>
                  <a:cubicBezTo>
                    <a:pt x="13" y="122"/>
                    <a:pt x="4" y="123"/>
                    <a:pt x="1" y="131"/>
                  </a:cubicBezTo>
                  <a:cubicBezTo>
                    <a:pt x="1" y="136"/>
                    <a:pt x="0" y="149"/>
                    <a:pt x="0" y="156"/>
                  </a:cubicBezTo>
                  <a:cubicBezTo>
                    <a:pt x="72" y="156"/>
                    <a:pt x="72" y="156"/>
                    <a:pt x="72" y="156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83" y="106"/>
                    <a:pt x="83" y="106"/>
                    <a:pt x="83" y="106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96" y="156"/>
                    <a:pt x="96" y="156"/>
                    <a:pt x="96" y="156"/>
                  </a:cubicBezTo>
                  <a:cubicBezTo>
                    <a:pt x="164" y="156"/>
                    <a:pt x="164" y="156"/>
                    <a:pt x="164" y="156"/>
                  </a:cubicBezTo>
                  <a:cubicBezTo>
                    <a:pt x="165" y="149"/>
                    <a:pt x="164" y="136"/>
                    <a:pt x="164" y="1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96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8661" y="5433"/>
              <a:ext cx="1745" cy="5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7837" y="6234"/>
              <a:ext cx="3436" cy="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此部分内容作为文字排版占位显示（建议使用主题字体）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3776" y="5433"/>
              <a:ext cx="1745" cy="5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标题文本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2952" y="6234"/>
              <a:ext cx="3436" cy="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此部分内容作为文字排版占位显示（建议使用主题字体）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10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14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812693" y="2526030"/>
            <a:ext cx="23089554" cy="9358077"/>
            <a:chOff x="1756" y="2342"/>
            <a:chExt cx="15917" cy="6451"/>
          </a:xfrm>
        </p:grpSpPr>
        <p:sp>
          <p:nvSpPr>
            <p:cNvPr id="6" name="íSḷîḑè"/>
            <p:cNvSpPr/>
            <p:nvPr/>
          </p:nvSpPr>
          <p:spPr>
            <a:xfrm>
              <a:off x="9019" y="4147"/>
              <a:ext cx="1161" cy="1161"/>
            </a:xfrm>
            <a:prstGeom prst="ellipse">
              <a:avLst/>
            </a:prstGeom>
            <a:solidFill>
              <a:srgbClr val="FEC6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" name="ïS1íḓe"/>
            <p:cNvSpPr/>
            <p:nvPr/>
          </p:nvSpPr>
          <p:spPr>
            <a:xfrm>
              <a:off x="9019" y="2466"/>
              <a:ext cx="1161" cy="1161"/>
            </a:xfrm>
            <a:prstGeom prst="ellipse">
              <a:avLst/>
            </a:pr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9" name="îṩ1îďé"/>
            <p:cNvSpPr/>
            <p:nvPr/>
          </p:nvSpPr>
          <p:spPr>
            <a:xfrm>
              <a:off x="9019" y="7543"/>
              <a:ext cx="1161" cy="1161"/>
            </a:xfrm>
            <a:prstGeom prst="ellipse">
              <a:avLst/>
            </a:pr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2" name="ïśḻíḓê"/>
            <p:cNvSpPr/>
            <p:nvPr/>
          </p:nvSpPr>
          <p:spPr>
            <a:xfrm>
              <a:off x="9019" y="5826"/>
              <a:ext cx="1161" cy="1161"/>
            </a:xfrm>
            <a:prstGeom prst="ellipse">
              <a:avLst/>
            </a:pr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grpSp>
          <p:nvGrpSpPr>
            <p:cNvPr id="16" name="íṣļíḓé"/>
            <p:cNvGrpSpPr/>
            <p:nvPr/>
          </p:nvGrpSpPr>
          <p:grpSpPr>
            <a:xfrm>
              <a:off x="9547" y="3757"/>
              <a:ext cx="229" cy="208"/>
              <a:chOff x="5993654" y="2335817"/>
              <a:chExt cx="170400" cy="154874"/>
            </a:xfrm>
          </p:grpSpPr>
          <p:cxnSp>
            <p:nvCxnSpPr>
              <p:cNvPr id="17" name="Straight Connector 76"/>
              <p:cNvCxnSpPr/>
              <p:nvPr/>
            </p:nvCxnSpPr>
            <p:spPr>
              <a:xfrm rot="8100000">
                <a:off x="6009179" y="2412287"/>
                <a:ext cx="15487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77"/>
              <p:cNvCxnSpPr/>
              <p:nvPr/>
            </p:nvCxnSpPr>
            <p:spPr>
              <a:xfrm rot="8100000">
                <a:off x="5993654" y="2335817"/>
                <a:ext cx="0" cy="15487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ïsļîḋe"/>
            <p:cNvGrpSpPr/>
            <p:nvPr/>
          </p:nvGrpSpPr>
          <p:grpSpPr>
            <a:xfrm>
              <a:off x="9547" y="5450"/>
              <a:ext cx="229" cy="208"/>
              <a:chOff x="5993654" y="3593341"/>
              <a:chExt cx="170400" cy="154874"/>
            </a:xfrm>
          </p:grpSpPr>
          <p:cxnSp>
            <p:nvCxnSpPr>
              <p:cNvPr id="30" name="Straight Connector 78"/>
              <p:cNvCxnSpPr/>
              <p:nvPr/>
            </p:nvCxnSpPr>
            <p:spPr>
              <a:xfrm rot="8100000">
                <a:off x="6009179" y="3669811"/>
                <a:ext cx="15487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79"/>
              <p:cNvCxnSpPr/>
              <p:nvPr/>
            </p:nvCxnSpPr>
            <p:spPr>
              <a:xfrm rot="8100000">
                <a:off x="5993654" y="3593341"/>
                <a:ext cx="0" cy="15487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" name="ïşlíďé"/>
            <p:cNvGrpSpPr/>
            <p:nvPr/>
          </p:nvGrpSpPr>
          <p:grpSpPr>
            <a:xfrm>
              <a:off x="9537" y="7174"/>
              <a:ext cx="229" cy="208"/>
              <a:chOff x="5993654" y="4874047"/>
              <a:chExt cx="170398" cy="154874"/>
            </a:xfrm>
          </p:grpSpPr>
          <p:cxnSp>
            <p:nvCxnSpPr>
              <p:cNvPr id="33" name="Straight Connector 80"/>
              <p:cNvCxnSpPr/>
              <p:nvPr/>
            </p:nvCxnSpPr>
            <p:spPr>
              <a:xfrm rot="8100000">
                <a:off x="6009177" y="4950518"/>
                <a:ext cx="154875" cy="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81"/>
              <p:cNvCxnSpPr/>
              <p:nvPr/>
            </p:nvCxnSpPr>
            <p:spPr>
              <a:xfrm rot="8100000">
                <a:off x="5993654" y="4874047"/>
                <a:ext cx="0" cy="15487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Freeform 5"/>
            <p:cNvSpPr/>
            <p:nvPr/>
          </p:nvSpPr>
          <p:spPr bwMode="auto">
            <a:xfrm>
              <a:off x="9360" y="2813"/>
              <a:ext cx="456" cy="456"/>
            </a:xfrm>
            <a:custGeom>
              <a:avLst/>
              <a:gdLst>
                <a:gd name="T0" fmla="*/ 269 w 312"/>
                <a:gd name="T1" fmla="*/ 113 h 312"/>
                <a:gd name="T2" fmla="*/ 269 w 312"/>
                <a:gd name="T3" fmla="*/ 14 h 312"/>
                <a:gd name="T4" fmla="*/ 212 w 312"/>
                <a:gd name="T5" fmla="*/ 14 h 312"/>
                <a:gd name="T6" fmla="*/ 212 w 312"/>
                <a:gd name="T7" fmla="*/ 56 h 312"/>
                <a:gd name="T8" fmla="*/ 156 w 312"/>
                <a:gd name="T9" fmla="*/ 0 h 312"/>
                <a:gd name="T10" fmla="*/ 0 w 312"/>
                <a:gd name="T11" fmla="*/ 156 h 312"/>
                <a:gd name="T12" fmla="*/ 28 w 312"/>
                <a:gd name="T13" fmla="*/ 156 h 312"/>
                <a:gd name="T14" fmla="*/ 28 w 312"/>
                <a:gd name="T15" fmla="*/ 312 h 312"/>
                <a:gd name="T16" fmla="*/ 113 w 312"/>
                <a:gd name="T17" fmla="*/ 312 h 312"/>
                <a:gd name="T18" fmla="*/ 113 w 312"/>
                <a:gd name="T19" fmla="*/ 184 h 312"/>
                <a:gd name="T20" fmla="*/ 198 w 312"/>
                <a:gd name="T21" fmla="*/ 184 h 312"/>
                <a:gd name="T22" fmla="*/ 198 w 312"/>
                <a:gd name="T23" fmla="*/ 312 h 312"/>
                <a:gd name="T24" fmla="*/ 283 w 312"/>
                <a:gd name="T25" fmla="*/ 312 h 312"/>
                <a:gd name="T26" fmla="*/ 283 w 312"/>
                <a:gd name="T27" fmla="*/ 156 h 312"/>
                <a:gd name="T28" fmla="*/ 312 w 312"/>
                <a:gd name="T29" fmla="*/ 156 h 312"/>
                <a:gd name="T30" fmla="*/ 269 w 312"/>
                <a:gd name="T31" fmla="*/ 113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2" h="312">
                  <a:moveTo>
                    <a:pt x="269" y="113"/>
                  </a:moveTo>
                  <a:lnTo>
                    <a:pt x="269" y="14"/>
                  </a:lnTo>
                  <a:lnTo>
                    <a:pt x="212" y="14"/>
                  </a:lnTo>
                  <a:lnTo>
                    <a:pt x="212" y="56"/>
                  </a:lnTo>
                  <a:lnTo>
                    <a:pt x="156" y="0"/>
                  </a:lnTo>
                  <a:lnTo>
                    <a:pt x="0" y="156"/>
                  </a:lnTo>
                  <a:lnTo>
                    <a:pt x="28" y="156"/>
                  </a:lnTo>
                  <a:lnTo>
                    <a:pt x="28" y="312"/>
                  </a:lnTo>
                  <a:lnTo>
                    <a:pt x="113" y="312"/>
                  </a:lnTo>
                  <a:lnTo>
                    <a:pt x="113" y="184"/>
                  </a:lnTo>
                  <a:lnTo>
                    <a:pt x="198" y="184"/>
                  </a:lnTo>
                  <a:lnTo>
                    <a:pt x="198" y="312"/>
                  </a:lnTo>
                  <a:lnTo>
                    <a:pt x="283" y="312"/>
                  </a:lnTo>
                  <a:lnTo>
                    <a:pt x="283" y="156"/>
                  </a:lnTo>
                  <a:lnTo>
                    <a:pt x="312" y="156"/>
                  </a:lnTo>
                  <a:lnTo>
                    <a:pt x="269" y="1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6" name="Rectangle 6"/>
            <p:cNvSpPr>
              <a:spLocks noChangeArrowheads="1"/>
            </p:cNvSpPr>
            <p:nvPr/>
          </p:nvSpPr>
          <p:spPr bwMode="auto">
            <a:xfrm>
              <a:off x="9546" y="3102"/>
              <a:ext cx="83" cy="1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7" name="Rectangle 7"/>
            <p:cNvSpPr>
              <a:spLocks noChangeArrowheads="1"/>
            </p:cNvSpPr>
            <p:nvPr/>
          </p:nvSpPr>
          <p:spPr bwMode="auto">
            <a:xfrm>
              <a:off x="9746" y="3302"/>
              <a:ext cx="83" cy="1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8" name="Rectangle 8"/>
            <p:cNvSpPr>
              <a:spLocks noChangeArrowheads="1"/>
            </p:cNvSpPr>
            <p:nvPr/>
          </p:nvSpPr>
          <p:spPr bwMode="auto">
            <a:xfrm>
              <a:off x="9946" y="3502"/>
              <a:ext cx="83" cy="1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0146" y="3702"/>
              <a:ext cx="83" cy="1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9327" y="4483"/>
              <a:ext cx="501" cy="497"/>
            </a:xfrm>
            <a:custGeom>
              <a:avLst/>
              <a:gdLst>
                <a:gd name="T0" fmla="*/ 140 w 145"/>
                <a:gd name="T1" fmla="*/ 124 h 144"/>
                <a:gd name="T2" fmla="*/ 106 w 145"/>
                <a:gd name="T3" fmla="*/ 89 h 144"/>
                <a:gd name="T4" fmla="*/ 105 w 145"/>
                <a:gd name="T5" fmla="*/ 88 h 144"/>
                <a:gd name="T6" fmla="*/ 114 w 145"/>
                <a:gd name="T7" fmla="*/ 57 h 144"/>
                <a:gd name="T8" fmla="*/ 57 w 145"/>
                <a:gd name="T9" fmla="*/ 0 h 144"/>
                <a:gd name="T10" fmla="*/ 0 w 145"/>
                <a:gd name="T11" fmla="*/ 57 h 144"/>
                <a:gd name="T12" fmla="*/ 57 w 145"/>
                <a:gd name="T13" fmla="*/ 114 h 144"/>
                <a:gd name="T14" fmla="*/ 88 w 145"/>
                <a:gd name="T15" fmla="*/ 105 h 144"/>
                <a:gd name="T16" fmla="*/ 89 w 145"/>
                <a:gd name="T17" fmla="*/ 106 h 144"/>
                <a:gd name="T18" fmla="*/ 124 w 145"/>
                <a:gd name="T19" fmla="*/ 140 h 144"/>
                <a:gd name="T20" fmla="*/ 132 w 145"/>
                <a:gd name="T21" fmla="*/ 144 h 144"/>
                <a:gd name="T22" fmla="*/ 140 w 145"/>
                <a:gd name="T23" fmla="*/ 140 h 144"/>
                <a:gd name="T24" fmla="*/ 140 w 145"/>
                <a:gd name="T25" fmla="*/ 124 h 144"/>
                <a:gd name="T26" fmla="*/ 57 w 145"/>
                <a:gd name="T27" fmla="*/ 96 h 144"/>
                <a:gd name="T28" fmla="*/ 18 w 145"/>
                <a:gd name="T29" fmla="*/ 57 h 144"/>
                <a:gd name="T30" fmla="*/ 57 w 145"/>
                <a:gd name="T31" fmla="*/ 18 h 144"/>
                <a:gd name="T32" fmla="*/ 96 w 145"/>
                <a:gd name="T33" fmla="*/ 57 h 144"/>
                <a:gd name="T34" fmla="*/ 57 w 145"/>
                <a:gd name="T35" fmla="*/ 9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5" h="144">
                  <a:moveTo>
                    <a:pt x="140" y="124"/>
                  </a:moveTo>
                  <a:cubicBezTo>
                    <a:pt x="106" y="89"/>
                    <a:pt x="106" y="89"/>
                    <a:pt x="106" y="89"/>
                  </a:cubicBezTo>
                  <a:cubicBezTo>
                    <a:pt x="106" y="89"/>
                    <a:pt x="105" y="88"/>
                    <a:pt x="105" y="88"/>
                  </a:cubicBezTo>
                  <a:cubicBezTo>
                    <a:pt x="111" y="79"/>
                    <a:pt x="114" y="68"/>
                    <a:pt x="114" y="57"/>
                  </a:cubicBezTo>
                  <a:cubicBezTo>
                    <a:pt x="114" y="26"/>
                    <a:pt x="88" y="0"/>
                    <a:pt x="57" y="0"/>
                  </a:cubicBezTo>
                  <a:cubicBezTo>
                    <a:pt x="26" y="0"/>
                    <a:pt x="0" y="26"/>
                    <a:pt x="0" y="57"/>
                  </a:cubicBezTo>
                  <a:cubicBezTo>
                    <a:pt x="0" y="88"/>
                    <a:pt x="26" y="114"/>
                    <a:pt x="57" y="114"/>
                  </a:cubicBezTo>
                  <a:cubicBezTo>
                    <a:pt x="68" y="114"/>
                    <a:pt x="79" y="111"/>
                    <a:pt x="88" y="105"/>
                  </a:cubicBezTo>
                  <a:cubicBezTo>
                    <a:pt x="88" y="105"/>
                    <a:pt x="89" y="106"/>
                    <a:pt x="89" y="106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6" y="143"/>
                    <a:pt x="129" y="144"/>
                    <a:pt x="132" y="144"/>
                  </a:cubicBezTo>
                  <a:cubicBezTo>
                    <a:pt x="135" y="144"/>
                    <a:pt x="138" y="143"/>
                    <a:pt x="140" y="140"/>
                  </a:cubicBezTo>
                  <a:cubicBezTo>
                    <a:pt x="145" y="136"/>
                    <a:pt x="145" y="128"/>
                    <a:pt x="140" y="124"/>
                  </a:cubicBezTo>
                  <a:moveTo>
                    <a:pt x="57" y="96"/>
                  </a:moveTo>
                  <a:cubicBezTo>
                    <a:pt x="36" y="96"/>
                    <a:pt x="18" y="78"/>
                    <a:pt x="18" y="57"/>
                  </a:cubicBezTo>
                  <a:cubicBezTo>
                    <a:pt x="18" y="35"/>
                    <a:pt x="36" y="18"/>
                    <a:pt x="57" y="18"/>
                  </a:cubicBezTo>
                  <a:cubicBezTo>
                    <a:pt x="78" y="18"/>
                    <a:pt x="96" y="35"/>
                    <a:pt x="96" y="57"/>
                  </a:cubicBezTo>
                  <a:cubicBezTo>
                    <a:pt x="96" y="78"/>
                    <a:pt x="78" y="96"/>
                    <a:pt x="57" y="9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1" name="Freeform 17"/>
            <p:cNvSpPr>
              <a:spLocks noEditPoints="1"/>
            </p:cNvSpPr>
            <p:nvPr/>
          </p:nvSpPr>
          <p:spPr bwMode="auto">
            <a:xfrm>
              <a:off x="9422" y="6182"/>
              <a:ext cx="332" cy="539"/>
            </a:xfrm>
            <a:custGeom>
              <a:avLst/>
              <a:gdLst>
                <a:gd name="T0" fmla="*/ 96 w 96"/>
                <a:gd name="T1" fmla="*/ 48 h 156"/>
                <a:gd name="T2" fmla="*/ 48 w 96"/>
                <a:gd name="T3" fmla="*/ 0 h 156"/>
                <a:gd name="T4" fmla="*/ 0 w 96"/>
                <a:gd name="T5" fmla="*/ 48 h 156"/>
                <a:gd name="T6" fmla="*/ 6 w 96"/>
                <a:gd name="T7" fmla="*/ 72 h 156"/>
                <a:gd name="T8" fmla="*/ 6 w 96"/>
                <a:gd name="T9" fmla="*/ 72 h 156"/>
                <a:gd name="T10" fmla="*/ 48 w 96"/>
                <a:gd name="T11" fmla="*/ 156 h 156"/>
                <a:gd name="T12" fmla="*/ 90 w 96"/>
                <a:gd name="T13" fmla="*/ 72 h 156"/>
                <a:gd name="T14" fmla="*/ 90 w 96"/>
                <a:gd name="T15" fmla="*/ 72 h 156"/>
                <a:gd name="T16" fmla="*/ 96 w 96"/>
                <a:gd name="T17" fmla="*/ 48 h 156"/>
                <a:gd name="T18" fmla="*/ 48 w 96"/>
                <a:gd name="T19" fmla="*/ 72 h 156"/>
                <a:gd name="T20" fmla="*/ 24 w 96"/>
                <a:gd name="T21" fmla="*/ 48 h 156"/>
                <a:gd name="T22" fmla="*/ 48 w 96"/>
                <a:gd name="T23" fmla="*/ 24 h 156"/>
                <a:gd name="T24" fmla="*/ 72 w 96"/>
                <a:gd name="T25" fmla="*/ 48 h 156"/>
                <a:gd name="T26" fmla="*/ 48 w 96"/>
                <a:gd name="T27" fmla="*/ 7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6" h="156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57"/>
                    <a:pt x="2" y="65"/>
                    <a:pt x="6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4" y="65"/>
                    <a:pt x="96" y="57"/>
                    <a:pt x="96" y="48"/>
                  </a:cubicBezTo>
                  <a:moveTo>
                    <a:pt x="48" y="72"/>
                  </a:moveTo>
                  <a:cubicBezTo>
                    <a:pt x="35" y="72"/>
                    <a:pt x="24" y="61"/>
                    <a:pt x="24" y="48"/>
                  </a:cubicBezTo>
                  <a:cubicBezTo>
                    <a:pt x="24" y="35"/>
                    <a:pt x="35" y="24"/>
                    <a:pt x="48" y="24"/>
                  </a:cubicBezTo>
                  <a:cubicBezTo>
                    <a:pt x="61" y="24"/>
                    <a:pt x="72" y="35"/>
                    <a:pt x="72" y="48"/>
                  </a:cubicBezTo>
                  <a:cubicBezTo>
                    <a:pt x="72" y="61"/>
                    <a:pt x="61" y="72"/>
                    <a:pt x="48" y="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2" name="Freeform 60"/>
            <p:cNvSpPr/>
            <p:nvPr/>
          </p:nvSpPr>
          <p:spPr bwMode="auto">
            <a:xfrm>
              <a:off x="9389" y="7958"/>
              <a:ext cx="463" cy="194"/>
            </a:xfrm>
            <a:custGeom>
              <a:avLst/>
              <a:gdLst>
                <a:gd name="T0" fmla="*/ 67 w 134"/>
                <a:gd name="T1" fmla="*/ 56 h 56"/>
                <a:gd name="T2" fmla="*/ 134 w 134"/>
                <a:gd name="T3" fmla="*/ 0 h 56"/>
                <a:gd name="T4" fmla="*/ 133 w 134"/>
                <a:gd name="T5" fmla="*/ 0 h 56"/>
                <a:gd name="T6" fmla="*/ 1 w 134"/>
                <a:gd name="T7" fmla="*/ 0 h 56"/>
                <a:gd name="T8" fmla="*/ 0 w 134"/>
                <a:gd name="T9" fmla="*/ 0 h 56"/>
                <a:gd name="T10" fmla="*/ 67 w 134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4" h="56">
                  <a:moveTo>
                    <a:pt x="67" y="56"/>
                  </a:moveTo>
                  <a:cubicBezTo>
                    <a:pt x="134" y="0"/>
                    <a:pt x="134" y="0"/>
                    <a:pt x="134" y="0"/>
                  </a:cubicBezTo>
                  <a:cubicBezTo>
                    <a:pt x="134" y="0"/>
                    <a:pt x="133" y="0"/>
                    <a:pt x="13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lnTo>
                    <a:pt x="67" y="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5" name="Freeform 61"/>
            <p:cNvSpPr/>
            <p:nvPr/>
          </p:nvSpPr>
          <p:spPr bwMode="auto">
            <a:xfrm>
              <a:off x="9703" y="7972"/>
              <a:ext cx="167" cy="301"/>
            </a:xfrm>
            <a:custGeom>
              <a:avLst/>
              <a:gdLst>
                <a:gd name="T0" fmla="*/ 48 w 48"/>
                <a:gd name="T1" fmla="*/ 2 h 87"/>
                <a:gd name="T2" fmla="*/ 48 w 48"/>
                <a:gd name="T3" fmla="*/ 0 h 87"/>
                <a:gd name="T4" fmla="*/ 0 w 48"/>
                <a:gd name="T5" fmla="*/ 40 h 87"/>
                <a:gd name="T6" fmla="*/ 48 w 48"/>
                <a:gd name="T7" fmla="*/ 87 h 87"/>
                <a:gd name="T8" fmla="*/ 48 w 48"/>
                <a:gd name="T9" fmla="*/ 86 h 87"/>
                <a:gd name="T10" fmla="*/ 48 w 48"/>
                <a:gd name="T11" fmla="*/ 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87">
                  <a:moveTo>
                    <a:pt x="48" y="2"/>
                  </a:moveTo>
                  <a:cubicBezTo>
                    <a:pt x="48" y="1"/>
                    <a:pt x="48" y="1"/>
                    <a:pt x="48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6"/>
                  </a:cubicBezTo>
                  <a:lnTo>
                    <a:pt x="48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6" name="Freeform 62"/>
            <p:cNvSpPr/>
            <p:nvPr/>
          </p:nvSpPr>
          <p:spPr bwMode="auto">
            <a:xfrm>
              <a:off x="9372" y="7972"/>
              <a:ext cx="167" cy="301"/>
            </a:xfrm>
            <a:custGeom>
              <a:avLst/>
              <a:gdLst>
                <a:gd name="T0" fmla="*/ 0 w 48"/>
                <a:gd name="T1" fmla="*/ 0 h 87"/>
                <a:gd name="T2" fmla="*/ 0 w 48"/>
                <a:gd name="T3" fmla="*/ 2 h 87"/>
                <a:gd name="T4" fmla="*/ 0 w 48"/>
                <a:gd name="T5" fmla="*/ 86 h 87"/>
                <a:gd name="T6" fmla="*/ 0 w 48"/>
                <a:gd name="T7" fmla="*/ 87 h 87"/>
                <a:gd name="T8" fmla="*/ 48 w 48"/>
                <a:gd name="T9" fmla="*/ 40 h 87"/>
                <a:gd name="T10" fmla="*/ 0 w 48"/>
                <a:gd name="T11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87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48" y="40"/>
                    <a:pt x="48" y="40"/>
                    <a:pt x="48" y="4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7" name="Freeform 63"/>
            <p:cNvSpPr/>
            <p:nvPr/>
          </p:nvSpPr>
          <p:spPr bwMode="auto">
            <a:xfrm>
              <a:off x="9389" y="8124"/>
              <a:ext cx="463" cy="165"/>
            </a:xfrm>
            <a:custGeom>
              <a:avLst/>
              <a:gdLst>
                <a:gd name="T0" fmla="*/ 86 w 134"/>
                <a:gd name="T1" fmla="*/ 0 h 48"/>
                <a:gd name="T2" fmla="*/ 69 w 134"/>
                <a:gd name="T3" fmla="*/ 14 h 48"/>
                <a:gd name="T4" fmla="*/ 67 w 134"/>
                <a:gd name="T5" fmla="*/ 15 h 48"/>
                <a:gd name="T6" fmla="*/ 65 w 134"/>
                <a:gd name="T7" fmla="*/ 14 h 48"/>
                <a:gd name="T8" fmla="*/ 48 w 134"/>
                <a:gd name="T9" fmla="*/ 0 h 48"/>
                <a:gd name="T10" fmla="*/ 0 w 134"/>
                <a:gd name="T11" fmla="*/ 48 h 48"/>
                <a:gd name="T12" fmla="*/ 1 w 134"/>
                <a:gd name="T13" fmla="*/ 48 h 48"/>
                <a:gd name="T14" fmla="*/ 133 w 134"/>
                <a:gd name="T15" fmla="*/ 48 h 48"/>
                <a:gd name="T16" fmla="*/ 134 w 134"/>
                <a:gd name="T17" fmla="*/ 48 h 48"/>
                <a:gd name="T18" fmla="*/ 86 w 134"/>
                <a:gd name="T1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48">
                  <a:moveTo>
                    <a:pt x="86" y="0"/>
                  </a:moveTo>
                  <a:cubicBezTo>
                    <a:pt x="69" y="14"/>
                    <a:pt x="69" y="14"/>
                    <a:pt x="69" y="14"/>
                  </a:cubicBezTo>
                  <a:cubicBezTo>
                    <a:pt x="68" y="15"/>
                    <a:pt x="68" y="15"/>
                    <a:pt x="67" y="15"/>
                  </a:cubicBezTo>
                  <a:cubicBezTo>
                    <a:pt x="66" y="15"/>
                    <a:pt x="66" y="15"/>
                    <a:pt x="6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1" y="48"/>
                  </a:cubicBezTo>
                  <a:cubicBezTo>
                    <a:pt x="133" y="48"/>
                    <a:pt x="133" y="48"/>
                    <a:pt x="133" y="48"/>
                  </a:cubicBezTo>
                  <a:cubicBezTo>
                    <a:pt x="134" y="48"/>
                    <a:pt x="134" y="48"/>
                    <a:pt x="134" y="48"/>
                  </a:cubicBezTo>
                  <a:lnTo>
                    <a:pt x="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8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8" name="TextBox 54"/>
            <p:cNvSpPr txBox="1"/>
            <p:nvPr/>
          </p:nvSpPr>
          <p:spPr>
            <a:xfrm>
              <a:off x="10826" y="2955"/>
              <a:ext cx="6606" cy="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0846" y="2342"/>
              <a:ext cx="1745" cy="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标题预设</a:t>
              </a:r>
              <a:endParaRPr lang="zh-CN" altLang="en-US" sz="4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0" name="TextBox 54"/>
            <p:cNvSpPr txBox="1"/>
            <p:nvPr/>
          </p:nvSpPr>
          <p:spPr>
            <a:xfrm>
              <a:off x="1756" y="4636"/>
              <a:ext cx="6606" cy="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6617" y="4033"/>
              <a:ext cx="1745" cy="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0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标题预设</a:t>
              </a:r>
              <a:endParaRPr lang="zh-CN" altLang="en-US" sz="4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7" name="TextBox 54"/>
            <p:cNvSpPr txBox="1"/>
            <p:nvPr/>
          </p:nvSpPr>
          <p:spPr>
            <a:xfrm>
              <a:off x="11067" y="6526"/>
              <a:ext cx="6606" cy="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1086" y="5913"/>
              <a:ext cx="1745" cy="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标题预设</a:t>
              </a:r>
              <a:endParaRPr lang="zh-CN" altLang="en-US" sz="4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4" name="TextBox 54"/>
            <p:cNvSpPr txBox="1"/>
            <p:nvPr/>
          </p:nvSpPr>
          <p:spPr>
            <a:xfrm>
              <a:off x="1756" y="7958"/>
              <a:ext cx="6606" cy="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6617" y="7356"/>
              <a:ext cx="1745" cy="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40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标题预设</a:t>
              </a:r>
              <a:endParaRPr lang="zh-CN" altLang="en-US" sz="4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/>
          <p:nvPr/>
        </p:nvSpPr>
        <p:spPr>
          <a:xfrm>
            <a:off x="1839531" y="1662894"/>
            <a:ext cx="20704939" cy="10493918"/>
          </a:xfrm>
          <a:prstGeom prst="rect">
            <a:avLst/>
          </a:prstGeom>
          <a:ln w="63500">
            <a:solidFill>
              <a:srgbClr val="D4C2F6"/>
            </a:solidFill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01EEBE"/>
                </a:solidFill>
              </a:defRPr>
            </a:pPr>
          </a:p>
        </p:txBody>
      </p:sp>
      <p:sp>
        <p:nvSpPr>
          <p:cNvPr id="87" name="Shape 87"/>
          <p:cNvSpPr/>
          <p:nvPr/>
        </p:nvSpPr>
        <p:spPr>
          <a:xfrm>
            <a:off x="2339340" y="2793365"/>
            <a:ext cx="7285355" cy="1986280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/>
          <a:p>
            <a:pPr>
              <a:lnSpc>
                <a:spcPct val="70000"/>
              </a:lnSpc>
              <a:defRPr sz="1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pPr>
            <a:r>
              <a:rPr sz="88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Slides</a:t>
            </a:r>
            <a:endParaRPr sz="88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70000"/>
              </a:lnSpc>
              <a:defRPr sz="1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pPr>
            <a:r>
              <a:rPr sz="88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That Punch</a:t>
            </a:r>
            <a:endParaRPr sz="88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77" name="TextBox 54"/>
          <p:cNvSpPr txBox="1"/>
          <p:nvPr/>
        </p:nvSpPr>
        <p:spPr>
          <a:xfrm>
            <a:off x="2311586" y="7008007"/>
            <a:ext cx="9582810" cy="1211284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2339148" y="6118765"/>
            <a:ext cx="2531336" cy="706462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标题预设</a:t>
            </a:r>
            <a:endParaRPr lang="zh-CN" altLang="en-US" sz="40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" name="TextBox 54"/>
          <p:cNvSpPr txBox="1"/>
          <p:nvPr/>
        </p:nvSpPr>
        <p:spPr>
          <a:xfrm>
            <a:off x="2311586" y="9617222"/>
            <a:ext cx="9582810" cy="1211284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39148" y="8727980"/>
            <a:ext cx="2531336" cy="706462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标题预设</a:t>
            </a:r>
            <a:endParaRPr lang="zh-CN" altLang="en-US" sz="40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pic>
        <p:nvPicPr>
          <p:cNvPr id="8" name="图片 7" descr="5a75564e7ac7a"/>
          <p:cNvPicPr>
            <a:picLocks noChangeAspect="1"/>
          </p:cNvPicPr>
          <p:nvPr/>
        </p:nvPicPr>
        <p:blipFill>
          <a:blip r:embed="rId1"/>
          <a:srcRect l="65681" r="3243"/>
          <a:stretch>
            <a:fillRect/>
          </a:stretch>
        </p:blipFill>
        <p:spPr>
          <a:xfrm>
            <a:off x="13696315" y="52070"/>
            <a:ext cx="8848090" cy="13716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a75564e7ac7a"/>
          <p:cNvPicPr>
            <a:picLocks noChangeAspect="1"/>
          </p:cNvPicPr>
          <p:nvPr/>
        </p:nvPicPr>
        <p:blipFill>
          <a:blip r:embed="rId1"/>
          <a:srcRect r="14182"/>
          <a:stretch>
            <a:fillRect/>
          </a:stretch>
        </p:blipFill>
        <p:spPr>
          <a:xfrm>
            <a:off x="-50165" y="0"/>
            <a:ext cx="24434165" cy="1371663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65915" y="-19685"/>
            <a:ext cx="5017360" cy="13735685"/>
            <a:chOff x="-1089" y="0"/>
            <a:chExt cx="3945" cy="10800"/>
          </a:xfrm>
          <a:solidFill>
            <a:srgbClr val="F2D4E3"/>
          </a:solidFill>
        </p:grpSpPr>
        <p:sp>
          <p:nvSpPr>
            <p:cNvPr id="9" name="矩形 8"/>
            <p:cNvSpPr/>
            <p:nvPr/>
          </p:nvSpPr>
          <p:spPr>
            <a:xfrm>
              <a:off x="-1089" y="0"/>
              <a:ext cx="3945" cy="10800"/>
            </a:xfrm>
            <a:prstGeom prst="rect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 rot="5400000">
              <a:off x="-1280" y="8923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11" name="箭头: V 形 10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箭头: V 形 11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箭头: V 形 12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 rot="5400000">
              <a:off x="531" y="1665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37" name="箭头: V 形 36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箭头: V 形 37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箭头: V 形 38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327341" y="5246801"/>
            <a:ext cx="11639550" cy="5283948"/>
            <a:chOff x="16468" y="8291"/>
            <a:chExt cx="8058" cy="3658"/>
          </a:xfrm>
        </p:grpSpPr>
        <p:sp>
          <p:nvSpPr>
            <p:cNvPr id="5" name="TextBox 48"/>
            <p:cNvSpPr txBox="1"/>
            <p:nvPr/>
          </p:nvSpPr>
          <p:spPr>
            <a:xfrm>
              <a:off x="16468" y="8291"/>
              <a:ext cx="8058" cy="1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9600" b="1" spc="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输入标题</a:t>
              </a:r>
              <a:endParaRPr lang="zh-CN" altLang="en-US" sz="9600" b="1" spc="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flipV="1">
              <a:off x="19689" y="11797"/>
              <a:ext cx="1617" cy="1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6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" name="矩形 6" descr="e7d195523061f1c0130b9dbad7739bb1411217d9b761251d49627CBFB48DAC31C6542BB0BFC05E821BF38EE4B50BEA5504E3F5828901E0D285A8C8E020128A409CD875634CDBC9AF8CC12A80210E4B42285794FF72671A868F4CDC830CC313FD95E492D5B61CEDDACF505D9384983B63712AFE3BBC23EEA114C10055B67443F88C05017E2688A3CB662830D9A1BCABB4"/>
            <p:cNvSpPr/>
            <p:nvPr/>
          </p:nvSpPr>
          <p:spPr>
            <a:xfrm>
              <a:off x="16720" y="10553"/>
              <a:ext cx="7555" cy="838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策划要做到具有良好的执行性，除了需要进行周密的思考外，详细的活动安排也是必不可少的。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8189" y="9582"/>
              <a:ext cx="4617" cy="76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6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WORK REVIEW</a:t>
              </a:r>
              <a:endParaRPr lang="en-US" altLang="zh-CN" sz="6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10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14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269365" y="2797810"/>
            <a:ext cx="21859240" cy="11264265"/>
            <a:chOff x="9704" y="8208"/>
            <a:chExt cx="15878" cy="8183"/>
          </a:xfrm>
        </p:grpSpPr>
        <p:sp>
          <p:nvSpPr>
            <p:cNvPr id="35" name="同心圆 34"/>
            <p:cNvSpPr/>
            <p:nvPr/>
          </p:nvSpPr>
          <p:spPr>
            <a:xfrm>
              <a:off x="9704" y="10908"/>
              <a:ext cx="5483" cy="5483"/>
            </a:xfrm>
            <a:prstGeom prst="donut">
              <a:avLst>
                <a:gd name="adj" fmla="val 7852"/>
              </a:avLst>
            </a:prstGeom>
            <a:solidFill>
              <a:srgbClr val="FEC6A0"/>
            </a:solidFill>
            <a:ln>
              <a:noFill/>
            </a:ln>
            <a:effectLst>
              <a:outerShdw blurRad="292100" dist="1943100" dir="5340000" algn="tl" rotWithShape="0">
                <a:prstClr val="black">
                  <a:alpha val="13000"/>
                </a:prstClr>
              </a:outerShdw>
            </a:effectLst>
            <a:scene3d>
              <a:camera prst="perspectiveFront">
                <a:rot lat="17699970" lon="0" rev="0"/>
              </a:camera>
              <a:lightRig rig="flood" dir="t">
                <a:rot lat="0" lon="0" rev="7200000"/>
              </a:lightRig>
            </a:scene3d>
            <a:sp3d extrusionH="95250" prstMaterial="flat">
              <a:bevelT w="95250" h="69850"/>
              <a:bevelB w="95250" h="6985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同心圆 35"/>
            <p:cNvSpPr/>
            <p:nvPr/>
          </p:nvSpPr>
          <p:spPr>
            <a:xfrm>
              <a:off x="10404" y="11135"/>
              <a:ext cx="4082" cy="4082"/>
            </a:xfrm>
            <a:prstGeom prst="donut">
              <a:avLst>
                <a:gd name="adj" fmla="val 7852"/>
              </a:avLst>
            </a:prstGeom>
            <a:solidFill>
              <a:srgbClr val="D4C2F6"/>
            </a:solidFill>
            <a:ln>
              <a:noFill/>
            </a:ln>
            <a:effectLst>
              <a:outerShdw blurRad="292100" dist="1943100" dir="5340000" algn="tl" rotWithShape="0">
                <a:prstClr val="black">
                  <a:alpha val="13000"/>
                </a:prstClr>
              </a:outerShdw>
            </a:effectLst>
            <a:scene3d>
              <a:camera prst="perspectiveFront">
                <a:rot lat="17699970" lon="0" rev="0"/>
              </a:camera>
              <a:lightRig rig="flood" dir="t">
                <a:rot lat="0" lon="0" rev="7200000"/>
              </a:lightRig>
            </a:scene3d>
            <a:sp3d z="635000" extrusionH="95250" prstMaterial="flat">
              <a:bevelT h="57150"/>
              <a:bevelB h="5715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同心圆 36"/>
            <p:cNvSpPr/>
            <p:nvPr/>
          </p:nvSpPr>
          <p:spPr>
            <a:xfrm>
              <a:off x="11084" y="11257"/>
              <a:ext cx="2722" cy="2722"/>
            </a:xfrm>
            <a:prstGeom prst="donut">
              <a:avLst>
                <a:gd name="adj" fmla="val 7852"/>
              </a:avLst>
            </a:prstGeom>
            <a:solidFill>
              <a:srgbClr val="D4C2F6"/>
            </a:solidFill>
            <a:ln>
              <a:noFill/>
            </a:ln>
            <a:effectLst>
              <a:outerShdw blurRad="292100" dist="1943100" dir="5340000" algn="tl" rotWithShape="0">
                <a:prstClr val="black">
                  <a:alpha val="13000"/>
                </a:prstClr>
              </a:outerShdw>
            </a:effectLst>
            <a:scene3d>
              <a:camera prst="perspectiveFront">
                <a:rot lat="17699970" lon="0" rev="0"/>
              </a:camera>
              <a:lightRig rig="flood" dir="t">
                <a:rot lat="0" lon="0" rev="7200000"/>
              </a:lightRig>
            </a:scene3d>
            <a:sp3d z="1270000" extrusionH="95250" prstMaterial="flat">
              <a:bevelT w="44450" h="25400"/>
              <a:bevelB w="44450" h="254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同心圆 37"/>
            <p:cNvSpPr/>
            <p:nvPr/>
          </p:nvSpPr>
          <p:spPr>
            <a:xfrm>
              <a:off x="11631" y="11702"/>
              <a:ext cx="1627" cy="1627"/>
            </a:xfrm>
            <a:prstGeom prst="donut">
              <a:avLst>
                <a:gd name="adj" fmla="val 12925"/>
              </a:avLst>
            </a:prstGeom>
            <a:solidFill>
              <a:srgbClr val="D4C2F6"/>
            </a:solidFill>
            <a:ln>
              <a:noFill/>
            </a:ln>
            <a:effectLst>
              <a:outerShdw blurRad="292100" dist="1943100" dir="5340000" algn="tl" rotWithShape="0">
                <a:prstClr val="black">
                  <a:alpha val="13000"/>
                </a:prstClr>
              </a:outerShdw>
            </a:effectLst>
            <a:scene3d>
              <a:camera prst="perspectiveFront">
                <a:rot lat="17699970" lon="0" rev="0"/>
              </a:camera>
              <a:lightRig rig="flood" dir="t">
                <a:rot lat="0" lon="0" rev="7200000"/>
              </a:lightRig>
            </a:scene3d>
            <a:sp3d z="1905000" extrusionH="95250" prstMaterial="flat">
              <a:bevelT w="38100" h="19050"/>
              <a:bevelB w="38100" h="1905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 flipV="1">
              <a:off x="12105" y="11855"/>
              <a:ext cx="680" cy="680"/>
            </a:xfrm>
            <a:prstGeom prst="ellipse">
              <a:avLst/>
            </a:prstGeom>
            <a:solidFill>
              <a:srgbClr val="D4C2F6"/>
            </a:solidFill>
            <a:ln>
              <a:noFill/>
            </a:ln>
            <a:effectLst>
              <a:outerShdw blurRad="292100" dist="1943100" dir="5340000" algn="tl" rotWithShape="0">
                <a:prstClr val="black">
                  <a:alpha val="13000"/>
                </a:prstClr>
              </a:outerShdw>
            </a:effectLst>
            <a:scene3d>
              <a:camera prst="perspectiveFront">
                <a:rot lat="17699970" lon="0" rev="0"/>
              </a:camera>
              <a:lightRig rig="flood" dir="t">
                <a:rot lat="0" lon="0" rev="7200000"/>
              </a:lightRig>
            </a:scene3d>
            <a:sp3d z="2374900" extrusionH="95250" prstMaterial="flat">
              <a:bevelT w="95250" h="69850"/>
              <a:bevelB w="95250" h="6985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13258" y="8918"/>
              <a:ext cx="5973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13559" y="9914"/>
              <a:ext cx="5672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14052" y="10947"/>
              <a:ext cx="5179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14846" y="12459"/>
              <a:ext cx="4386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15413" y="13955"/>
              <a:ext cx="3819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19503" y="13682"/>
              <a:ext cx="6079" cy="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</a:t>
              </a:r>
              <a:r>
                <a:rPr lang="zh-CN" altLang="en-US" sz="32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选择粘贴，并选择只保留文字。</a:t>
              </a:r>
              <a:endParaRPr lang="zh-CN" altLang="en-US"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7010" y="13224"/>
              <a:ext cx="1906" cy="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4400" b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  <a:endParaRPr lang="zh-CN" altLang="en-US" sz="4400" b="1" smtClean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9503" y="12195"/>
              <a:ext cx="6079" cy="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</a:t>
              </a:r>
              <a:r>
                <a:rPr lang="zh-CN" altLang="en-US" sz="32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选择粘贴，并选择只保留文字。</a:t>
              </a:r>
              <a:endParaRPr lang="zh-CN" altLang="en-US"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7010" y="11750"/>
              <a:ext cx="1906" cy="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4400" b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  <a:endParaRPr lang="zh-CN" altLang="en-US" sz="4400" b="1" smtClean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19503" y="10743"/>
              <a:ext cx="6079" cy="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</a:t>
              </a:r>
              <a:r>
                <a:rPr lang="zh-CN" altLang="en-US" sz="32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选择粘贴，并选择只保留文字。</a:t>
              </a:r>
              <a:endParaRPr lang="zh-CN" altLang="en-US"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7010" y="10253"/>
              <a:ext cx="1906" cy="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4400" b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  <a:endParaRPr lang="zh-CN" altLang="en-US" sz="4400" b="1" smtClean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9503" y="9643"/>
              <a:ext cx="6079" cy="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</a:t>
              </a:r>
              <a:r>
                <a:rPr lang="zh-CN" altLang="en-US" sz="32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选择粘贴，并选择只保留文字。</a:t>
              </a:r>
              <a:endParaRPr lang="zh-CN" altLang="en-US"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7010" y="9236"/>
              <a:ext cx="1906" cy="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4400" b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  <a:endParaRPr lang="zh-CN" altLang="en-US" sz="4400" b="1" smtClean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9503" y="8615"/>
              <a:ext cx="6079" cy="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您的内容打在这里，或者通过复制您的文本后，在此框中</a:t>
              </a:r>
              <a:r>
                <a:rPr lang="zh-CN" altLang="en-US" sz="32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选择粘贴，并选择只保留文字。</a:t>
              </a:r>
              <a:endParaRPr lang="zh-CN" altLang="en-US"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7010" y="8208"/>
              <a:ext cx="1906" cy="5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4400" b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添加标题</a:t>
              </a:r>
              <a:endParaRPr lang="zh-CN" altLang="en-US" sz="4400" b="1" smtClean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23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24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25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26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7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1911985" y="2769235"/>
            <a:ext cx="20560665" cy="9753600"/>
            <a:chOff x="4597" y="2929"/>
            <a:chExt cx="12980" cy="6158"/>
          </a:xfrm>
        </p:grpSpPr>
        <p:grpSp>
          <p:nvGrpSpPr>
            <p:cNvPr id="28" name="组合 27"/>
            <p:cNvGrpSpPr/>
            <p:nvPr/>
          </p:nvGrpSpPr>
          <p:grpSpPr>
            <a:xfrm>
              <a:off x="4670" y="2929"/>
              <a:ext cx="12907" cy="6158"/>
              <a:chOff x="3068550" y="1651183"/>
              <a:chExt cx="9048163" cy="4316614"/>
            </a:xfrm>
          </p:grpSpPr>
          <p:sp>
            <p:nvSpPr>
              <p:cNvPr id="29" name="任意多边形 1"/>
              <p:cNvSpPr/>
              <p:nvPr/>
            </p:nvSpPr>
            <p:spPr>
              <a:xfrm>
                <a:off x="4509223" y="3157969"/>
                <a:ext cx="6734175" cy="1285875"/>
              </a:xfrm>
              <a:custGeom>
                <a:avLst/>
                <a:gdLst>
                  <a:gd name="connsiteX0" fmla="*/ 0 w 6734175"/>
                  <a:gd name="connsiteY0" fmla="*/ 1228725 h 1285875"/>
                  <a:gd name="connsiteX1" fmla="*/ 1123950 w 6734175"/>
                  <a:gd name="connsiteY1" fmla="*/ 28575 h 1285875"/>
                  <a:gd name="connsiteX2" fmla="*/ 2266950 w 6734175"/>
                  <a:gd name="connsiteY2" fmla="*/ 1285875 h 1285875"/>
                  <a:gd name="connsiteX3" fmla="*/ 3352800 w 6734175"/>
                  <a:gd name="connsiteY3" fmla="*/ 38100 h 1285875"/>
                  <a:gd name="connsiteX4" fmla="*/ 4457700 w 6734175"/>
                  <a:gd name="connsiteY4" fmla="*/ 1257300 h 1285875"/>
                  <a:gd name="connsiteX5" fmla="*/ 5591175 w 6734175"/>
                  <a:gd name="connsiteY5" fmla="*/ 0 h 1285875"/>
                  <a:gd name="connsiteX6" fmla="*/ 6734175 w 6734175"/>
                  <a:gd name="connsiteY6" fmla="*/ 1181100 h 1285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734175" h="1285875">
                    <a:moveTo>
                      <a:pt x="0" y="1228725"/>
                    </a:moveTo>
                    <a:lnTo>
                      <a:pt x="1123950" y="28575"/>
                    </a:lnTo>
                    <a:lnTo>
                      <a:pt x="2266950" y="1285875"/>
                    </a:lnTo>
                    <a:lnTo>
                      <a:pt x="3352800" y="38100"/>
                    </a:lnTo>
                    <a:lnTo>
                      <a:pt x="4457700" y="1257300"/>
                    </a:lnTo>
                    <a:lnTo>
                      <a:pt x="5591175" y="0"/>
                    </a:lnTo>
                    <a:lnTo>
                      <a:pt x="6734175" y="1181100"/>
                    </a:lnTo>
                  </a:path>
                </a:pathLst>
              </a:custGeom>
              <a:noFill/>
              <a:ln>
                <a:solidFill>
                  <a:schemeClr val="bg1">
                    <a:lumMod val="7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/>
                <a:endParaRPr sz="4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3808871" y="5008828"/>
                <a:ext cx="1400704" cy="339779"/>
              </a:xfrm>
              <a:prstGeom prst="rect">
                <a:avLst/>
              </a:prstGeom>
            </p:spPr>
            <p:txBody>
              <a:bodyPr wrap="none"/>
              <a:p>
                <a:pPr algn="ctr"/>
                <a:r>
                  <a:rPr lang="zh-CN" altLang="en-US" sz="36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98083" y="5008828"/>
                <a:ext cx="1400704" cy="339779"/>
              </a:xfrm>
              <a:prstGeom prst="rect">
                <a:avLst/>
              </a:prstGeom>
            </p:spPr>
            <p:txBody>
              <a:bodyPr wrap="none"/>
              <a:p>
                <a:pPr algn="ctr"/>
                <a:r>
                  <a:rPr lang="zh-CN" altLang="en-US" sz="36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8387295" y="5008828"/>
                <a:ext cx="1400704" cy="339779"/>
              </a:xfrm>
              <a:prstGeom prst="rect">
                <a:avLst/>
              </a:prstGeom>
            </p:spPr>
            <p:txBody>
              <a:bodyPr wrap="none"/>
              <a:p>
                <a:pPr algn="ctr"/>
                <a:r>
                  <a:rPr lang="zh-CN" altLang="en-US" sz="36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10543495" y="5008828"/>
                <a:ext cx="1400704" cy="339779"/>
              </a:xfrm>
              <a:prstGeom prst="rect">
                <a:avLst/>
              </a:prstGeom>
            </p:spPr>
            <p:txBody>
              <a:bodyPr wrap="none"/>
              <a:p>
                <a:pPr algn="ctr"/>
                <a:r>
                  <a:rPr lang="zh-CN" altLang="en-US" sz="36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4414620" y="1651183"/>
                <a:ext cx="1694850" cy="339779"/>
              </a:xfrm>
              <a:prstGeom prst="rect">
                <a:avLst/>
              </a:prstGeom>
            </p:spPr>
            <p:txBody>
              <a:bodyPr wrap="none"/>
              <a:p>
                <a:r>
                  <a:rPr lang="zh-CN" altLang="en-US" sz="36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6982450" y="1651183"/>
                <a:ext cx="1694850" cy="339779"/>
              </a:xfrm>
              <a:prstGeom prst="rect">
                <a:avLst/>
              </a:prstGeom>
            </p:spPr>
            <p:txBody>
              <a:bodyPr wrap="none"/>
              <a:p>
                <a:r>
                  <a:rPr lang="zh-CN" altLang="en-US" sz="36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9735097" y="1651183"/>
                <a:ext cx="1694850" cy="339779"/>
              </a:xfrm>
              <a:prstGeom prst="rect">
                <a:avLst/>
              </a:prstGeom>
            </p:spPr>
            <p:txBody>
              <a:bodyPr wrap="none"/>
              <a:p>
                <a:r>
                  <a:rPr lang="zh-CN" altLang="en-US" sz="36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标题文本预设</a:t>
                </a:r>
                <a:endParaRPr lang="zh-CN" altLang="en-US" sz="3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grpSp>
            <p:nvGrpSpPr>
              <p:cNvPr id="37" name="组合 36"/>
              <p:cNvGrpSpPr/>
              <p:nvPr/>
            </p:nvGrpSpPr>
            <p:grpSpPr>
              <a:xfrm>
                <a:off x="5249119" y="2827621"/>
                <a:ext cx="810649" cy="810649"/>
                <a:chOff x="5249119" y="2827621"/>
                <a:chExt cx="810649" cy="810649"/>
              </a:xfrm>
            </p:grpSpPr>
            <p:sp>
              <p:nvSpPr>
                <p:cNvPr id="45" name="椭圆 44"/>
                <p:cNvSpPr/>
                <p:nvPr/>
              </p:nvSpPr>
              <p:spPr>
                <a:xfrm>
                  <a:off x="5249119" y="2827621"/>
                  <a:ext cx="810649" cy="810649"/>
                </a:xfrm>
                <a:prstGeom prst="ellipse">
                  <a:avLst/>
                </a:prstGeom>
                <a:solidFill>
                  <a:srgbClr val="D4C2F6"/>
                </a:solidFill>
                <a:ln w="12700">
                  <a:noFill/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46" name="任意多边形 17"/>
                <p:cNvSpPr/>
                <p:nvPr/>
              </p:nvSpPr>
              <p:spPr bwMode="auto">
                <a:xfrm>
                  <a:off x="5554136" y="3058686"/>
                  <a:ext cx="226467" cy="381038"/>
                </a:xfrm>
                <a:custGeom>
                  <a:avLst/>
                  <a:gdLst/>
                  <a:ahLst/>
                  <a:cxnLst>
                    <a:cxn ang="0">
                      <a:pos x="29" y="44"/>
                    </a:cxn>
                    <a:cxn ang="0">
                      <a:pos x="24" y="49"/>
                    </a:cxn>
                    <a:cxn ang="0">
                      <a:pos x="5" y="49"/>
                    </a:cxn>
                    <a:cxn ang="0">
                      <a:pos x="0" y="44"/>
                    </a:cxn>
                    <a:cxn ang="0">
                      <a:pos x="0" y="5"/>
                    </a:cxn>
                    <a:cxn ang="0">
                      <a:pos x="5" y="0"/>
                    </a:cxn>
                    <a:cxn ang="0">
                      <a:pos x="24" y="0"/>
                    </a:cxn>
                    <a:cxn ang="0">
                      <a:pos x="29" y="5"/>
                    </a:cxn>
                    <a:cxn ang="0">
                      <a:pos x="29" y="44"/>
                    </a:cxn>
                    <a:cxn ang="0">
                      <a:pos x="25" y="11"/>
                    </a:cxn>
                    <a:cxn ang="0">
                      <a:pos x="24" y="10"/>
                    </a:cxn>
                    <a:cxn ang="0">
                      <a:pos x="5" y="10"/>
                    </a:cxn>
                    <a:cxn ang="0">
                      <a:pos x="3" y="11"/>
                    </a:cxn>
                    <a:cxn ang="0">
                      <a:pos x="3" y="38"/>
                    </a:cxn>
                    <a:cxn ang="0">
                      <a:pos x="5" y="39"/>
                    </a:cxn>
                    <a:cxn ang="0">
                      <a:pos x="24" y="39"/>
                    </a:cxn>
                    <a:cxn ang="0">
                      <a:pos x="25" y="38"/>
                    </a:cxn>
                    <a:cxn ang="0">
                      <a:pos x="25" y="11"/>
                    </a:cxn>
                    <a:cxn ang="0">
                      <a:pos x="17" y="5"/>
                    </a:cxn>
                    <a:cxn ang="0">
                      <a:pos x="11" y="5"/>
                    </a:cxn>
                    <a:cxn ang="0">
                      <a:pos x="11" y="6"/>
                    </a:cxn>
                    <a:cxn ang="0">
                      <a:pos x="11" y="6"/>
                    </a:cxn>
                    <a:cxn ang="0">
                      <a:pos x="17" y="6"/>
                    </a:cxn>
                    <a:cxn ang="0">
                      <a:pos x="18" y="6"/>
                    </a:cxn>
                    <a:cxn ang="0">
                      <a:pos x="17" y="5"/>
                    </a:cxn>
                    <a:cxn ang="0">
                      <a:pos x="14" y="41"/>
                    </a:cxn>
                    <a:cxn ang="0">
                      <a:pos x="11" y="44"/>
                    </a:cxn>
                    <a:cxn ang="0">
                      <a:pos x="14" y="47"/>
                    </a:cxn>
                    <a:cxn ang="0">
                      <a:pos x="17" y="44"/>
                    </a:cxn>
                    <a:cxn ang="0">
                      <a:pos x="14" y="41"/>
                    </a:cxn>
                  </a:cxnLst>
                  <a:rect l="0" t="0" r="r" b="b"/>
                  <a:pathLst>
                    <a:path w="29" h="49">
                      <a:moveTo>
                        <a:pt x="29" y="44"/>
                      </a:moveTo>
                      <a:cubicBezTo>
                        <a:pt x="29" y="47"/>
                        <a:pt x="27" y="49"/>
                        <a:pt x="24" y="49"/>
                      </a:cubicBezTo>
                      <a:cubicBezTo>
                        <a:pt x="5" y="49"/>
                        <a:pt x="5" y="49"/>
                        <a:pt x="5" y="49"/>
                      </a:cubicBezTo>
                      <a:cubicBezTo>
                        <a:pt x="2" y="49"/>
                        <a:pt x="0" y="47"/>
                        <a:pt x="0" y="44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3"/>
                        <a:pt x="2" y="0"/>
                        <a:pt x="5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7" y="0"/>
                        <a:pt x="29" y="3"/>
                        <a:pt x="29" y="5"/>
                      </a:cubicBezTo>
                      <a:lnTo>
                        <a:pt x="29" y="44"/>
                      </a:lnTo>
                      <a:close/>
                      <a:moveTo>
                        <a:pt x="25" y="11"/>
                      </a:moveTo>
                      <a:cubicBezTo>
                        <a:pt x="25" y="11"/>
                        <a:pt x="25" y="10"/>
                        <a:pt x="24" y="10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4" y="10"/>
                        <a:pt x="3" y="11"/>
                        <a:pt x="3" y="11"/>
                      </a:cubicBezTo>
                      <a:cubicBezTo>
                        <a:pt x="3" y="38"/>
                        <a:pt x="3" y="38"/>
                        <a:pt x="3" y="38"/>
                      </a:cubicBezTo>
                      <a:cubicBezTo>
                        <a:pt x="3" y="39"/>
                        <a:pt x="4" y="39"/>
                        <a:pt x="5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5" y="39"/>
                        <a:pt x="25" y="39"/>
                        <a:pt x="25" y="38"/>
                      </a:cubicBezTo>
                      <a:lnTo>
                        <a:pt x="25" y="11"/>
                      </a:lnTo>
                      <a:close/>
                      <a:moveTo>
                        <a:pt x="17" y="5"/>
                      </a:move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5"/>
                        <a:pt x="17" y="5"/>
                      </a:cubicBezTo>
                      <a:close/>
                      <a:moveTo>
                        <a:pt x="14" y="41"/>
                      </a:moveTo>
                      <a:cubicBezTo>
                        <a:pt x="13" y="41"/>
                        <a:pt x="11" y="42"/>
                        <a:pt x="11" y="44"/>
                      </a:cubicBezTo>
                      <a:cubicBezTo>
                        <a:pt x="11" y="46"/>
                        <a:pt x="13" y="47"/>
                        <a:pt x="14" y="47"/>
                      </a:cubicBezTo>
                      <a:cubicBezTo>
                        <a:pt x="16" y="47"/>
                        <a:pt x="17" y="46"/>
                        <a:pt x="17" y="44"/>
                      </a:cubicBezTo>
                      <a:cubicBezTo>
                        <a:pt x="17" y="42"/>
                        <a:pt x="16" y="41"/>
                        <a:pt x="14" y="4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</a:ln>
              </p:spPr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38" name="组合 37"/>
              <p:cNvGrpSpPr/>
              <p:nvPr/>
            </p:nvGrpSpPr>
            <p:grpSpPr>
              <a:xfrm>
                <a:off x="4148580" y="3956331"/>
                <a:ext cx="810649" cy="810649"/>
                <a:chOff x="4148580" y="3956331"/>
                <a:chExt cx="810649" cy="810649"/>
              </a:xfrm>
            </p:grpSpPr>
            <p:sp>
              <p:nvSpPr>
                <p:cNvPr id="43" name="椭圆 42"/>
                <p:cNvSpPr/>
                <p:nvPr/>
              </p:nvSpPr>
              <p:spPr>
                <a:xfrm>
                  <a:off x="4148580" y="3956331"/>
                  <a:ext cx="810649" cy="810649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bg1">
                      <a:lumMod val="75000"/>
                    </a:schemeClr>
                  </a:solidFill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44" name="任意多边形 20"/>
                <p:cNvSpPr/>
                <p:nvPr/>
              </p:nvSpPr>
              <p:spPr bwMode="auto">
                <a:xfrm>
                  <a:off x="4378239" y="4255911"/>
                  <a:ext cx="317939" cy="282916"/>
                </a:xfrm>
                <a:custGeom>
                  <a:avLst/>
                  <a:gdLst/>
                  <a:ahLst/>
                  <a:cxnLst>
                    <a:cxn ang="0">
                      <a:pos x="73" y="47"/>
                    </a:cxn>
                    <a:cxn ang="0">
                      <a:pos x="67" y="53"/>
                    </a:cxn>
                    <a:cxn ang="0">
                      <a:pos x="46" y="53"/>
                    </a:cxn>
                    <a:cxn ang="0">
                      <a:pos x="48" y="60"/>
                    </a:cxn>
                    <a:cxn ang="0">
                      <a:pos x="46" y="63"/>
                    </a:cxn>
                    <a:cxn ang="0">
                      <a:pos x="26" y="63"/>
                    </a:cxn>
                    <a:cxn ang="0">
                      <a:pos x="24" y="60"/>
                    </a:cxn>
                    <a:cxn ang="0">
                      <a:pos x="26" y="53"/>
                    </a:cxn>
                    <a:cxn ang="0">
                      <a:pos x="6" y="53"/>
                    </a:cxn>
                    <a:cxn ang="0">
                      <a:pos x="0" y="47"/>
                    </a:cxn>
                    <a:cxn ang="0">
                      <a:pos x="0" y="6"/>
                    </a:cxn>
                    <a:cxn ang="0">
                      <a:pos x="6" y="0"/>
                    </a:cxn>
                    <a:cxn ang="0">
                      <a:pos x="67" y="0"/>
                    </a:cxn>
                    <a:cxn ang="0">
                      <a:pos x="73" y="6"/>
                    </a:cxn>
                    <a:cxn ang="0">
                      <a:pos x="73" y="47"/>
                    </a:cxn>
                    <a:cxn ang="0">
                      <a:pos x="68" y="6"/>
                    </a:cxn>
                    <a:cxn ang="0">
                      <a:pos x="67" y="5"/>
                    </a:cxn>
                    <a:cxn ang="0">
                      <a:pos x="6" y="5"/>
                    </a:cxn>
                    <a:cxn ang="0">
                      <a:pos x="5" y="6"/>
                    </a:cxn>
                    <a:cxn ang="0">
                      <a:pos x="5" y="37"/>
                    </a:cxn>
                    <a:cxn ang="0">
                      <a:pos x="6" y="39"/>
                    </a:cxn>
                    <a:cxn ang="0">
                      <a:pos x="67" y="39"/>
                    </a:cxn>
                    <a:cxn ang="0">
                      <a:pos x="68" y="37"/>
                    </a:cxn>
                    <a:cxn ang="0">
                      <a:pos x="68" y="6"/>
                    </a:cxn>
                  </a:cxnLst>
                  <a:rect l="0" t="0" r="r" b="b"/>
                  <a:pathLst>
                    <a:path w="73" h="63">
                      <a:moveTo>
                        <a:pt x="73" y="47"/>
                      </a:moveTo>
                      <a:cubicBezTo>
                        <a:pt x="73" y="50"/>
                        <a:pt x="70" y="53"/>
                        <a:pt x="67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6"/>
                        <a:pt x="48" y="59"/>
                        <a:pt x="48" y="60"/>
                      </a:cubicBezTo>
                      <a:cubicBezTo>
                        <a:pt x="48" y="62"/>
                        <a:pt x="47" y="63"/>
                        <a:pt x="46" y="63"/>
                      </a:cubicBezTo>
                      <a:cubicBezTo>
                        <a:pt x="26" y="63"/>
                        <a:pt x="26" y="63"/>
                        <a:pt x="26" y="63"/>
                      </a:cubicBezTo>
                      <a:cubicBezTo>
                        <a:pt x="25" y="63"/>
                        <a:pt x="24" y="62"/>
                        <a:pt x="24" y="60"/>
                      </a:cubicBezTo>
                      <a:cubicBezTo>
                        <a:pt x="24" y="59"/>
                        <a:pt x="26" y="56"/>
                        <a:pt x="26" y="53"/>
                      </a:cubicBezTo>
                      <a:cubicBezTo>
                        <a:pt x="6" y="53"/>
                        <a:pt x="6" y="53"/>
                        <a:pt x="6" y="53"/>
                      </a:cubicBezTo>
                      <a:cubicBezTo>
                        <a:pt x="2" y="53"/>
                        <a:pt x="0" y="50"/>
                        <a:pt x="0" y="47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2" y="0"/>
                        <a:pt x="6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70" y="0"/>
                        <a:pt x="73" y="2"/>
                        <a:pt x="73" y="6"/>
                      </a:cubicBezTo>
                      <a:lnTo>
                        <a:pt x="73" y="47"/>
                      </a:lnTo>
                      <a:close/>
                      <a:moveTo>
                        <a:pt x="68" y="6"/>
                      </a:moveTo>
                      <a:cubicBezTo>
                        <a:pt x="68" y="5"/>
                        <a:pt x="67" y="5"/>
                        <a:pt x="67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5" y="5"/>
                        <a:pt x="5" y="5"/>
                        <a:pt x="5" y="6"/>
                      </a:cubicBezTo>
                      <a:cubicBezTo>
                        <a:pt x="5" y="37"/>
                        <a:pt x="5" y="37"/>
                        <a:pt x="5" y="37"/>
                      </a:cubicBezTo>
                      <a:cubicBezTo>
                        <a:pt x="5" y="38"/>
                        <a:pt x="5" y="39"/>
                        <a:pt x="6" y="39"/>
                      </a:cubicBezTo>
                      <a:cubicBezTo>
                        <a:pt x="67" y="39"/>
                        <a:pt x="67" y="39"/>
                        <a:pt x="67" y="39"/>
                      </a:cubicBezTo>
                      <a:cubicBezTo>
                        <a:pt x="67" y="39"/>
                        <a:pt x="68" y="38"/>
                        <a:pt x="68" y="37"/>
                      </a:cubicBezTo>
                      <a:lnTo>
                        <a:pt x="68" y="6"/>
                      </a:lnTo>
                      <a:close/>
                    </a:path>
                  </a:pathLst>
                </a:custGeom>
                <a:solidFill>
                  <a:srgbClr val="D4C2F6"/>
                </a:solidFill>
                <a:ln w="9525">
                  <a:noFill/>
                  <a:round/>
                </a:ln>
              </p:spPr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10791147" y="3956331"/>
                <a:ext cx="810649" cy="810649"/>
                <a:chOff x="10791147" y="3956331"/>
                <a:chExt cx="810649" cy="810649"/>
              </a:xfrm>
            </p:grpSpPr>
            <p:sp>
              <p:nvSpPr>
                <p:cNvPr id="41" name="椭圆 40"/>
                <p:cNvSpPr/>
                <p:nvPr/>
              </p:nvSpPr>
              <p:spPr>
                <a:xfrm>
                  <a:off x="10791147" y="3956331"/>
                  <a:ext cx="810649" cy="810649"/>
                </a:xfrm>
                <a:prstGeom prst="ellipse">
                  <a:avLst/>
                </a:prstGeom>
                <a:solidFill>
                  <a:srgbClr val="D4C2F6"/>
                </a:solidFill>
                <a:ln w="12700">
                  <a:noFill/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42" name="任意多边形 23"/>
                <p:cNvSpPr/>
                <p:nvPr/>
              </p:nvSpPr>
              <p:spPr bwMode="auto">
                <a:xfrm>
                  <a:off x="11001385" y="4185589"/>
                  <a:ext cx="428563" cy="341101"/>
                </a:xfrm>
                <a:custGeom>
                  <a:avLst/>
                  <a:gdLst/>
                  <a:ahLst/>
                  <a:cxnLst>
                    <a:cxn ang="0">
                      <a:pos x="53" y="20"/>
                    </a:cxn>
                    <a:cxn ang="0">
                      <a:pos x="26" y="39"/>
                    </a:cxn>
                    <a:cxn ang="0">
                      <a:pos x="20" y="39"/>
                    </a:cxn>
                    <a:cxn ang="0">
                      <a:pos x="9" y="44"/>
                    </a:cxn>
                    <a:cxn ang="0">
                      <a:pos x="6" y="44"/>
                    </a:cxn>
                    <a:cxn ang="0">
                      <a:pos x="6" y="44"/>
                    </a:cxn>
                    <a:cxn ang="0">
                      <a:pos x="5" y="43"/>
                    </a:cxn>
                    <a:cxn ang="0">
                      <a:pos x="5" y="41"/>
                    </a:cxn>
                    <a:cxn ang="0">
                      <a:pos x="10" y="35"/>
                    </a:cxn>
                    <a:cxn ang="0">
                      <a:pos x="0" y="20"/>
                    </a:cxn>
                    <a:cxn ang="0">
                      <a:pos x="26" y="0"/>
                    </a:cxn>
                    <a:cxn ang="0">
                      <a:pos x="53" y="20"/>
                    </a:cxn>
                    <a:cxn ang="0">
                      <a:pos x="5" y="20"/>
                    </a:cxn>
                    <a:cxn ang="0">
                      <a:pos x="12" y="31"/>
                    </a:cxn>
                    <a:cxn ang="0">
                      <a:pos x="16" y="33"/>
                    </a:cxn>
                    <a:cxn ang="0">
                      <a:pos x="15" y="36"/>
                    </a:cxn>
                    <a:cxn ang="0">
                      <a:pos x="17" y="35"/>
                    </a:cxn>
                    <a:cxn ang="0">
                      <a:pos x="19" y="34"/>
                    </a:cxn>
                    <a:cxn ang="0">
                      <a:pos x="21" y="34"/>
                    </a:cxn>
                    <a:cxn ang="0">
                      <a:pos x="26" y="34"/>
                    </a:cxn>
                    <a:cxn ang="0">
                      <a:pos x="48" y="20"/>
                    </a:cxn>
                    <a:cxn ang="0">
                      <a:pos x="26" y="5"/>
                    </a:cxn>
                    <a:cxn ang="0">
                      <a:pos x="5" y="20"/>
                    </a:cxn>
                    <a:cxn ang="0">
                      <a:pos x="62" y="51"/>
                    </a:cxn>
                    <a:cxn ang="0">
                      <a:pos x="63" y="53"/>
                    </a:cxn>
                    <a:cxn ang="0">
                      <a:pos x="62" y="54"/>
                    </a:cxn>
                    <a:cxn ang="0">
                      <a:pos x="58" y="53"/>
                    </a:cxn>
                    <a:cxn ang="0">
                      <a:pos x="48" y="48"/>
                    </a:cxn>
                    <a:cxn ang="0">
                      <a:pos x="41" y="49"/>
                    </a:cxn>
                    <a:cxn ang="0">
                      <a:pos x="23" y="44"/>
                    </a:cxn>
                    <a:cxn ang="0">
                      <a:pos x="26" y="44"/>
                    </a:cxn>
                    <a:cxn ang="0">
                      <a:pos x="48" y="38"/>
                    </a:cxn>
                    <a:cxn ang="0">
                      <a:pos x="58" y="20"/>
                    </a:cxn>
                    <a:cxn ang="0">
                      <a:pos x="57" y="14"/>
                    </a:cxn>
                    <a:cxn ang="0">
                      <a:pos x="68" y="30"/>
                    </a:cxn>
                    <a:cxn ang="0">
                      <a:pos x="58" y="45"/>
                    </a:cxn>
                    <a:cxn ang="0">
                      <a:pos x="62" y="51"/>
                    </a:cxn>
                  </a:cxnLst>
                  <a:rect l="0" t="0" r="r" b="b"/>
                  <a:pathLst>
                    <a:path w="68" h="54">
                      <a:moveTo>
                        <a:pt x="53" y="20"/>
                      </a:moveTo>
                      <a:cubicBezTo>
                        <a:pt x="53" y="31"/>
                        <a:pt x="41" y="39"/>
                        <a:pt x="26" y="39"/>
                      </a:cubicBezTo>
                      <a:cubicBezTo>
                        <a:pt x="24" y="39"/>
                        <a:pt x="22" y="39"/>
                        <a:pt x="20" y="39"/>
                      </a:cubicBezTo>
                      <a:cubicBezTo>
                        <a:pt x="17" y="41"/>
                        <a:pt x="13" y="43"/>
                        <a:pt x="9" y="44"/>
                      </a:cubicBezTo>
                      <a:cubicBezTo>
                        <a:pt x="8" y="44"/>
                        <a:pt x="7" y="44"/>
                        <a:pt x="6" y="44"/>
                      </a:cubicBezTo>
                      <a:cubicBezTo>
                        <a:pt x="6" y="44"/>
                        <a:pt x="6" y="44"/>
                        <a:pt x="6" y="44"/>
                      </a:cubicBezTo>
                      <a:cubicBezTo>
                        <a:pt x="5" y="44"/>
                        <a:pt x="5" y="44"/>
                        <a:pt x="5" y="43"/>
                      </a:cubicBezTo>
                      <a:cubicBezTo>
                        <a:pt x="5" y="42"/>
                        <a:pt x="5" y="42"/>
                        <a:pt x="5" y="41"/>
                      </a:cubicBezTo>
                      <a:cubicBezTo>
                        <a:pt x="7" y="40"/>
                        <a:pt x="9" y="38"/>
                        <a:pt x="10" y="35"/>
                      </a:cubicBezTo>
                      <a:cubicBezTo>
                        <a:pt x="4" y="32"/>
                        <a:pt x="0" y="26"/>
                        <a:pt x="0" y="20"/>
                      </a:cubicBezTo>
                      <a:cubicBezTo>
                        <a:pt x="0" y="9"/>
                        <a:pt x="12" y="0"/>
                        <a:pt x="26" y="0"/>
                      </a:cubicBezTo>
                      <a:cubicBezTo>
                        <a:pt x="41" y="0"/>
                        <a:pt x="53" y="9"/>
                        <a:pt x="53" y="20"/>
                      </a:cubicBezTo>
                      <a:close/>
                      <a:moveTo>
                        <a:pt x="5" y="20"/>
                      </a:moveTo>
                      <a:cubicBezTo>
                        <a:pt x="5" y="24"/>
                        <a:pt x="7" y="28"/>
                        <a:pt x="12" y="31"/>
                      </a:cubicBezTo>
                      <a:cubicBezTo>
                        <a:pt x="16" y="33"/>
                        <a:pt x="16" y="33"/>
                        <a:pt x="16" y="33"/>
                      </a:cubicBezTo>
                      <a:cubicBezTo>
                        <a:pt x="15" y="36"/>
                        <a:pt x="15" y="36"/>
                        <a:pt x="15" y="36"/>
                      </a:cubicBezTo>
                      <a:cubicBezTo>
                        <a:pt x="15" y="36"/>
                        <a:pt x="16" y="35"/>
                        <a:pt x="17" y="35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21" y="34"/>
                        <a:pt x="21" y="34"/>
                        <a:pt x="21" y="34"/>
                      </a:cubicBezTo>
                      <a:cubicBezTo>
                        <a:pt x="23" y="34"/>
                        <a:pt x="25" y="34"/>
                        <a:pt x="26" y="34"/>
                      </a:cubicBezTo>
                      <a:cubicBezTo>
                        <a:pt x="38" y="34"/>
                        <a:pt x="48" y="28"/>
                        <a:pt x="48" y="20"/>
                      </a:cubicBezTo>
                      <a:cubicBezTo>
                        <a:pt x="48" y="12"/>
                        <a:pt x="38" y="5"/>
                        <a:pt x="26" y="5"/>
                      </a:cubicBezTo>
                      <a:cubicBezTo>
                        <a:pt x="15" y="5"/>
                        <a:pt x="5" y="12"/>
                        <a:pt x="5" y="20"/>
                      </a:cubicBezTo>
                      <a:close/>
                      <a:moveTo>
                        <a:pt x="62" y="51"/>
                      </a:moveTo>
                      <a:cubicBezTo>
                        <a:pt x="63" y="52"/>
                        <a:pt x="63" y="52"/>
                        <a:pt x="63" y="53"/>
                      </a:cubicBezTo>
                      <a:cubicBezTo>
                        <a:pt x="63" y="53"/>
                        <a:pt x="62" y="54"/>
                        <a:pt x="62" y="54"/>
                      </a:cubicBezTo>
                      <a:cubicBezTo>
                        <a:pt x="60" y="54"/>
                        <a:pt x="59" y="54"/>
                        <a:pt x="58" y="53"/>
                      </a:cubicBezTo>
                      <a:cubicBezTo>
                        <a:pt x="54" y="52"/>
                        <a:pt x="51" y="51"/>
                        <a:pt x="48" y="48"/>
                      </a:cubicBezTo>
                      <a:cubicBezTo>
                        <a:pt x="46" y="49"/>
                        <a:pt x="43" y="49"/>
                        <a:pt x="41" y="49"/>
                      </a:cubicBezTo>
                      <a:cubicBezTo>
                        <a:pt x="34" y="49"/>
                        <a:pt x="28" y="47"/>
                        <a:pt x="23" y="44"/>
                      </a:cubicBezTo>
                      <a:cubicBezTo>
                        <a:pt x="24" y="44"/>
                        <a:pt x="25" y="44"/>
                        <a:pt x="26" y="44"/>
                      </a:cubicBezTo>
                      <a:cubicBezTo>
                        <a:pt x="35" y="44"/>
                        <a:pt x="42" y="42"/>
                        <a:pt x="48" y="38"/>
                      </a:cubicBezTo>
                      <a:cubicBezTo>
                        <a:pt x="55" y="33"/>
                        <a:pt x="58" y="27"/>
                        <a:pt x="58" y="20"/>
                      </a:cubicBezTo>
                      <a:cubicBezTo>
                        <a:pt x="58" y="18"/>
                        <a:pt x="58" y="16"/>
                        <a:pt x="57" y="14"/>
                      </a:cubicBezTo>
                      <a:cubicBezTo>
                        <a:pt x="64" y="18"/>
                        <a:pt x="68" y="23"/>
                        <a:pt x="68" y="30"/>
                      </a:cubicBezTo>
                      <a:cubicBezTo>
                        <a:pt x="68" y="36"/>
                        <a:pt x="64" y="41"/>
                        <a:pt x="58" y="45"/>
                      </a:cubicBezTo>
                      <a:cubicBezTo>
                        <a:pt x="59" y="48"/>
                        <a:pt x="61" y="49"/>
                        <a:pt x="62" y="51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</a:ln>
              </p:spPr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7484761" y="2827621"/>
                <a:ext cx="810649" cy="810649"/>
                <a:chOff x="7484761" y="2827621"/>
                <a:chExt cx="810649" cy="810649"/>
              </a:xfrm>
            </p:grpSpPr>
            <p:sp>
              <p:nvSpPr>
                <p:cNvPr id="47" name="椭圆 46"/>
                <p:cNvSpPr/>
                <p:nvPr/>
              </p:nvSpPr>
              <p:spPr>
                <a:xfrm>
                  <a:off x="7484761" y="2827621"/>
                  <a:ext cx="810649" cy="810649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bg1">
                      <a:lumMod val="75000"/>
                    </a:schemeClr>
                  </a:solidFill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48" name="任意多边形 26"/>
                <p:cNvSpPr/>
                <p:nvPr/>
              </p:nvSpPr>
              <p:spPr bwMode="auto">
                <a:xfrm>
                  <a:off x="7724737" y="3157969"/>
                  <a:ext cx="330696" cy="249069"/>
                </a:xfrm>
                <a:custGeom>
                  <a:avLst/>
                  <a:gdLst/>
                  <a:ahLst/>
                  <a:cxnLst>
                    <a:cxn ang="0">
                      <a:pos x="158" y="11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9" y="108"/>
                    </a:cxn>
                    <a:cxn ang="0">
                      <a:pos x="158" y="108"/>
                    </a:cxn>
                    <a:cxn ang="0">
                      <a:pos x="158" y="119"/>
                    </a:cxn>
                    <a:cxn ang="0">
                      <a:pos x="50" y="99"/>
                    </a:cxn>
                    <a:cxn ang="0">
                      <a:pos x="29" y="99"/>
                    </a:cxn>
                    <a:cxn ang="0">
                      <a:pos x="29" y="60"/>
                    </a:cxn>
                    <a:cxn ang="0">
                      <a:pos x="50" y="60"/>
                    </a:cxn>
                    <a:cxn ang="0">
                      <a:pos x="50" y="99"/>
                    </a:cxn>
                    <a:cxn ang="0">
                      <a:pos x="78" y="99"/>
                    </a:cxn>
                    <a:cxn ang="0">
                      <a:pos x="59" y="99"/>
                    </a:cxn>
                    <a:cxn ang="0">
                      <a:pos x="59" y="19"/>
                    </a:cxn>
                    <a:cxn ang="0">
                      <a:pos x="78" y="19"/>
                    </a:cxn>
                    <a:cxn ang="0">
                      <a:pos x="78" y="99"/>
                    </a:cxn>
                    <a:cxn ang="0">
                      <a:pos x="109" y="99"/>
                    </a:cxn>
                    <a:cxn ang="0">
                      <a:pos x="89" y="99"/>
                    </a:cxn>
                    <a:cxn ang="0">
                      <a:pos x="89" y="39"/>
                    </a:cxn>
                    <a:cxn ang="0">
                      <a:pos x="109" y="39"/>
                    </a:cxn>
                    <a:cxn ang="0">
                      <a:pos x="109" y="99"/>
                    </a:cxn>
                    <a:cxn ang="0">
                      <a:pos x="139" y="99"/>
                    </a:cxn>
                    <a:cxn ang="0">
                      <a:pos x="119" y="99"/>
                    </a:cxn>
                    <a:cxn ang="0">
                      <a:pos x="119" y="11"/>
                    </a:cxn>
                    <a:cxn ang="0">
                      <a:pos x="139" y="11"/>
                    </a:cxn>
                    <a:cxn ang="0">
                      <a:pos x="139" y="99"/>
                    </a:cxn>
                  </a:cxnLst>
                  <a:rect l="0" t="0" r="r" b="b"/>
                  <a:pathLst>
                    <a:path w="158" h="119">
                      <a:moveTo>
                        <a:pt x="158" y="119"/>
                      </a:move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9" y="0"/>
                      </a:lnTo>
                      <a:lnTo>
                        <a:pt x="9" y="108"/>
                      </a:lnTo>
                      <a:lnTo>
                        <a:pt x="158" y="108"/>
                      </a:lnTo>
                      <a:lnTo>
                        <a:pt x="158" y="119"/>
                      </a:lnTo>
                      <a:close/>
                      <a:moveTo>
                        <a:pt x="50" y="99"/>
                      </a:moveTo>
                      <a:lnTo>
                        <a:pt x="29" y="99"/>
                      </a:lnTo>
                      <a:lnTo>
                        <a:pt x="29" y="60"/>
                      </a:lnTo>
                      <a:lnTo>
                        <a:pt x="50" y="60"/>
                      </a:lnTo>
                      <a:lnTo>
                        <a:pt x="50" y="99"/>
                      </a:lnTo>
                      <a:close/>
                      <a:moveTo>
                        <a:pt x="78" y="99"/>
                      </a:moveTo>
                      <a:lnTo>
                        <a:pt x="59" y="99"/>
                      </a:lnTo>
                      <a:lnTo>
                        <a:pt x="59" y="19"/>
                      </a:lnTo>
                      <a:lnTo>
                        <a:pt x="78" y="19"/>
                      </a:lnTo>
                      <a:lnTo>
                        <a:pt x="78" y="99"/>
                      </a:lnTo>
                      <a:close/>
                      <a:moveTo>
                        <a:pt x="109" y="99"/>
                      </a:moveTo>
                      <a:lnTo>
                        <a:pt x="89" y="99"/>
                      </a:lnTo>
                      <a:lnTo>
                        <a:pt x="89" y="39"/>
                      </a:lnTo>
                      <a:lnTo>
                        <a:pt x="109" y="39"/>
                      </a:lnTo>
                      <a:lnTo>
                        <a:pt x="109" y="99"/>
                      </a:lnTo>
                      <a:close/>
                      <a:moveTo>
                        <a:pt x="139" y="99"/>
                      </a:moveTo>
                      <a:lnTo>
                        <a:pt x="119" y="99"/>
                      </a:lnTo>
                      <a:lnTo>
                        <a:pt x="119" y="11"/>
                      </a:lnTo>
                      <a:lnTo>
                        <a:pt x="139" y="11"/>
                      </a:lnTo>
                      <a:lnTo>
                        <a:pt x="139" y="99"/>
                      </a:lnTo>
                      <a:close/>
                    </a:path>
                  </a:pathLst>
                </a:custGeom>
                <a:solidFill>
                  <a:srgbClr val="D4C2F6"/>
                </a:solidFill>
                <a:ln w="9525">
                  <a:noFill/>
                  <a:round/>
                </a:ln>
              </p:spPr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49" name="组合 48"/>
              <p:cNvGrpSpPr/>
              <p:nvPr/>
            </p:nvGrpSpPr>
            <p:grpSpPr>
              <a:xfrm>
                <a:off x="6367078" y="3956331"/>
                <a:ext cx="810649" cy="810649"/>
                <a:chOff x="6367078" y="3956331"/>
                <a:chExt cx="810649" cy="810649"/>
              </a:xfrm>
            </p:grpSpPr>
            <p:sp>
              <p:nvSpPr>
                <p:cNvPr id="50" name="椭圆 49"/>
                <p:cNvSpPr/>
                <p:nvPr/>
              </p:nvSpPr>
              <p:spPr>
                <a:xfrm>
                  <a:off x="6367078" y="3956331"/>
                  <a:ext cx="810649" cy="810649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bg1">
                      <a:lumMod val="75000"/>
                    </a:schemeClr>
                  </a:solidFill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51" name="任意多边形 29"/>
                <p:cNvSpPr/>
                <p:nvPr/>
              </p:nvSpPr>
              <p:spPr bwMode="auto">
                <a:xfrm>
                  <a:off x="6579456" y="4185252"/>
                  <a:ext cx="376745" cy="379516"/>
                </a:xfrm>
                <a:custGeom>
                  <a:avLst/>
                  <a:gdLst/>
                  <a:ahLst/>
                  <a:cxnLst>
                    <a:cxn ang="0">
                      <a:pos x="1" y="42"/>
                    </a:cxn>
                    <a:cxn ang="0">
                      <a:pos x="1" y="40"/>
                    </a:cxn>
                    <a:cxn ang="0">
                      <a:pos x="14" y="41"/>
                    </a:cxn>
                    <a:cxn ang="0">
                      <a:pos x="30" y="19"/>
                    </a:cxn>
                    <a:cxn ang="0">
                      <a:pos x="17" y="8"/>
                    </a:cxn>
                    <a:cxn ang="0">
                      <a:pos x="9" y="14"/>
                    </a:cxn>
                    <a:cxn ang="0">
                      <a:pos x="9" y="19"/>
                    </a:cxn>
                    <a:cxn ang="0">
                      <a:pos x="18" y="39"/>
                    </a:cxn>
                    <a:cxn ang="0">
                      <a:pos x="4" y="24"/>
                    </a:cxn>
                    <a:cxn ang="0">
                      <a:pos x="4" y="9"/>
                    </a:cxn>
                    <a:cxn ang="0">
                      <a:pos x="17" y="0"/>
                    </a:cxn>
                    <a:cxn ang="0">
                      <a:pos x="37" y="16"/>
                    </a:cxn>
                    <a:cxn ang="0">
                      <a:pos x="30" y="19"/>
                    </a:cxn>
                    <a:cxn ang="0">
                      <a:pos x="6" y="58"/>
                    </a:cxn>
                    <a:cxn ang="0">
                      <a:pos x="5" y="56"/>
                    </a:cxn>
                    <a:cxn ang="0">
                      <a:pos x="16" y="46"/>
                    </a:cxn>
                    <a:cxn ang="0">
                      <a:pos x="7" y="58"/>
                    </a:cxn>
                    <a:cxn ang="0">
                      <a:pos x="22" y="63"/>
                    </a:cxn>
                    <a:cxn ang="0">
                      <a:pos x="20" y="49"/>
                    </a:cxn>
                    <a:cxn ang="0">
                      <a:pos x="23" y="49"/>
                    </a:cxn>
                    <a:cxn ang="0">
                      <a:pos x="59" y="54"/>
                    </a:cxn>
                    <a:cxn ang="0">
                      <a:pos x="46" y="62"/>
                    </a:cxn>
                    <a:cxn ang="0">
                      <a:pos x="25" y="46"/>
                    </a:cxn>
                    <a:cxn ang="0">
                      <a:pos x="33" y="43"/>
                    </a:cxn>
                    <a:cxn ang="0">
                      <a:pos x="48" y="54"/>
                    </a:cxn>
                    <a:cxn ang="0">
                      <a:pos x="55" y="46"/>
                    </a:cxn>
                    <a:cxn ang="0">
                      <a:pos x="44" y="33"/>
                    </a:cxn>
                    <a:cxn ang="0">
                      <a:pos x="46" y="25"/>
                    </a:cxn>
                    <a:cxn ang="0">
                      <a:pos x="62" y="46"/>
                    </a:cxn>
                    <a:cxn ang="0">
                      <a:pos x="42" y="13"/>
                    </a:cxn>
                    <a:cxn ang="0">
                      <a:pos x="40" y="13"/>
                    </a:cxn>
                    <a:cxn ang="0">
                      <a:pos x="41" y="0"/>
                    </a:cxn>
                    <a:cxn ang="0">
                      <a:pos x="42" y="13"/>
                    </a:cxn>
                    <a:cxn ang="0">
                      <a:pos x="47" y="17"/>
                    </a:cxn>
                    <a:cxn ang="0">
                      <a:pos x="46" y="15"/>
                    </a:cxn>
                    <a:cxn ang="0">
                      <a:pos x="58" y="5"/>
                    </a:cxn>
                    <a:cxn ang="0">
                      <a:pos x="48" y="16"/>
                    </a:cxn>
                    <a:cxn ang="0">
                      <a:pos x="50" y="23"/>
                    </a:cxn>
                    <a:cxn ang="0">
                      <a:pos x="50" y="20"/>
                    </a:cxn>
                    <a:cxn ang="0">
                      <a:pos x="63" y="22"/>
                    </a:cxn>
                  </a:cxnLst>
                  <a:rect l="0" t="0" r="r" b="b"/>
                  <a:pathLst>
                    <a:path w="63" h="63">
                      <a:moveTo>
                        <a:pt x="13" y="42"/>
                      </a:move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0" y="42"/>
                        <a:pt x="0" y="42"/>
                        <a:pt x="0" y="41"/>
                      </a:cubicBezTo>
                      <a:cubicBezTo>
                        <a:pt x="0" y="40"/>
                        <a:pt x="0" y="40"/>
                        <a:pt x="1" y="40"/>
                      </a:cubicBezTo>
                      <a:cubicBezTo>
                        <a:pt x="13" y="40"/>
                        <a:pt x="13" y="40"/>
                        <a:pt x="13" y="40"/>
                      </a:cubicBezTo>
                      <a:cubicBezTo>
                        <a:pt x="14" y="40"/>
                        <a:pt x="14" y="40"/>
                        <a:pt x="14" y="41"/>
                      </a:cubicBezTo>
                      <a:cubicBezTo>
                        <a:pt x="14" y="42"/>
                        <a:pt x="14" y="42"/>
                        <a:pt x="13" y="42"/>
                      </a:cubicBezTo>
                      <a:close/>
                      <a:moveTo>
                        <a:pt x="30" y="19"/>
                      </a:move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19" y="8"/>
                        <a:pt x="18" y="8"/>
                        <a:pt x="17" y="8"/>
                      </a:cubicBezTo>
                      <a:cubicBezTo>
                        <a:pt x="16" y="8"/>
                        <a:pt x="15" y="8"/>
                        <a:pt x="14" y="9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8" y="15"/>
                        <a:pt x="8" y="16"/>
                        <a:pt x="8" y="17"/>
                      </a:cubicBezTo>
                      <a:cubicBezTo>
                        <a:pt x="8" y="18"/>
                        <a:pt x="8" y="19"/>
                        <a:pt x="9" y="19"/>
                      </a:cubicBezTo>
                      <a:cubicBezTo>
                        <a:pt x="19" y="30"/>
                        <a:pt x="19" y="30"/>
                        <a:pt x="19" y="30"/>
                      </a:cubicBezTo>
                      <a:cubicBezTo>
                        <a:pt x="18" y="39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6" y="37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2" y="22"/>
                        <a:pt x="0" y="20"/>
                        <a:pt x="0" y="17"/>
                      </a:cubicBezTo>
                      <a:cubicBezTo>
                        <a:pt x="0" y="14"/>
                        <a:pt x="2" y="11"/>
                        <a:pt x="4" y="9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11" y="1"/>
                        <a:pt x="14" y="0"/>
                        <a:pt x="17" y="0"/>
                      </a:cubicBezTo>
                      <a:cubicBezTo>
                        <a:pt x="20" y="0"/>
                        <a:pt x="23" y="1"/>
                        <a:pt x="25" y="4"/>
                      </a:cubicBezTo>
                      <a:cubicBezTo>
                        <a:pt x="37" y="16"/>
                        <a:pt x="37" y="16"/>
                        <a:pt x="37" y="16"/>
                      </a:cubicBezTo>
                      <a:cubicBezTo>
                        <a:pt x="38" y="17"/>
                        <a:pt x="38" y="18"/>
                        <a:pt x="39" y="18"/>
                      </a:cubicBezTo>
                      <a:lnTo>
                        <a:pt x="30" y="19"/>
                      </a:lnTo>
                      <a:close/>
                      <a:moveTo>
                        <a:pt x="7" y="58"/>
                      </a:moveTo>
                      <a:cubicBezTo>
                        <a:pt x="6" y="58"/>
                        <a:pt x="6" y="58"/>
                        <a:pt x="6" y="58"/>
                      </a:cubicBezTo>
                      <a:cubicBezTo>
                        <a:pt x="6" y="58"/>
                        <a:pt x="5" y="58"/>
                        <a:pt x="5" y="58"/>
                      </a:cubicBezTo>
                      <a:cubicBezTo>
                        <a:pt x="5" y="57"/>
                        <a:pt x="5" y="56"/>
                        <a:pt x="5" y="56"/>
                      </a:cubicBezTo>
                      <a:cubicBezTo>
                        <a:pt x="15" y="46"/>
                        <a:pt x="15" y="46"/>
                        <a:pt x="15" y="46"/>
                      </a:cubicBezTo>
                      <a:cubicBezTo>
                        <a:pt x="15" y="46"/>
                        <a:pt x="16" y="46"/>
                        <a:pt x="16" y="46"/>
                      </a:cubicBezTo>
                      <a:cubicBezTo>
                        <a:pt x="17" y="47"/>
                        <a:pt x="17" y="47"/>
                        <a:pt x="16" y="48"/>
                      </a:cubicBezTo>
                      <a:lnTo>
                        <a:pt x="7" y="58"/>
                      </a:lnTo>
                      <a:close/>
                      <a:moveTo>
                        <a:pt x="23" y="62"/>
                      </a:moveTo>
                      <a:cubicBezTo>
                        <a:pt x="23" y="62"/>
                        <a:pt x="22" y="63"/>
                        <a:pt x="22" y="63"/>
                      </a:cubicBezTo>
                      <a:cubicBezTo>
                        <a:pt x="21" y="63"/>
                        <a:pt x="20" y="62"/>
                        <a:pt x="20" y="62"/>
                      </a:cubicBezTo>
                      <a:cubicBezTo>
                        <a:pt x="20" y="49"/>
                        <a:pt x="20" y="49"/>
                        <a:pt x="20" y="49"/>
                      </a:cubicBezTo>
                      <a:cubicBezTo>
                        <a:pt x="20" y="49"/>
                        <a:pt x="21" y="48"/>
                        <a:pt x="22" y="48"/>
                      </a:cubicBezTo>
                      <a:cubicBezTo>
                        <a:pt x="22" y="48"/>
                        <a:pt x="23" y="49"/>
                        <a:pt x="23" y="49"/>
                      </a:cubicBezTo>
                      <a:lnTo>
                        <a:pt x="23" y="62"/>
                      </a:lnTo>
                      <a:close/>
                      <a:moveTo>
                        <a:pt x="59" y="54"/>
                      </a:moveTo>
                      <a:cubicBezTo>
                        <a:pt x="54" y="59"/>
                        <a:pt x="54" y="59"/>
                        <a:pt x="54" y="59"/>
                      </a:cubicBezTo>
                      <a:cubicBezTo>
                        <a:pt x="51" y="61"/>
                        <a:pt x="49" y="62"/>
                        <a:pt x="46" y="62"/>
                      </a:cubicBezTo>
                      <a:cubicBezTo>
                        <a:pt x="43" y="62"/>
                        <a:pt x="40" y="61"/>
                        <a:pt x="38" y="59"/>
                      </a:cubicBezTo>
                      <a:cubicBezTo>
                        <a:pt x="25" y="46"/>
                        <a:pt x="25" y="46"/>
                        <a:pt x="25" y="46"/>
                      </a:cubicBezTo>
                      <a:cubicBezTo>
                        <a:pt x="25" y="46"/>
                        <a:pt x="24" y="45"/>
                        <a:pt x="24" y="44"/>
                      </a:cubicBezTo>
                      <a:cubicBezTo>
                        <a:pt x="33" y="43"/>
                        <a:pt x="33" y="43"/>
                        <a:pt x="33" y="43"/>
                      </a:cubicBezTo>
                      <a:cubicBezTo>
                        <a:pt x="43" y="54"/>
                        <a:pt x="43" y="54"/>
                        <a:pt x="43" y="54"/>
                      </a:cubicBezTo>
                      <a:cubicBezTo>
                        <a:pt x="45" y="55"/>
                        <a:pt x="47" y="55"/>
                        <a:pt x="48" y="5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55" y="48"/>
                        <a:pt x="55" y="47"/>
                        <a:pt x="55" y="46"/>
                      </a:cubicBezTo>
                      <a:cubicBezTo>
                        <a:pt x="55" y="45"/>
                        <a:pt x="55" y="44"/>
                        <a:pt x="54" y="43"/>
                      </a:cubicBezTo>
                      <a:cubicBezTo>
                        <a:pt x="44" y="33"/>
                        <a:pt x="44" y="33"/>
                        <a:pt x="44" y="33"/>
                      </a:cubicBezTo>
                      <a:cubicBezTo>
                        <a:pt x="44" y="24"/>
                        <a:pt x="44" y="24"/>
                        <a:pt x="44" y="24"/>
                      </a:cubicBezTo>
                      <a:cubicBezTo>
                        <a:pt x="45" y="24"/>
                        <a:pt x="46" y="25"/>
                        <a:pt x="46" y="25"/>
                      </a:cubicBezTo>
                      <a:cubicBezTo>
                        <a:pt x="59" y="38"/>
                        <a:pt x="59" y="38"/>
                        <a:pt x="59" y="38"/>
                      </a:cubicBezTo>
                      <a:cubicBezTo>
                        <a:pt x="61" y="40"/>
                        <a:pt x="62" y="43"/>
                        <a:pt x="62" y="46"/>
                      </a:cubicBezTo>
                      <a:cubicBezTo>
                        <a:pt x="62" y="49"/>
                        <a:pt x="61" y="52"/>
                        <a:pt x="59" y="54"/>
                      </a:cubicBezTo>
                      <a:close/>
                      <a:moveTo>
                        <a:pt x="42" y="13"/>
                      </a:moveTo>
                      <a:cubicBezTo>
                        <a:pt x="42" y="14"/>
                        <a:pt x="42" y="14"/>
                        <a:pt x="41" y="14"/>
                      </a:cubicBezTo>
                      <a:cubicBezTo>
                        <a:pt x="40" y="14"/>
                        <a:pt x="40" y="14"/>
                        <a:pt x="40" y="13"/>
                      </a:cubicBezTo>
                      <a:cubicBezTo>
                        <a:pt x="40" y="1"/>
                        <a:pt x="40" y="1"/>
                        <a:pt x="40" y="1"/>
                      </a:cubicBezTo>
                      <a:cubicBezTo>
                        <a:pt x="40" y="0"/>
                        <a:pt x="40" y="0"/>
                        <a:pt x="41" y="0"/>
                      </a:cubicBezTo>
                      <a:cubicBezTo>
                        <a:pt x="42" y="0"/>
                        <a:pt x="42" y="0"/>
                        <a:pt x="42" y="1"/>
                      </a:cubicBezTo>
                      <a:lnTo>
                        <a:pt x="42" y="13"/>
                      </a:lnTo>
                      <a:close/>
                      <a:moveTo>
                        <a:pt x="48" y="16"/>
                      </a:moveTo>
                      <a:cubicBezTo>
                        <a:pt x="48" y="17"/>
                        <a:pt x="47" y="17"/>
                        <a:pt x="47" y="17"/>
                      </a:cubicBezTo>
                      <a:cubicBezTo>
                        <a:pt x="47" y="17"/>
                        <a:pt x="47" y="17"/>
                        <a:pt x="46" y="16"/>
                      </a:cubicBezTo>
                      <a:cubicBezTo>
                        <a:pt x="46" y="16"/>
                        <a:pt x="46" y="15"/>
                        <a:pt x="46" y="15"/>
                      </a:cubicBezTo>
                      <a:cubicBezTo>
                        <a:pt x="56" y="5"/>
                        <a:pt x="56" y="5"/>
                        <a:pt x="56" y="5"/>
                      </a:cubicBezTo>
                      <a:cubicBezTo>
                        <a:pt x="56" y="4"/>
                        <a:pt x="57" y="4"/>
                        <a:pt x="58" y="5"/>
                      </a:cubicBezTo>
                      <a:cubicBezTo>
                        <a:pt x="58" y="5"/>
                        <a:pt x="58" y="6"/>
                        <a:pt x="58" y="7"/>
                      </a:cubicBezTo>
                      <a:lnTo>
                        <a:pt x="48" y="16"/>
                      </a:lnTo>
                      <a:close/>
                      <a:moveTo>
                        <a:pt x="62" y="23"/>
                      </a:move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49" y="23"/>
                        <a:pt x="48" y="22"/>
                        <a:pt x="48" y="22"/>
                      </a:cubicBezTo>
                      <a:cubicBezTo>
                        <a:pt x="48" y="21"/>
                        <a:pt x="49" y="20"/>
                        <a:pt x="50" y="20"/>
                      </a:cubicBezTo>
                      <a:cubicBezTo>
                        <a:pt x="62" y="20"/>
                        <a:pt x="62" y="20"/>
                        <a:pt x="62" y="20"/>
                      </a:cubicBezTo>
                      <a:cubicBezTo>
                        <a:pt x="62" y="20"/>
                        <a:pt x="63" y="21"/>
                        <a:pt x="63" y="22"/>
                      </a:cubicBezTo>
                      <a:cubicBezTo>
                        <a:pt x="63" y="22"/>
                        <a:pt x="62" y="23"/>
                        <a:pt x="62" y="23"/>
                      </a:cubicBezTo>
                      <a:close/>
                    </a:path>
                  </a:pathLst>
                </a:custGeom>
                <a:solidFill>
                  <a:srgbClr val="D4C2F6"/>
                </a:solidFill>
                <a:ln w="9525">
                  <a:noFill/>
                  <a:round/>
                </a:ln>
              </p:spPr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52" name="组合 51"/>
              <p:cNvGrpSpPr/>
              <p:nvPr/>
            </p:nvGrpSpPr>
            <p:grpSpPr>
              <a:xfrm>
                <a:off x="8585576" y="3956331"/>
                <a:ext cx="810649" cy="810649"/>
                <a:chOff x="8585576" y="3956331"/>
                <a:chExt cx="810649" cy="810649"/>
              </a:xfrm>
            </p:grpSpPr>
            <p:sp>
              <p:nvSpPr>
                <p:cNvPr id="53" name="椭圆 52"/>
                <p:cNvSpPr/>
                <p:nvPr/>
              </p:nvSpPr>
              <p:spPr>
                <a:xfrm>
                  <a:off x="8585576" y="3956331"/>
                  <a:ext cx="810649" cy="810649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bg1">
                      <a:lumMod val="75000"/>
                    </a:schemeClr>
                  </a:solidFill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grpSp>
              <p:nvGrpSpPr>
                <p:cNvPr id="54" name="组合 53"/>
                <p:cNvGrpSpPr/>
                <p:nvPr/>
              </p:nvGrpSpPr>
              <p:grpSpPr>
                <a:xfrm>
                  <a:off x="8829476" y="4195999"/>
                  <a:ext cx="359987" cy="359986"/>
                  <a:chOff x="4424363" y="754063"/>
                  <a:chExt cx="280987" cy="280987"/>
                </a:xfrm>
                <a:solidFill>
                  <a:schemeClr val="bg1">
                    <a:lumMod val="65000"/>
                  </a:schemeClr>
                </a:solidFill>
              </p:grpSpPr>
              <p:sp>
                <p:nvSpPr>
                  <p:cNvPr id="55" name="任意多边形 54"/>
                  <p:cNvSpPr/>
                  <p:nvPr/>
                </p:nvSpPr>
                <p:spPr bwMode="auto">
                  <a:xfrm>
                    <a:off x="4424363" y="942975"/>
                    <a:ext cx="92075" cy="92075"/>
                  </a:xfrm>
                  <a:custGeom>
                    <a:avLst/>
                    <a:gdLst/>
                    <a:ahLst/>
                    <a:cxnLst>
                      <a:cxn ang="0">
                        <a:pos x="8" y="0"/>
                      </a:cxn>
                      <a:cxn ang="0">
                        <a:pos x="3" y="29"/>
                      </a:cxn>
                      <a:cxn ang="0">
                        <a:pos x="0" y="58"/>
                      </a:cxn>
                      <a:cxn ang="0">
                        <a:pos x="29" y="53"/>
                      </a:cxn>
                      <a:cxn ang="0">
                        <a:pos x="58" y="50"/>
                      </a:cxn>
                      <a:cxn ang="0">
                        <a:pos x="32" y="24"/>
                      </a:cxn>
                      <a:cxn ang="0">
                        <a:pos x="8" y="0"/>
                      </a:cxn>
                    </a:cxnLst>
                    <a:rect l="0" t="0" r="r" b="b"/>
                    <a:pathLst>
                      <a:path w="58" h="58">
                        <a:moveTo>
                          <a:pt x="8" y="0"/>
                        </a:moveTo>
                        <a:lnTo>
                          <a:pt x="3" y="29"/>
                        </a:lnTo>
                        <a:lnTo>
                          <a:pt x="0" y="58"/>
                        </a:lnTo>
                        <a:lnTo>
                          <a:pt x="29" y="53"/>
                        </a:lnTo>
                        <a:lnTo>
                          <a:pt x="58" y="50"/>
                        </a:lnTo>
                        <a:lnTo>
                          <a:pt x="32" y="24"/>
                        </a:lnTo>
                        <a:lnTo>
                          <a:pt x="8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anchor="ctr"/>
                  <a:p>
                    <a:pPr algn="ctr"/>
                    <a:endParaRPr sz="44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sym typeface="Source Han Serif SC" panose="02020400000000000000" pitchFamily="18" charset="-122"/>
                    </a:endParaRPr>
                  </a:p>
                </p:txBody>
              </p:sp>
              <p:sp>
                <p:nvSpPr>
                  <p:cNvPr id="56" name="任意多边形 55"/>
                  <p:cNvSpPr/>
                  <p:nvPr/>
                </p:nvSpPr>
                <p:spPr bwMode="auto">
                  <a:xfrm>
                    <a:off x="4449763" y="800100"/>
                    <a:ext cx="206375" cy="209550"/>
                  </a:xfrm>
                  <a:custGeom>
                    <a:avLst/>
                    <a:gdLst/>
                    <a:ahLst/>
                    <a:cxnLst>
                      <a:cxn ang="0">
                        <a:pos x="50" y="114"/>
                      </a:cxn>
                      <a:cxn ang="0">
                        <a:pos x="40" y="106"/>
                      </a:cxn>
                      <a:cxn ang="0">
                        <a:pos x="114" y="32"/>
                      </a:cxn>
                      <a:cxn ang="0">
                        <a:pos x="98" y="16"/>
                      </a:cxn>
                      <a:cxn ang="0">
                        <a:pos x="24" y="90"/>
                      </a:cxn>
                      <a:cxn ang="0">
                        <a:pos x="16" y="82"/>
                      </a:cxn>
                      <a:cxn ang="0">
                        <a:pos x="90" y="8"/>
                      </a:cxn>
                      <a:cxn ang="0">
                        <a:pos x="82" y="0"/>
                      </a:cxn>
                      <a:cxn ang="0">
                        <a:pos x="0" y="82"/>
                      </a:cxn>
                      <a:cxn ang="0">
                        <a:pos x="50" y="132"/>
                      </a:cxn>
                      <a:cxn ang="0">
                        <a:pos x="130" y="50"/>
                      </a:cxn>
                      <a:cxn ang="0">
                        <a:pos x="122" y="42"/>
                      </a:cxn>
                      <a:cxn ang="0">
                        <a:pos x="50" y="114"/>
                      </a:cxn>
                    </a:cxnLst>
                    <a:rect l="0" t="0" r="r" b="b"/>
                    <a:pathLst>
                      <a:path w="130" h="132">
                        <a:moveTo>
                          <a:pt x="50" y="114"/>
                        </a:moveTo>
                        <a:lnTo>
                          <a:pt x="40" y="106"/>
                        </a:lnTo>
                        <a:lnTo>
                          <a:pt x="114" y="32"/>
                        </a:lnTo>
                        <a:lnTo>
                          <a:pt x="98" y="16"/>
                        </a:lnTo>
                        <a:lnTo>
                          <a:pt x="24" y="90"/>
                        </a:lnTo>
                        <a:lnTo>
                          <a:pt x="16" y="82"/>
                        </a:lnTo>
                        <a:lnTo>
                          <a:pt x="90" y="8"/>
                        </a:lnTo>
                        <a:lnTo>
                          <a:pt x="82" y="0"/>
                        </a:lnTo>
                        <a:lnTo>
                          <a:pt x="0" y="82"/>
                        </a:lnTo>
                        <a:lnTo>
                          <a:pt x="50" y="132"/>
                        </a:lnTo>
                        <a:lnTo>
                          <a:pt x="130" y="50"/>
                        </a:lnTo>
                        <a:lnTo>
                          <a:pt x="122" y="42"/>
                        </a:lnTo>
                        <a:lnTo>
                          <a:pt x="50" y="114"/>
                        </a:lnTo>
                        <a:close/>
                      </a:path>
                    </a:pathLst>
                  </a:custGeom>
                  <a:solidFill>
                    <a:srgbClr val="D4C2F6"/>
                  </a:solidFill>
                  <a:ln w="9525">
                    <a:noFill/>
                    <a:round/>
                  </a:ln>
                </p:spPr>
                <p:txBody>
                  <a:bodyPr anchor="ctr"/>
                  <a:p>
                    <a:pPr algn="ctr"/>
                    <a:endParaRPr sz="44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sym typeface="Source Han Serif SC" panose="02020400000000000000" pitchFamily="18" charset="-122"/>
                    </a:endParaRPr>
                  </a:p>
                </p:txBody>
              </p:sp>
              <p:sp>
                <p:nvSpPr>
                  <p:cNvPr id="57" name="任意多边形 56"/>
                  <p:cNvSpPr/>
                  <p:nvPr/>
                </p:nvSpPr>
                <p:spPr bwMode="auto">
                  <a:xfrm>
                    <a:off x="4594225" y="754063"/>
                    <a:ext cx="111125" cy="112713"/>
                  </a:xfrm>
                  <a:custGeom>
                    <a:avLst/>
                    <a:gdLst/>
                    <a:ahLst/>
                    <a:cxnLst>
                      <a:cxn ang="0">
                        <a:pos x="40" y="24"/>
                      </a:cxn>
                      <a:cxn ang="0">
                        <a:pos x="20" y="3"/>
                      </a:cxn>
                      <a:cxn ang="0">
                        <a:pos x="10" y="3"/>
                      </a:cxn>
                      <a:cxn ang="0">
                        <a:pos x="9" y="4"/>
                      </a:cxn>
                      <a:cxn ang="0">
                        <a:pos x="9" y="4"/>
                      </a:cxn>
                      <a:cxn ang="0">
                        <a:pos x="0" y="13"/>
                      </a:cxn>
                      <a:cxn ang="0">
                        <a:pos x="30" y="44"/>
                      </a:cxn>
                      <a:cxn ang="0">
                        <a:pos x="40" y="34"/>
                      </a:cxn>
                      <a:cxn ang="0">
                        <a:pos x="40" y="34"/>
                      </a:cxn>
                      <a:cxn ang="0">
                        <a:pos x="40" y="33"/>
                      </a:cxn>
                      <a:cxn ang="0">
                        <a:pos x="40" y="24"/>
                      </a:cxn>
                    </a:cxnLst>
                    <a:rect l="0" t="0" r="r" b="b"/>
                    <a:pathLst>
                      <a:path w="43" h="44">
                        <a:moveTo>
                          <a:pt x="40" y="24"/>
                        </a:moveTo>
                        <a:cubicBezTo>
                          <a:pt x="20" y="3"/>
                          <a:pt x="20" y="3"/>
                          <a:pt x="20" y="3"/>
                        </a:cubicBezTo>
                        <a:cubicBezTo>
                          <a:pt x="17" y="0"/>
                          <a:pt x="13" y="0"/>
                          <a:pt x="10" y="3"/>
                        </a:cubicBezTo>
                        <a:cubicBezTo>
                          <a:pt x="9" y="4"/>
                          <a:pt x="9" y="4"/>
                          <a:pt x="9" y="4"/>
                        </a:cubicBezTo>
                        <a:cubicBezTo>
                          <a:pt x="9" y="4"/>
                          <a:pt x="9" y="4"/>
                          <a:pt x="9" y="4"/>
                        </a:cubicBezTo>
                        <a:cubicBezTo>
                          <a:pt x="0" y="13"/>
                          <a:pt x="0" y="13"/>
                          <a:pt x="0" y="13"/>
                        </a:cubicBezTo>
                        <a:cubicBezTo>
                          <a:pt x="30" y="44"/>
                          <a:pt x="30" y="44"/>
                          <a:pt x="30" y="44"/>
                        </a:cubicBezTo>
                        <a:cubicBezTo>
                          <a:pt x="40" y="34"/>
                          <a:pt x="40" y="34"/>
                          <a:pt x="40" y="34"/>
                        </a:cubicBezTo>
                        <a:cubicBezTo>
                          <a:pt x="40" y="34"/>
                          <a:pt x="40" y="34"/>
                          <a:pt x="40" y="34"/>
                        </a:cubicBezTo>
                        <a:cubicBezTo>
                          <a:pt x="40" y="33"/>
                          <a:pt x="40" y="33"/>
                          <a:pt x="40" y="33"/>
                        </a:cubicBezTo>
                        <a:cubicBezTo>
                          <a:pt x="43" y="31"/>
                          <a:pt x="43" y="26"/>
                          <a:pt x="40" y="24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anchor="ctr"/>
                  <a:p>
                    <a:pPr algn="ctr"/>
                    <a:endParaRPr sz="4400">
                      <a:solidFill>
                        <a:schemeClr val="bg1">
                          <a:lumMod val="50000"/>
                        </a:schemeClr>
                      </a:solidFill>
                      <a:latin typeface="微软雅黑" panose="020B0503020204020204" charset="-122"/>
                      <a:ea typeface="微软雅黑" panose="020B0503020204020204" charset="-122"/>
                      <a:sym typeface="Source Han Serif SC" panose="02020400000000000000" pitchFamily="18" charset="-122"/>
                    </a:endParaRPr>
                  </a:p>
                </p:txBody>
              </p:sp>
            </p:grpSp>
          </p:grpSp>
          <p:grpSp>
            <p:nvGrpSpPr>
              <p:cNvPr id="58" name="组合 57"/>
              <p:cNvGrpSpPr/>
              <p:nvPr/>
            </p:nvGrpSpPr>
            <p:grpSpPr>
              <a:xfrm>
                <a:off x="9707477" y="2827621"/>
                <a:ext cx="810649" cy="810649"/>
                <a:chOff x="9707477" y="2827621"/>
                <a:chExt cx="810649" cy="810649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9707477" y="2827621"/>
                  <a:ext cx="810649" cy="810649"/>
                </a:xfrm>
                <a:prstGeom prst="ellipse">
                  <a:avLst/>
                </a:prstGeom>
                <a:solidFill>
                  <a:schemeClr val="bg1"/>
                </a:solidFill>
                <a:ln w="12700">
                  <a:solidFill>
                    <a:schemeClr val="bg1">
                      <a:lumMod val="75000"/>
                    </a:schemeClr>
                  </a:solidFill>
                  <a:headEnd type="oval" w="med" len="med"/>
                  <a:tailEnd type="oval" w="med" len="med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60" name="任意多边形 38"/>
                <p:cNvSpPr/>
                <p:nvPr/>
              </p:nvSpPr>
              <p:spPr bwMode="auto">
                <a:xfrm>
                  <a:off x="9920713" y="3072657"/>
                  <a:ext cx="384175" cy="332788"/>
                </a:xfrm>
                <a:custGeom>
                  <a:avLst/>
                  <a:gdLst/>
                  <a:ahLst/>
                  <a:cxnLst>
                    <a:cxn ang="0">
                      <a:pos x="67" y="63"/>
                    </a:cxn>
                    <a:cxn ang="0">
                      <a:pos x="0" y="57"/>
                    </a:cxn>
                    <a:cxn ang="0">
                      <a:pos x="7" y="0"/>
                    </a:cxn>
                    <a:cxn ang="0">
                      <a:pos x="73" y="6"/>
                    </a:cxn>
                    <a:cxn ang="0">
                      <a:pos x="15" y="7"/>
                    </a:cxn>
                    <a:cxn ang="0">
                      <a:pos x="8" y="4"/>
                    </a:cxn>
                    <a:cxn ang="0">
                      <a:pos x="5" y="12"/>
                    </a:cxn>
                    <a:cxn ang="0">
                      <a:pos x="13" y="14"/>
                    </a:cxn>
                    <a:cxn ang="0">
                      <a:pos x="15" y="7"/>
                    </a:cxn>
                    <a:cxn ang="0">
                      <a:pos x="13" y="19"/>
                    </a:cxn>
                    <a:cxn ang="0">
                      <a:pos x="5" y="21"/>
                    </a:cxn>
                    <a:cxn ang="0">
                      <a:pos x="8" y="29"/>
                    </a:cxn>
                    <a:cxn ang="0">
                      <a:pos x="15" y="26"/>
                    </a:cxn>
                    <a:cxn ang="0">
                      <a:pos x="15" y="36"/>
                    </a:cxn>
                    <a:cxn ang="0">
                      <a:pos x="8" y="34"/>
                    </a:cxn>
                    <a:cxn ang="0">
                      <a:pos x="5" y="41"/>
                    </a:cxn>
                    <a:cxn ang="0">
                      <a:pos x="13" y="43"/>
                    </a:cxn>
                    <a:cxn ang="0">
                      <a:pos x="15" y="36"/>
                    </a:cxn>
                    <a:cxn ang="0">
                      <a:pos x="13" y="48"/>
                    </a:cxn>
                    <a:cxn ang="0">
                      <a:pos x="5" y="51"/>
                    </a:cxn>
                    <a:cxn ang="0">
                      <a:pos x="8" y="58"/>
                    </a:cxn>
                    <a:cxn ang="0">
                      <a:pos x="15" y="55"/>
                    </a:cxn>
                    <a:cxn ang="0">
                      <a:pos x="54" y="7"/>
                    </a:cxn>
                    <a:cxn ang="0">
                      <a:pos x="22" y="4"/>
                    </a:cxn>
                    <a:cxn ang="0">
                      <a:pos x="20" y="26"/>
                    </a:cxn>
                    <a:cxn ang="0">
                      <a:pos x="51" y="29"/>
                    </a:cxn>
                    <a:cxn ang="0">
                      <a:pos x="54" y="7"/>
                    </a:cxn>
                    <a:cxn ang="0">
                      <a:pos x="51" y="34"/>
                    </a:cxn>
                    <a:cxn ang="0">
                      <a:pos x="20" y="36"/>
                    </a:cxn>
                    <a:cxn ang="0">
                      <a:pos x="22" y="58"/>
                    </a:cxn>
                    <a:cxn ang="0">
                      <a:pos x="54" y="55"/>
                    </a:cxn>
                    <a:cxn ang="0">
                      <a:pos x="68" y="7"/>
                    </a:cxn>
                    <a:cxn ang="0">
                      <a:pos x="61" y="4"/>
                    </a:cxn>
                    <a:cxn ang="0">
                      <a:pos x="59" y="12"/>
                    </a:cxn>
                    <a:cxn ang="0">
                      <a:pos x="66" y="14"/>
                    </a:cxn>
                    <a:cxn ang="0">
                      <a:pos x="68" y="7"/>
                    </a:cxn>
                    <a:cxn ang="0">
                      <a:pos x="66" y="19"/>
                    </a:cxn>
                    <a:cxn ang="0">
                      <a:pos x="59" y="21"/>
                    </a:cxn>
                    <a:cxn ang="0">
                      <a:pos x="61" y="29"/>
                    </a:cxn>
                    <a:cxn ang="0">
                      <a:pos x="68" y="26"/>
                    </a:cxn>
                    <a:cxn ang="0">
                      <a:pos x="68" y="36"/>
                    </a:cxn>
                    <a:cxn ang="0">
                      <a:pos x="61" y="34"/>
                    </a:cxn>
                    <a:cxn ang="0">
                      <a:pos x="59" y="41"/>
                    </a:cxn>
                    <a:cxn ang="0">
                      <a:pos x="66" y="43"/>
                    </a:cxn>
                    <a:cxn ang="0">
                      <a:pos x="68" y="36"/>
                    </a:cxn>
                    <a:cxn ang="0">
                      <a:pos x="66" y="48"/>
                    </a:cxn>
                    <a:cxn ang="0">
                      <a:pos x="59" y="51"/>
                    </a:cxn>
                    <a:cxn ang="0">
                      <a:pos x="61" y="58"/>
                    </a:cxn>
                    <a:cxn ang="0">
                      <a:pos x="68" y="55"/>
                    </a:cxn>
                  </a:cxnLst>
                  <a:rect l="0" t="0" r="r" b="b"/>
                  <a:pathLst>
                    <a:path w="73" h="63">
                      <a:moveTo>
                        <a:pt x="73" y="57"/>
                      </a:moveTo>
                      <a:cubicBezTo>
                        <a:pt x="73" y="60"/>
                        <a:pt x="71" y="63"/>
                        <a:pt x="67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3" y="63"/>
                        <a:pt x="0" y="60"/>
                        <a:pt x="0" y="57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71" y="0"/>
                        <a:pt x="73" y="2"/>
                        <a:pt x="73" y="6"/>
                      </a:cubicBezTo>
                      <a:lnTo>
                        <a:pt x="73" y="57"/>
                      </a:lnTo>
                      <a:close/>
                      <a:moveTo>
                        <a:pt x="15" y="7"/>
                      </a:moveTo>
                      <a:cubicBezTo>
                        <a:pt x="15" y="6"/>
                        <a:pt x="14" y="4"/>
                        <a:pt x="13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5" y="12"/>
                        <a:pt x="5" y="12"/>
                        <a:pt x="5" y="12"/>
                      </a:cubicBezTo>
                      <a:cubicBezTo>
                        <a:pt x="5" y="13"/>
                        <a:pt x="6" y="14"/>
                        <a:pt x="8" y="14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4" y="14"/>
                        <a:pt x="15" y="13"/>
                        <a:pt x="15" y="12"/>
                      </a:cubicBezTo>
                      <a:lnTo>
                        <a:pt x="15" y="7"/>
                      </a:lnTo>
                      <a:close/>
                      <a:moveTo>
                        <a:pt x="15" y="21"/>
                      </a:moveTo>
                      <a:cubicBezTo>
                        <a:pt x="15" y="20"/>
                        <a:pt x="14" y="19"/>
                        <a:pt x="13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6" y="19"/>
                        <a:pt x="5" y="20"/>
                        <a:pt x="5" y="21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8"/>
                        <a:pt x="6" y="29"/>
                        <a:pt x="8" y="29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4" y="29"/>
                        <a:pt x="15" y="28"/>
                        <a:pt x="15" y="26"/>
                      </a:cubicBezTo>
                      <a:lnTo>
                        <a:pt x="15" y="21"/>
                      </a:lnTo>
                      <a:close/>
                      <a:moveTo>
                        <a:pt x="15" y="36"/>
                      </a:moveTo>
                      <a:cubicBezTo>
                        <a:pt x="15" y="35"/>
                        <a:pt x="14" y="34"/>
                        <a:pt x="13" y="34"/>
                      </a:cubicBezTo>
                      <a:cubicBezTo>
                        <a:pt x="8" y="34"/>
                        <a:pt x="8" y="34"/>
                        <a:pt x="8" y="34"/>
                      </a:cubicBezTo>
                      <a:cubicBezTo>
                        <a:pt x="6" y="34"/>
                        <a:pt x="5" y="35"/>
                        <a:pt x="5" y="36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5" y="42"/>
                        <a:pt x="6" y="43"/>
                        <a:pt x="8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4" y="43"/>
                        <a:pt x="15" y="42"/>
                        <a:pt x="15" y="41"/>
                      </a:cubicBezTo>
                      <a:lnTo>
                        <a:pt x="15" y="36"/>
                      </a:lnTo>
                      <a:close/>
                      <a:moveTo>
                        <a:pt x="15" y="51"/>
                      </a:moveTo>
                      <a:cubicBezTo>
                        <a:pt x="15" y="49"/>
                        <a:pt x="14" y="48"/>
                        <a:pt x="13" y="4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6" y="48"/>
                        <a:pt x="5" y="49"/>
                        <a:pt x="5" y="51"/>
                      </a:cubicBezTo>
                      <a:cubicBezTo>
                        <a:pt x="5" y="55"/>
                        <a:pt x="5" y="55"/>
                        <a:pt x="5" y="55"/>
                      </a:cubicBezTo>
                      <a:cubicBezTo>
                        <a:pt x="5" y="57"/>
                        <a:pt x="6" y="58"/>
                        <a:pt x="8" y="58"/>
                      </a:cubicBezTo>
                      <a:cubicBezTo>
                        <a:pt x="13" y="58"/>
                        <a:pt x="13" y="58"/>
                        <a:pt x="13" y="58"/>
                      </a:cubicBezTo>
                      <a:cubicBezTo>
                        <a:pt x="14" y="58"/>
                        <a:pt x="15" y="57"/>
                        <a:pt x="15" y="55"/>
                      </a:cubicBezTo>
                      <a:lnTo>
                        <a:pt x="15" y="51"/>
                      </a:lnTo>
                      <a:close/>
                      <a:moveTo>
                        <a:pt x="54" y="7"/>
                      </a:moveTo>
                      <a:cubicBezTo>
                        <a:pt x="54" y="6"/>
                        <a:pt x="53" y="4"/>
                        <a:pt x="51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1" y="4"/>
                        <a:pt x="20" y="6"/>
                        <a:pt x="20" y="7"/>
                      </a:cubicBezTo>
                      <a:cubicBezTo>
                        <a:pt x="20" y="26"/>
                        <a:pt x="20" y="26"/>
                        <a:pt x="20" y="26"/>
                      </a:cubicBezTo>
                      <a:cubicBezTo>
                        <a:pt x="20" y="28"/>
                        <a:pt x="21" y="29"/>
                        <a:pt x="22" y="29"/>
                      </a:cubicBezTo>
                      <a:cubicBezTo>
                        <a:pt x="51" y="29"/>
                        <a:pt x="51" y="29"/>
                        <a:pt x="51" y="29"/>
                      </a:cubicBezTo>
                      <a:cubicBezTo>
                        <a:pt x="53" y="29"/>
                        <a:pt x="54" y="28"/>
                        <a:pt x="54" y="26"/>
                      </a:cubicBezTo>
                      <a:lnTo>
                        <a:pt x="54" y="7"/>
                      </a:lnTo>
                      <a:close/>
                      <a:moveTo>
                        <a:pt x="54" y="36"/>
                      </a:moveTo>
                      <a:cubicBezTo>
                        <a:pt x="54" y="35"/>
                        <a:pt x="53" y="34"/>
                        <a:pt x="51" y="34"/>
                      </a:cubicBezTo>
                      <a:cubicBezTo>
                        <a:pt x="22" y="34"/>
                        <a:pt x="22" y="34"/>
                        <a:pt x="22" y="34"/>
                      </a:cubicBezTo>
                      <a:cubicBezTo>
                        <a:pt x="21" y="34"/>
                        <a:pt x="20" y="35"/>
                        <a:pt x="20" y="36"/>
                      </a:cubicBezTo>
                      <a:cubicBezTo>
                        <a:pt x="20" y="55"/>
                        <a:pt x="20" y="55"/>
                        <a:pt x="20" y="55"/>
                      </a:cubicBezTo>
                      <a:cubicBezTo>
                        <a:pt x="20" y="57"/>
                        <a:pt x="21" y="58"/>
                        <a:pt x="22" y="58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3" y="58"/>
                        <a:pt x="54" y="57"/>
                        <a:pt x="54" y="55"/>
                      </a:cubicBezTo>
                      <a:lnTo>
                        <a:pt x="54" y="36"/>
                      </a:lnTo>
                      <a:close/>
                      <a:moveTo>
                        <a:pt x="68" y="7"/>
                      </a:moveTo>
                      <a:cubicBezTo>
                        <a:pt x="68" y="6"/>
                        <a:pt x="67" y="4"/>
                        <a:pt x="66" y="4"/>
                      </a:cubicBezTo>
                      <a:cubicBezTo>
                        <a:pt x="61" y="4"/>
                        <a:pt x="61" y="4"/>
                        <a:pt x="61" y="4"/>
                      </a:cubicBezTo>
                      <a:cubicBezTo>
                        <a:pt x="60" y="4"/>
                        <a:pt x="59" y="6"/>
                        <a:pt x="59" y="7"/>
                      </a:cubicBezTo>
                      <a:cubicBezTo>
                        <a:pt x="59" y="12"/>
                        <a:pt x="59" y="12"/>
                        <a:pt x="59" y="12"/>
                      </a:cubicBezTo>
                      <a:cubicBezTo>
                        <a:pt x="59" y="13"/>
                        <a:pt x="60" y="14"/>
                        <a:pt x="61" y="14"/>
                      </a:cubicBezTo>
                      <a:cubicBezTo>
                        <a:pt x="66" y="14"/>
                        <a:pt x="66" y="14"/>
                        <a:pt x="66" y="14"/>
                      </a:cubicBezTo>
                      <a:cubicBezTo>
                        <a:pt x="67" y="14"/>
                        <a:pt x="68" y="13"/>
                        <a:pt x="68" y="12"/>
                      </a:cubicBezTo>
                      <a:lnTo>
                        <a:pt x="68" y="7"/>
                      </a:lnTo>
                      <a:close/>
                      <a:moveTo>
                        <a:pt x="68" y="21"/>
                      </a:moveTo>
                      <a:cubicBezTo>
                        <a:pt x="68" y="20"/>
                        <a:pt x="67" y="19"/>
                        <a:pt x="66" y="19"/>
                      </a:cubicBezTo>
                      <a:cubicBezTo>
                        <a:pt x="61" y="19"/>
                        <a:pt x="61" y="19"/>
                        <a:pt x="61" y="19"/>
                      </a:cubicBezTo>
                      <a:cubicBezTo>
                        <a:pt x="60" y="19"/>
                        <a:pt x="59" y="20"/>
                        <a:pt x="59" y="21"/>
                      </a:cubicBezTo>
                      <a:cubicBezTo>
                        <a:pt x="59" y="26"/>
                        <a:pt x="59" y="26"/>
                        <a:pt x="59" y="26"/>
                      </a:cubicBezTo>
                      <a:cubicBezTo>
                        <a:pt x="59" y="28"/>
                        <a:pt x="60" y="29"/>
                        <a:pt x="61" y="29"/>
                      </a:cubicBezTo>
                      <a:cubicBezTo>
                        <a:pt x="66" y="29"/>
                        <a:pt x="66" y="29"/>
                        <a:pt x="66" y="29"/>
                      </a:cubicBezTo>
                      <a:cubicBezTo>
                        <a:pt x="67" y="29"/>
                        <a:pt x="68" y="28"/>
                        <a:pt x="68" y="26"/>
                      </a:cubicBezTo>
                      <a:lnTo>
                        <a:pt x="68" y="21"/>
                      </a:lnTo>
                      <a:close/>
                      <a:moveTo>
                        <a:pt x="68" y="36"/>
                      </a:moveTo>
                      <a:cubicBezTo>
                        <a:pt x="68" y="35"/>
                        <a:pt x="67" y="34"/>
                        <a:pt x="66" y="34"/>
                      </a:cubicBezTo>
                      <a:cubicBezTo>
                        <a:pt x="61" y="34"/>
                        <a:pt x="61" y="34"/>
                        <a:pt x="61" y="34"/>
                      </a:cubicBezTo>
                      <a:cubicBezTo>
                        <a:pt x="60" y="34"/>
                        <a:pt x="59" y="35"/>
                        <a:pt x="59" y="36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9" y="42"/>
                        <a:pt x="60" y="43"/>
                        <a:pt x="61" y="43"/>
                      </a:cubicBezTo>
                      <a:cubicBezTo>
                        <a:pt x="66" y="43"/>
                        <a:pt x="66" y="43"/>
                        <a:pt x="66" y="43"/>
                      </a:cubicBezTo>
                      <a:cubicBezTo>
                        <a:pt x="67" y="43"/>
                        <a:pt x="68" y="42"/>
                        <a:pt x="68" y="41"/>
                      </a:cubicBezTo>
                      <a:lnTo>
                        <a:pt x="68" y="36"/>
                      </a:lnTo>
                      <a:close/>
                      <a:moveTo>
                        <a:pt x="68" y="51"/>
                      </a:moveTo>
                      <a:cubicBezTo>
                        <a:pt x="68" y="49"/>
                        <a:pt x="67" y="48"/>
                        <a:pt x="66" y="48"/>
                      </a:cubicBezTo>
                      <a:cubicBezTo>
                        <a:pt x="61" y="48"/>
                        <a:pt x="61" y="48"/>
                        <a:pt x="61" y="48"/>
                      </a:cubicBezTo>
                      <a:cubicBezTo>
                        <a:pt x="60" y="48"/>
                        <a:pt x="59" y="49"/>
                        <a:pt x="59" y="51"/>
                      </a:cubicBezTo>
                      <a:cubicBezTo>
                        <a:pt x="59" y="55"/>
                        <a:pt x="59" y="55"/>
                        <a:pt x="59" y="55"/>
                      </a:cubicBezTo>
                      <a:cubicBezTo>
                        <a:pt x="59" y="57"/>
                        <a:pt x="60" y="58"/>
                        <a:pt x="61" y="58"/>
                      </a:cubicBezTo>
                      <a:cubicBezTo>
                        <a:pt x="66" y="58"/>
                        <a:pt x="66" y="58"/>
                        <a:pt x="66" y="58"/>
                      </a:cubicBezTo>
                      <a:cubicBezTo>
                        <a:pt x="67" y="58"/>
                        <a:pt x="68" y="57"/>
                        <a:pt x="68" y="55"/>
                      </a:cubicBezTo>
                      <a:lnTo>
                        <a:pt x="68" y="51"/>
                      </a:lnTo>
                      <a:close/>
                    </a:path>
                  </a:pathLst>
                </a:custGeom>
                <a:solidFill>
                  <a:srgbClr val="D4C2F6"/>
                </a:solidFill>
                <a:ln w="9525">
                  <a:noFill/>
                  <a:round/>
                </a:ln>
              </p:spPr>
              <p:txBody>
                <a:bodyPr anchor="ctr"/>
                <a:p>
                  <a:pPr algn="ctr"/>
                  <a:endParaRPr sz="4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endParaRPr>
                </a:p>
              </p:txBody>
            </p:sp>
          </p:grpSp>
          <p:sp>
            <p:nvSpPr>
              <p:cNvPr id="61" name="矩形 60"/>
              <p:cNvSpPr/>
              <p:nvPr/>
            </p:nvSpPr>
            <p:spPr>
              <a:xfrm>
                <a:off x="4416354" y="2163404"/>
                <a:ext cx="2381615" cy="509669"/>
              </a:xfrm>
              <a:prstGeom prst="rect">
                <a:avLst/>
              </a:prstGeom>
            </p:spPr>
            <p:txBody>
              <a:bodyPr wrap="square" anchor="ctr" anchorCtr="0"/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此部分内容作为文字排版占位显示（建议使用主题字体）。</a:t>
                </a:r>
                <a:endParaRPr lang="zh-CN" altLang="en-US" sz="2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6956201" y="2163404"/>
                <a:ext cx="2381615" cy="509669"/>
              </a:xfrm>
              <a:prstGeom prst="rect">
                <a:avLst/>
              </a:prstGeom>
            </p:spPr>
            <p:txBody>
              <a:bodyPr wrap="square" anchor="ctr" anchorCtr="0"/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此部分内容作为文字排版占位显示（建议使用主题字体）。</a:t>
                </a:r>
                <a:endParaRPr lang="zh-CN" altLang="en-US" sz="2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9735098" y="2163404"/>
                <a:ext cx="2381615" cy="509669"/>
              </a:xfrm>
              <a:prstGeom prst="rect">
                <a:avLst/>
              </a:prstGeom>
            </p:spPr>
            <p:txBody>
              <a:bodyPr wrap="square" anchor="ctr" anchorCtr="0"/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此部分内容作为文字排版占位显示（建议使用主题字体）。</a:t>
                </a:r>
                <a:endParaRPr lang="zh-CN" altLang="en-US" sz="2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3068550" y="5458128"/>
                <a:ext cx="2381615" cy="509669"/>
              </a:xfrm>
              <a:prstGeom prst="rect">
                <a:avLst/>
              </a:prstGeom>
            </p:spPr>
            <p:txBody>
              <a:bodyPr wrap="square" anchor="ctr" anchorCtr="0"/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此部分内容作为文字排版占位显示（建议使用主题字体）。</a:t>
                </a:r>
                <a:endParaRPr lang="zh-CN" altLang="en-US" sz="2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5608398" y="5458128"/>
                <a:ext cx="2381615" cy="509669"/>
              </a:xfrm>
              <a:prstGeom prst="rect">
                <a:avLst/>
              </a:prstGeom>
            </p:spPr>
            <p:txBody>
              <a:bodyPr wrap="square" anchor="ctr" anchorCtr="0"/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此部分内容作为文字排版占位显示（建议使用主题字体）。</a:t>
                </a:r>
                <a:endParaRPr lang="zh-CN" altLang="en-US" sz="2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8387295" y="5458128"/>
                <a:ext cx="2381615" cy="509669"/>
              </a:xfrm>
              <a:prstGeom prst="rect">
                <a:avLst/>
              </a:prstGeom>
            </p:spPr>
            <p:txBody>
              <a:bodyPr wrap="square" anchor="ctr" anchorCtr="0"/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  <a:sym typeface="Source Han Serif SC" panose="02020400000000000000" pitchFamily="18" charset="-122"/>
                  </a:rPr>
                  <a:t>此部分内容作为文字排版占位显示（建议使用主题字体）。</a:t>
                </a:r>
                <a:endParaRPr lang="zh-CN" altLang="en-US" sz="2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4597" y="5192"/>
              <a:ext cx="599" cy="599"/>
              <a:chOff x="3257550" y="1800226"/>
              <a:chExt cx="109538" cy="109537"/>
            </a:xfrm>
            <a:solidFill>
              <a:schemeClr val="bg1">
                <a:lumMod val="50000"/>
              </a:schemeClr>
            </a:solidFill>
          </p:grpSpPr>
          <p:sp>
            <p:nvSpPr>
              <p:cNvPr id="68" name="任意多边形 55"/>
              <p:cNvSpPr/>
              <p:nvPr/>
            </p:nvSpPr>
            <p:spPr bwMode="auto">
              <a:xfrm>
                <a:off x="3340100" y="1865313"/>
                <a:ext cx="26988" cy="44450"/>
              </a:xfrm>
              <a:custGeom>
                <a:avLst/>
                <a:gdLst>
                  <a:gd name="T0" fmla="*/ 3 w 17"/>
                  <a:gd name="T1" fmla="*/ 3 h 28"/>
                  <a:gd name="T2" fmla="*/ 3 w 17"/>
                  <a:gd name="T3" fmla="*/ 3 h 28"/>
                  <a:gd name="T4" fmla="*/ 1 w 17"/>
                  <a:gd name="T5" fmla="*/ 8 h 28"/>
                  <a:gd name="T6" fmla="*/ 0 w 17"/>
                  <a:gd name="T7" fmla="*/ 15 h 28"/>
                  <a:gd name="T8" fmla="*/ 0 w 17"/>
                  <a:gd name="T9" fmla="*/ 15 h 28"/>
                  <a:gd name="T10" fmla="*/ 1 w 17"/>
                  <a:gd name="T11" fmla="*/ 21 h 28"/>
                  <a:gd name="T12" fmla="*/ 3 w 17"/>
                  <a:gd name="T13" fmla="*/ 25 h 28"/>
                  <a:gd name="T14" fmla="*/ 3 w 17"/>
                  <a:gd name="T15" fmla="*/ 25 h 28"/>
                  <a:gd name="T16" fmla="*/ 5 w 17"/>
                  <a:gd name="T17" fmla="*/ 28 h 28"/>
                  <a:gd name="T18" fmla="*/ 9 w 17"/>
                  <a:gd name="T19" fmla="*/ 28 h 28"/>
                  <a:gd name="T20" fmla="*/ 9 w 17"/>
                  <a:gd name="T21" fmla="*/ 28 h 28"/>
                  <a:gd name="T22" fmla="*/ 12 w 17"/>
                  <a:gd name="T23" fmla="*/ 28 h 28"/>
                  <a:gd name="T24" fmla="*/ 15 w 17"/>
                  <a:gd name="T25" fmla="*/ 25 h 28"/>
                  <a:gd name="T26" fmla="*/ 15 w 17"/>
                  <a:gd name="T27" fmla="*/ 25 h 28"/>
                  <a:gd name="T28" fmla="*/ 16 w 17"/>
                  <a:gd name="T29" fmla="*/ 21 h 28"/>
                  <a:gd name="T30" fmla="*/ 17 w 17"/>
                  <a:gd name="T31" fmla="*/ 14 h 28"/>
                  <a:gd name="T32" fmla="*/ 17 w 17"/>
                  <a:gd name="T33" fmla="*/ 14 h 28"/>
                  <a:gd name="T34" fmla="*/ 16 w 17"/>
                  <a:gd name="T35" fmla="*/ 7 h 28"/>
                  <a:gd name="T36" fmla="*/ 15 w 17"/>
                  <a:gd name="T37" fmla="*/ 3 h 28"/>
                  <a:gd name="T38" fmla="*/ 15 w 17"/>
                  <a:gd name="T39" fmla="*/ 3 h 28"/>
                  <a:gd name="T40" fmla="*/ 12 w 17"/>
                  <a:gd name="T41" fmla="*/ 1 h 28"/>
                  <a:gd name="T42" fmla="*/ 9 w 17"/>
                  <a:gd name="T43" fmla="*/ 0 h 28"/>
                  <a:gd name="T44" fmla="*/ 9 w 17"/>
                  <a:gd name="T45" fmla="*/ 0 h 28"/>
                  <a:gd name="T46" fmla="*/ 5 w 17"/>
                  <a:gd name="T47" fmla="*/ 1 h 28"/>
                  <a:gd name="T48" fmla="*/ 3 w 17"/>
                  <a:gd name="T49" fmla="*/ 3 h 28"/>
                  <a:gd name="T50" fmla="*/ 3 w 17"/>
                  <a:gd name="T5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" h="28">
                    <a:moveTo>
                      <a:pt x="3" y="3"/>
                    </a:moveTo>
                    <a:lnTo>
                      <a:pt x="3" y="3"/>
                    </a:lnTo>
                    <a:lnTo>
                      <a:pt x="1" y="8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1" y="21"/>
                    </a:lnTo>
                    <a:lnTo>
                      <a:pt x="3" y="25"/>
                    </a:lnTo>
                    <a:lnTo>
                      <a:pt x="3" y="25"/>
                    </a:lnTo>
                    <a:lnTo>
                      <a:pt x="5" y="28"/>
                    </a:lnTo>
                    <a:lnTo>
                      <a:pt x="9" y="28"/>
                    </a:lnTo>
                    <a:lnTo>
                      <a:pt x="9" y="28"/>
                    </a:lnTo>
                    <a:lnTo>
                      <a:pt x="12" y="28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6" y="21"/>
                    </a:lnTo>
                    <a:lnTo>
                      <a:pt x="17" y="14"/>
                    </a:lnTo>
                    <a:lnTo>
                      <a:pt x="17" y="14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2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/>
                <a:endParaRPr sz="4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69" name="任意多边形 56"/>
              <p:cNvSpPr/>
              <p:nvPr/>
            </p:nvSpPr>
            <p:spPr bwMode="auto">
              <a:xfrm>
                <a:off x="3257550" y="1800226"/>
                <a:ext cx="26988" cy="44450"/>
              </a:xfrm>
              <a:custGeom>
                <a:avLst/>
                <a:gdLst>
                  <a:gd name="T0" fmla="*/ 9 w 17"/>
                  <a:gd name="T1" fmla="*/ 28 h 28"/>
                  <a:gd name="T2" fmla="*/ 9 w 17"/>
                  <a:gd name="T3" fmla="*/ 28 h 28"/>
                  <a:gd name="T4" fmla="*/ 12 w 17"/>
                  <a:gd name="T5" fmla="*/ 27 h 28"/>
                  <a:gd name="T6" fmla="*/ 15 w 17"/>
                  <a:gd name="T7" fmla="*/ 25 h 28"/>
                  <a:gd name="T8" fmla="*/ 15 w 17"/>
                  <a:gd name="T9" fmla="*/ 25 h 28"/>
                  <a:gd name="T10" fmla="*/ 16 w 17"/>
                  <a:gd name="T11" fmla="*/ 20 h 28"/>
                  <a:gd name="T12" fmla="*/ 17 w 17"/>
                  <a:gd name="T13" fmla="*/ 13 h 28"/>
                  <a:gd name="T14" fmla="*/ 17 w 17"/>
                  <a:gd name="T15" fmla="*/ 13 h 28"/>
                  <a:gd name="T16" fmla="*/ 16 w 17"/>
                  <a:gd name="T17" fmla="*/ 7 h 28"/>
                  <a:gd name="T18" fmla="*/ 15 w 17"/>
                  <a:gd name="T19" fmla="*/ 3 h 28"/>
                  <a:gd name="T20" fmla="*/ 15 w 17"/>
                  <a:gd name="T21" fmla="*/ 3 h 28"/>
                  <a:gd name="T22" fmla="*/ 12 w 17"/>
                  <a:gd name="T23" fmla="*/ 0 h 28"/>
                  <a:gd name="T24" fmla="*/ 9 w 17"/>
                  <a:gd name="T25" fmla="*/ 0 h 28"/>
                  <a:gd name="T26" fmla="*/ 9 w 17"/>
                  <a:gd name="T27" fmla="*/ 0 h 28"/>
                  <a:gd name="T28" fmla="*/ 5 w 17"/>
                  <a:gd name="T29" fmla="*/ 0 h 28"/>
                  <a:gd name="T30" fmla="*/ 3 w 17"/>
                  <a:gd name="T31" fmla="*/ 3 h 28"/>
                  <a:gd name="T32" fmla="*/ 3 w 17"/>
                  <a:gd name="T33" fmla="*/ 3 h 28"/>
                  <a:gd name="T34" fmla="*/ 1 w 17"/>
                  <a:gd name="T35" fmla="*/ 7 h 28"/>
                  <a:gd name="T36" fmla="*/ 0 w 17"/>
                  <a:gd name="T37" fmla="*/ 14 h 28"/>
                  <a:gd name="T38" fmla="*/ 0 w 17"/>
                  <a:gd name="T39" fmla="*/ 14 h 28"/>
                  <a:gd name="T40" fmla="*/ 1 w 17"/>
                  <a:gd name="T41" fmla="*/ 21 h 28"/>
                  <a:gd name="T42" fmla="*/ 3 w 17"/>
                  <a:gd name="T43" fmla="*/ 25 h 28"/>
                  <a:gd name="T44" fmla="*/ 3 w 17"/>
                  <a:gd name="T45" fmla="*/ 25 h 28"/>
                  <a:gd name="T46" fmla="*/ 5 w 17"/>
                  <a:gd name="T47" fmla="*/ 27 h 28"/>
                  <a:gd name="T48" fmla="*/ 9 w 17"/>
                  <a:gd name="T49" fmla="*/ 28 h 28"/>
                  <a:gd name="T50" fmla="*/ 9 w 17"/>
                  <a:gd name="T5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" h="28">
                    <a:moveTo>
                      <a:pt x="9" y="28"/>
                    </a:moveTo>
                    <a:lnTo>
                      <a:pt x="9" y="28"/>
                    </a:lnTo>
                    <a:lnTo>
                      <a:pt x="12" y="27"/>
                    </a:lnTo>
                    <a:lnTo>
                      <a:pt x="15" y="25"/>
                    </a:lnTo>
                    <a:lnTo>
                      <a:pt x="15" y="25"/>
                    </a:lnTo>
                    <a:lnTo>
                      <a:pt x="16" y="20"/>
                    </a:lnTo>
                    <a:lnTo>
                      <a:pt x="17" y="13"/>
                    </a:lnTo>
                    <a:lnTo>
                      <a:pt x="17" y="13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1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" y="21"/>
                    </a:lnTo>
                    <a:lnTo>
                      <a:pt x="3" y="25"/>
                    </a:lnTo>
                    <a:lnTo>
                      <a:pt x="3" y="25"/>
                    </a:lnTo>
                    <a:lnTo>
                      <a:pt x="5" y="27"/>
                    </a:lnTo>
                    <a:lnTo>
                      <a:pt x="9" y="28"/>
                    </a:lnTo>
                    <a:lnTo>
                      <a:pt x="9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/>
                <a:endParaRPr sz="44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Source Han Serif SC" panose="02020400000000000000" pitchFamily="18" charset="-122"/>
                </a:endParaRPr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23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24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25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26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7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2078990" y="3206115"/>
            <a:ext cx="20553045" cy="9417685"/>
            <a:chOff x="1455" y="1640"/>
            <a:chExt cx="16478" cy="7551"/>
          </a:xfrm>
        </p:grpSpPr>
        <p:sp>
          <p:nvSpPr>
            <p:cNvPr id="15" name="Shape 2162"/>
            <p:cNvSpPr/>
            <p:nvPr/>
          </p:nvSpPr>
          <p:spPr>
            <a:xfrm>
              <a:off x="12712" y="5277"/>
              <a:ext cx="2417" cy="2417"/>
            </a:xfrm>
            <a:prstGeom prst="ellipse">
              <a:avLst/>
            </a:prstGeom>
            <a:solidFill>
              <a:srgbClr val="FEC6A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defTabSz="457200">
                <a:lnSpc>
                  <a:spcPct val="150000"/>
                </a:lnSpc>
                <a:defRPr sz="3200">
                  <a:solidFill>
                    <a:srgbClr val="FFFFFF"/>
                  </a:solidFill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3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16" name="Shape 2163"/>
            <p:cNvSpPr/>
            <p:nvPr/>
          </p:nvSpPr>
          <p:spPr>
            <a:xfrm>
              <a:off x="11852" y="1868"/>
              <a:ext cx="4135" cy="3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98" y="21591"/>
                  </a:moveTo>
                  <a:lnTo>
                    <a:pt x="21600" y="19242"/>
                  </a:lnTo>
                  <a:lnTo>
                    <a:pt x="12881" y="1722"/>
                  </a:lnTo>
                  <a:cubicBezTo>
                    <a:pt x="12310" y="574"/>
                    <a:pt x="11557" y="0"/>
                    <a:pt x="10804" y="0"/>
                  </a:cubicBezTo>
                  <a:cubicBezTo>
                    <a:pt x="10050" y="0"/>
                    <a:pt x="9297" y="574"/>
                    <a:pt x="8726" y="1722"/>
                  </a:cubicBezTo>
                  <a:lnTo>
                    <a:pt x="0" y="19256"/>
                  </a:lnTo>
                  <a:lnTo>
                    <a:pt x="3503" y="21600"/>
                  </a:lnTo>
                  <a:cubicBezTo>
                    <a:pt x="5163" y="19021"/>
                    <a:pt x="7815" y="17351"/>
                    <a:pt x="10804" y="17351"/>
                  </a:cubicBezTo>
                  <a:cubicBezTo>
                    <a:pt x="13788" y="17351"/>
                    <a:pt x="16437" y="19017"/>
                    <a:pt x="18098" y="21591"/>
                  </a:cubicBezTo>
                  <a:close/>
                </a:path>
              </a:pathLst>
            </a:custGeom>
            <a:solidFill>
              <a:srgbClr val="D4C2F6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defTabSz="457200">
                <a:lnSpc>
                  <a:spcPct val="150000"/>
                </a:lnSpc>
                <a:defRPr sz="3200">
                  <a:solidFill>
                    <a:srgbClr val="FFFFFF"/>
                  </a:solidFill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3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9" name="Shape 2164"/>
            <p:cNvSpPr/>
            <p:nvPr/>
          </p:nvSpPr>
          <p:spPr>
            <a:xfrm>
              <a:off x="14121" y="5380"/>
              <a:ext cx="3812" cy="3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600" extrusionOk="0">
                  <a:moveTo>
                    <a:pt x="20927" y="17411"/>
                  </a:moveTo>
                  <a:lnTo>
                    <a:pt x="11625" y="0"/>
                  </a:lnTo>
                  <a:lnTo>
                    <a:pt x="7861" y="2351"/>
                  </a:lnTo>
                  <a:cubicBezTo>
                    <a:pt x="8391" y="3654"/>
                    <a:pt x="8685" y="5094"/>
                    <a:pt x="8685" y="6609"/>
                  </a:cubicBezTo>
                  <a:cubicBezTo>
                    <a:pt x="8685" y="8527"/>
                    <a:pt x="8213" y="10327"/>
                    <a:pt x="7388" y="11879"/>
                  </a:cubicBezTo>
                  <a:cubicBezTo>
                    <a:pt x="5873" y="14732"/>
                    <a:pt x="3165" y="16750"/>
                    <a:pt x="0" y="17141"/>
                  </a:cubicBezTo>
                  <a:lnTo>
                    <a:pt x="2" y="21600"/>
                  </a:lnTo>
                  <a:lnTo>
                    <a:pt x="18688" y="21600"/>
                  </a:lnTo>
                  <a:cubicBezTo>
                    <a:pt x="19869" y="21600"/>
                    <a:pt x="20714" y="21165"/>
                    <a:pt x="21139" y="20459"/>
                  </a:cubicBezTo>
                  <a:cubicBezTo>
                    <a:pt x="21600" y="19694"/>
                    <a:pt x="21566" y="18609"/>
                    <a:pt x="20927" y="17411"/>
                  </a:cubicBezTo>
                  <a:close/>
                </a:path>
              </a:pathLst>
            </a:custGeom>
            <a:solidFill>
              <a:srgbClr val="D4C2F6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defTabSz="457200">
                <a:lnSpc>
                  <a:spcPct val="150000"/>
                </a:lnSpc>
                <a:defRPr sz="3200">
                  <a:solidFill>
                    <a:srgbClr val="FFFFFF"/>
                  </a:solidFill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3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0" name="Shape 2165"/>
            <p:cNvSpPr/>
            <p:nvPr/>
          </p:nvSpPr>
          <p:spPr>
            <a:xfrm>
              <a:off x="9906" y="5380"/>
              <a:ext cx="3814" cy="35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1" h="21600" extrusionOk="0">
                  <a:moveTo>
                    <a:pt x="14054" y="11873"/>
                  </a:moveTo>
                  <a:cubicBezTo>
                    <a:pt x="13230" y="10320"/>
                    <a:pt x="12758" y="8519"/>
                    <a:pt x="12758" y="6599"/>
                  </a:cubicBezTo>
                  <a:cubicBezTo>
                    <a:pt x="12758" y="5087"/>
                    <a:pt x="13051" y="3651"/>
                    <a:pt x="13577" y="2349"/>
                  </a:cubicBezTo>
                  <a:lnTo>
                    <a:pt x="9812" y="0"/>
                  </a:lnTo>
                  <a:lnTo>
                    <a:pt x="524" y="17408"/>
                  </a:lnTo>
                  <a:cubicBezTo>
                    <a:pt x="-116" y="18607"/>
                    <a:pt x="-149" y="19693"/>
                    <a:pt x="312" y="20459"/>
                  </a:cubicBezTo>
                  <a:cubicBezTo>
                    <a:pt x="737" y="21165"/>
                    <a:pt x="1581" y="21600"/>
                    <a:pt x="2761" y="21600"/>
                  </a:cubicBezTo>
                  <a:lnTo>
                    <a:pt x="21451" y="21600"/>
                  </a:lnTo>
                  <a:lnTo>
                    <a:pt x="21449" y="17139"/>
                  </a:lnTo>
                  <a:cubicBezTo>
                    <a:pt x="18281" y="16752"/>
                    <a:pt x="15571" y="14730"/>
                    <a:pt x="14054" y="11873"/>
                  </a:cubicBezTo>
                  <a:close/>
                </a:path>
              </a:pathLst>
            </a:custGeom>
            <a:solidFill>
              <a:srgbClr val="D4C2F6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defTabSz="457200">
                <a:lnSpc>
                  <a:spcPct val="150000"/>
                </a:lnSpc>
                <a:defRPr sz="3200">
                  <a:solidFill>
                    <a:srgbClr val="FFFFFF"/>
                  </a:solidFill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3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1" name="Shape 2166"/>
            <p:cNvSpPr/>
            <p:nvPr/>
          </p:nvSpPr>
          <p:spPr>
            <a:xfrm>
              <a:off x="13666" y="3336"/>
              <a:ext cx="506" cy="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646" y="10800"/>
                  </a:moveTo>
                  <a:cubicBezTo>
                    <a:pt x="5459" y="10800"/>
                    <a:pt x="4391" y="11308"/>
                    <a:pt x="3679" y="12325"/>
                  </a:cubicBezTo>
                  <a:cubicBezTo>
                    <a:pt x="2136" y="12325"/>
                    <a:pt x="2136" y="12325"/>
                    <a:pt x="2136" y="12325"/>
                  </a:cubicBezTo>
                  <a:cubicBezTo>
                    <a:pt x="1543" y="12325"/>
                    <a:pt x="1068" y="12198"/>
                    <a:pt x="593" y="11816"/>
                  </a:cubicBezTo>
                  <a:cubicBezTo>
                    <a:pt x="237" y="11562"/>
                    <a:pt x="0" y="11054"/>
                    <a:pt x="0" y="10419"/>
                  </a:cubicBezTo>
                  <a:cubicBezTo>
                    <a:pt x="0" y="7624"/>
                    <a:pt x="475" y="6226"/>
                    <a:pt x="1424" y="6226"/>
                  </a:cubicBezTo>
                  <a:cubicBezTo>
                    <a:pt x="1424" y="6226"/>
                    <a:pt x="1543" y="6226"/>
                    <a:pt x="1899" y="6480"/>
                  </a:cubicBezTo>
                  <a:cubicBezTo>
                    <a:pt x="2136" y="6607"/>
                    <a:pt x="2492" y="6734"/>
                    <a:pt x="2967" y="6988"/>
                  </a:cubicBezTo>
                  <a:cubicBezTo>
                    <a:pt x="3442" y="7115"/>
                    <a:pt x="3916" y="7242"/>
                    <a:pt x="4273" y="7242"/>
                  </a:cubicBezTo>
                  <a:cubicBezTo>
                    <a:pt x="4866" y="7242"/>
                    <a:pt x="5341" y="7115"/>
                    <a:pt x="5815" y="6861"/>
                  </a:cubicBezTo>
                  <a:cubicBezTo>
                    <a:pt x="5815" y="7242"/>
                    <a:pt x="5697" y="7496"/>
                    <a:pt x="5697" y="7751"/>
                  </a:cubicBezTo>
                  <a:cubicBezTo>
                    <a:pt x="5697" y="8767"/>
                    <a:pt x="6053" y="9911"/>
                    <a:pt x="6646" y="10800"/>
                  </a:cubicBezTo>
                  <a:close/>
                  <a:moveTo>
                    <a:pt x="6290" y="889"/>
                  </a:moveTo>
                  <a:cubicBezTo>
                    <a:pt x="6884" y="1525"/>
                    <a:pt x="7240" y="2287"/>
                    <a:pt x="7240" y="3049"/>
                  </a:cubicBezTo>
                  <a:cubicBezTo>
                    <a:pt x="7240" y="3939"/>
                    <a:pt x="6884" y="4701"/>
                    <a:pt x="6290" y="5336"/>
                  </a:cubicBezTo>
                  <a:cubicBezTo>
                    <a:pt x="5815" y="5845"/>
                    <a:pt x="5103" y="6226"/>
                    <a:pt x="4273" y="6226"/>
                  </a:cubicBezTo>
                  <a:cubicBezTo>
                    <a:pt x="3560" y="6226"/>
                    <a:pt x="2848" y="5845"/>
                    <a:pt x="2255" y="5336"/>
                  </a:cubicBezTo>
                  <a:cubicBezTo>
                    <a:pt x="1662" y="4701"/>
                    <a:pt x="1424" y="3939"/>
                    <a:pt x="1424" y="3049"/>
                  </a:cubicBezTo>
                  <a:cubicBezTo>
                    <a:pt x="1424" y="2287"/>
                    <a:pt x="1662" y="1525"/>
                    <a:pt x="2255" y="889"/>
                  </a:cubicBezTo>
                  <a:cubicBezTo>
                    <a:pt x="2848" y="381"/>
                    <a:pt x="3560" y="0"/>
                    <a:pt x="4273" y="0"/>
                  </a:cubicBezTo>
                  <a:cubicBezTo>
                    <a:pt x="5103" y="0"/>
                    <a:pt x="5815" y="381"/>
                    <a:pt x="6290" y="889"/>
                  </a:cubicBezTo>
                  <a:close/>
                  <a:moveTo>
                    <a:pt x="18633" y="18424"/>
                  </a:moveTo>
                  <a:cubicBezTo>
                    <a:pt x="18633" y="19440"/>
                    <a:pt x="18396" y="20202"/>
                    <a:pt x="17802" y="20711"/>
                  </a:cubicBezTo>
                  <a:cubicBezTo>
                    <a:pt x="17327" y="21219"/>
                    <a:pt x="16615" y="21600"/>
                    <a:pt x="15666" y="21600"/>
                  </a:cubicBezTo>
                  <a:cubicBezTo>
                    <a:pt x="5815" y="21600"/>
                    <a:pt x="5815" y="21600"/>
                    <a:pt x="5815" y="21600"/>
                  </a:cubicBezTo>
                  <a:cubicBezTo>
                    <a:pt x="4985" y="21600"/>
                    <a:pt x="4273" y="21219"/>
                    <a:pt x="3679" y="20711"/>
                  </a:cubicBezTo>
                  <a:cubicBezTo>
                    <a:pt x="3086" y="20202"/>
                    <a:pt x="2848" y="19440"/>
                    <a:pt x="2848" y="18424"/>
                  </a:cubicBezTo>
                  <a:cubicBezTo>
                    <a:pt x="2848" y="18042"/>
                    <a:pt x="2848" y="17661"/>
                    <a:pt x="2967" y="17153"/>
                  </a:cubicBezTo>
                  <a:cubicBezTo>
                    <a:pt x="2967" y="16772"/>
                    <a:pt x="2967" y="16391"/>
                    <a:pt x="3086" y="15882"/>
                  </a:cubicBezTo>
                  <a:cubicBezTo>
                    <a:pt x="3204" y="15374"/>
                    <a:pt x="3204" y="14993"/>
                    <a:pt x="3323" y="14612"/>
                  </a:cubicBezTo>
                  <a:cubicBezTo>
                    <a:pt x="3442" y="14231"/>
                    <a:pt x="3679" y="13849"/>
                    <a:pt x="3798" y="13468"/>
                  </a:cubicBezTo>
                  <a:cubicBezTo>
                    <a:pt x="4035" y="13087"/>
                    <a:pt x="4273" y="12706"/>
                    <a:pt x="4510" y="12452"/>
                  </a:cubicBezTo>
                  <a:cubicBezTo>
                    <a:pt x="4747" y="12198"/>
                    <a:pt x="5103" y="11944"/>
                    <a:pt x="5459" y="11816"/>
                  </a:cubicBezTo>
                  <a:cubicBezTo>
                    <a:pt x="5934" y="11689"/>
                    <a:pt x="6290" y="11562"/>
                    <a:pt x="6765" y="11562"/>
                  </a:cubicBezTo>
                  <a:cubicBezTo>
                    <a:pt x="6884" y="11562"/>
                    <a:pt x="7002" y="11689"/>
                    <a:pt x="7240" y="11816"/>
                  </a:cubicBezTo>
                  <a:cubicBezTo>
                    <a:pt x="7477" y="11944"/>
                    <a:pt x="7714" y="12198"/>
                    <a:pt x="8070" y="12452"/>
                  </a:cubicBezTo>
                  <a:cubicBezTo>
                    <a:pt x="8308" y="12579"/>
                    <a:pt x="8782" y="12833"/>
                    <a:pt x="9257" y="12960"/>
                  </a:cubicBezTo>
                  <a:cubicBezTo>
                    <a:pt x="9732" y="13087"/>
                    <a:pt x="10207" y="13214"/>
                    <a:pt x="10800" y="13214"/>
                  </a:cubicBezTo>
                  <a:cubicBezTo>
                    <a:pt x="11275" y="13214"/>
                    <a:pt x="11749" y="13087"/>
                    <a:pt x="12343" y="12960"/>
                  </a:cubicBezTo>
                  <a:cubicBezTo>
                    <a:pt x="12818" y="12833"/>
                    <a:pt x="13174" y="12579"/>
                    <a:pt x="13530" y="12452"/>
                  </a:cubicBezTo>
                  <a:cubicBezTo>
                    <a:pt x="13767" y="12198"/>
                    <a:pt x="14004" y="11944"/>
                    <a:pt x="14360" y="11816"/>
                  </a:cubicBezTo>
                  <a:cubicBezTo>
                    <a:pt x="14598" y="11689"/>
                    <a:pt x="14716" y="11562"/>
                    <a:pt x="14835" y="11562"/>
                  </a:cubicBezTo>
                  <a:cubicBezTo>
                    <a:pt x="15191" y="11562"/>
                    <a:pt x="15666" y="11689"/>
                    <a:pt x="16022" y="11816"/>
                  </a:cubicBezTo>
                  <a:cubicBezTo>
                    <a:pt x="16378" y="11944"/>
                    <a:pt x="16734" y="12198"/>
                    <a:pt x="16971" y="12452"/>
                  </a:cubicBezTo>
                  <a:cubicBezTo>
                    <a:pt x="17209" y="12706"/>
                    <a:pt x="17446" y="13087"/>
                    <a:pt x="17684" y="13468"/>
                  </a:cubicBezTo>
                  <a:cubicBezTo>
                    <a:pt x="17921" y="13849"/>
                    <a:pt x="18040" y="14231"/>
                    <a:pt x="18158" y="14612"/>
                  </a:cubicBezTo>
                  <a:cubicBezTo>
                    <a:pt x="18277" y="14993"/>
                    <a:pt x="18396" y="15374"/>
                    <a:pt x="18514" y="15882"/>
                  </a:cubicBezTo>
                  <a:cubicBezTo>
                    <a:pt x="18514" y="16391"/>
                    <a:pt x="18633" y="16772"/>
                    <a:pt x="18633" y="17153"/>
                  </a:cubicBezTo>
                  <a:cubicBezTo>
                    <a:pt x="18633" y="17661"/>
                    <a:pt x="18633" y="18042"/>
                    <a:pt x="18633" y="18424"/>
                  </a:cubicBezTo>
                  <a:close/>
                  <a:moveTo>
                    <a:pt x="13767" y="4447"/>
                  </a:moveTo>
                  <a:cubicBezTo>
                    <a:pt x="14716" y="5336"/>
                    <a:pt x="15073" y="6480"/>
                    <a:pt x="15073" y="7751"/>
                  </a:cubicBezTo>
                  <a:cubicBezTo>
                    <a:pt x="15073" y="9021"/>
                    <a:pt x="14716" y="10038"/>
                    <a:pt x="13767" y="10927"/>
                  </a:cubicBezTo>
                  <a:cubicBezTo>
                    <a:pt x="12936" y="11816"/>
                    <a:pt x="11987" y="12325"/>
                    <a:pt x="10800" y="12325"/>
                  </a:cubicBezTo>
                  <a:cubicBezTo>
                    <a:pt x="9613" y="12325"/>
                    <a:pt x="8545" y="11816"/>
                    <a:pt x="7714" y="10927"/>
                  </a:cubicBezTo>
                  <a:cubicBezTo>
                    <a:pt x="6884" y="10038"/>
                    <a:pt x="6409" y="9021"/>
                    <a:pt x="6409" y="7751"/>
                  </a:cubicBezTo>
                  <a:cubicBezTo>
                    <a:pt x="6409" y="6480"/>
                    <a:pt x="6884" y="5336"/>
                    <a:pt x="7714" y="4447"/>
                  </a:cubicBezTo>
                  <a:cubicBezTo>
                    <a:pt x="8545" y="3558"/>
                    <a:pt x="9613" y="3049"/>
                    <a:pt x="10800" y="3049"/>
                  </a:cubicBezTo>
                  <a:cubicBezTo>
                    <a:pt x="11987" y="3049"/>
                    <a:pt x="12936" y="3558"/>
                    <a:pt x="13767" y="4447"/>
                  </a:cubicBezTo>
                  <a:close/>
                  <a:moveTo>
                    <a:pt x="19226" y="889"/>
                  </a:moveTo>
                  <a:cubicBezTo>
                    <a:pt x="19820" y="1525"/>
                    <a:pt x="20057" y="2287"/>
                    <a:pt x="20057" y="3049"/>
                  </a:cubicBezTo>
                  <a:cubicBezTo>
                    <a:pt x="20057" y="3939"/>
                    <a:pt x="19820" y="4701"/>
                    <a:pt x="19226" y="5336"/>
                  </a:cubicBezTo>
                  <a:cubicBezTo>
                    <a:pt x="18752" y="5845"/>
                    <a:pt x="18040" y="6226"/>
                    <a:pt x="17209" y="6226"/>
                  </a:cubicBezTo>
                  <a:cubicBezTo>
                    <a:pt x="16497" y="6226"/>
                    <a:pt x="15785" y="5845"/>
                    <a:pt x="15191" y="5336"/>
                  </a:cubicBezTo>
                  <a:cubicBezTo>
                    <a:pt x="14598" y="4701"/>
                    <a:pt x="14360" y="3939"/>
                    <a:pt x="14360" y="3049"/>
                  </a:cubicBezTo>
                  <a:cubicBezTo>
                    <a:pt x="14360" y="2287"/>
                    <a:pt x="14598" y="1525"/>
                    <a:pt x="15191" y="889"/>
                  </a:cubicBezTo>
                  <a:cubicBezTo>
                    <a:pt x="15785" y="381"/>
                    <a:pt x="16497" y="0"/>
                    <a:pt x="17209" y="0"/>
                  </a:cubicBezTo>
                  <a:cubicBezTo>
                    <a:pt x="18040" y="0"/>
                    <a:pt x="18752" y="381"/>
                    <a:pt x="19226" y="889"/>
                  </a:cubicBezTo>
                  <a:close/>
                  <a:moveTo>
                    <a:pt x="21600" y="10419"/>
                  </a:moveTo>
                  <a:cubicBezTo>
                    <a:pt x="21600" y="11054"/>
                    <a:pt x="21363" y="11562"/>
                    <a:pt x="20888" y="11816"/>
                  </a:cubicBezTo>
                  <a:cubicBezTo>
                    <a:pt x="20532" y="12198"/>
                    <a:pt x="19938" y="12325"/>
                    <a:pt x="19345" y="12325"/>
                  </a:cubicBezTo>
                  <a:cubicBezTo>
                    <a:pt x="17921" y="12325"/>
                    <a:pt x="17921" y="12325"/>
                    <a:pt x="17921" y="12325"/>
                  </a:cubicBezTo>
                  <a:cubicBezTo>
                    <a:pt x="17090" y="11308"/>
                    <a:pt x="16141" y="10800"/>
                    <a:pt x="14835" y="10800"/>
                  </a:cubicBezTo>
                  <a:cubicBezTo>
                    <a:pt x="15547" y="9911"/>
                    <a:pt x="15785" y="8767"/>
                    <a:pt x="15785" y="7751"/>
                  </a:cubicBezTo>
                  <a:cubicBezTo>
                    <a:pt x="15785" y="7496"/>
                    <a:pt x="15785" y="7242"/>
                    <a:pt x="15785" y="6861"/>
                  </a:cubicBezTo>
                  <a:cubicBezTo>
                    <a:pt x="16259" y="7115"/>
                    <a:pt x="16734" y="7242"/>
                    <a:pt x="17209" y="7242"/>
                  </a:cubicBezTo>
                  <a:cubicBezTo>
                    <a:pt x="17684" y="7242"/>
                    <a:pt x="18158" y="7115"/>
                    <a:pt x="18514" y="6988"/>
                  </a:cubicBezTo>
                  <a:cubicBezTo>
                    <a:pt x="18989" y="6734"/>
                    <a:pt x="19345" y="6607"/>
                    <a:pt x="19701" y="6480"/>
                  </a:cubicBezTo>
                  <a:cubicBezTo>
                    <a:pt x="19938" y="6226"/>
                    <a:pt x="20057" y="6226"/>
                    <a:pt x="20176" y="6226"/>
                  </a:cubicBezTo>
                  <a:cubicBezTo>
                    <a:pt x="21125" y="6226"/>
                    <a:pt x="21600" y="7624"/>
                    <a:pt x="21600" y="1041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22860" rIns="22860"/>
            <a:lstStyle/>
            <a:p>
              <a:pPr algn="l" defTabSz="457200">
                <a:lnSpc>
                  <a:spcPct val="150000"/>
                </a:lnSpc>
                <a:defRPr sz="1800"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2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2" name="Shape 2167"/>
            <p:cNvSpPr/>
            <p:nvPr/>
          </p:nvSpPr>
          <p:spPr>
            <a:xfrm>
              <a:off x="11345" y="7718"/>
              <a:ext cx="468" cy="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79"/>
                  </a:moveTo>
                  <a:cubicBezTo>
                    <a:pt x="21600" y="3385"/>
                    <a:pt x="21344" y="4030"/>
                    <a:pt x="20961" y="4836"/>
                  </a:cubicBezTo>
                  <a:cubicBezTo>
                    <a:pt x="20578" y="5481"/>
                    <a:pt x="20066" y="6125"/>
                    <a:pt x="19555" y="6609"/>
                  </a:cubicBezTo>
                  <a:cubicBezTo>
                    <a:pt x="16488" y="9349"/>
                    <a:pt x="14570" y="10961"/>
                    <a:pt x="13931" y="11606"/>
                  </a:cubicBezTo>
                  <a:cubicBezTo>
                    <a:pt x="13804" y="11767"/>
                    <a:pt x="13676" y="11928"/>
                    <a:pt x="13420" y="12090"/>
                  </a:cubicBezTo>
                  <a:cubicBezTo>
                    <a:pt x="13164" y="12412"/>
                    <a:pt x="12909" y="12573"/>
                    <a:pt x="12653" y="12734"/>
                  </a:cubicBezTo>
                  <a:cubicBezTo>
                    <a:pt x="12525" y="12896"/>
                    <a:pt x="12270" y="13057"/>
                    <a:pt x="12142" y="13218"/>
                  </a:cubicBezTo>
                  <a:cubicBezTo>
                    <a:pt x="11886" y="13379"/>
                    <a:pt x="11631" y="13540"/>
                    <a:pt x="11375" y="13540"/>
                  </a:cubicBezTo>
                  <a:cubicBezTo>
                    <a:pt x="11120" y="13701"/>
                    <a:pt x="10992" y="13701"/>
                    <a:pt x="10736" y="13701"/>
                  </a:cubicBezTo>
                  <a:cubicBezTo>
                    <a:pt x="10736" y="13701"/>
                    <a:pt x="10736" y="13701"/>
                    <a:pt x="10736" y="13701"/>
                  </a:cubicBezTo>
                  <a:cubicBezTo>
                    <a:pt x="10736" y="13701"/>
                    <a:pt x="10736" y="13701"/>
                    <a:pt x="10736" y="13701"/>
                  </a:cubicBezTo>
                  <a:cubicBezTo>
                    <a:pt x="10608" y="13701"/>
                    <a:pt x="10353" y="13701"/>
                    <a:pt x="10097" y="13540"/>
                  </a:cubicBezTo>
                  <a:cubicBezTo>
                    <a:pt x="9969" y="13540"/>
                    <a:pt x="9714" y="13379"/>
                    <a:pt x="9458" y="13218"/>
                  </a:cubicBezTo>
                  <a:cubicBezTo>
                    <a:pt x="9202" y="13057"/>
                    <a:pt x="8947" y="12896"/>
                    <a:pt x="8819" y="12734"/>
                  </a:cubicBezTo>
                  <a:cubicBezTo>
                    <a:pt x="8691" y="12573"/>
                    <a:pt x="8436" y="12412"/>
                    <a:pt x="8180" y="12090"/>
                  </a:cubicBezTo>
                  <a:cubicBezTo>
                    <a:pt x="7924" y="11928"/>
                    <a:pt x="7796" y="11767"/>
                    <a:pt x="7669" y="11606"/>
                  </a:cubicBezTo>
                  <a:cubicBezTo>
                    <a:pt x="6902" y="10961"/>
                    <a:pt x="5879" y="9994"/>
                    <a:pt x="4473" y="8866"/>
                  </a:cubicBezTo>
                  <a:cubicBezTo>
                    <a:pt x="3067" y="7576"/>
                    <a:pt x="2301" y="6931"/>
                    <a:pt x="2045" y="6609"/>
                  </a:cubicBezTo>
                  <a:cubicBezTo>
                    <a:pt x="1534" y="6287"/>
                    <a:pt x="1022" y="5642"/>
                    <a:pt x="639" y="4997"/>
                  </a:cubicBezTo>
                  <a:cubicBezTo>
                    <a:pt x="128" y="4191"/>
                    <a:pt x="0" y="3546"/>
                    <a:pt x="0" y="2901"/>
                  </a:cubicBezTo>
                  <a:cubicBezTo>
                    <a:pt x="0" y="2096"/>
                    <a:pt x="128" y="1451"/>
                    <a:pt x="511" y="806"/>
                  </a:cubicBezTo>
                  <a:cubicBezTo>
                    <a:pt x="767" y="322"/>
                    <a:pt x="1278" y="0"/>
                    <a:pt x="1917" y="0"/>
                  </a:cubicBezTo>
                  <a:cubicBezTo>
                    <a:pt x="19683" y="0"/>
                    <a:pt x="19683" y="0"/>
                    <a:pt x="19683" y="0"/>
                  </a:cubicBezTo>
                  <a:cubicBezTo>
                    <a:pt x="20194" y="0"/>
                    <a:pt x="20705" y="322"/>
                    <a:pt x="21089" y="806"/>
                  </a:cubicBezTo>
                  <a:cubicBezTo>
                    <a:pt x="21472" y="1290"/>
                    <a:pt x="21600" y="1773"/>
                    <a:pt x="21600" y="2579"/>
                  </a:cubicBezTo>
                  <a:close/>
                  <a:moveTo>
                    <a:pt x="21600" y="6931"/>
                  </a:moveTo>
                  <a:cubicBezTo>
                    <a:pt x="21600" y="19021"/>
                    <a:pt x="21600" y="19021"/>
                    <a:pt x="21600" y="19021"/>
                  </a:cubicBezTo>
                  <a:cubicBezTo>
                    <a:pt x="21600" y="19827"/>
                    <a:pt x="21472" y="20310"/>
                    <a:pt x="21089" y="20794"/>
                  </a:cubicBezTo>
                  <a:cubicBezTo>
                    <a:pt x="20705" y="21278"/>
                    <a:pt x="20194" y="21600"/>
                    <a:pt x="19683" y="21600"/>
                  </a:cubicBezTo>
                  <a:cubicBezTo>
                    <a:pt x="1917" y="21600"/>
                    <a:pt x="1917" y="21600"/>
                    <a:pt x="1917" y="21600"/>
                  </a:cubicBezTo>
                  <a:cubicBezTo>
                    <a:pt x="1406" y="21600"/>
                    <a:pt x="895" y="21278"/>
                    <a:pt x="511" y="20794"/>
                  </a:cubicBezTo>
                  <a:cubicBezTo>
                    <a:pt x="128" y="20310"/>
                    <a:pt x="0" y="19827"/>
                    <a:pt x="0" y="19021"/>
                  </a:cubicBezTo>
                  <a:cubicBezTo>
                    <a:pt x="0" y="6931"/>
                    <a:pt x="0" y="6931"/>
                    <a:pt x="0" y="6931"/>
                  </a:cubicBezTo>
                  <a:cubicBezTo>
                    <a:pt x="256" y="7415"/>
                    <a:pt x="767" y="7899"/>
                    <a:pt x="1150" y="8382"/>
                  </a:cubicBezTo>
                  <a:cubicBezTo>
                    <a:pt x="4090" y="10800"/>
                    <a:pt x="6135" y="12573"/>
                    <a:pt x="7157" y="13540"/>
                  </a:cubicBezTo>
                  <a:cubicBezTo>
                    <a:pt x="7669" y="14024"/>
                    <a:pt x="8052" y="14346"/>
                    <a:pt x="8308" y="14507"/>
                  </a:cubicBezTo>
                  <a:cubicBezTo>
                    <a:pt x="8563" y="14830"/>
                    <a:pt x="8947" y="14991"/>
                    <a:pt x="9458" y="15313"/>
                  </a:cubicBezTo>
                  <a:cubicBezTo>
                    <a:pt x="9969" y="15475"/>
                    <a:pt x="10353" y="15636"/>
                    <a:pt x="10736" y="15636"/>
                  </a:cubicBezTo>
                  <a:cubicBezTo>
                    <a:pt x="10736" y="15636"/>
                    <a:pt x="10736" y="15636"/>
                    <a:pt x="10736" y="15636"/>
                  </a:cubicBezTo>
                  <a:cubicBezTo>
                    <a:pt x="10736" y="15636"/>
                    <a:pt x="10736" y="15636"/>
                    <a:pt x="10736" y="15636"/>
                  </a:cubicBezTo>
                  <a:cubicBezTo>
                    <a:pt x="11247" y="15636"/>
                    <a:pt x="11631" y="15475"/>
                    <a:pt x="12142" y="15313"/>
                  </a:cubicBezTo>
                  <a:cubicBezTo>
                    <a:pt x="12653" y="14991"/>
                    <a:pt x="13037" y="14830"/>
                    <a:pt x="13292" y="14507"/>
                  </a:cubicBezTo>
                  <a:cubicBezTo>
                    <a:pt x="13548" y="14346"/>
                    <a:pt x="13931" y="14024"/>
                    <a:pt x="14315" y="13540"/>
                  </a:cubicBezTo>
                  <a:cubicBezTo>
                    <a:pt x="15721" y="12251"/>
                    <a:pt x="17766" y="10639"/>
                    <a:pt x="20450" y="8382"/>
                  </a:cubicBezTo>
                  <a:cubicBezTo>
                    <a:pt x="20833" y="7899"/>
                    <a:pt x="21217" y="7415"/>
                    <a:pt x="21600" y="693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22860" rIns="22860"/>
            <a:lstStyle/>
            <a:p>
              <a:pPr algn="l" defTabSz="457200">
                <a:lnSpc>
                  <a:spcPct val="150000"/>
                </a:lnSpc>
                <a:defRPr sz="1800"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2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3" name="Shape 2168"/>
            <p:cNvSpPr/>
            <p:nvPr/>
          </p:nvSpPr>
          <p:spPr>
            <a:xfrm>
              <a:off x="16027" y="7718"/>
              <a:ext cx="473" cy="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5847"/>
                  </a:moveTo>
                  <a:cubicBezTo>
                    <a:pt x="21600" y="6821"/>
                    <a:pt x="21472" y="7795"/>
                    <a:pt x="21344" y="8770"/>
                  </a:cubicBezTo>
                  <a:cubicBezTo>
                    <a:pt x="20961" y="11044"/>
                    <a:pt x="20194" y="13155"/>
                    <a:pt x="19172" y="14779"/>
                  </a:cubicBezTo>
                  <a:cubicBezTo>
                    <a:pt x="18021" y="16403"/>
                    <a:pt x="16615" y="17702"/>
                    <a:pt x="14826" y="18839"/>
                  </a:cubicBezTo>
                  <a:cubicBezTo>
                    <a:pt x="13037" y="19976"/>
                    <a:pt x="11375" y="20463"/>
                    <a:pt x="9458" y="20463"/>
                  </a:cubicBezTo>
                  <a:cubicBezTo>
                    <a:pt x="8308" y="20463"/>
                    <a:pt x="7157" y="20301"/>
                    <a:pt x="6007" y="19814"/>
                  </a:cubicBezTo>
                  <a:cubicBezTo>
                    <a:pt x="5879" y="19651"/>
                    <a:pt x="5624" y="19489"/>
                    <a:pt x="4985" y="19164"/>
                  </a:cubicBezTo>
                  <a:cubicBezTo>
                    <a:pt x="4346" y="18677"/>
                    <a:pt x="3962" y="18514"/>
                    <a:pt x="3834" y="18514"/>
                  </a:cubicBezTo>
                  <a:cubicBezTo>
                    <a:pt x="3707" y="18514"/>
                    <a:pt x="3579" y="18677"/>
                    <a:pt x="3323" y="19002"/>
                  </a:cubicBezTo>
                  <a:cubicBezTo>
                    <a:pt x="3195" y="19326"/>
                    <a:pt x="2940" y="19651"/>
                    <a:pt x="2812" y="20138"/>
                  </a:cubicBezTo>
                  <a:cubicBezTo>
                    <a:pt x="2684" y="20463"/>
                    <a:pt x="2428" y="20788"/>
                    <a:pt x="2173" y="21113"/>
                  </a:cubicBezTo>
                  <a:cubicBezTo>
                    <a:pt x="1917" y="21438"/>
                    <a:pt x="1662" y="21600"/>
                    <a:pt x="1406" y="21600"/>
                  </a:cubicBezTo>
                  <a:cubicBezTo>
                    <a:pt x="1150" y="21600"/>
                    <a:pt x="1022" y="21600"/>
                    <a:pt x="895" y="21438"/>
                  </a:cubicBezTo>
                  <a:cubicBezTo>
                    <a:pt x="639" y="21438"/>
                    <a:pt x="511" y="21275"/>
                    <a:pt x="511" y="21113"/>
                  </a:cubicBezTo>
                  <a:cubicBezTo>
                    <a:pt x="383" y="20950"/>
                    <a:pt x="256" y="20788"/>
                    <a:pt x="128" y="20463"/>
                  </a:cubicBezTo>
                  <a:cubicBezTo>
                    <a:pt x="128" y="20463"/>
                    <a:pt x="128" y="20463"/>
                    <a:pt x="0" y="20301"/>
                  </a:cubicBezTo>
                  <a:cubicBezTo>
                    <a:pt x="0" y="20301"/>
                    <a:pt x="0" y="20138"/>
                    <a:pt x="0" y="20138"/>
                  </a:cubicBezTo>
                  <a:cubicBezTo>
                    <a:pt x="0" y="20138"/>
                    <a:pt x="0" y="20138"/>
                    <a:pt x="0" y="19976"/>
                  </a:cubicBezTo>
                  <a:cubicBezTo>
                    <a:pt x="0" y="19976"/>
                    <a:pt x="0" y="19814"/>
                    <a:pt x="0" y="19814"/>
                  </a:cubicBezTo>
                  <a:cubicBezTo>
                    <a:pt x="0" y="19489"/>
                    <a:pt x="128" y="19164"/>
                    <a:pt x="256" y="18677"/>
                  </a:cubicBezTo>
                  <a:cubicBezTo>
                    <a:pt x="511" y="18352"/>
                    <a:pt x="895" y="18027"/>
                    <a:pt x="1150" y="17702"/>
                  </a:cubicBezTo>
                  <a:cubicBezTo>
                    <a:pt x="1406" y="17377"/>
                    <a:pt x="1662" y="17053"/>
                    <a:pt x="1917" y="16890"/>
                  </a:cubicBezTo>
                  <a:cubicBezTo>
                    <a:pt x="2173" y="16565"/>
                    <a:pt x="2301" y="16241"/>
                    <a:pt x="2301" y="16078"/>
                  </a:cubicBezTo>
                  <a:cubicBezTo>
                    <a:pt x="2301" y="16078"/>
                    <a:pt x="2301" y="15916"/>
                    <a:pt x="2173" y="15429"/>
                  </a:cubicBezTo>
                  <a:cubicBezTo>
                    <a:pt x="2045" y="15104"/>
                    <a:pt x="2045" y="14941"/>
                    <a:pt x="1917" y="14779"/>
                  </a:cubicBezTo>
                  <a:cubicBezTo>
                    <a:pt x="1917" y="14292"/>
                    <a:pt x="1917" y="13805"/>
                    <a:pt x="1917" y="13155"/>
                  </a:cubicBezTo>
                  <a:cubicBezTo>
                    <a:pt x="1917" y="12018"/>
                    <a:pt x="2045" y="10881"/>
                    <a:pt x="2428" y="9907"/>
                  </a:cubicBezTo>
                  <a:cubicBezTo>
                    <a:pt x="2684" y="8770"/>
                    <a:pt x="3195" y="7795"/>
                    <a:pt x="3834" y="6983"/>
                  </a:cubicBezTo>
                  <a:cubicBezTo>
                    <a:pt x="4473" y="6171"/>
                    <a:pt x="5112" y="5522"/>
                    <a:pt x="5879" y="4872"/>
                  </a:cubicBezTo>
                  <a:cubicBezTo>
                    <a:pt x="6646" y="4223"/>
                    <a:pt x="7413" y="3735"/>
                    <a:pt x="8308" y="3411"/>
                  </a:cubicBezTo>
                  <a:cubicBezTo>
                    <a:pt x="8819" y="3248"/>
                    <a:pt x="9330" y="3086"/>
                    <a:pt x="10097" y="3086"/>
                  </a:cubicBezTo>
                  <a:cubicBezTo>
                    <a:pt x="10864" y="2923"/>
                    <a:pt x="11503" y="2923"/>
                    <a:pt x="12270" y="2923"/>
                  </a:cubicBezTo>
                  <a:cubicBezTo>
                    <a:pt x="13037" y="2923"/>
                    <a:pt x="13676" y="2923"/>
                    <a:pt x="14443" y="2761"/>
                  </a:cubicBezTo>
                  <a:cubicBezTo>
                    <a:pt x="15209" y="2761"/>
                    <a:pt x="15849" y="2598"/>
                    <a:pt x="16360" y="2436"/>
                  </a:cubicBezTo>
                  <a:cubicBezTo>
                    <a:pt x="16999" y="2274"/>
                    <a:pt x="17510" y="1949"/>
                    <a:pt x="17766" y="1624"/>
                  </a:cubicBezTo>
                  <a:cubicBezTo>
                    <a:pt x="17893" y="1462"/>
                    <a:pt x="18021" y="1299"/>
                    <a:pt x="18149" y="1137"/>
                  </a:cubicBezTo>
                  <a:cubicBezTo>
                    <a:pt x="18277" y="974"/>
                    <a:pt x="18405" y="812"/>
                    <a:pt x="18533" y="650"/>
                  </a:cubicBezTo>
                  <a:cubicBezTo>
                    <a:pt x="18533" y="650"/>
                    <a:pt x="18660" y="487"/>
                    <a:pt x="18788" y="325"/>
                  </a:cubicBezTo>
                  <a:cubicBezTo>
                    <a:pt x="18916" y="325"/>
                    <a:pt x="19044" y="162"/>
                    <a:pt x="19299" y="162"/>
                  </a:cubicBezTo>
                  <a:cubicBezTo>
                    <a:pt x="19427" y="0"/>
                    <a:pt x="19555" y="0"/>
                    <a:pt x="19811" y="0"/>
                  </a:cubicBezTo>
                  <a:cubicBezTo>
                    <a:pt x="20066" y="0"/>
                    <a:pt x="20322" y="325"/>
                    <a:pt x="20578" y="812"/>
                  </a:cubicBezTo>
                  <a:cubicBezTo>
                    <a:pt x="20833" y="1299"/>
                    <a:pt x="21089" y="1786"/>
                    <a:pt x="21217" y="2436"/>
                  </a:cubicBezTo>
                  <a:cubicBezTo>
                    <a:pt x="21344" y="3086"/>
                    <a:pt x="21472" y="3735"/>
                    <a:pt x="21472" y="4385"/>
                  </a:cubicBezTo>
                  <a:cubicBezTo>
                    <a:pt x="21600" y="5035"/>
                    <a:pt x="21600" y="5522"/>
                    <a:pt x="21600" y="5847"/>
                  </a:cubicBezTo>
                  <a:close/>
                  <a:moveTo>
                    <a:pt x="15209" y="9582"/>
                  </a:moveTo>
                  <a:cubicBezTo>
                    <a:pt x="15337" y="9420"/>
                    <a:pt x="15465" y="9095"/>
                    <a:pt x="15465" y="8932"/>
                  </a:cubicBezTo>
                  <a:cubicBezTo>
                    <a:pt x="15465" y="8608"/>
                    <a:pt x="15337" y="8445"/>
                    <a:pt x="15209" y="8283"/>
                  </a:cubicBezTo>
                  <a:cubicBezTo>
                    <a:pt x="15082" y="7958"/>
                    <a:pt x="14826" y="7958"/>
                    <a:pt x="14698" y="7958"/>
                  </a:cubicBezTo>
                  <a:cubicBezTo>
                    <a:pt x="13292" y="7958"/>
                    <a:pt x="12014" y="8120"/>
                    <a:pt x="10736" y="8608"/>
                  </a:cubicBezTo>
                  <a:cubicBezTo>
                    <a:pt x="9586" y="9257"/>
                    <a:pt x="8563" y="9907"/>
                    <a:pt x="7669" y="10719"/>
                  </a:cubicBezTo>
                  <a:cubicBezTo>
                    <a:pt x="6774" y="11531"/>
                    <a:pt x="5751" y="12668"/>
                    <a:pt x="4857" y="14129"/>
                  </a:cubicBezTo>
                  <a:cubicBezTo>
                    <a:pt x="4601" y="14292"/>
                    <a:pt x="4601" y="14617"/>
                    <a:pt x="4601" y="14779"/>
                  </a:cubicBezTo>
                  <a:cubicBezTo>
                    <a:pt x="4601" y="15104"/>
                    <a:pt x="4601" y="15266"/>
                    <a:pt x="4857" y="15429"/>
                  </a:cubicBezTo>
                  <a:cubicBezTo>
                    <a:pt x="4985" y="15753"/>
                    <a:pt x="5112" y="15753"/>
                    <a:pt x="5368" y="15753"/>
                  </a:cubicBezTo>
                  <a:cubicBezTo>
                    <a:pt x="5496" y="15753"/>
                    <a:pt x="5751" y="15753"/>
                    <a:pt x="5879" y="15429"/>
                  </a:cubicBezTo>
                  <a:cubicBezTo>
                    <a:pt x="6135" y="15266"/>
                    <a:pt x="6391" y="14941"/>
                    <a:pt x="6774" y="14454"/>
                  </a:cubicBezTo>
                  <a:cubicBezTo>
                    <a:pt x="7157" y="13967"/>
                    <a:pt x="7413" y="13642"/>
                    <a:pt x="7541" y="13317"/>
                  </a:cubicBezTo>
                  <a:cubicBezTo>
                    <a:pt x="8691" y="12180"/>
                    <a:pt x="9841" y="11206"/>
                    <a:pt x="10864" y="10719"/>
                  </a:cubicBezTo>
                  <a:cubicBezTo>
                    <a:pt x="11886" y="10069"/>
                    <a:pt x="13164" y="9907"/>
                    <a:pt x="14698" y="9907"/>
                  </a:cubicBezTo>
                  <a:cubicBezTo>
                    <a:pt x="14826" y="9907"/>
                    <a:pt x="15082" y="9744"/>
                    <a:pt x="15209" y="958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22860" rIns="22860"/>
            <a:lstStyle/>
            <a:p>
              <a:pPr algn="l" defTabSz="457200">
                <a:lnSpc>
                  <a:spcPct val="150000"/>
                </a:lnSpc>
                <a:defRPr sz="1800"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2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4" name="Shape 2169"/>
            <p:cNvSpPr/>
            <p:nvPr/>
          </p:nvSpPr>
          <p:spPr>
            <a:xfrm>
              <a:off x="13654" y="6225"/>
              <a:ext cx="533" cy="5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7" h="21600" extrusionOk="0">
                  <a:moveTo>
                    <a:pt x="20818" y="2636"/>
                  </a:moveTo>
                  <a:cubicBezTo>
                    <a:pt x="20445" y="2314"/>
                    <a:pt x="18453" y="771"/>
                    <a:pt x="18079" y="450"/>
                  </a:cubicBezTo>
                  <a:cubicBezTo>
                    <a:pt x="17706" y="64"/>
                    <a:pt x="17146" y="0"/>
                    <a:pt x="16710" y="0"/>
                  </a:cubicBezTo>
                  <a:cubicBezTo>
                    <a:pt x="4758" y="0"/>
                    <a:pt x="4758" y="0"/>
                    <a:pt x="4758" y="0"/>
                  </a:cubicBezTo>
                  <a:cubicBezTo>
                    <a:pt x="4323" y="0"/>
                    <a:pt x="3700" y="64"/>
                    <a:pt x="3327" y="450"/>
                  </a:cubicBezTo>
                  <a:cubicBezTo>
                    <a:pt x="2953" y="771"/>
                    <a:pt x="961" y="2314"/>
                    <a:pt x="588" y="2636"/>
                  </a:cubicBezTo>
                  <a:cubicBezTo>
                    <a:pt x="214" y="2957"/>
                    <a:pt x="-97" y="3471"/>
                    <a:pt x="27" y="4179"/>
                  </a:cubicBezTo>
                  <a:cubicBezTo>
                    <a:pt x="152" y="4886"/>
                    <a:pt x="2455" y="20893"/>
                    <a:pt x="2455" y="20893"/>
                  </a:cubicBezTo>
                  <a:cubicBezTo>
                    <a:pt x="2580" y="21279"/>
                    <a:pt x="3015" y="21600"/>
                    <a:pt x="3451" y="21600"/>
                  </a:cubicBezTo>
                  <a:cubicBezTo>
                    <a:pt x="18017" y="21600"/>
                    <a:pt x="18017" y="21600"/>
                    <a:pt x="18017" y="21600"/>
                  </a:cubicBezTo>
                  <a:cubicBezTo>
                    <a:pt x="18453" y="21600"/>
                    <a:pt x="18889" y="21279"/>
                    <a:pt x="19013" y="20893"/>
                  </a:cubicBezTo>
                  <a:cubicBezTo>
                    <a:pt x="19013" y="20893"/>
                    <a:pt x="21316" y="4886"/>
                    <a:pt x="21379" y="4179"/>
                  </a:cubicBezTo>
                  <a:cubicBezTo>
                    <a:pt x="21503" y="3471"/>
                    <a:pt x="21192" y="2957"/>
                    <a:pt x="20818" y="2636"/>
                  </a:cubicBezTo>
                  <a:close/>
                  <a:moveTo>
                    <a:pt x="10734" y="13821"/>
                  </a:moveTo>
                  <a:cubicBezTo>
                    <a:pt x="6688" y="13821"/>
                    <a:pt x="5817" y="7907"/>
                    <a:pt x="5630" y="6686"/>
                  </a:cubicBezTo>
                  <a:cubicBezTo>
                    <a:pt x="7933" y="6686"/>
                    <a:pt x="7933" y="6686"/>
                    <a:pt x="7933" y="6686"/>
                  </a:cubicBezTo>
                  <a:cubicBezTo>
                    <a:pt x="8244" y="8486"/>
                    <a:pt x="9053" y="11507"/>
                    <a:pt x="10734" y="11507"/>
                  </a:cubicBezTo>
                  <a:cubicBezTo>
                    <a:pt x="12415" y="11507"/>
                    <a:pt x="13162" y="8486"/>
                    <a:pt x="13535" y="6686"/>
                  </a:cubicBezTo>
                  <a:cubicBezTo>
                    <a:pt x="15838" y="6686"/>
                    <a:pt x="15838" y="6686"/>
                    <a:pt x="15838" y="6686"/>
                  </a:cubicBezTo>
                  <a:cubicBezTo>
                    <a:pt x="15652" y="7907"/>
                    <a:pt x="14780" y="13821"/>
                    <a:pt x="10734" y="13821"/>
                  </a:cubicBezTo>
                  <a:close/>
                  <a:moveTo>
                    <a:pt x="1957" y="4371"/>
                  </a:moveTo>
                  <a:cubicBezTo>
                    <a:pt x="4696" y="1414"/>
                    <a:pt x="4696" y="1414"/>
                    <a:pt x="4696" y="1414"/>
                  </a:cubicBezTo>
                  <a:cubicBezTo>
                    <a:pt x="16710" y="1414"/>
                    <a:pt x="16710" y="1414"/>
                    <a:pt x="16710" y="1414"/>
                  </a:cubicBezTo>
                  <a:cubicBezTo>
                    <a:pt x="19511" y="4371"/>
                    <a:pt x="19511" y="4371"/>
                    <a:pt x="19511" y="4371"/>
                  </a:cubicBezTo>
                  <a:lnTo>
                    <a:pt x="1957" y="4371"/>
                  </a:lnTo>
                  <a:close/>
                </a:path>
              </a:pathLst>
            </a:custGeom>
            <a:solidFill>
              <a:srgbClr val="F6F6F6"/>
            </a:solidFill>
            <a:ln w="12700">
              <a:miter lim="400000"/>
            </a:ln>
          </p:spPr>
          <p:txBody>
            <a:bodyPr lIns="22860" rIns="22860"/>
            <a:lstStyle/>
            <a:p>
              <a:pPr algn="l" defTabSz="457200">
                <a:lnSpc>
                  <a:spcPct val="150000"/>
                </a:lnSpc>
                <a:defRPr sz="1800">
                  <a:latin typeface="Calibri" panose="020F0502020204030204"/>
                  <a:ea typeface="Calibri" panose="020F0502020204030204"/>
                  <a:cs typeface="Calibri" panose="020F0502020204030204"/>
                  <a:sym typeface="Calibri" panose="020F0502020204030204"/>
                </a:defRPr>
              </a:pPr>
              <a:endParaRPr sz="20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graphicFrame>
          <p:nvGraphicFramePr>
            <p:cNvPr id="35" name="Chart 1590"/>
            <p:cNvGraphicFramePr/>
            <p:nvPr/>
          </p:nvGraphicFramePr>
          <p:xfrm>
            <a:off x="1455" y="5090"/>
            <a:ext cx="6656" cy="410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36" name="Shape 746"/>
            <p:cNvSpPr/>
            <p:nvPr/>
          </p:nvSpPr>
          <p:spPr>
            <a:xfrm>
              <a:off x="1641" y="5050"/>
              <a:ext cx="726" cy="726"/>
            </a:xfrm>
            <a:prstGeom prst="ellipse">
              <a:avLst/>
            </a:prstGeom>
            <a:solidFill>
              <a:srgbClr val="D4C2F6"/>
            </a:solidFill>
            <a:ln w="12700">
              <a:miter lim="400000"/>
            </a:ln>
          </p:spPr>
          <p:txBody>
            <a:bodyPr lIns="25400" tIns="25400" rIns="25400" bIns="25400" anchor="ctr"/>
            <a:lstStyle>
              <a:lvl1pPr defTabSz="914400">
                <a:defRPr sz="2000">
                  <a:solidFill>
                    <a:srgbClr val="2F3139"/>
                  </a:solidFill>
                  <a:latin typeface="et-line"/>
                  <a:ea typeface="et-line"/>
                  <a:cs typeface="et-line"/>
                  <a:sym typeface="et-line"/>
                </a:defRPr>
              </a:lvl1pPr>
            </a:lstStyle>
            <a:p>
              <a:pPr>
                <a:lnSpc>
                  <a:spcPct val="150000"/>
                </a:lnSpc>
              </a:pPr>
              <a:endParaRPr sz="24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7" name="Shape 747"/>
            <p:cNvSpPr/>
            <p:nvPr/>
          </p:nvSpPr>
          <p:spPr>
            <a:xfrm>
              <a:off x="4061" y="5050"/>
              <a:ext cx="726" cy="726"/>
            </a:xfrm>
            <a:prstGeom prst="ellipse">
              <a:avLst/>
            </a:prstGeom>
            <a:solidFill>
              <a:srgbClr val="D4C2F6"/>
            </a:solidFill>
            <a:ln w="12700">
              <a:miter lim="400000"/>
            </a:ln>
          </p:spPr>
          <p:txBody>
            <a:bodyPr lIns="25400" tIns="25400" rIns="25400" bIns="25400" anchor="ctr"/>
            <a:lstStyle>
              <a:lvl1pPr defTabSz="914400">
                <a:defRPr sz="2000">
                  <a:solidFill>
                    <a:srgbClr val="FFFFFF"/>
                  </a:solidFill>
                  <a:latin typeface="et-line"/>
                  <a:ea typeface="et-line"/>
                  <a:cs typeface="et-line"/>
                  <a:sym typeface="et-line"/>
                </a:defRPr>
              </a:lvl1pPr>
            </a:lstStyle>
            <a:p>
              <a:pPr>
                <a:lnSpc>
                  <a:spcPct val="150000"/>
                </a:lnSpc>
              </a:pPr>
              <a:endParaRPr sz="24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8" name="Rectangle 30"/>
            <p:cNvSpPr/>
            <p:nvPr/>
          </p:nvSpPr>
          <p:spPr>
            <a:xfrm>
              <a:off x="2367" y="5195"/>
              <a:ext cx="1720" cy="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800" b="1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39" name="Rectangle 30"/>
            <p:cNvSpPr/>
            <p:nvPr/>
          </p:nvSpPr>
          <p:spPr>
            <a:xfrm>
              <a:off x="4813" y="5195"/>
              <a:ext cx="1720" cy="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800" b="1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添加标题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0" name="Shape 687"/>
            <p:cNvSpPr/>
            <p:nvPr/>
          </p:nvSpPr>
          <p:spPr>
            <a:xfrm>
              <a:off x="1776" y="5214"/>
              <a:ext cx="450" cy="3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91" y="20400"/>
                  </a:moveTo>
                  <a:cubicBezTo>
                    <a:pt x="14522" y="20400"/>
                    <a:pt x="12764" y="18251"/>
                    <a:pt x="12764" y="15600"/>
                  </a:cubicBezTo>
                  <a:cubicBezTo>
                    <a:pt x="12764" y="12949"/>
                    <a:pt x="14522" y="10800"/>
                    <a:pt x="16691" y="10800"/>
                  </a:cubicBezTo>
                  <a:cubicBezTo>
                    <a:pt x="18860" y="10800"/>
                    <a:pt x="20618" y="12949"/>
                    <a:pt x="20618" y="15600"/>
                  </a:cubicBezTo>
                  <a:cubicBezTo>
                    <a:pt x="20618" y="18251"/>
                    <a:pt x="18860" y="20400"/>
                    <a:pt x="16691" y="20400"/>
                  </a:cubicBezTo>
                  <a:moveTo>
                    <a:pt x="12762" y="3393"/>
                  </a:moveTo>
                  <a:lnTo>
                    <a:pt x="12781" y="3388"/>
                  </a:lnTo>
                  <a:cubicBezTo>
                    <a:pt x="12870" y="2164"/>
                    <a:pt x="13702" y="1200"/>
                    <a:pt x="14727" y="1200"/>
                  </a:cubicBezTo>
                  <a:cubicBezTo>
                    <a:pt x="15521" y="1200"/>
                    <a:pt x="16202" y="1779"/>
                    <a:pt x="16511" y="2609"/>
                  </a:cubicBezTo>
                  <a:lnTo>
                    <a:pt x="16509" y="2609"/>
                  </a:lnTo>
                  <a:lnTo>
                    <a:pt x="19162" y="10421"/>
                  </a:lnTo>
                  <a:cubicBezTo>
                    <a:pt x="18436" y="9902"/>
                    <a:pt x="17593" y="9600"/>
                    <a:pt x="16691" y="9600"/>
                  </a:cubicBezTo>
                  <a:cubicBezTo>
                    <a:pt x="15082" y="9600"/>
                    <a:pt x="13658" y="10550"/>
                    <a:pt x="12763" y="12012"/>
                  </a:cubicBezTo>
                  <a:cubicBezTo>
                    <a:pt x="12763" y="12012"/>
                    <a:pt x="12762" y="3393"/>
                    <a:pt x="12762" y="3393"/>
                  </a:cubicBezTo>
                  <a:close/>
                  <a:moveTo>
                    <a:pt x="11782" y="13200"/>
                  </a:moveTo>
                  <a:lnTo>
                    <a:pt x="9818" y="13200"/>
                  </a:lnTo>
                  <a:lnTo>
                    <a:pt x="9818" y="4800"/>
                  </a:lnTo>
                  <a:lnTo>
                    <a:pt x="11782" y="4800"/>
                  </a:lnTo>
                  <a:cubicBezTo>
                    <a:pt x="11782" y="4800"/>
                    <a:pt x="11782" y="13200"/>
                    <a:pt x="11782" y="13200"/>
                  </a:cubicBezTo>
                  <a:close/>
                  <a:moveTo>
                    <a:pt x="11782" y="15600"/>
                  </a:moveTo>
                  <a:lnTo>
                    <a:pt x="9818" y="15600"/>
                  </a:lnTo>
                  <a:lnTo>
                    <a:pt x="9818" y="14400"/>
                  </a:lnTo>
                  <a:lnTo>
                    <a:pt x="11782" y="14400"/>
                  </a:lnTo>
                  <a:cubicBezTo>
                    <a:pt x="11782" y="14400"/>
                    <a:pt x="11782" y="15600"/>
                    <a:pt x="11782" y="15600"/>
                  </a:cubicBezTo>
                  <a:close/>
                  <a:moveTo>
                    <a:pt x="8837" y="12012"/>
                  </a:moveTo>
                  <a:cubicBezTo>
                    <a:pt x="7942" y="10550"/>
                    <a:pt x="6518" y="9600"/>
                    <a:pt x="4909" y="9600"/>
                  </a:cubicBezTo>
                  <a:cubicBezTo>
                    <a:pt x="4007" y="9600"/>
                    <a:pt x="3164" y="9902"/>
                    <a:pt x="2438" y="10421"/>
                  </a:cubicBezTo>
                  <a:lnTo>
                    <a:pt x="5091" y="2609"/>
                  </a:lnTo>
                  <a:lnTo>
                    <a:pt x="5089" y="2609"/>
                  </a:lnTo>
                  <a:cubicBezTo>
                    <a:pt x="5398" y="1779"/>
                    <a:pt x="6079" y="1200"/>
                    <a:pt x="6873" y="1200"/>
                  </a:cubicBezTo>
                  <a:cubicBezTo>
                    <a:pt x="7898" y="1200"/>
                    <a:pt x="8730" y="2164"/>
                    <a:pt x="8819" y="3388"/>
                  </a:cubicBezTo>
                  <a:lnTo>
                    <a:pt x="8838" y="3393"/>
                  </a:lnTo>
                  <a:cubicBezTo>
                    <a:pt x="8838" y="3393"/>
                    <a:pt x="8837" y="12012"/>
                    <a:pt x="8837" y="12012"/>
                  </a:cubicBezTo>
                  <a:close/>
                  <a:moveTo>
                    <a:pt x="4909" y="20400"/>
                  </a:moveTo>
                  <a:cubicBezTo>
                    <a:pt x="2740" y="20400"/>
                    <a:pt x="982" y="18251"/>
                    <a:pt x="982" y="15600"/>
                  </a:cubicBezTo>
                  <a:cubicBezTo>
                    <a:pt x="982" y="12949"/>
                    <a:pt x="2740" y="10800"/>
                    <a:pt x="4909" y="10800"/>
                  </a:cubicBezTo>
                  <a:cubicBezTo>
                    <a:pt x="7078" y="10800"/>
                    <a:pt x="8836" y="12949"/>
                    <a:pt x="8836" y="15600"/>
                  </a:cubicBezTo>
                  <a:cubicBezTo>
                    <a:pt x="8836" y="18251"/>
                    <a:pt x="7078" y="20400"/>
                    <a:pt x="4909" y="20400"/>
                  </a:cubicBezTo>
                  <a:moveTo>
                    <a:pt x="21102" y="12980"/>
                  </a:moveTo>
                  <a:lnTo>
                    <a:pt x="17504" y="2400"/>
                  </a:lnTo>
                  <a:lnTo>
                    <a:pt x="17493" y="2402"/>
                  </a:lnTo>
                  <a:cubicBezTo>
                    <a:pt x="17088" y="1006"/>
                    <a:pt x="16009" y="0"/>
                    <a:pt x="14727" y="0"/>
                  </a:cubicBezTo>
                  <a:cubicBezTo>
                    <a:pt x="13101" y="0"/>
                    <a:pt x="11782" y="1612"/>
                    <a:pt x="11782" y="3600"/>
                  </a:cubicBezTo>
                  <a:lnTo>
                    <a:pt x="9818" y="3600"/>
                  </a:lnTo>
                  <a:cubicBezTo>
                    <a:pt x="9818" y="1612"/>
                    <a:pt x="8499" y="0"/>
                    <a:pt x="6873" y="0"/>
                  </a:cubicBezTo>
                  <a:cubicBezTo>
                    <a:pt x="5592" y="0"/>
                    <a:pt x="4512" y="1006"/>
                    <a:pt x="4107" y="2402"/>
                  </a:cubicBezTo>
                  <a:lnTo>
                    <a:pt x="4096" y="2400"/>
                  </a:lnTo>
                  <a:lnTo>
                    <a:pt x="498" y="12980"/>
                  </a:lnTo>
                  <a:cubicBezTo>
                    <a:pt x="182" y="13772"/>
                    <a:pt x="0" y="14659"/>
                    <a:pt x="0" y="15600"/>
                  </a:cubicBezTo>
                  <a:cubicBezTo>
                    <a:pt x="0" y="18914"/>
                    <a:pt x="2198" y="21600"/>
                    <a:pt x="4909" y="21600"/>
                  </a:cubicBezTo>
                  <a:cubicBezTo>
                    <a:pt x="7284" y="21600"/>
                    <a:pt x="9265" y="19539"/>
                    <a:pt x="9719" y="16800"/>
                  </a:cubicBezTo>
                  <a:lnTo>
                    <a:pt x="11881" y="16800"/>
                  </a:lnTo>
                  <a:cubicBezTo>
                    <a:pt x="12335" y="19539"/>
                    <a:pt x="14316" y="21600"/>
                    <a:pt x="16691" y="21600"/>
                  </a:cubicBezTo>
                  <a:cubicBezTo>
                    <a:pt x="19402" y="21600"/>
                    <a:pt x="21600" y="18914"/>
                    <a:pt x="21600" y="15600"/>
                  </a:cubicBezTo>
                  <a:cubicBezTo>
                    <a:pt x="21600" y="14659"/>
                    <a:pt x="21418" y="13772"/>
                    <a:pt x="21102" y="12980"/>
                  </a:cubicBezTo>
                  <a:moveTo>
                    <a:pt x="16691" y="12000"/>
                  </a:moveTo>
                  <a:cubicBezTo>
                    <a:pt x="15064" y="12000"/>
                    <a:pt x="13745" y="13612"/>
                    <a:pt x="13745" y="15600"/>
                  </a:cubicBezTo>
                  <a:cubicBezTo>
                    <a:pt x="13745" y="15932"/>
                    <a:pt x="13965" y="16200"/>
                    <a:pt x="14236" y="16200"/>
                  </a:cubicBezTo>
                  <a:cubicBezTo>
                    <a:pt x="14508" y="16200"/>
                    <a:pt x="14727" y="15932"/>
                    <a:pt x="14727" y="15600"/>
                  </a:cubicBezTo>
                  <a:cubicBezTo>
                    <a:pt x="14727" y="14275"/>
                    <a:pt x="15606" y="13200"/>
                    <a:pt x="16691" y="13200"/>
                  </a:cubicBezTo>
                  <a:cubicBezTo>
                    <a:pt x="16962" y="13200"/>
                    <a:pt x="17182" y="12932"/>
                    <a:pt x="17182" y="12600"/>
                  </a:cubicBezTo>
                  <a:cubicBezTo>
                    <a:pt x="17182" y="12268"/>
                    <a:pt x="16962" y="12000"/>
                    <a:pt x="16691" y="12000"/>
                  </a:cubicBezTo>
                  <a:moveTo>
                    <a:pt x="4909" y="12000"/>
                  </a:moveTo>
                  <a:cubicBezTo>
                    <a:pt x="3282" y="12000"/>
                    <a:pt x="1964" y="13612"/>
                    <a:pt x="1964" y="15600"/>
                  </a:cubicBezTo>
                  <a:cubicBezTo>
                    <a:pt x="1964" y="15932"/>
                    <a:pt x="2183" y="16200"/>
                    <a:pt x="2455" y="16200"/>
                  </a:cubicBezTo>
                  <a:cubicBezTo>
                    <a:pt x="2726" y="16200"/>
                    <a:pt x="2945" y="15932"/>
                    <a:pt x="2945" y="15600"/>
                  </a:cubicBezTo>
                  <a:cubicBezTo>
                    <a:pt x="2945" y="14275"/>
                    <a:pt x="3825" y="13200"/>
                    <a:pt x="4909" y="13200"/>
                  </a:cubicBezTo>
                  <a:cubicBezTo>
                    <a:pt x="5180" y="13200"/>
                    <a:pt x="5400" y="12932"/>
                    <a:pt x="5400" y="12600"/>
                  </a:cubicBezTo>
                  <a:cubicBezTo>
                    <a:pt x="5400" y="12268"/>
                    <a:pt x="5180" y="12000"/>
                    <a:pt x="4909" y="12000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defTabSz="219710">
                <a:lnSpc>
                  <a:spcPct val="150000"/>
                </a:lnSpc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pPr>
              <a:endParaRPr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1" name="Shape 688"/>
            <p:cNvSpPr/>
            <p:nvPr/>
          </p:nvSpPr>
          <p:spPr>
            <a:xfrm>
              <a:off x="4184" y="5173"/>
              <a:ext cx="450" cy="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86" h="21600" extrusionOk="0">
                  <a:moveTo>
                    <a:pt x="11502" y="10309"/>
                  </a:moveTo>
                  <a:cubicBezTo>
                    <a:pt x="11767" y="10309"/>
                    <a:pt x="11981" y="10090"/>
                    <a:pt x="11981" y="9818"/>
                  </a:cubicBezTo>
                  <a:cubicBezTo>
                    <a:pt x="11981" y="9547"/>
                    <a:pt x="11767" y="9327"/>
                    <a:pt x="11502" y="9327"/>
                  </a:cubicBezTo>
                  <a:cubicBezTo>
                    <a:pt x="11237" y="9327"/>
                    <a:pt x="11022" y="9547"/>
                    <a:pt x="11022" y="9818"/>
                  </a:cubicBezTo>
                  <a:cubicBezTo>
                    <a:pt x="11022" y="10090"/>
                    <a:pt x="11237" y="10309"/>
                    <a:pt x="11502" y="10309"/>
                  </a:cubicBezTo>
                  <a:moveTo>
                    <a:pt x="15818" y="4909"/>
                  </a:moveTo>
                  <a:cubicBezTo>
                    <a:pt x="16083" y="4909"/>
                    <a:pt x="16297" y="5129"/>
                    <a:pt x="16297" y="5400"/>
                  </a:cubicBezTo>
                  <a:cubicBezTo>
                    <a:pt x="16297" y="5672"/>
                    <a:pt x="16083" y="5891"/>
                    <a:pt x="15818" y="5891"/>
                  </a:cubicBezTo>
                  <a:cubicBezTo>
                    <a:pt x="15553" y="5891"/>
                    <a:pt x="15338" y="5672"/>
                    <a:pt x="15338" y="5400"/>
                  </a:cubicBezTo>
                  <a:cubicBezTo>
                    <a:pt x="15338" y="5129"/>
                    <a:pt x="15553" y="4909"/>
                    <a:pt x="15818" y="4909"/>
                  </a:cubicBezTo>
                  <a:moveTo>
                    <a:pt x="15818" y="6873"/>
                  </a:moveTo>
                  <a:cubicBezTo>
                    <a:pt x="16612" y="6873"/>
                    <a:pt x="17256" y="6213"/>
                    <a:pt x="17256" y="5400"/>
                  </a:cubicBezTo>
                  <a:cubicBezTo>
                    <a:pt x="17256" y="4587"/>
                    <a:pt x="16612" y="3928"/>
                    <a:pt x="15818" y="3928"/>
                  </a:cubicBezTo>
                  <a:cubicBezTo>
                    <a:pt x="15023" y="3928"/>
                    <a:pt x="14379" y="4587"/>
                    <a:pt x="14379" y="5400"/>
                  </a:cubicBezTo>
                  <a:cubicBezTo>
                    <a:pt x="14379" y="6213"/>
                    <a:pt x="15023" y="6873"/>
                    <a:pt x="15818" y="6873"/>
                  </a:cubicBezTo>
                  <a:moveTo>
                    <a:pt x="12941" y="11782"/>
                  </a:moveTo>
                  <a:cubicBezTo>
                    <a:pt x="13206" y="11782"/>
                    <a:pt x="13420" y="11562"/>
                    <a:pt x="13420" y="11291"/>
                  </a:cubicBezTo>
                  <a:cubicBezTo>
                    <a:pt x="13420" y="11020"/>
                    <a:pt x="13206" y="10800"/>
                    <a:pt x="12941" y="10800"/>
                  </a:cubicBezTo>
                  <a:cubicBezTo>
                    <a:pt x="12675" y="10800"/>
                    <a:pt x="12461" y="11020"/>
                    <a:pt x="12461" y="11291"/>
                  </a:cubicBezTo>
                  <a:cubicBezTo>
                    <a:pt x="12461" y="11562"/>
                    <a:pt x="12675" y="11782"/>
                    <a:pt x="12941" y="11782"/>
                  </a:cubicBezTo>
                  <a:moveTo>
                    <a:pt x="10063" y="7855"/>
                  </a:moveTo>
                  <a:cubicBezTo>
                    <a:pt x="9798" y="7855"/>
                    <a:pt x="9584" y="8074"/>
                    <a:pt x="9584" y="8346"/>
                  </a:cubicBezTo>
                  <a:cubicBezTo>
                    <a:pt x="9584" y="8617"/>
                    <a:pt x="9798" y="8836"/>
                    <a:pt x="10063" y="8836"/>
                  </a:cubicBezTo>
                  <a:cubicBezTo>
                    <a:pt x="10328" y="8836"/>
                    <a:pt x="10543" y="8617"/>
                    <a:pt x="10543" y="8346"/>
                  </a:cubicBezTo>
                  <a:cubicBezTo>
                    <a:pt x="10543" y="8074"/>
                    <a:pt x="10328" y="7855"/>
                    <a:pt x="10063" y="7855"/>
                  </a:cubicBezTo>
                  <a:moveTo>
                    <a:pt x="1718" y="19842"/>
                  </a:moveTo>
                  <a:lnTo>
                    <a:pt x="3451" y="15392"/>
                  </a:lnTo>
                  <a:cubicBezTo>
                    <a:pt x="3684" y="15834"/>
                    <a:pt x="3973" y="16253"/>
                    <a:pt x="4312" y="16642"/>
                  </a:cubicBezTo>
                  <a:cubicBezTo>
                    <a:pt x="4824" y="17230"/>
                    <a:pt x="5418" y="17711"/>
                    <a:pt x="6061" y="18068"/>
                  </a:cubicBezTo>
                  <a:cubicBezTo>
                    <a:pt x="6061" y="18068"/>
                    <a:pt x="1718" y="19842"/>
                    <a:pt x="1718" y="19842"/>
                  </a:cubicBezTo>
                  <a:close/>
                  <a:moveTo>
                    <a:pt x="3717" y="12060"/>
                  </a:moveTo>
                  <a:lnTo>
                    <a:pt x="0" y="21600"/>
                  </a:lnTo>
                  <a:lnTo>
                    <a:pt x="9319" y="17795"/>
                  </a:lnTo>
                  <a:cubicBezTo>
                    <a:pt x="9153" y="17815"/>
                    <a:pt x="8987" y="17824"/>
                    <a:pt x="8822" y="17824"/>
                  </a:cubicBezTo>
                  <a:cubicBezTo>
                    <a:pt x="5971" y="17824"/>
                    <a:pt x="3389" y="15002"/>
                    <a:pt x="3717" y="12060"/>
                  </a:cubicBezTo>
                  <a:moveTo>
                    <a:pt x="16115" y="10657"/>
                  </a:moveTo>
                  <a:cubicBezTo>
                    <a:pt x="15925" y="10851"/>
                    <a:pt x="15627" y="11171"/>
                    <a:pt x="15280" y="11542"/>
                  </a:cubicBezTo>
                  <a:cubicBezTo>
                    <a:pt x="14662" y="12204"/>
                    <a:pt x="13712" y="13221"/>
                    <a:pt x="13147" y="13753"/>
                  </a:cubicBezTo>
                  <a:lnTo>
                    <a:pt x="7665" y="8141"/>
                  </a:lnTo>
                  <a:cubicBezTo>
                    <a:pt x="8185" y="7563"/>
                    <a:pt x="9179" y="6590"/>
                    <a:pt x="9825" y="5958"/>
                  </a:cubicBezTo>
                  <a:cubicBezTo>
                    <a:pt x="10188" y="5603"/>
                    <a:pt x="10500" y="5298"/>
                    <a:pt x="10690" y="5103"/>
                  </a:cubicBezTo>
                  <a:cubicBezTo>
                    <a:pt x="13284" y="2447"/>
                    <a:pt x="18271" y="993"/>
                    <a:pt x="20136" y="982"/>
                  </a:cubicBezTo>
                  <a:cubicBezTo>
                    <a:pt x="20132" y="2572"/>
                    <a:pt x="18824" y="7884"/>
                    <a:pt x="16115" y="10657"/>
                  </a:cubicBezTo>
                  <a:moveTo>
                    <a:pt x="12477" y="14563"/>
                  </a:moveTo>
                  <a:cubicBezTo>
                    <a:pt x="12127" y="15873"/>
                    <a:pt x="11665" y="17072"/>
                    <a:pt x="11154" y="18035"/>
                  </a:cubicBezTo>
                  <a:cubicBezTo>
                    <a:pt x="10943" y="17454"/>
                    <a:pt x="10642" y="16798"/>
                    <a:pt x="10214" y="16110"/>
                  </a:cubicBezTo>
                  <a:cubicBezTo>
                    <a:pt x="10035" y="15823"/>
                    <a:pt x="9728" y="15656"/>
                    <a:pt x="9405" y="15656"/>
                  </a:cubicBezTo>
                  <a:cubicBezTo>
                    <a:pt x="9329" y="15656"/>
                    <a:pt x="9252" y="15665"/>
                    <a:pt x="9176" y="15684"/>
                  </a:cubicBezTo>
                  <a:cubicBezTo>
                    <a:pt x="8990" y="15731"/>
                    <a:pt x="8799" y="15755"/>
                    <a:pt x="8610" y="15755"/>
                  </a:cubicBezTo>
                  <a:cubicBezTo>
                    <a:pt x="7905" y="15755"/>
                    <a:pt x="7217" y="15432"/>
                    <a:pt x="6621" y="14822"/>
                  </a:cubicBezTo>
                  <a:cubicBezTo>
                    <a:pt x="5861" y="14044"/>
                    <a:pt x="5561" y="13114"/>
                    <a:pt x="5779" y="12206"/>
                  </a:cubicBezTo>
                  <a:cubicBezTo>
                    <a:pt x="5877" y="11797"/>
                    <a:pt x="5709" y="11370"/>
                    <a:pt x="5363" y="11144"/>
                  </a:cubicBezTo>
                  <a:cubicBezTo>
                    <a:pt x="4690" y="10706"/>
                    <a:pt x="4050" y="10398"/>
                    <a:pt x="3482" y="10183"/>
                  </a:cubicBezTo>
                  <a:cubicBezTo>
                    <a:pt x="4423" y="9658"/>
                    <a:pt x="5594" y="9186"/>
                    <a:pt x="6874" y="8827"/>
                  </a:cubicBezTo>
                  <a:cubicBezTo>
                    <a:pt x="6900" y="8820"/>
                    <a:pt x="6921" y="8803"/>
                    <a:pt x="6946" y="8793"/>
                  </a:cubicBezTo>
                  <a:lnTo>
                    <a:pt x="12510" y="14490"/>
                  </a:lnTo>
                  <a:cubicBezTo>
                    <a:pt x="12501" y="14515"/>
                    <a:pt x="12484" y="14536"/>
                    <a:pt x="12477" y="14563"/>
                  </a:cubicBezTo>
                  <a:moveTo>
                    <a:pt x="20922" y="167"/>
                  </a:moveTo>
                  <a:cubicBezTo>
                    <a:pt x="20813" y="55"/>
                    <a:pt x="20545" y="0"/>
                    <a:pt x="20157" y="0"/>
                  </a:cubicBezTo>
                  <a:cubicBezTo>
                    <a:pt x="18131" y="0"/>
                    <a:pt x="12842" y="1511"/>
                    <a:pt x="10012" y="4409"/>
                  </a:cubicBezTo>
                  <a:cubicBezTo>
                    <a:pt x="9345" y="5092"/>
                    <a:pt x="7134" y="7175"/>
                    <a:pt x="6621" y="7880"/>
                  </a:cubicBezTo>
                  <a:cubicBezTo>
                    <a:pt x="4961" y="8346"/>
                    <a:pt x="2544" y="9277"/>
                    <a:pt x="1196" y="10657"/>
                  </a:cubicBezTo>
                  <a:cubicBezTo>
                    <a:pt x="1196" y="10657"/>
                    <a:pt x="2841" y="10663"/>
                    <a:pt x="4848" y="11972"/>
                  </a:cubicBezTo>
                  <a:cubicBezTo>
                    <a:pt x="4556" y="13190"/>
                    <a:pt x="4926" y="14475"/>
                    <a:pt x="5943" y="15516"/>
                  </a:cubicBezTo>
                  <a:cubicBezTo>
                    <a:pt x="6735" y="16327"/>
                    <a:pt x="7672" y="16737"/>
                    <a:pt x="8610" y="16737"/>
                  </a:cubicBezTo>
                  <a:cubicBezTo>
                    <a:pt x="8876" y="16737"/>
                    <a:pt x="9142" y="16704"/>
                    <a:pt x="9405" y="16637"/>
                  </a:cubicBezTo>
                  <a:cubicBezTo>
                    <a:pt x="10683" y="18692"/>
                    <a:pt x="10690" y="20376"/>
                    <a:pt x="10690" y="20376"/>
                  </a:cubicBezTo>
                  <a:cubicBezTo>
                    <a:pt x="12038" y="18996"/>
                    <a:pt x="12948" y="16521"/>
                    <a:pt x="13402" y="14822"/>
                  </a:cubicBezTo>
                  <a:cubicBezTo>
                    <a:pt x="14091" y="14297"/>
                    <a:pt x="16126" y="12034"/>
                    <a:pt x="16793" y="11351"/>
                  </a:cubicBezTo>
                  <a:cubicBezTo>
                    <a:pt x="20164" y="7900"/>
                    <a:pt x="21600" y="861"/>
                    <a:pt x="20922" y="167"/>
                  </a:cubicBezTo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defTabSz="219710">
                <a:lnSpc>
                  <a:spcPct val="150000"/>
                </a:lnSpc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Arial" panose="020B0604020202020204"/>
                  <a:ea typeface="Arial" panose="020B0604020202020204"/>
                  <a:cs typeface="Arial" panose="020B0604020202020204"/>
                  <a:sym typeface="Arial" panose="020B0604020202020204"/>
                </a:defRPr>
              </a:pPr>
              <a:endParaRPr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2" name="TextBox 7"/>
            <p:cNvSpPr txBox="1"/>
            <p:nvPr/>
          </p:nvSpPr>
          <p:spPr>
            <a:xfrm>
              <a:off x="1622" y="2324"/>
              <a:ext cx="5461" cy="1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6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添加页面标题内容</a:t>
              </a:r>
              <a:endParaRPr lang="zh-CN" altLang="en-US" sz="60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3" name="Google Shape;86;p19"/>
            <p:cNvSpPr txBox="1"/>
            <p:nvPr/>
          </p:nvSpPr>
          <p:spPr>
            <a:xfrm>
              <a:off x="1622" y="1640"/>
              <a:ext cx="5014" cy="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0" i="0" u="none" strike="noStrike" cap="none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YOUR TITLE HERE</a:t>
              </a:r>
              <a:endParaRPr lang="en-US" b="0" i="0" u="none" strike="noStrike" cap="none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4" name="TextBox 18"/>
            <p:cNvSpPr txBox="1"/>
            <p:nvPr/>
          </p:nvSpPr>
          <p:spPr>
            <a:xfrm>
              <a:off x="1622" y="3440"/>
              <a:ext cx="6554" cy="1108"/>
            </a:xfrm>
            <a:prstGeom prst="rect">
              <a:avLst/>
            </a:prstGeom>
            <a:noFill/>
          </p:spPr>
          <p:txBody>
            <a:bodyPr wrap="square" lIns="91423" tIns="45712" rIns="91423" bIns="45712" rtlCol="0">
              <a:spAutoFit/>
            </a:bodyPr>
            <a:lstStyle/>
            <a:p>
              <a:pPr marL="0" marR="0" lvl="0" indent="0" algn="l" defTabSz="121793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请在此处添加具体内容，文字尽量言简意赅，简单说明即可，不必过于繁琐，注意板面美观度。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5a75564e7ac7a"/>
          <p:cNvPicPr>
            <a:picLocks noChangeAspect="1"/>
          </p:cNvPicPr>
          <p:nvPr/>
        </p:nvPicPr>
        <p:blipFill>
          <a:blip r:embed="rId1"/>
          <a:srcRect r="14182"/>
          <a:stretch>
            <a:fillRect/>
          </a:stretch>
        </p:blipFill>
        <p:spPr>
          <a:xfrm>
            <a:off x="-50165" y="0"/>
            <a:ext cx="24434165" cy="13716635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865915" y="-19685"/>
            <a:ext cx="5017360" cy="13735685"/>
            <a:chOff x="-1089" y="0"/>
            <a:chExt cx="3945" cy="10800"/>
          </a:xfrm>
          <a:solidFill>
            <a:srgbClr val="F2D4E3"/>
          </a:solidFill>
        </p:grpSpPr>
        <p:sp>
          <p:nvSpPr>
            <p:cNvPr id="9" name="矩形 8"/>
            <p:cNvSpPr/>
            <p:nvPr/>
          </p:nvSpPr>
          <p:spPr>
            <a:xfrm>
              <a:off x="-1089" y="0"/>
              <a:ext cx="3945" cy="10800"/>
            </a:xfrm>
            <a:prstGeom prst="rect">
              <a:avLst/>
            </a:prstGeom>
            <a:solidFill>
              <a:schemeClr val="bg1"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 rot="5400000">
              <a:off x="-1280" y="8923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11" name="箭头: V 形 10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箭头: V 形 11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箭头: V 形 12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 rot="5400000">
              <a:off x="531" y="1665"/>
              <a:ext cx="2559" cy="540"/>
              <a:chOff x="871108" y="812800"/>
              <a:chExt cx="2072696" cy="437322"/>
            </a:xfrm>
            <a:grpFill/>
          </p:grpSpPr>
          <p:sp>
            <p:nvSpPr>
              <p:cNvPr id="37" name="箭头: V 形 36"/>
              <p:cNvSpPr/>
              <p:nvPr/>
            </p:nvSpPr>
            <p:spPr>
              <a:xfrm>
                <a:off x="871108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8" name="箭头: V 形 37"/>
              <p:cNvSpPr/>
              <p:nvPr/>
            </p:nvSpPr>
            <p:spPr>
              <a:xfrm>
                <a:off x="1551716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箭头: V 形 38"/>
              <p:cNvSpPr/>
              <p:nvPr/>
            </p:nvSpPr>
            <p:spPr>
              <a:xfrm>
                <a:off x="2258004" y="812800"/>
                <a:ext cx="685800" cy="437322"/>
              </a:xfrm>
              <a:prstGeom prst="chevron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8327341" y="5246801"/>
            <a:ext cx="11639550" cy="5283948"/>
            <a:chOff x="16468" y="8291"/>
            <a:chExt cx="8058" cy="3658"/>
          </a:xfrm>
        </p:grpSpPr>
        <p:sp>
          <p:nvSpPr>
            <p:cNvPr id="5" name="TextBox 48"/>
            <p:cNvSpPr txBox="1"/>
            <p:nvPr/>
          </p:nvSpPr>
          <p:spPr>
            <a:xfrm>
              <a:off x="16468" y="8291"/>
              <a:ext cx="8058" cy="10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9600" b="1" spc="1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输入标题</a:t>
              </a:r>
              <a:endParaRPr lang="zh-CN" altLang="en-US" sz="9600" b="1" spc="1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 flipV="1">
              <a:off x="19689" y="11797"/>
              <a:ext cx="1617" cy="1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6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" name="矩形 6" descr="e7d195523061f1c0130b9dbad7739bb1411217d9b761251d49627CBFB48DAC31C6542BB0BFC05E821BF38EE4B50BEA5504E3F5828901E0D285A8C8E020128A409CD875634CDBC9AF8CC12A80210E4B42285794FF72671A868F4CDC830CC313FD95E492D5B61CEDDACF505D9384983B63712AFE3BBC23EEA114C10055B67443F88C05017E2688A3CB662830D9A1BCABB4"/>
            <p:cNvSpPr/>
            <p:nvPr/>
          </p:nvSpPr>
          <p:spPr>
            <a:xfrm>
              <a:off x="16720" y="10553"/>
              <a:ext cx="7555" cy="838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>
                <a:lnSpc>
                  <a:spcPct val="130000"/>
                </a:lnSpc>
              </a:pPr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策划要做到具有良好的执行性，除了需要进行周密的思考外，详细的活动安排也是必不可少的。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8189" y="9582"/>
              <a:ext cx="4617" cy="76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ctr"/>
              <a:r>
                <a:rPr lang="en-US" altLang="zh-CN" sz="6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WORK REVIEW</a:t>
              </a:r>
              <a:endParaRPr lang="en-US" altLang="zh-CN" sz="6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23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24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25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26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7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40105" y="4502719"/>
            <a:ext cx="22708301" cy="7443831"/>
            <a:chOff x="1766" y="3274"/>
            <a:chExt cx="16992" cy="5570"/>
          </a:xfrm>
        </p:grpSpPr>
        <p:sp>
          <p:nvSpPr>
            <p:cNvPr id="72" name="Shape 385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/>
            <p:nvPr/>
          </p:nvSpPr>
          <p:spPr>
            <a:xfrm rot="5400000">
              <a:off x="4855" y="190"/>
              <a:ext cx="1691" cy="7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3078"/>
                  </a:moveTo>
                  <a:lnTo>
                    <a:pt x="21600" y="0"/>
                  </a:lnTo>
                  <a:lnTo>
                    <a:pt x="12326" y="1995"/>
                  </a:lnTo>
                  <a:lnTo>
                    <a:pt x="12342" y="13028"/>
                  </a:lnTo>
                  <a:lnTo>
                    <a:pt x="12326" y="13028"/>
                  </a:lnTo>
                  <a:lnTo>
                    <a:pt x="39" y="14799"/>
                  </a:lnTo>
                  <a:lnTo>
                    <a:pt x="0" y="14799"/>
                  </a:lnTo>
                  <a:lnTo>
                    <a:pt x="0" y="21600"/>
                  </a:lnTo>
                  <a:lnTo>
                    <a:pt x="15442" y="21600"/>
                  </a:lnTo>
                  <a:lnTo>
                    <a:pt x="15442" y="14804"/>
                  </a:lnTo>
                  <a:lnTo>
                    <a:pt x="21425" y="13078"/>
                  </a:lnTo>
                  <a:cubicBezTo>
                    <a:pt x="21425" y="13078"/>
                    <a:pt x="21600" y="13078"/>
                    <a:pt x="21600" y="13078"/>
                  </a:cubicBezTo>
                  <a:close/>
                </a:path>
              </a:pathLst>
            </a:cu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3200" dirty="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3" name="Shape 386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/>
            <p:nvPr/>
          </p:nvSpPr>
          <p:spPr>
            <a:xfrm rot="5400000">
              <a:off x="5517" y="985"/>
              <a:ext cx="1222" cy="8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99" y="15452"/>
                  </a:moveTo>
                  <a:lnTo>
                    <a:pt x="21490" y="13864"/>
                  </a:lnTo>
                  <a:lnTo>
                    <a:pt x="21490" y="0"/>
                  </a:lnTo>
                  <a:lnTo>
                    <a:pt x="8518" y="1799"/>
                  </a:lnTo>
                  <a:lnTo>
                    <a:pt x="8518" y="13864"/>
                  </a:lnTo>
                  <a:lnTo>
                    <a:pt x="8518" y="13864"/>
                  </a:lnTo>
                  <a:lnTo>
                    <a:pt x="81" y="15452"/>
                  </a:lnTo>
                  <a:lnTo>
                    <a:pt x="11" y="15452"/>
                  </a:lnTo>
                  <a:lnTo>
                    <a:pt x="11" y="15465"/>
                  </a:lnTo>
                  <a:lnTo>
                    <a:pt x="0" y="15467"/>
                  </a:lnTo>
                  <a:lnTo>
                    <a:pt x="11" y="15467"/>
                  </a:lnTo>
                  <a:lnTo>
                    <a:pt x="11" y="21600"/>
                  </a:lnTo>
                  <a:lnTo>
                    <a:pt x="21600" y="21600"/>
                  </a:lnTo>
                  <a:lnTo>
                    <a:pt x="21600" y="15452"/>
                  </a:lnTo>
                  <a:lnTo>
                    <a:pt x="21599" y="15452"/>
                  </a:lnTo>
                  <a:close/>
                </a:path>
              </a:pathLst>
            </a:custGeom>
            <a:solidFill>
              <a:srgbClr val="FEC6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32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4" name="Shape 387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/>
            <p:nvPr/>
          </p:nvSpPr>
          <p:spPr>
            <a:xfrm rot="5400000">
              <a:off x="5517" y="2439"/>
              <a:ext cx="1208" cy="86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2" y="15452"/>
                  </a:moveTo>
                  <a:lnTo>
                    <a:pt x="12874" y="13852"/>
                  </a:lnTo>
                  <a:lnTo>
                    <a:pt x="12874" y="1791"/>
                  </a:lnTo>
                  <a:lnTo>
                    <a:pt x="0" y="0"/>
                  </a:lnTo>
                  <a:lnTo>
                    <a:pt x="0" y="13879"/>
                  </a:lnTo>
                  <a:lnTo>
                    <a:pt x="2" y="13879"/>
                  </a:lnTo>
                  <a:lnTo>
                    <a:pt x="111" y="15452"/>
                  </a:lnTo>
                  <a:lnTo>
                    <a:pt x="2" y="15452"/>
                  </a:lnTo>
                  <a:lnTo>
                    <a:pt x="2" y="21600"/>
                  </a:lnTo>
                  <a:lnTo>
                    <a:pt x="21600" y="21600"/>
                  </a:lnTo>
                  <a:lnTo>
                    <a:pt x="21600" y="15452"/>
                  </a:lnTo>
                  <a:lnTo>
                    <a:pt x="21532" y="15452"/>
                  </a:lnTo>
                  <a:close/>
                </a:path>
              </a:pathLst>
            </a:cu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32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5" name="Shape 388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/>
            <p:nvPr/>
          </p:nvSpPr>
          <p:spPr>
            <a:xfrm rot="5400000">
              <a:off x="4847" y="4047"/>
              <a:ext cx="1703" cy="78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05" y="14802"/>
                  </a:moveTo>
                  <a:lnTo>
                    <a:pt x="9188" y="13032"/>
                  </a:lnTo>
                  <a:lnTo>
                    <a:pt x="9188" y="2006"/>
                  </a:lnTo>
                  <a:lnTo>
                    <a:pt x="22" y="0"/>
                  </a:lnTo>
                  <a:lnTo>
                    <a:pt x="22" y="13032"/>
                  </a:lnTo>
                  <a:lnTo>
                    <a:pt x="0" y="13032"/>
                  </a:lnTo>
                  <a:lnTo>
                    <a:pt x="22" y="13039"/>
                  </a:lnTo>
                  <a:lnTo>
                    <a:pt x="22" y="13062"/>
                  </a:lnTo>
                  <a:lnTo>
                    <a:pt x="104" y="13062"/>
                  </a:lnTo>
                  <a:lnTo>
                    <a:pt x="6144" y="14808"/>
                  </a:lnTo>
                  <a:lnTo>
                    <a:pt x="6271" y="14808"/>
                  </a:lnTo>
                  <a:lnTo>
                    <a:pt x="6271" y="21600"/>
                  </a:lnTo>
                  <a:lnTo>
                    <a:pt x="21600" y="21600"/>
                  </a:lnTo>
                  <a:lnTo>
                    <a:pt x="21600" y="14802"/>
                  </a:lnTo>
                  <a:cubicBezTo>
                    <a:pt x="21600" y="14802"/>
                    <a:pt x="21405" y="14802"/>
                    <a:pt x="21405" y="14802"/>
                  </a:cubicBezTo>
                  <a:close/>
                </a:path>
              </a:pathLst>
            </a:custGeom>
            <a:solidFill>
              <a:srgbClr val="FEC6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32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6" name="Freeform 28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>
              <a:spLocks noEditPoints="1"/>
            </p:cNvSpPr>
            <p:nvPr/>
          </p:nvSpPr>
          <p:spPr bwMode="auto">
            <a:xfrm>
              <a:off x="2827" y="3566"/>
              <a:ext cx="657" cy="562"/>
            </a:xfrm>
            <a:custGeom>
              <a:avLst/>
              <a:gdLst/>
              <a:ahLst/>
              <a:cxnLst>
                <a:cxn ang="0">
                  <a:pos x="31" y="50"/>
                </a:cxn>
                <a:cxn ang="0">
                  <a:pos x="29" y="53"/>
                </a:cxn>
                <a:cxn ang="0">
                  <a:pos x="27" y="52"/>
                </a:cxn>
                <a:cxn ang="0">
                  <a:pos x="14" y="39"/>
                </a:cxn>
                <a:cxn ang="0">
                  <a:pos x="3" y="39"/>
                </a:cxn>
                <a:cxn ang="0">
                  <a:pos x="0" y="36"/>
                </a:cxn>
                <a:cxn ang="0">
                  <a:pos x="0" y="21"/>
                </a:cxn>
                <a:cxn ang="0">
                  <a:pos x="3" y="18"/>
                </a:cxn>
                <a:cxn ang="0">
                  <a:pos x="14" y="18"/>
                </a:cxn>
                <a:cxn ang="0">
                  <a:pos x="27" y="5"/>
                </a:cxn>
                <a:cxn ang="0">
                  <a:pos x="29" y="4"/>
                </a:cxn>
                <a:cxn ang="0">
                  <a:pos x="31" y="6"/>
                </a:cxn>
                <a:cxn ang="0">
                  <a:pos x="31" y="50"/>
                </a:cxn>
                <a:cxn ang="0">
                  <a:pos x="41" y="38"/>
                </a:cxn>
                <a:cxn ang="0">
                  <a:pos x="40" y="38"/>
                </a:cxn>
                <a:cxn ang="0">
                  <a:pos x="37" y="35"/>
                </a:cxn>
                <a:cxn ang="0">
                  <a:pos x="42" y="28"/>
                </a:cxn>
                <a:cxn ang="0">
                  <a:pos x="37" y="21"/>
                </a:cxn>
                <a:cxn ang="0">
                  <a:pos x="40" y="19"/>
                </a:cxn>
                <a:cxn ang="0">
                  <a:pos x="41" y="19"/>
                </a:cxn>
                <a:cxn ang="0">
                  <a:pos x="47" y="28"/>
                </a:cxn>
                <a:cxn ang="0">
                  <a:pos x="41" y="38"/>
                </a:cxn>
                <a:cxn ang="0">
                  <a:pos x="45" y="47"/>
                </a:cxn>
                <a:cxn ang="0">
                  <a:pos x="44" y="47"/>
                </a:cxn>
                <a:cxn ang="0">
                  <a:pos x="41" y="45"/>
                </a:cxn>
                <a:cxn ang="0">
                  <a:pos x="43" y="42"/>
                </a:cxn>
                <a:cxn ang="0">
                  <a:pos x="46" y="41"/>
                </a:cxn>
                <a:cxn ang="0">
                  <a:pos x="52" y="28"/>
                </a:cxn>
                <a:cxn ang="0">
                  <a:pos x="46" y="16"/>
                </a:cxn>
                <a:cxn ang="0">
                  <a:pos x="43" y="14"/>
                </a:cxn>
                <a:cxn ang="0">
                  <a:pos x="41" y="12"/>
                </a:cxn>
                <a:cxn ang="0">
                  <a:pos x="44" y="9"/>
                </a:cxn>
                <a:cxn ang="0">
                  <a:pos x="45" y="9"/>
                </a:cxn>
                <a:cxn ang="0">
                  <a:pos x="57" y="28"/>
                </a:cxn>
                <a:cxn ang="0">
                  <a:pos x="45" y="47"/>
                </a:cxn>
                <a:cxn ang="0">
                  <a:pos x="49" y="57"/>
                </a:cxn>
                <a:cxn ang="0">
                  <a:pos x="48" y="57"/>
                </a:cxn>
                <a:cxn ang="0">
                  <a:pos x="45" y="54"/>
                </a:cxn>
                <a:cxn ang="0">
                  <a:pos x="47" y="52"/>
                </a:cxn>
                <a:cxn ang="0">
                  <a:pos x="48" y="51"/>
                </a:cxn>
                <a:cxn ang="0">
                  <a:pos x="52" y="49"/>
                </a:cxn>
                <a:cxn ang="0">
                  <a:pos x="62" y="28"/>
                </a:cxn>
                <a:cxn ang="0">
                  <a:pos x="52" y="8"/>
                </a:cxn>
                <a:cxn ang="0">
                  <a:pos x="48" y="6"/>
                </a:cxn>
                <a:cxn ang="0">
                  <a:pos x="47" y="5"/>
                </a:cxn>
                <a:cxn ang="0">
                  <a:pos x="45" y="2"/>
                </a:cxn>
                <a:cxn ang="0">
                  <a:pos x="48" y="0"/>
                </a:cxn>
                <a:cxn ang="0">
                  <a:pos x="49" y="0"/>
                </a:cxn>
                <a:cxn ang="0">
                  <a:pos x="67" y="28"/>
                </a:cxn>
                <a:cxn ang="0">
                  <a:pos x="49" y="57"/>
                </a:cxn>
              </a:cxnLst>
              <a:rect l="0" t="0" r="r" b="b"/>
              <a:pathLst>
                <a:path w="67" h="57">
                  <a:moveTo>
                    <a:pt x="31" y="50"/>
                  </a:moveTo>
                  <a:cubicBezTo>
                    <a:pt x="31" y="52"/>
                    <a:pt x="30" y="53"/>
                    <a:pt x="29" y="53"/>
                  </a:cubicBezTo>
                  <a:cubicBezTo>
                    <a:pt x="28" y="53"/>
                    <a:pt x="27" y="52"/>
                    <a:pt x="27" y="52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0" y="37"/>
                    <a:pt x="0" y="36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27" y="5"/>
                    <a:pt x="27" y="5"/>
                    <a:pt x="27" y="5"/>
                  </a:cubicBezTo>
                  <a:cubicBezTo>
                    <a:pt x="27" y="4"/>
                    <a:pt x="28" y="4"/>
                    <a:pt x="29" y="4"/>
                  </a:cubicBezTo>
                  <a:cubicBezTo>
                    <a:pt x="30" y="4"/>
                    <a:pt x="31" y="5"/>
                    <a:pt x="31" y="6"/>
                  </a:cubicBezTo>
                  <a:lnTo>
                    <a:pt x="31" y="50"/>
                  </a:lnTo>
                  <a:close/>
                  <a:moveTo>
                    <a:pt x="41" y="38"/>
                  </a:moveTo>
                  <a:cubicBezTo>
                    <a:pt x="40" y="38"/>
                    <a:pt x="40" y="38"/>
                    <a:pt x="40" y="38"/>
                  </a:cubicBezTo>
                  <a:cubicBezTo>
                    <a:pt x="38" y="38"/>
                    <a:pt x="37" y="37"/>
                    <a:pt x="37" y="35"/>
                  </a:cubicBezTo>
                  <a:cubicBezTo>
                    <a:pt x="37" y="32"/>
                    <a:pt x="42" y="33"/>
                    <a:pt x="42" y="28"/>
                  </a:cubicBezTo>
                  <a:cubicBezTo>
                    <a:pt x="42" y="23"/>
                    <a:pt x="37" y="24"/>
                    <a:pt x="37" y="21"/>
                  </a:cubicBezTo>
                  <a:cubicBezTo>
                    <a:pt x="37" y="20"/>
                    <a:pt x="38" y="19"/>
                    <a:pt x="40" y="19"/>
                  </a:cubicBezTo>
                  <a:cubicBezTo>
                    <a:pt x="40" y="19"/>
                    <a:pt x="40" y="19"/>
                    <a:pt x="41" y="19"/>
                  </a:cubicBezTo>
                  <a:cubicBezTo>
                    <a:pt x="44" y="20"/>
                    <a:pt x="47" y="24"/>
                    <a:pt x="47" y="28"/>
                  </a:cubicBezTo>
                  <a:cubicBezTo>
                    <a:pt x="47" y="32"/>
                    <a:pt x="44" y="36"/>
                    <a:pt x="41" y="38"/>
                  </a:cubicBezTo>
                  <a:close/>
                  <a:moveTo>
                    <a:pt x="45" y="47"/>
                  </a:moveTo>
                  <a:cubicBezTo>
                    <a:pt x="44" y="47"/>
                    <a:pt x="44" y="47"/>
                    <a:pt x="44" y="47"/>
                  </a:cubicBezTo>
                  <a:cubicBezTo>
                    <a:pt x="42" y="47"/>
                    <a:pt x="41" y="46"/>
                    <a:pt x="41" y="45"/>
                  </a:cubicBezTo>
                  <a:cubicBezTo>
                    <a:pt x="41" y="44"/>
                    <a:pt x="42" y="43"/>
                    <a:pt x="43" y="42"/>
                  </a:cubicBezTo>
                  <a:cubicBezTo>
                    <a:pt x="44" y="42"/>
                    <a:pt x="45" y="41"/>
                    <a:pt x="46" y="41"/>
                  </a:cubicBezTo>
                  <a:cubicBezTo>
                    <a:pt x="50" y="38"/>
                    <a:pt x="52" y="33"/>
                    <a:pt x="52" y="28"/>
                  </a:cubicBezTo>
                  <a:cubicBezTo>
                    <a:pt x="52" y="23"/>
                    <a:pt x="50" y="19"/>
                    <a:pt x="46" y="16"/>
                  </a:cubicBezTo>
                  <a:cubicBezTo>
                    <a:pt x="45" y="15"/>
                    <a:pt x="44" y="15"/>
                    <a:pt x="43" y="14"/>
                  </a:cubicBezTo>
                  <a:cubicBezTo>
                    <a:pt x="42" y="14"/>
                    <a:pt x="41" y="13"/>
                    <a:pt x="41" y="12"/>
                  </a:cubicBezTo>
                  <a:cubicBezTo>
                    <a:pt x="41" y="10"/>
                    <a:pt x="42" y="9"/>
                    <a:pt x="44" y="9"/>
                  </a:cubicBezTo>
                  <a:cubicBezTo>
                    <a:pt x="44" y="9"/>
                    <a:pt x="44" y="9"/>
                    <a:pt x="45" y="9"/>
                  </a:cubicBezTo>
                  <a:cubicBezTo>
                    <a:pt x="52" y="13"/>
                    <a:pt x="57" y="20"/>
                    <a:pt x="57" y="28"/>
                  </a:cubicBezTo>
                  <a:cubicBezTo>
                    <a:pt x="57" y="36"/>
                    <a:pt x="52" y="44"/>
                    <a:pt x="45" y="47"/>
                  </a:cubicBezTo>
                  <a:close/>
                  <a:moveTo>
                    <a:pt x="49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46" y="57"/>
                    <a:pt x="45" y="56"/>
                    <a:pt x="45" y="54"/>
                  </a:cubicBezTo>
                  <a:cubicBezTo>
                    <a:pt x="45" y="53"/>
                    <a:pt x="46" y="52"/>
                    <a:pt x="47" y="52"/>
                  </a:cubicBezTo>
                  <a:cubicBezTo>
                    <a:pt x="47" y="52"/>
                    <a:pt x="48" y="51"/>
                    <a:pt x="48" y="51"/>
                  </a:cubicBezTo>
                  <a:cubicBezTo>
                    <a:pt x="50" y="50"/>
                    <a:pt x="51" y="50"/>
                    <a:pt x="52" y="49"/>
                  </a:cubicBezTo>
                  <a:cubicBezTo>
                    <a:pt x="58" y="44"/>
                    <a:pt x="62" y="36"/>
                    <a:pt x="62" y="28"/>
                  </a:cubicBezTo>
                  <a:cubicBezTo>
                    <a:pt x="62" y="20"/>
                    <a:pt x="58" y="12"/>
                    <a:pt x="52" y="8"/>
                  </a:cubicBezTo>
                  <a:cubicBezTo>
                    <a:pt x="51" y="7"/>
                    <a:pt x="50" y="6"/>
                    <a:pt x="48" y="6"/>
                  </a:cubicBezTo>
                  <a:cubicBezTo>
                    <a:pt x="48" y="5"/>
                    <a:pt x="47" y="5"/>
                    <a:pt x="47" y="5"/>
                  </a:cubicBezTo>
                  <a:cubicBezTo>
                    <a:pt x="46" y="4"/>
                    <a:pt x="45" y="3"/>
                    <a:pt x="45" y="2"/>
                  </a:cubicBezTo>
                  <a:cubicBezTo>
                    <a:pt x="45" y="1"/>
                    <a:pt x="46" y="0"/>
                    <a:pt x="48" y="0"/>
                  </a:cubicBezTo>
                  <a:cubicBezTo>
                    <a:pt x="48" y="0"/>
                    <a:pt x="48" y="0"/>
                    <a:pt x="49" y="0"/>
                  </a:cubicBezTo>
                  <a:cubicBezTo>
                    <a:pt x="60" y="5"/>
                    <a:pt x="67" y="16"/>
                    <a:pt x="67" y="28"/>
                  </a:cubicBezTo>
                  <a:cubicBezTo>
                    <a:pt x="67" y="41"/>
                    <a:pt x="60" y="52"/>
                    <a:pt x="49" y="5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65811" tIns="82905" rIns="165811" bIns="82905" numCol="1" anchor="t" anchorCtr="0" compatLnSpc="1"/>
            <a:lstStyle/>
            <a:p>
              <a:endParaRPr lang="en-US" sz="54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7" name="Freeform 29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>
              <a:spLocks noEditPoints="1"/>
            </p:cNvSpPr>
            <p:nvPr/>
          </p:nvSpPr>
          <p:spPr bwMode="auto">
            <a:xfrm>
              <a:off x="2754" y="5009"/>
              <a:ext cx="802" cy="662"/>
            </a:xfrm>
            <a:custGeom>
              <a:avLst/>
              <a:gdLst/>
              <a:ahLst/>
              <a:cxnLst>
                <a:cxn ang="0">
                  <a:pos x="55" y="20"/>
                </a:cxn>
                <a:cxn ang="0">
                  <a:pos x="31" y="43"/>
                </a:cxn>
                <a:cxn ang="0">
                  <a:pos x="32" y="49"/>
                </a:cxn>
                <a:cxn ang="0">
                  <a:pos x="29" y="49"/>
                </a:cxn>
                <a:cxn ang="0">
                  <a:pos x="19" y="48"/>
                </a:cxn>
                <a:cxn ang="0">
                  <a:pos x="9" y="53"/>
                </a:cxn>
                <a:cxn ang="0">
                  <a:pos x="11" y="44"/>
                </a:cxn>
                <a:cxn ang="0">
                  <a:pos x="0" y="25"/>
                </a:cxn>
                <a:cxn ang="0">
                  <a:pos x="29" y="0"/>
                </a:cxn>
                <a:cxn ang="0">
                  <a:pos x="58" y="20"/>
                </a:cxn>
                <a:cxn ang="0">
                  <a:pos x="55" y="20"/>
                </a:cxn>
                <a:cxn ang="0">
                  <a:pos x="19" y="12"/>
                </a:cxn>
                <a:cxn ang="0">
                  <a:pos x="15" y="16"/>
                </a:cxn>
                <a:cxn ang="0">
                  <a:pos x="19" y="19"/>
                </a:cxn>
                <a:cxn ang="0">
                  <a:pos x="23" y="16"/>
                </a:cxn>
                <a:cxn ang="0">
                  <a:pos x="19" y="12"/>
                </a:cxn>
                <a:cxn ang="0">
                  <a:pos x="72" y="60"/>
                </a:cxn>
                <a:cxn ang="0">
                  <a:pos x="74" y="67"/>
                </a:cxn>
                <a:cxn ang="0">
                  <a:pos x="66" y="62"/>
                </a:cxn>
                <a:cxn ang="0">
                  <a:pos x="57" y="64"/>
                </a:cxn>
                <a:cxn ang="0">
                  <a:pos x="33" y="43"/>
                </a:cxn>
                <a:cxn ang="0">
                  <a:pos x="57" y="22"/>
                </a:cxn>
                <a:cxn ang="0">
                  <a:pos x="82" y="43"/>
                </a:cxn>
                <a:cxn ang="0">
                  <a:pos x="72" y="60"/>
                </a:cxn>
                <a:cxn ang="0">
                  <a:pos x="40" y="12"/>
                </a:cxn>
                <a:cxn ang="0">
                  <a:pos x="35" y="16"/>
                </a:cxn>
                <a:cxn ang="0">
                  <a:pos x="40" y="19"/>
                </a:cxn>
                <a:cxn ang="0">
                  <a:pos x="43" y="16"/>
                </a:cxn>
                <a:cxn ang="0">
                  <a:pos x="40" y="12"/>
                </a:cxn>
                <a:cxn ang="0">
                  <a:pos x="49" y="33"/>
                </a:cxn>
                <a:cxn ang="0">
                  <a:pos x="46" y="36"/>
                </a:cxn>
                <a:cxn ang="0">
                  <a:pos x="49" y="39"/>
                </a:cxn>
                <a:cxn ang="0">
                  <a:pos x="53" y="36"/>
                </a:cxn>
                <a:cxn ang="0">
                  <a:pos x="49" y="33"/>
                </a:cxn>
                <a:cxn ang="0">
                  <a:pos x="65" y="33"/>
                </a:cxn>
                <a:cxn ang="0">
                  <a:pos x="62" y="36"/>
                </a:cxn>
                <a:cxn ang="0">
                  <a:pos x="65" y="39"/>
                </a:cxn>
                <a:cxn ang="0">
                  <a:pos x="69" y="36"/>
                </a:cxn>
                <a:cxn ang="0">
                  <a:pos x="65" y="33"/>
                </a:cxn>
              </a:cxnLst>
              <a:rect l="0" t="0" r="r" b="b"/>
              <a:pathLst>
                <a:path w="82" h="67">
                  <a:moveTo>
                    <a:pt x="55" y="20"/>
                  </a:moveTo>
                  <a:cubicBezTo>
                    <a:pt x="42" y="20"/>
                    <a:pt x="31" y="30"/>
                    <a:pt x="31" y="43"/>
                  </a:cubicBezTo>
                  <a:cubicBezTo>
                    <a:pt x="31" y="45"/>
                    <a:pt x="31" y="47"/>
                    <a:pt x="32" y="49"/>
                  </a:cubicBezTo>
                  <a:cubicBezTo>
                    <a:pt x="31" y="49"/>
                    <a:pt x="30" y="49"/>
                    <a:pt x="29" y="49"/>
                  </a:cubicBezTo>
                  <a:cubicBezTo>
                    <a:pt x="25" y="49"/>
                    <a:pt x="22" y="49"/>
                    <a:pt x="19" y="48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4" y="39"/>
                    <a:pt x="0" y="33"/>
                    <a:pt x="0" y="25"/>
                  </a:cubicBezTo>
                  <a:cubicBezTo>
                    <a:pt x="0" y="11"/>
                    <a:pt x="13" y="0"/>
                    <a:pt x="29" y="0"/>
                  </a:cubicBezTo>
                  <a:cubicBezTo>
                    <a:pt x="43" y="0"/>
                    <a:pt x="56" y="9"/>
                    <a:pt x="58" y="20"/>
                  </a:cubicBezTo>
                  <a:cubicBezTo>
                    <a:pt x="57" y="20"/>
                    <a:pt x="56" y="20"/>
                    <a:pt x="55" y="20"/>
                  </a:cubicBezTo>
                  <a:close/>
                  <a:moveTo>
                    <a:pt x="19" y="12"/>
                  </a:moveTo>
                  <a:cubicBezTo>
                    <a:pt x="17" y="12"/>
                    <a:pt x="15" y="14"/>
                    <a:pt x="15" y="16"/>
                  </a:cubicBezTo>
                  <a:cubicBezTo>
                    <a:pt x="15" y="18"/>
                    <a:pt x="17" y="19"/>
                    <a:pt x="19" y="19"/>
                  </a:cubicBezTo>
                  <a:cubicBezTo>
                    <a:pt x="22" y="19"/>
                    <a:pt x="23" y="18"/>
                    <a:pt x="23" y="16"/>
                  </a:cubicBezTo>
                  <a:cubicBezTo>
                    <a:pt x="23" y="14"/>
                    <a:pt x="22" y="12"/>
                    <a:pt x="19" y="12"/>
                  </a:cubicBezTo>
                  <a:close/>
                  <a:moveTo>
                    <a:pt x="72" y="60"/>
                  </a:moveTo>
                  <a:cubicBezTo>
                    <a:pt x="74" y="67"/>
                    <a:pt x="74" y="67"/>
                    <a:pt x="74" y="67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3" y="63"/>
                    <a:pt x="60" y="64"/>
                    <a:pt x="57" y="64"/>
                  </a:cubicBezTo>
                  <a:cubicBezTo>
                    <a:pt x="43" y="64"/>
                    <a:pt x="33" y="54"/>
                    <a:pt x="33" y="43"/>
                  </a:cubicBezTo>
                  <a:cubicBezTo>
                    <a:pt x="33" y="31"/>
                    <a:pt x="43" y="22"/>
                    <a:pt x="57" y="22"/>
                  </a:cubicBezTo>
                  <a:cubicBezTo>
                    <a:pt x="70" y="22"/>
                    <a:pt x="82" y="31"/>
                    <a:pt x="82" y="43"/>
                  </a:cubicBezTo>
                  <a:cubicBezTo>
                    <a:pt x="82" y="49"/>
                    <a:pt x="78" y="55"/>
                    <a:pt x="72" y="60"/>
                  </a:cubicBezTo>
                  <a:close/>
                  <a:moveTo>
                    <a:pt x="40" y="12"/>
                  </a:moveTo>
                  <a:cubicBezTo>
                    <a:pt x="38" y="12"/>
                    <a:pt x="35" y="14"/>
                    <a:pt x="35" y="16"/>
                  </a:cubicBezTo>
                  <a:cubicBezTo>
                    <a:pt x="35" y="18"/>
                    <a:pt x="38" y="19"/>
                    <a:pt x="40" y="19"/>
                  </a:cubicBezTo>
                  <a:cubicBezTo>
                    <a:pt x="42" y="19"/>
                    <a:pt x="43" y="18"/>
                    <a:pt x="43" y="16"/>
                  </a:cubicBezTo>
                  <a:cubicBezTo>
                    <a:pt x="43" y="14"/>
                    <a:pt x="42" y="12"/>
                    <a:pt x="40" y="12"/>
                  </a:cubicBezTo>
                  <a:close/>
                  <a:moveTo>
                    <a:pt x="49" y="33"/>
                  </a:moveTo>
                  <a:cubicBezTo>
                    <a:pt x="48" y="33"/>
                    <a:pt x="46" y="35"/>
                    <a:pt x="46" y="36"/>
                  </a:cubicBezTo>
                  <a:cubicBezTo>
                    <a:pt x="46" y="38"/>
                    <a:pt x="48" y="39"/>
                    <a:pt x="49" y="39"/>
                  </a:cubicBezTo>
                  <a:cubicBezTo>
                    <a:pt x="51" y="39"/>
                    <a:pt x="53" y="38"/>
                    <a:pt x="53" y="36"/>
                  </a:cubicBezTo>
                  <a:cubicBezTo>
                    <a:pt x="53" y="35"/>
                    <a:pt x="51" y="33"/>
                    <a:pt x="49" y="33"/>
                  </a:cubicBezTo>
                  <a:close/>
                  <a:moveTo>
                    <a:pt x="65" y="33"/>
                  </a:moveTo>
                  <a:cubicBezTo>
                    <a:pt x="64" y="33"/>
                    <a:pt x="62" y="35"/>
                    <a:pt x="62" y="36"/>
                  </a:cubicBezTo>
                  <a:cubicBezTo>
                    <a:pt x="62" y="38"/>
                    <a:pt x="64" y="39"/>
                    <a:pt x="65" y="39"/>
                  </a:cubicBezTo>
                  <a:cubicBezTo>
                    <a:pt x="67" y="39"/>
                    <a:pt x="69" y="38"/>
                    <a:pt x="69" y="36"/>
                  </a:cubicBezTo>
                  <a:cubicBezTo>
                    <a:pt x="69" y="35"/>
                    <a:pt x="67" y="33"/>
                    <a:pt x="65" y="3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65811" tIns="82905" rIns="165811" bIns="82905" numCol="1" anchor="t" anchorCtr="0" compatLnSpc="1"/>
            <a:lstStyle/>
            <a:p>
              <a:endParaRPr lang="en-US" sz="54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8" name="Freeform 68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>
              <a:spLocks noEditPoints="1"/>
            </p:cNvSpPr>
            <p:nvPr/>
          </p:nvSpPr>
          <p:spPr bwMode="auto">
            <a:xfrm>
              <a:off x="2851" y="6459"/>
              <a:ext cx="607" cy="607"/>
            </a:xfrm>
            <a:custGeom>
              <a:avLst/>
              <a:gdLst/>
              <a:ahLst/>
              <a:cxnLst>
                <a:cxn ang="0">
                  <a:pos x="62" y="34"/>
                </a:cxn>
                <a:cxn ang="0">
                  <a:pos x="60" y="36"/>
                </a:cxn>
                <a:cxn ang="0">
                  <a:pos x="54" y="36"/>
                </a:cxn>
                <a:cxn ang="0">
                  <a:pos x="36" y="54"/>
                </a:cxn>
                <a:cxn ang="0">
                  <a:pos x="36" y="60"/>
                </a:cxn>
                <a:cxn ang="0">
                  <a:pos x="34" y="62"/>
                </a:cxn>
                <a:cxn ang="0">
                  <a:pos x="29" y="62"/>
                </a:cxn>
                <a:cxn ang="0">
                  <a:pos x="26" y="60"/>
                </a:cxn>
                <a:cxn ang="0">
                  <a:pos x="26" y="54"/>
                </a:cxn>
                <a:cxn ang="0">
                  <a:pos x="9" y="36"/>
                </a:cxn>
                <a:cxn ang="0">
                  <a:pos x="3" y="36"/>
                </a:cxn>
                <a:cxn ang="0">
                  <a:pos x="0" y="34"/>
                </a:cxn>
                <a:cxn ang="0">
                  <a:pos x="0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26" y="9"/>
                </a:cxn>
                <a:cxn ang="0">
                  <a:pos x="26" y="3"/>
                </a:cxn>
                <a:cxn ang="0">
                  <a:pos x="29" y="0"/>
                </a:cxn>
                <a:cxn ang="0">
                  <a:pos x="34" y="0"/>
                </a:cxn>
                <a:cxn ang="0">
                  <a:pos x="36" y="3"/>
                </a:cxn>
                <a:cxn ang="0">
                  <a:pos x="36" y="9"/>
                </a:cxn>
                <a:cxn ang="0">
                  <a:pos x="54" y="26"/>
                </a:cxn>
                <a:cxn ang="0">
                  <a:pos x="60" y="26"/>
                </a:cxn>
                <a:cxn ang="0">
                  <a:pos x="62" y="29"/>
                </a:cxn>
                <a:cxn ang="0">
                  <a:pos x="62" y="34"/>
                </a:cxn>
                <a:cxn ang="0">
                  <a:pos x="44" y="36"/>
                </a:cxn>
                <a:cxn ang="0">
                  <a:pos x="42" y="34"/>
                </a:cxn>
                <a:cxn ang="0">
                  <a:pos x="42" y="29"/>
                </a:cxn>
                <a:cxn ang="0">
                  <a:pos x="44" y="26"/>
                </a:cxn>
                <a:cxn ang="0">
                  <a:pos x="49" y="26"/>
                </a:cxn>
                <a:cxn ang="0">
                  <a:pos x="36" y="14"/>
                </a:cxn>
                <a:cxn ang="0">
                  <a:pos x="36" y="18"/>
                </a:cxn>
                <a:cxn ang="0">
                  <a:pos x="34" y="21"/>
                </a:cxn>
                <a:cxn ang="0">
                  <a:pos x="29" y="21"/>
                </a:cxn>
                <a:cxn ang="0">
                  <a:pos x="26" y="18"/>
                </a:cxn>
                <a:cxn ang="0">
                  <a:pos x="26" y="14"/>
                </a:cxn>
                <a:cxn ang="0">
                  <a:pos x="14" y="26"/>
                </a:cxn>
                <a:cxn ang="0">
                  <a:pos x="18" y="26"/>
                </a:cxn>
                <a:cxn ang="0">
                  <a:pos x="21" y="29"/>
                </a:cxn>
                <a:cxn ang="0">
                  <a:pos x="21" y="34"/>
                </a:cxn>
                <a:cxn ang="0">
                  <a:pos x="18" y="36"/>
                </a:cxn>
                <a:cxn ang="0">
                  <a:pos x="14" y="36"/>
                </a:cxn>
                <a:cxn ang="0">
                  <a:pos x="26" y="49"/>
                </a:cxn>
                <a:cxn ang="0">
                  <a:pos x="26" y="44"/>
                </a:cxn>
                <a:cxn ang="0">
                  <a:pos x="29" y="42"/>
                </a:cxn>
                <a:cxn ang="0">
                  <a:pos x="34" y="42"/>
                </a:cxn>
                <a:cxn ang="0">
                  <a:pos x="36" y="44"/>
                </a:cxn>
                <a:cxn ang="0">
                  <a:pos x="36" y="49"/>
                </a:cxn>
                <a:cxn ang="0">
                  <a:pos x="49" y="36"/>
                </a:cxn>
                <a:cxn ang="0">
                  <a:pos x="44" y="36"/>
                </a:cxn>
              </a:cxnLst>
              <a:rect l="0" t="0" r="r" b="b"/>
              <a:pathLst>
                <a:path w="62" h="62">
                  <a:moveTo>
                    <a:pt x="62" y="34"/>
                  </a:moveTo>
                  <a:cubicBezTo>
                    <a:pt x="62" y="35"/>
                    <a:pt x="61" y="36"/>
                    <a:pt x="60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2" y="45"/>
                    <a:pt x="45" y="52"/>
                    <a:pt x="36" y="54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61"/>
                    <a:pt x="35" y="62"/>
                    <a:pt x="34" y="62"/>
                  </a:cubicBezTo>
                  <a:cubicBezTo>
                    <a:pt x="29" y="62"/>
                    <a:pt x="29" y="62"/>
                    <a:pt x="29" y="62"/>
                  </a:cubicBezTo>
                  <a:cubicBezTo>
                    <a:pt x="27" y="62"/>
                    <a:pt x="26" y="61"/>
                    <a:pt x="26" y="60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18" y="52"/>
                    <a:pt x="11" y="45"/>
                    <a:pt x="9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2" y="36"/>
                    <a:pt x="0" y="35"/>
                    <a:pt x="0" y="3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1" y="18"/>
                    <a:pt x="18" y="11"/>
                    <a:pt x="26" y="9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2"/>
                    <a:pt x="27" y="0"/>
                    <a:pt x="29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6" y="2"/>
                    <a:pt x="36" y="3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45" y="11"/>
                    <a:pt x="52" y="18"/>
                    <a:pt x="54" y="26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26"/>
                    <a:pt x="62" y="27"/>
                    <a:pt x="62" y="29"/>
                  </a:cubicBezTo>
                  <a:lnTo>
                    <a:pt x="62" y="34"/>
                  </a:lnTo>
                  <a:close/>
                  <a:moveTo>
                    <a:pt x="44" y="36"/>
                  </a:moveTo>
                  <a:cubicBezTo>
                    <a:pt x="43" y="36"/>
                    <a:pt x="42" y="35"/>
                    <a:pt x="42" y="3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7"/>
                    <a:pt x="43" y="26"/>
                    <a:pt x="44" y="2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7" y="20"/>
                    <a:pt x="42" y="16"/>
                    <a:pt x="36" y="14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20"/>
                    <a:pt x="35" y="21"/>
                    <a:pt x="34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7" y="21"/>
                    <a:pt x="26" y="20"/>
                    <a:pt x="26" y="18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0" y="16"/>
                    <a:pt x="16" y="20"/>
                    <a:pt x="14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20" y="26"/>
                    <a:pt x="21" y="27"/>
                    <a:pt x="21" y="29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0" y="36"/>
                    <a:pt x="18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6" y="42"/>
                    <a:pt x="20" y="47"/>
                    <a:pt x="26" y="49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3"/>
                    <a:pt x="27" y="42"/>
                    <a:pt x="29" y="4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5" y="42"/>
                    <a:pt x="36" y="43"/>
                    <a:pt x="36" y="44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42" y="47"/>
                    <a:pt x="47" y="42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65811" tIns="82905" rIns="165811" bIns="82905" numCol="1" anchor="t" anchorCtr="0" compatLnSpc="1"/>
            <a:lstStyle/>
            <a:p>
              <a:endParaRPr lang="en-US" sz="54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79" name="Freeform 69" descr="e7d195523061f1c0b9c437df2358c0cda14f5041a22fabbfBE2BE37675DC7AB669ED1A17F222BC996230C869F9A73B775AB9A6F73BCC744AF1BB55A31F7D215610F6B48D481C98CFAE215B20EECA2E6E56618D55F9E734D0E1B7F67AF5E2926BFC8E0069AB3D984882A69921A3D827F9C1E51AA9734A1CCBA310BCC1223ABEE35C2F03E628083E667CA911A7002F589D"/>
            <p:cNvSpPr>
              <a:spLocks noEditPoints="1"/>
            </p:cNvSpPr>
            <p:nvPr/>
          </p:nvSpPr>
          <p:spPr bwMode="auto">
            <a:xfrm>
              <a:off x="2797" y="7879"/>
              <a:ext cx="716" cy="548"/>
            </a:xfrm>
            <a:custGeom>
              <a:avLst/>
              <a:gdLst/>
              <a:ahLst/>
              <a:cxnLst>
                <a:cxn ang="0">
                  <a:pos x="72" y="46"/>
                </a:cxn>
                <a:cxn ang="0">
                  <a:pos x="66" y="51"/>
                </a:cxn>
                <a:cxn ang="0">
                  <a:pos x="63" y="51"/>
                </a:cxn>
                <a:cxn ang="0">
                  <a:pos x="31" y="38"/>
                </a:cxn>
                <a:cxn ang="0">
                  <a:pos x="31" y="42"/>
                </a:cxn>
                <a:cxn ang="0">
                  <a:pos x="13" y="56"/>
                </a:cxn>
                <a:cxn ang="0">
                  <a:pos x="1" y="45"/>
                </a:cxn>
                <a:cxn ang="0">
                  <a:pos x="19" y="30"/>
                </a:cxn>
                <a:cxn ang="0">
                  <a:pos x="26" y="31"/>
                </a:cxn>
                <a:cxn ang="0">
                  <a:pos x="26" y="25"/>
                </a:cxn>
                <a:cxn ang="0">
                  <a:pos x="19" y="25"/>
                </a:cxn>
                <a:cxn ang="0">
                  <a:pos x="1" y="11"/>
                </a:cxn>
                <a:cxn ang="0">
                  <a:pos x="13" y="0"/>
                </a:cxn>
                <a:cxn ang="0">
                  <a:pos x="31" y="14"/>
                </a:cxn>
                <a:cxn ang="0">
                  <a:pos x="31" y="18"/>
                </a:cxn>
                <a:cxn ang="0">
                  <a:pos x="63" y="5"/>
                </a:cxn>
                <a:cxn ang="0">
                  <a:pos x="66" y="5"/>
                </a:cxn>
                <a:cxn ang="0">
                  <a:pos x="72" y="10"/>
                </a:cxn>
                <a:cxn ang="0">
                  <a:pos x="51" y="28"/>
                </a:cxn>
                <a:cxn ang="0">
                  <a:pos x="24" y="38"/>
                </a:cxn>
                <a:cxn ang="0">
                  <a:pos x="11" y="39"/>
                </a:cxn>
                <a:cxn ang="0">
                  <a:pos x="13" y="50"/>
                </a:cxn>
                <a:cxn ang="0">
                  <a:pos x="24" y="38"/>
                </a:cxn>
                <a:cxn ang="0">
                  <a:pos x="13" y="6"/>
                </a:cxn>
                <a:cxn ang="0">
                  <a:pos x="11" y="17"/>
                </a:cxn>
                <a:cxn ang="0">
                  <a:pos x="24" y="17"/>
                </a:cxn>
                <a:cxn ang="0">
                  <a:pos x="40" y="33"/>
                </a:cxn>
                <a:cxn ang="0">
                  <a:pos x="65" y="7"/>
                </a:cxn>
                <a:cxn ang="0">
                  <a:pos x="34" y="29"/>
                </a:cxn>
                <a:cxn ang="0">
                  <a:pos x="28" y="33"/>
                </a:cxn>
                <a:cxn ang="0">
                  <a:pos x="29" y="35"/>
                </a:cxn>
                <a:cxn ang="0">
                  <a:pos x="36" y="32"/>
                </a:cxn>
                <a:cxn ang="0">
                  <a:pos x="31" y="25"/>
                </a:cxn>
                <a:cxn ang="0">
                  <a:pos x="33" y="22"/>
                </a:cxn>
                <a:cxn ang="0">
                  <a:pos x="30" y="20"/>
                </a:cxn>
                <a:cxn ang="0">
                  <a:pos x="28" y="22"/>
                </a:cxn>
                <a:cxn ang="0">
                  <a:pos x="27" y="23"/>
                </a:cxn>
                <a:cxn ang="0">
                  <a:pos x="42" y="28"/>
                </a:cxn>
                <a:cxn ang="0">
                  <a:pos x="36" y="28"/>
                </a:cxn>
                <a:cxn ang="0">
                  <a:pos x="42" y="28"/>
                </a:cxn>
                <a:cxn ang="0">
                  <a:pos x="49" y="29"/>
                </a:cxn>
                <a:cxn ang="0">
                  <a:pos x="41" y="35"/>
                </a:cxn>
                <a:cxn ang="0">
                  <a:pos x="70" y="46"/>
                </a:cxn>
              </a:cxnLst>
              <a:rect l="0" t="0" r="r" b="b"/>
              <a:pathLst>
                <a:path w="73" h="56">
                  <a:moveTo>
                    <a:pt x="71" y="44"/>
                  </a:moveTo>
                  <a:cubicBezTo>
                    <a:pt x="72" y="44"/>
                    <a:pt x="73" y="45"/>
                    <a:pt x="72" y="46"/>
                  </a:cubicBezTo>
                  <a:cubicBezTo>
                    <a:pt x="72" y="47"/>
                    <a:pt x="72" y="48"/>
                    <a:pt x="71" y="48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6" y="51"/>
                    <a:pt x="65" y="51"/>
                    <a:pt x="65" y="51"/>
                  </a:cubicBezTo>
                  <a:cubicBezTo>
                    <a:pt x="64" y="51"/>
                    <a:pt x="64" y="51"/>
                    <a:pt x="63" y="51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39"/>
                    <a:pt x="31" y="41"/>
                    <a:pt x="31" y="42"/>
                  </a:cubicBezTo>
                  <a:cubicBezTo>
                    <a:pt x="31" y="46"/>
                    <a:pt x="28" y="50"/>
                    <a:pt x="24" y="53"/>
                  </a:cubicBezTo>
                  <a:cubicBezTo>
                    <a:pt x="20" y="55"/>
                    <a:pt x="16" y="56"/>
                    <a:pt x="13" y="56"/>
                  </a:cubicBezTo>
                  <a:cubicBezTo>
                    <a:pt x="9" y="56"/>
                    <a:pt x="6" y="55"/>
                    <a:pt x="4" y="53"/>
                  </a:cubicBezTo>
                  <a:cubicBezTo>
                    <a:pt x="1" y="51"/>
                    <a:pt x="0" y="48"/>
                    <a:pt x="1" y="45"/>
                  </a:cubicBezTo>
                  <a:cubicBezTo>
                    <a:pt x="1" y="41"/>
                    <a:pt x="4" y="37"/>
                    <a:pt x="8" y="34"/>
                  </a:cubicBezTo>
                  <a:cubicBezTo>
                    <a:pt x="11" y="32"/>
                    <a:pt x="15" y="30"/>
                    <a:pt x="19" y="30"/>
                  </a:cubicBezTo>
                  <a:cubicBezTo>
                    <a:pt x="21" y="30"/>
                    <a:pt x="23" y="31"/>
                    <a:pt x="25" y="32"/>
                  </a:cubicBezTo>
                  <a:cubicBezTo>
                    <a:pt x="25" y="31"/>
                    <a:pt x="26" y="31"/>
                    <a:pt x="26" y="31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5" y="24"/>
                    <a:pt x="25" y="24"/>
                  </a:cubicBezTo>
                  <a:cubicBezTo>
                    <a:pt x="23" y="25"/>
                    <a:pt x="21" y="25"/>
                    <a:pt x="19" y="25"/>
                  </a:cubicBezTo>
                  <a:cubicBezTo>
                    <a:pt x="15" y="25"/>
                    <a:pt x="11" y="24"/>
                    <a:pt x="8" y="22"/>
                  </a:cubicBezTo>
                  <a:cubicBezTo>
                    <a:pt x="4" y="19"/>
                    <a:pt x="1" y="15"/>
                    <a:pt x="1" y="11"/>
                  </a:cubicBezTo>
                  <a:cubicBezTo>
                    <a:pt x="0" y="8"/>
                    <a:pt x="1" y="5"/>
                    <a:pt x="4" y="3"/>
                  </a:cubicBezTo>
                  <a:cubicBezTo>
                    <a:pt x="6" y="1"/>
                    <a:pt x="9" y="0"/>
                    <a:pt x="13" y="0"/>
                  </a:cubicBezTo>
                  <a:cubicBezTo>
                    <a:pt x="16" y="0"/>
                    <a:pt x="20" y="1"/>
                    <a:pt x="24" y="3"/>
                  </a:cubicBezTo>
                  <a:cubicBezTo>
                    <a:pt x="28" y="6"/>
                    <a:pt x="31" y="10"/>
                    <a:pt x="31" y="14"/>
                  </a:cubicBezTo>
                  <a:cubicBezTo>
                    <a:pt x="31" y="15"/>
                    <a:pt x="31" y="17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4" y="5"/>
                    <a:pt x="64" y="5"/>
                    <a:pt x="65" y="5"/>
                  </a:cubicBezTo>
                  <a:cubicBezTo>
                    <a:pt x="65" y="5"/>
                    <a:pt x="66" y="5"/>
                    <a:pt x="66" y="5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72" y="8"/>
                    <a:pt x="72" y="9"/>
                    <a:pt x="72" y="10"/>
                  </a:cubicBezTo>
                  <a:cubicBezTo>
                    <a:pt x="73" y="10"/>
                    <a:pt x="72" y="11"/>
                    <a:pt x="71" y="12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71" y="44"/>
                  </a:lnTo>
                  <a:close/>
                  <a:moveTo>
                    <a:pt x="24" y="38"/>
                  </a:moveTo>
                  <a:cubicBezTo>
                    <a:pt x="23" y="37"/>
                    <a:pt x="21" y="37"/>
                    <a:pt x="19" y="37"/>
                  </a:cubicBezTo>
                  <a:cubicBezTo>
                    <a:pt x="17" y="37"/>
                    <a:pt x="14" y="38"/>
                    <a:pt x="11" y="39"/>
                  </a:cubicBezTo>
                  <a:cubicBezTo>
                    <a:pt x="7" y="42"/>
                    <a:pt x="6" y="46"/>
                    <a:pt x="8" y="48"/>
                  </a:cubicBezTo>
                  <a:cubicBezTo>
                    <a:pt x="9" y="49"/>
                    <a:pt x="11" y="50"/>
                    <a:pt x="13" y="50"/>
                  </a:cubicBezTo>
                  <a:cubicBezTo>
                    <a:pt x="15" y="50"/>
                    <a:pt x="18" y="49"/>
                    <a:pt x="20" y="47"/>
                  </a:cubicBezTo>
                  <a:cubicBezTo>
                    <a:pt x="25" y="45"/>
                    <a:pt x="26" y="41"/>
                    <a:pt x="24" y="38"/>
                  </a:cubicBezTo>
                  <a:close/>
                  <a:moveTo>
                    <a:pt x="20" y="8"/>
                  </a:moveTo>
                  <a:cubicBezTo>
                    <a:pt x="18" y="7"/>
                    <a:pt x="15" y="6"/>
                    <a:pt x="13" y="6"/>
                  </a:cubicBezTo>
                  <a:cubicBezTo>
                    <a:pt x="11" y="6"/>
                    <a:pt x="9" y="7"/>
                    <a:pt x="8" y="7"/>
                  </a:cubicBezTo>
                  <a:cubicBezTo>
                    <a:pt x="6" y="10"/>
                    <a:pt x="7" y="14"/>
                    <a:pt x="11" y="17"/>
                  </a:cubicBezTo>
                  <a:cubicBezTo>
                    <a:pt x="14" y="18"/>
                    <a:pt x="17" y="19"/>
                    <a:pt x="19" y="19"/>
                  </a:cubicBezTo>
                  <a:cubicBezTo>
                    <a:pt x="21" y="19"/>
                    <a:pt x="23" y="18"/>
                    <a:pt x="24" y="17"/>
                  </a:cubicBezTo>
                  <a:cubicBezTo>
                    <a:pt x="26" y="15"/>
                    <a:pt x="25" y="11"/>
                    <a:pt x="20" y="8"/>
                  </a:cubicBezTo>
                  <a:close/>
                  <a:moveTo>
                    <a:pt x="40" y="33"/>
                  </a:moveTo>
                  <a:cubicBezTo>
                    <a:pt x="70" y="10"/>
                    <a:pt x="70" y="10"/>
                    <a:pt x="70" y="10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3"/>
                    <a:pt x="28" y="33"/>
                    <a:pt x="28" y="34"/>
                  </a:cubicBezTo>
                  <a:cubicBezTo>
                    <a:pt x="28" y="34"/>
                    <a:pt x="29" y="34"/>
                    <a:pt x="29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6" y="32"/>
                    <a:pt x="36" y="32"/>
                    <a:pt x="36" y="32"/>
                  </a:cubicBezTo>
                  <a:lnTo>
                    <a:pt x="40" y="33"/>
                  </a:lnTo>
                  <a:close/>
                  <a:moveTo>
                    <a:pt x="31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24"/>
                    <a:pt x="32" y="23"/>
                    <a:pt x="33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2"/>
                    <a:pt x="28" y="22"/>
                    <a:pt x="28" y="22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7" y="23"/>
                    <a:pt x="27" y="23"/>
                    <a:pt x="27" y="23"/>
                  </a:cubicBezTo>
                  <a:lnTo>
                    <a:pt x="31" y="25"/>
                  </a:lnTo>
                  <a:close/>
                  <a:moveTo>
                    <a:pt x="42" y="28"/>
                  </a:moveTo>
                  <a:cubicBezTo>
                    <a:pt x="42" y="29"/>
                    <a:pt x="40" y="30"/>
                    <a:pt x="39" y="30"/>
                  </a:cubicBezTo>
                  <a:cubicBezTo>
                    <a:pt x="38" y="30"/>
                    <a:pt x="36" y="29"/>
                    <a:pt x="36" y="28"/>
                  </a:cubicBezTo>
                  <a:cubicBezTo>
                    <a:pt x="36" y="26"/>
                    <a:pt x="38" y="25"/>
                    <a:pt x="39" y="25"/>
                  </a:cubicBezTo>
                  <a:cubicBezTo>
                    <a:pt x="40" y="25"/>
                    <a:pt x="42" y="26"/>
                    <a:pt x="42" y="28"/>
                  </a:cubicBezTo>
                  <a:close/>
                  <a:moveTo>
                    <a:pt x="70" y="46"/>
                  </a:moveTo>
                  <a:cubicBezTo>
                    <a:pt x="49" y="29"/>
                    <a:pt x="49" y="29"/>
                    <a:pt x="49" y="29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2" y="35"/>
                    <a:pt x="41" y="35"/>
                  </a:cubicBezTo>
                  <a:cubicBezTo>
                    <a:pt x="65" y="48"/>
                    <a:pt x="65" y="48"/>
                    <a:pt x="65" y="48"/>
                  </a:cubicBezTo>
                  <a:lnTo>
                    <a:pt x="70" y="4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65811" tIns="82905" rIns="165811" bIns="82905" numCol="1" anchor="t" anchorCtr="0" compatLnSpc="1"/>
            <a:lstStyle/>
            <a:p>
              <a:endParaRPr lang="en-US" sz="54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5930" y="4302"/>
              <a:ext cx="1745" cy="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标题内容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5937" y="5269"/>
              <a:ext cx="1745" cy="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标题内容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5930" y="6242"/>
              <a:ext cx="1745" cy="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标题内容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5930" y="7210"/>
              <a:ext cx="1745" cy="5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标题内容</a:t>
              </a:r>
              <a:endParaRPr lang="zh-CN" altLang="en-US" sz="4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84" name="Text Box 44"/>
            <p:cNvSpPr txBox="1">
              <a:spLocks noChangeArrowheads="1"/>
            </p:cNvSpPr>
            <p:nvPr/>
          </p:nvSpPr>
          <p:spPr bwMode="auto">
            <a:xfrm>
              <a:off x="10955" y="5903"/>
              <a:ext cx="6905" cy="29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>
                      <a:alpha val="3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indent="457200" defTabSz="720725">
                <a:lnSpc>
                  <a:spcPct val="135000"/>
                </a:lnSpc>
                <a:def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defRPr>
              </a:lvl1pPr>
              <a:lvl2pPr defTabSz="720725" eaLnBrk="0" hangingPunct="0"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defTabSz="720725" eaLnBrk="0" hangingPunct="0"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defTabSz="720725" eaLnBrk="0" hangingPunct="0"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defTabSz="720725" eaLnBrk="0" hangingPunct="0"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defTabSz="720725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indent="0">
                <a:lnSpc>
                  <a:spcPct val="130000"/>
                </a:lnSpc>
                <a:spcBef>
                  <a:spcPts val="1000"/>
                </a:spcBef>
              </a:pPr>
              <a:r>
                <a:rPr lang="zh-CN" altLang="en-US" sz="3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5" name="矩形: 圆角 5"/>
            <p:cNvSpPr/>
            <p:nvPr/>
          </p:nvSpPr>
          <p:spPr>
            <a:xfrm>
              <a:off x="11024" y="3859"/>
              <a:ext cx="1880" cy="1880"/>
            </a:xfrm>
            <a:prstGeom prst="roundRect">
              <a:avLst>
                <a:gd name="adj" fmla="val 50000"/>
              </a:avLst>
            </a:prstGeom>
            <a:solidFill>
              <a:srgbClr val="D4C2F6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9600"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grpSp>
          <p:nvGrpSpPr>
            <p:cNvPr id="86" name="组合 85"/>
            <p:cNvGrpSpPr>
              <a:grpSpLocks noChangeAspect="1"/>
            </p:cNvGrpSpPr>
            <p:nvPr/>
          </p:nvGrpSpPr>
          <p:grpSpPr>
            <a:xfrm>
              <a:off x="11764" y="4531"/>
              <a:ext cx="479" cy="536"/>
              <a:chOff x="5999255" y="3275006"/>
              <a:chExt cx="402656" cy="450303"/>
            </a:xfrm>
            <a:solidFill>
              <a:schemeClr val="bg1"/>
            </a:solidFill>
            <a:effectLst/>
          </p:grpSpPr>
          <p:sp>
            <p:nvSpPr>
              <p:cNvPr id="87" name="Freeform 108"/>
              <p:cNvSpPr>
                <a:spLocks noEditPoints="1"/>
              </p:cNvSpPr>
              <p:nvPr/>
            </p:nvSpPr>
            <p:spPr bwMode="auto">
              <a:xfrm>
                <a:off x="6068389" y="3442234"/>
                <a:ext cx="56988" cy="57923"/>
              </a:xfrm>
              <a:custGeom>
                <a:avLst/>
                <a:gdLst>
                  <a:gd name="T0" fmla="*/ 13 w 26"/>
                  <a:gd name="T1" fmla="*/ 0 h 26"/>
                  <a:gd name="T2" fmla="*/ 0 w 26"/>
                  <a:gd name="T3" fmla="*/ 13 h 26"/>
                  <a:gd name="T4" fmla="*/ 13 w 26"/>
                  <a:gd name="T5" fmla="*/ 26 h 26"/>
                  <a:gd name="T6" fmla="*/ 26 w 26"/>
                  <a:gd name="T7" fmla="*/ 13 h 26"/>
                  <a:gd name="T8" fmla="*/ 13 w 26"/>
                  <a:gd name="T9" fmla="*/ 0 h 26"/>
                  <a:gd name="T10" fmla="*/ 13 w 26"/>
                  <a:gd name="T11" fmla="*/ 23 h 26"/>
                  <a:gd name="T12" fmla="*/ 3 w 26"/>
                  <a:gd name="T13" fmla="*/ 13 h 26"/>
                  <a:gd name="T14" fmla="*/ 13 w 26"/>
                  <a:gd name="T15" fmla="*/ 3 h 26"/>
                  <a:gd name="T16" fmla="*/ 23 w 26"/>
                  <a:gd name="T17" fmla="*/ 13 h 26"/>
                  <a:gd name="T18" fmla="*/ 13 w 26"/>
                  <a:gd name="T19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96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endParaRPr>
              </a:p>
            </p:txBody>
          </p:sp>
          <p:sp>
            <p:nvSpPr>
              <p:cNvPr id="88" name="Freeform 109"/>
              <p:cNvSpPr>
                <a:spLocks noEditPoints="1"/>
              </p:cNvSpPr>
              <p:nvPr/>
            </p:nvSpPr>
            <p:spPr bwMode="auto">
              <a:xfrm>
                <a:off x="6196380" y="3404865"/>
                <a:ext cx="48580" cy="48580"/>
              </a:xfrm>
              <a:custGeom>
                <a:avLst/>
                <a:gdLst>
                  <a:gd name="T0" fmla="*/ 11 w 22"/>
                  <a:gd name="T1" fmla="*/ 0 h 22"/>
                  <a:gd name="T2" fmla="*/ 0 w 22"/>
                  <a:gd name="T3" fmla="*/ 11 h 22"/>
                  <a:gd name="T4" fmla="*/ 11 w 22"/>
                  <a:gd name="T5" fmla="*/ 22 h 22"/>
                  <a:gd name="T6" fmla="*/ 22 w 22"/>
                  <a:gd name="T7" fmla="*/ 11 h 22"/>
                  <a:gd name="T8" fmla="*/ 11 w 22"/>
                  <a:gd name="T9" fmla="*/ 0 h 22"/>
                  <a:gd name="T10" fmla="*/ 11 w 22"/>
                  <a:gd name="T11" fmla="*/ 17 h 22"/>
                  <a:gd name="T12" fmla="*/ 5 w 22"/>
                  <a:gd name="T13" fmla="*/ 11 h 22"/>
                  <a:gd name="T14" fmla="*/ 11 w 22"/>
                  <a:gd name="T15" fmla="*/ 5 h 22"/>
                  <a:gd name="T16" fmla="*/ 17 w 22"/>
                  <a:gd name="T17" fmla="*/ 11 h 22"/>
                  <a:gd name="T18" fmla="*/ 11 w 22"/>
                  <a:gd name="T1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96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endParaRPr>
              </a:p>
            </p:txBody>
          </p:sp>
          <p:sp>
            <p:nvSpPr>
              <p:cNvPr id="89" name="Freeform 110"/>
              <p:cNvSpPr>
                <a:spLocks noEditPoints="1"/>
              </p:cNvSpPr>
              <p:nvPr/>
            </p:nvSpPr>
            <p:spPr bwMode="auto">
              <a:xfrm>
                <a:off x="6081468" y="3456248"/>
                <a:ext cx="30830" cy="30830"/>
              </a:xfrm>
              <a:custGeom>
                <a:avLst/>
                <a:gdLst>
                  <a:gd name="T0" fmla="*/ 7 w 14"/>
                  <a:gd name="T1" fmla="*/ 0 h 14"/>
                  <a:gd name="T2" fmla="*/ 0 w 14"/>
                  <a:gd name="T3" fmla="*/ 7 h 14"/>
                  <a:gd name="T4" fmla="*/ 7 w 14"/>
                  <a:gd name="T5" fmla="*/ 14 h 14"/>
                  <a:gd name="T6" fmla="*/ 14 w 14"/>
                  <a:gd name="T7" fmla="*/ 7 h 14"/>
                  <a:gd name="T8" fmla="*/ 7 w 14"/>
                  <a:gd name="T9" fmla="*/ 0 h 14"/>
                  <a:gd name="T10" fmla="*/ 7 w 14"/>
                  <a:gd name="T11" fmla="*/ 10 h 14"/>
                  <a:gd name="T12" fmla="*/ 4 w 14"/>
                  <a:gd name="T13" fmla="*/ 7 h 14"/>
                  <a:gd name="T14" fmla="*/ 7 w 14"/>
                  <a:gd name="T15" fmla="*/ 3 h 14"/>
                  <a:gd name="T16" fmla="*/ 11 w 14"/>
                  <a:gd name="T17" fmla="*/ 7 h 14"/>
                  <a:gd name="T18" fmla="*/ 7 w 14"/>
                  <a:gd name="T1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96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endParaRPr>
              </a:p>
            </p:txBody>
          </p:sp>
          <p:sp>
            <p:nvSpPr>
              <p:cNvPr id="90" name="Freeform 111"/>
              <p:cNvSpPr>
                <a:spLocks noEditPoints="1"/>
              </p:cNvSpPr>
              <p:nvPr/>
            </p:nvSpPr>
            <p:spPr bwMode="auto">
              <a:xfrm>
                <a:off x="6172089" y="3380574"/>
                <a:ext cx="97161" cy="97161"/>
              </a:xfrm>
              <a:custGeom>
                <a:avLst/>
                <a:gdLst>
                  <a:gd name="T0" fmla="*/ 22 w 44"/>
                  <a:gd name="T1" fmla="*/ 0 h 44"/>
                  <a:gd name="T2" fmla="*/ 0 w 44"/>
                  <a:gd name="T3" fmla="*/ 22 h 44"/>
                  <a:gd name="T4" fmla="*/ 22 w 44"/>
                  <a:gd name="T5" fmla="*/ 44 h 44"/>
                  <a:gd name="T6" fmla="*/ 44 w 44"/>
                  <a:gd name="T7" fmla="*/ 22 h 44"/>
                  <a:gd name="T8" fmla="*/ 22 w 44"/>
                  <a:gd name="T9" fmla="*/ 0 h 44"/>
                  <a:gd name="T10" fmla="*/ 22 w 44"/>
                  <a:gd name="T11" fmla="*/ 39 h 44"/>
                  <a:gd name="T12" fmla="*/ 5 w 44"/>
                  <a:gd name="T13" fmla="*/ 22 h 44"/>
                  <a:gd name="T14" fmla="*/ 22 w 44"/>
                  <a:gd name="T15" fmla="*/ 6 h 44"/>
                  <a:gd name="T16" fmla="*/ 39 w 44"/>
                  <a:gd name="T17" fmla="*/ 22 h 44"/>
                  <a:gd name="T18" fmla="*/ 22 w 44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96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endParaRPr>
              </a:p>
            </p:txBody>
          </p:sp>
          <p:sp>
            <p:nvSpPr>
              <p:cNvPr id="91" name="Freeform 112"/>
              <p:cNvSpPr>
                <a:spLocks noEditPoints="1"/>
              </p:cNvSpPr>
              <p:nvPr/>
            </p:nvSpPr>
            <p:spPr bwMode="auto">
              <a:xfrm>
                <a:off x="5999255" y="3275006"/>
                <a:ext cx="402656" cy="450303"/>
              </a:xfrm>
              <a:custGeom>
                <a:avLst/>
                <a:gdLst>
                  <a:gd name="T0" fmla="*/ 157 w 182"/>
                  <a:gd name="T1" fmla="*/ 96 h 204"/>
                  <a:gd name="T2" fmla="*/ 153 w 182"/>
                  <a:gd name="T3" fmla="*/ 48 h 204"/>
                  <a:gd name="T4" fmla="*/ 78 w 182"/>
                  <a:gd name="T5" fmla="*/ 0 h 204"/>
                  <a:gd name="T6" fmla="*/ 1 w 182"/>
                  <a:gd name="T7" fmla="*/ 79 h 204"/>
                  <a:gd name="T8" fmla="*/ 0 w 182"/>
                  <a:gd name="T9" fmla="*/ 204 h 204"/>
                  <a:gd name="T10" fmla="*/ 113 w 182"/>
                  <a:gd name="T11" fmla="*/ 176 h 204"/>
                  <a:gd name="T12" fmla="*/ 147 w 182"/>
                  <a:gd name="T13" fmla="*/ 176 h 204"/>
                  <a:gd name="T14" fmla="*/ 147 w 182"/>
                  <a:gd name="T15" fmla="*/ 176 h 204"/>
                  <a:gd name="T16" fmla="*/ 156 w 182"/>
                  <a:gd name="T17" fmla="*/ 151 h 204"/>
                  <a:gd name="T18" fmla="*/ 146 w 182"/>
                  <a:gd name="T19" fmla="*/ 145 h 204"/>
                  <a:gd name="T20" fmla="*/ 156 w 182"/>
                  <a:gd name="T21" fmla="*/ 140 h 204"/>
                  <a:gd name="T22" fmla="*/ 155 w 182"/>
                  <a:gd name="T23" fmla="*/ 138 h 204"/>
                  <a:gd name="T24" fmla="*/ 170 w 182"/>
                  <a:gd name="T25" fmla="*/ 111 h 204"/>
                  <a:gd name="T26" fmla="*/ 62 w 182"/>
                  <a:gd name="T27" fmla="*/ 93 h 204"/>
                  <a:gd name="T28" fmla="*/ 62 w 182"/>
                  <a:gd name="T29" fmla="*/ 102 h 204"/>
                  <a:gd name="T30" fmla="*/ 54 w 182"/>
                  <a:gd name="T31" fmla="*/ 105 h 204"/>
                  <a:gd name="T32" fmla="*/ 48 w 182"/>
                  <a:gd name="T33" fmla="*/ 110 h 204"/>
                  <a:gd name="T34" fmla="*/ 40 w 182"/>
                  <a:gd name="T35" fmla="*/ 107 h 204"/>
                  <a:gd name="T36" fmla="*/ 32 w 182"/>
                  <a:gd name="T37" fmla="*/ 107 h 204"/>
                  <a:gd name="T38" fmla="*/ 28 w 182"/>
                  <a:gd name="T39" fmla="*/ 99 h 204"/>
                  <a:gd name="T40" fmla="*/ 22 w 182"/>
                  <a:gd name="T41" fmla="*/ 93 h 204"/>
                  <a:gd name="T42" fmla="*/ 26 w 182"/>
                  <a:gd name="T43" fmla="*/ 85 h 204"/>
                  <a:gd name="T44" fmla="*/ 26 w 182"/>
                  <a:gd name="T45" fmla="*/ 76 h 204"/>
                  <a:gd name="T46" fmla="*/ 34 w 182"/>
                  <a:gd name="T47" fmla="*/ 73 h 204"/>
                  <a:gd name="T48" fmla="*/ 40 w 182"/>
                  <a:gd name="T49" fmla="*/ 68 h 204"/>
                  <a:gd name="T50" fmla="*/ 48 w 182"/>
                  <a:gd name="T51" fmla="*/ 71 h 204"/>
                  <a:gd name="T52" fmla="*/ 57 w 182"/>
                  <a:gd name="T53" fmla="*/ 71 h 204"/>
                  <a:gd name="T54" fmla="*/ 60 w 182"/>
                  <a:gd name="T55" fmla="*/ 79 h 204"/>
                  <a:gd name="T56" fmla="*/ 66 w 182"/>
                  <a:gd name="T57" fmla="*/ 85 h 204"/>
                  <a:gd name="T58" fmla="*/ 136 w 182"/>
                  <a:gd name="T59" fmla="*/ 77 h 204"/>
                  <a:gd name="T60" fmla="*/ 126 w 182"/>
                  <a:gd name="T61" fmla="*/ 87 h 204"/>
                  <a:gd name="T62" fmla="*/ 121 w 182"/>
                  <a:gd name="T63" fmla="*/ 100 h 204"/>
                  <a:gd name="T64" fmla="*/ 107 w 182"/>
                  <a:gd name="T65" fmla="*/ 100 h 204"/>
                  <a:gd name="T66" fmla="*/ 94 w 182"/>
                  <a:gd name="T67" fmla="*/ 105 h 204"/>
                  <a:gd name="T68" fmla="*/ 83 w 182"/>
                  <a:gd name="T69" fmla="*/ 96 h 204"/>
                  <a:gd name="T70" fmla="*/ 70 w 182"/>
                  <a:gd name="T71" fmla="*/ 91 h 204"/>
                  <a:gd name="T72" fmla="*/ 70 w 182"/>
                  <a:gd name="T73" fmla="*/ 77 h 204"/>
                  <a:gd name="T74" fmla="*/ 64 w 182"/>
                  <a:gd name="T75" fmla="*/ 64 h 204"/>
                  <a:gd name="T76" fmla="*/ 74 w 182"/>
                  <a:gd name="T77" fmla="*/ 53 h 204"/>
                  <a:gd name="T78" fmla="*/ 79 w 182"/>
                  <a:gd name="T79" fmla="*/ 40 h 204"/>
                  <a:gd name="T80" fmla="*/ 94 w 182"/>
                  <a:gd name="T81" fmla="*/ 40 h 204"/>
                  <a:gd name="T82" fmla="*/ 107 w 182"/>
                  <a:gd name="T83" fmla="*/ 35 h 204"/>
                  <a:gd name="T84" fmla="*/ 117 w 182"/>
                  <a:gd name="T85" fmla="*/ 44 h 204"/>
                  <a:gd name="T86" fmla="*/ 130 w 182"/>
                  <a:gd name="T87" fmla="*/ 49 h 204"/>
                  <a:gd name="T88" fmla="*/ 130 w 182"/>
                  <a:gd name="T89" fmla="*/ 64 h 204"/>
                  <a:gd name="T90" fmla="*/ 136 w 182"/>
                  <a:gd name="T9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96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92" name="矩形 91"/>
            <p:cNvSpPr/>
            <p:nvPr/>
          </p:nvSpPr>
          <p:spPr>
            <a:xfrm>
              <a:off x="13127" y="4323"/>
              <a:ext cx="5631" cy="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zh-CN" altLang="en-US" sz="72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目标展望</a:t>
              </a:r>
              <a:endParaRPr lang="zh-CN" altLang="en-US" sz="7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Shape 463"/>
          <p:cNvSpPr/>
          <p:nvPr/>
        </p:nvSpPr>
        <p:spPr>
          <a:xfrm>
            <a:off x="1224364" y="4434114"/>
            <a:ext cx="5155363" cy="7191829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50800">
            <a:solidFill>
              <a:srgbClr val="A7A7A7"/>
            </a:solidFill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5" name="Shape 465"/>
          <p:cNvSpPr/>
          <p:nvPr/>
        </p:nvSpPr>
        <p:spPr>
          <a:xfrm>
            <a:off x="6408755" y="4434114"/>
            <a:ext cx="787680" cy="7191829"/>
          </a:xfrm>
          <a:prstGeom prst="roundRect">
            <a:avLst>
              <a:gd name="adj" fmla="val 2519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6" name="Shape 466"/>
          <p:cNvSpPr/>
          <p:nvPr/>
        </p:nvSpPr>
        <p:spPr>
          <a:xfrm>
            <a:off x="6817667" y="4434114"/>
            <a:ext cx="5155364" cy="7191829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50800">
            <a:solidFill>
              <a:srgbClr val="A7A7A7"/>
            </a:solidFill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8" name="Shape 468"/>
          <p:cNvSpPr/>
          <p:nvPr/>
        </p:nvSpPr>
        <p:spPr>
          <a:xfrm>
            <a:off x="11998298" y="4434114"/>
            <a:ext cx="787680" cy="7191829"/>
          </a:xfrm>
          <a:prstGeom prst="roundRect">
            <a:avLst>
              <a:gd name="adj" fmla="val 2519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9" name="Shape 469"/>
          <p:cNvSpPr/>
          <p:nvPr/>
        </p:nvSpPr>
        <p:spPr>
          <a:xfrm>
            <a:off x="12410969" y="4434114"/>
            <a:ext cx="5155364" cy="7191829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50800">
            <a:solidFill>
              <a:srgbClr val="A7A7A7"/>
            </a:solidFill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1" name="Shape 471"/>
          <p:cNvSpPr/>
          <p:nvPr/>
        </p:nvSpPr>
        <p:spPr>
          <a:xfrm>
            <a:off x="17591733" y="4434114"/>
            <a:ext cx="787680" cy="7191829"/>
          </a:xfrm>
          <a:prstGeom prst="roundRect">
            <a:avLst>
              <a:gd name="adj" fmla="val 2519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2" name="Shape 472"/>
          <p:cNvSpPr/>
          <p:nvPr/>
        </p:nvSpPr>
        <p:spPr>
          <a:xfrm>
            <a:off x="18004273" y="4434114"/>
            <a:ext cx="5155363" cy="7191829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50800">
            <a:solidFill>
              <a:srgbClr val="A7A7A7"/>
            </a:solidFill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4" name="Shape 474"/>
          <p:cNvSpPr/>
          <p:nvPr/>
        </p:nvSpPr>
        <p:spPr>
          <a:xfrm>
            <a:off x="23185167" y="4058975"/>
            <a:ext cx="787680" cy="7191830"/>
          </a:xfrm>
          <a:prstGeom prst="roundRect">
            <a:avLst>
              <a:gd name="adj" fmla="val 2519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 sz="54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5" name="Shape 475"/>
          <p:cNvSpPr/>
          <p:nvPr/>
        </p:nvSpPr>
        <p:spPr>
          <a:xfrm>
            <a:off x="1861358" y="7923993"/>
            <a:ext cx="3881375" cy="267652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lnSpc>
                <a:spcPct val="120000"/>
              </a:lnSpc>
              <a:defRPr sz="1800">
                <a:latin typeface="Open Sans Light"/>
                <a:ea typeface="Open Sans Light"/>
                <a:cs typeface="Open Sans Light"/>
                <a:sym typeface="Open Sans Light"/>
              </a:defRPr>
            </a:lvl1pPr>
          </a:lstStyle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76" name="Shape 476"/>
          <p:cNvSpPr/>
          <p:nvPr/>
        </p:nvSpPr>
        <p:spPr>
          <a:xfrm>
            <a:off x="2262488" y="7006059"/>
            <a:ext cx="3079115" cy="58356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>
              <a:defRPr sz="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lvl1pPr>
          </a:lstStyle>
          <a:p>
            <a:r>
              <a:rPr sz="3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DEVELOPMENT</a:t>
            </a:r>
            <a:endParaRPr sz="3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7" name="Shape 477"/>
          <p:cNvSpPr/>
          <p:nvPr/>
        </p:nvSpPr>
        <p:spPr>
          <a:xfrm>
            <a:off x="3454245" y="4553744"/>
            <a:ext cx="1074420" cy="266382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 defTabSz="457200">
              <a:lnSpc>
                <a:spcPct val="19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100" spc="2592" baseline="-4000">
                <a:solidFill>
                  <a:srgbClr val="FDDB01"/>
                </a:solidFill>
                <a:latin typeface="et-line"/>
                <a:ea typeface="et-line"/>
                <a:cs typeface="et-line"/>
                <a:sym typeface="et-line"/>
              </a:defRPr>
            </a:lvl1pPr>
          </a:lstStyle>
          <a:p>
            <a:r>
              <a:rPr lang="en-US" sz="8800" baseline="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sz="8800" baseline="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8" name="Shape 478"/>
          <p:cNvSpPr/>
          <p:nvPr/>
        </p:nvSpPr>
        <p:spPr>
          <a:xfrm>
            <a:off x="9062379" y="4559524"/>
            <a:ext cx="1069975" cy="266382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 defTabSz="457200">
              <a:lnSpc>
                <a:spcPct val="19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0" spc="2559" baseline="-4000">
                <a:solidFill>
                  <a:srgbClr val="01EEBE"/>
                </a:solidFill>
                <a:latin typeface="et-line"/>
                <a:ea typeface="et-line"/>
                <a:cs typeface="et-line"/>
                <a:sym typeface="et-line"/>
              </a:defRPr>
            </a:lvl1pPr>
          </a:lstStyle>
          <a:p>
            <a:r>
              <a:rPr lang="en-US" sz="8800" baseline="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sz="8800" baseline="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9" name="Shape 479"/>
          <p:cNvSpPr/>
          <p:nvPr/>
        </p:nvSpPr>
        <p:spPr>
          <a:xfrm>
            <a:off x="14556673" y="4559524"/>
            <a:ext cx="1069975" cy="266382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 defTabSz="457200">
              <a:lnSpc>
                <a:spcPct val="19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0" spc="2559" baseline="-4000">
                <a:solidFill>
                  <a:srgbClr val="FF458C"/>
                </a:solidFill>
                <a:latin typeface="et-line"/>
                <a:ea typeface="et-line"/>
                <a:cs typeface="et-line"/>
                <a:sym typeface="et-line"/>
              </a:defRPr>
            </a:lvl1pPr>
          </a:lstStyle>
          <a:p>
            <a:r>
              <a:rPr lang="en-US" sz="8800" baseline="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sz="8800" baseline="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0" name="Shape 480"/>
          <p:cNvSpPr/>
          <p:nvPr/>
        </p:nvSpPr>
        <p:spPr>
          <a:xfrm>
            <a:off x="20247302" y="4559524"/>
            <a:ext cx="1069975" cy="266382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 defTabSz="457200">
              <a:lnSpc>
                <a:spcPct val="190000"/>
              </a:lnSpc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0" spc="2559" baseline="-4000">
                <a:solidFill>
                  <a:srgbClr val="82D5E5"/>
                </a:solidFill>
                <a:latin typeface="et-line"/>
                <a:ea typeface="et-line"/>
                <a:cs typeface="et-line"/>
                <a:sym typeface="et-line"/>
              </a:defRPr>
            </a:lvl1pPr>
          </a:lstStyle>
          <a:p>
            <a:r>
              <a:rPr lang="en-US" sz="8800" baseline="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sz="8800" baseline="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1" name="Shape 481"/>
          <p:cNvSpPr/>
          <p:nvPr/>
        </p:nvSpPr>
        <p:spPr>
          <a:xfrm>
            <a:off x="7454662" y="7923993"/>
            <a:ext cx="3881374" cy="267652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lnSpc>
                <a:spcPct val="120000"/>
              </a:lnSpc>
              <a:defRPr sz="1800">
                <a:latin typeface="Open Sans Light"/>
                <a:ea typeface="Open Sans Light"/>
                <a:cs typeface="Open Sans Light"/>
                <a:sym typeface="Open Sans Light"/>
              </a:defRPr>
            </a:lvl1pPr>
          </a:lstStyle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82" name="Shape 482"/>
          <p:cNvSpPr/>
          <p:nvPr/>
        </p:nvSpPr>
        <p:spPr>
          <a:xfrm>
            <a:off x="7577662" y="7006059"/>
            <a:ext cx="3635375" cy="58356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>
              <a:defRPr sz="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lvl1pPr>
          </a:lstStyle>
          <a:p>
            <a:r>
              <a:rPr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MAIL MARKETING</a:t>
            </a:r>
            <a:endParaRPr sz="32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3" name="Shape 483"/>
          <p:cNvSpPr/>
          <p:nvPr/>
        </p:nvSpPr>
        <p:spPr>
          <a:xfrm>
            <a:off x="13047963" y="7923993"/>
            <a:ext cx="3881375" cy="267652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lnSpc>
                <a:spcPct val="120000"/>
              </a:lnSpc>
              <a:defRPr sz="1800">
                <a:latin typeface="Open Sans Light"/>
                <a:ea typeface="Open Sans Light"/>
                <a:cs typeface="Open Sans Light"/>
                <a:sym typeface="Open Sans Light"/>
              </a:defRPr>
            </a:lvl1pPr>
          </a:lstStyle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84" name="Shape 484"/>
          <p:cNvSpPr/>
          <p:nvPr/>
        </p:nvSpPr>
        <p:spPr>
          <a:xfrm>
            <a:off x="13219859" y="7006059"/>
            <a:ext cx="3537585" cy="58356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>
              <a:defRPr sz="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lvl1pPr>
          </a:lstStyle>
          <a:p>
            <a:r>
              <a:rPr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GRAPHIC DESIGN</a:t>
            </a:r>
            <a:endParaRPr sz="32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5" name="Shape 485"/>
          <p:cNvSpPr/>
          <p:nvPr/>
        </p:nvSpPr>
        <p:spPr>
          <a:xfrm>
            <a:off x="18641266" y="7923993"/>
            <a:ext cx="3881375" cy="267652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lnSpc>
                <a:spcPct val="120000"/>
              </a:lnSpc>
              <a:defRPr sz="1800">
                <a:latin typeface="Open Sans Light"/>
                <a:ea typeface="Open Sans Light"/>
                <a:cs typeface="Open Sans Light"/>
                <a:sym typeface="Open Sans Light"/>
              </a:defRPr>
            </a:lvl1pPr>
          </a:lstStyle>
          <a:p>
            <a:pPr marL="0" marR="0" lvl="0" indent="0" algn="l" defTabSz="121793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86" name="Shape 486"/>
          <p:cNvSpPr/>
          <p:nvPr/>
        </p:nvSpPr>
        <p:spPr>
          <a:xfrm>
            <a:off x="18521379" y="7006059"/>
            <a:ext cx="4121150" cy="58356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ctr">
              <a:defRPr sz="3000" spc="0">
                <a:solidFill>
                  <a:schemeClr val="accent3">
                    <a:lumOff val="-5136"/>
                  </a:schemeClr>
                </a:solidFill>
                <a:latin typeface="Montserrat Semi Bold"/>
                <a:ea typeface="Montserrat Semi Bold"/>
                <a:cs typeface="Montserrat Semi Bold"/>
                <a:sym typeface="Montserrat Semi Bold"/>
              </a:defRPr>
            </a:lvl1pPr>
          </a:lstStyle>
          <a:p>
            <a:r>
              <a:rPr sz="32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BRAND AWARENESS</a:t>
            </a:r>
            <a:endParaRPr sz="320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23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24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25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26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7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849630" y="829310"/>
            <a:ext cx="4563110" cy="1183640"/>
            <a:chOff x="520" y="1715"/>
            <a:chExt cx="7186" cy="1864"/>
          </a:xfrm>
        </p:grpSpPr>
        <p:sp>
          <p:nvSpPr>
            <p:cNvPr id="23" name="TextBox 9"/>
            <p:cNvSpPr txBox="1"/>
            <p:nvPr/>
          </p:nvSpPr>
          <p:spPr>
            <a:xfrm>
              <a:off x="3464" y="1715"/>
              <a:ext cx="2447" cy="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pPr algn="ctr"/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Semi" charset="0"/>
                  <a:ea typeface="Montserrat Semi" charset="0"/>
                  <a:cs typeface="Montserrat Semi" charset="0"/>
                </a:rPr>
                <a:t>YOUR TITLE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tserrat Semi" charset="0"/>
                <a:ea typeface="Montserrat Semi" charset="0"/>
                <a:cs typeface="Montserrat Semi" charset="0"/>
              </a:endParaRPr>
            </a:p>
          </p:txBody>
        </p:sp>
        <p:sp>
          <p:nvSpPr>
            <p:cNvPr id="24" name="TextBox 10"/>
            <p:cNvSpPr txBox="1"/>
            <p:nvPr/>
          </p:nvSpPr>
          <p:spPr>
            <a:xfrm>
              <a:off x="1668" y="2855"/>
              <a:ext cx="603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spc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Montserrat Ultra Light" charset="0"/>
                  <a:ea typeface="Montserrat Ultra Light" charset="0"/>
                  <a:cs typeface="Montserrat Ultra Light" charset="0"/>
                </a:rPr>
                <a:t>PRESENTATION</a:t>
              </a:r>
              <a:endParaRPr lang="en-US" sz="2400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tserrat Ultra Light" charset="0"/>
                <a:ea typeface="Montserrat Ultra Light" charset="0"/>
                <a:cs typeface="Montserrat Ultra Light" charset="0"/>
              </a:endParaRPr>
            </a:p>
          </p:txBody>
        </p:sp>
        <p:grpSp>
          <p:nvGrpSpPr>
            <p:cNvPr id="25" name="Group 12"/>
            <p:cNvGrpSpPr/>
            <p:nvPr/>
          </p:nvGrpSpPr>
          <p:grpSpPr>
            <a:xfrm>
              <a:off x="520" y="2000"/>
              <a:ext cx="661" cy="1425"/>
              <a:chOff x="4159623" y="797860"/>
              <a:chExt cx="283942" cy="612329"/>
            </a:xfrm>
            <a:solidFill>
              <a:srgbClr val="F2D4E3"/>
            </a:solidFill>
          </p:grpSpPr>
          <p:sp>
            <p:nvSpPr>
              <p:cNvPr id="26" name="Triangle 13"/>
              <p:cNvSpPr/>
              <p:nvPr/>
            </p:nvSpPr>
            <p:spPr>
              <a:xfrm>
                <a:off x="4159623" y="797860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7" name="Triangle 14"/>
              <p:cNvSpPr/>
              <p:nvPr/>
            </p:nvSpPr>
            <p:spPr>
              <a:xfrm>
                <a:off x="4159623" y="1165411"/>
                <a:ext cx="283942" cy="244778"/>
              </a:xfrm>
              <a:prstGeom prst="triangle">
                <a:avLst/>
              </a:prstGeom>
              <a:grpFill/>
              <a:ln w="69850">
                <a:solidFill>
                  <a:srgbClr val="F2D4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2373630" y="27305"/>
            <a:ext cx="19182715" cy="12631105"/>
            <a:chOff x="11504" y="8636"/>
            <a:chExt cx="13131" cy="8646"/>
          </a:xfrm>
        </p:grpSpPr>
        <p:sp>
          <p:nvSpPr>
            <p:cNvPr id="21" name="椭圆 20"/>
            <p:cNvSpPr/>
            <p:nvPr/>
          </p:nvSpPr>
          <p:spPr>
            <a:xfrm>
              <a:off x="17397" y="10614"/>
              <a:ext cx="1655" cy="1655"/>
            </a:xfrm>
            <a:prstGeom prst="ellipse">
              <a:avLst/>
            </a:pr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p>
              <a:pPr algn="ctr"/>
              <a:endParaRPr lang="zh-CN" altLang="en-US" sz="2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7385" y="15622"/>
              <a:ext cx="1655" cy="1655"/>
            </a:xfrm>
            <a:prstGeom prst="ellipse">
              <a:avLst/>
            </a:prstGeom>
            <a:solidFill>
              <a:srgbClr val="D4C2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p>
              <a:pPr algn="ctr"/>
              <a:endParaRPr lang="zh-CN" altLang="en-US" sz="28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5" name="菱形 4"/>
            <p:cNvSpPr/>
            <p:nvPr/>
          </p:nvSpPr>
          <p:spPr>
            <a:xfrm>
              <a:off x="17389" y="10686"/>
              <a:ext cx="1512" cy="1512"/>
            </a:xfrm>
            <a:prstGeom prst="diamond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p>
              <a:pPr algn="ctr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2022</a:t>
              </a:r>
              <a:endParaRPr lang="en-US" altLang="zh-CN" sz="3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cxnSp>
          <p:nvCxnSpPr>
            <p:cNvPr id="6" name="直接连接符 5"/>
            <p:cNvCxnSpPr>
              <a:stCxn id="5" idx="2"/>
            </p:cNvCxnSpPr>
            <p:nvPr/>
          </p:nvCxnSpPr>
          <p:spPr>
            <a:xfrm>
              <a:off x="18145" y="12198"/>
              <a:ext cx="0" cy="3484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>
              <a:stCxn id="5" idx="1"/>
            </p:cNvCxnSpPr>
            <p:nvPr/>
          </p:nvCxnSpPr>
          <p:spPr>
            <a:xfrm flipH="1">
              <a:off x="16784" y="11442"/>
              <a:ext cx="605" cy="0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矩形 7"/>
            <p:cNvSpPr/>
            <p:nvPr/>
          </p:nvSpPr>
          <p:spPr>
            <a:xfrm>
              <a:off x="11639" y="12849"/>
              <a:ext cx="4692" cy="2834"/>
            </a:xfrm>
            <a:prstGeom prst="rect">
              <a:avLst/>
            </a:prstGeom>
            <a:blipFill dpi="0" rotWithShape="1">
              <a:blip r:embed="rId1" cstate="print"/>
              <a:srcRect/>
              <a:stretch>
                <a:fillRect/>
              </a:stretch>
            </a:blip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p>
              <a:pPr algn="ctr"/>
              <a:endParaRPr lang="zh-CN" altLang="en-US" sz="3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9" name="菱形 8"/>
            <p:cNvSpPr/>
            <p:nvPr/>
          </p:nvSpPr>
          <p:spPr>
            <a:xfrm>
              <a:off x="17389" y="15683"/>
              <a:ext cx="1512" cy="1512"/>
            </a:xfrm>
            <a:prstGeom prst="diamond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p>
              <a:pPr algn="ctr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2023</a:t>
              </a:r>
              <a:endParaRPr lang="en-US" altLang="zh-CN" sz="36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9943" y="12554"/>
              <a:ext cx="4692" cy="2834"/>
            </a:xfrm>
            <a:prstGeom prst="rect">
              <a:avLst/>
            </a:prstGeom>
            <a:blipFill dpi="0" rotWithShape="1">
              <a:blip r:embed="rId2" cstate="print"/>
              <a:srcRect/>
              <a:stretch>
                <a:fillRect/>
              </a:stretch>
            </a:blipFill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noAutofit/>
            </a:bodyPr>
            <a:p>
              <a:pPr algn="ctr"/>
              <a:endParaRPr lang="zh-CN" altLang="en-US" sz="360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cxnSp>
          <p:nvCxnSpPr>
            <p:cNvPr id="29" name="直接连接符 28"/>
            <p:cNvCxnSpPr>
              <a:endCxn id="5" idx="0"/>
            </p:cNvCxnSpPr>
            <p:nvPr/>
          </p:nvCxnSpPr>
          <p:spPr>
            <a:xfrm>
              <a:off x="18145" y="8636"/>
              <a:ext cx="0" cy="2050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54"/>
            <p:cNvSpPr txBox="1"/>
            <p:nvPr/>
          </p:nvSpPr>
          <p:spPr>
            <a:xfrm>
              <a:off x="11504" y="11339"/>
              <a:ext cx="4699" cy="9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r"/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4459" y="10758"/>
              <a:ext cx="1745" cy="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r"/>
              <a:r>
                <a:rPr lang="zh-CN" altLang="en-US" sz="4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相关标题</a:t>
              </a:r>
              <a:endParaRPr lang="zh-CN" altLang="en-US" sz="4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6" name="TextBox 54"/>
            <p:cNvSpPr txBox="1"/>
            <p:nvPr/>
          </p:nvSpPr>
          <p:spPr>
            <a:xfrm>
              <a:off x="19936" y="16335"/>
              <a:ext cx="4699" cy="9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zh-CN" altLang="en-US" sz="2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9936" y="15754"/>
              <a:ext cx="1745" cy="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4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+mn-ea"/>
                  <a:sym typeface="+mn-lt"/>
                </a:rPr>
                <a:t>相关标题</a:t>
              </a:r>
              <a:endParaRPr lang="zh-CN" altLang="en-US" sz="4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5a75564e7ac7a"/>
          <p:cNvPicPr>
            <a:picLocks noChangeAspect="1"/>
          </p:cNvPicPr>
          <p:nvPr/>
        </p:nvPicPr>
        <p:blipFill>
          <a:blip r:embed="rId1"/>
          <a:srcRect r="14182"/>
          <a:stretch>
            <a:fillRect/>
          </a:stretch>
        </p:blipFill>
        <p:spPr>
          <a:xfrm>
            <a:off x="-50165" y="0"/>
            <a:ext cx="24434165" cy="1371663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6260465" y="11383010"/>
            <a:ext cx="11546840" cy="1512570"/>
            <a:chOff x="9564" y="1513"/>
            <a:chExt cx="8199" cy="1074"/>
          </a:xfrm>
        </p:grpSpPr>
        <p:grpSp>
          <p:nvGrpSpPr>
            <p:cNvPr id="36" name="组合 35"/>
            <p:cNvGrpSpPr/>
            <p:nvPr/>
          </p:nvGrpSpPr>
          <p:grpSpPr>
            <a:xfrm>
              <a:off x="9564" y="1513"/>
              <a:ext cx="1074" cy="1074"/>
              <a:chOff x="952456" y="3218117"/>
              <a:chExt cx="877066" cy="877066"/>
            </a:xfrm>
          </p:grpSpPr>
          <p:sp>
            <p:nvSpPr>
              <p:cNvPr id="38" name="椭圆 50"/>
              <p:cNvSpPr>
                <a:spLocks noChangeArrowheads="1"/>
              </p:cNvSpPr>
              <p:nvPr/>
            </p:nvSpPr>
            <p:spPr bwMode="auto">
              <a:xfrm>
                <a:off x="952456" y="3218117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0" name="Picture 3" descr="D:\360data\重要数据\桌面\4675.pn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1696" y="3367890"/>
                <a:ext cx="478586" cy="5775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1" name="组合 40"/>
            <p:cNvGrpSpPr/>
            <p:nvPr/>
          </p:nvGrpSpPr>
          <p:grpSpPr>
            <a:xfrm>
              <a:off x="10989" y="1513"/>
              <a:ext cx="1074" cy="1074"/>
              <a:chOff x="2812677" y="3391963"/>
              <a:chExt cx="877066" cy="877066"/>
            </a:xfrm>
          </p:grpSpPr>
          <p:sp>
            <p:nvSpPr>
              <p:cNvPr id="42" name="椭圆 50"/>
              <p:cNvSpPr>
                <a:spLocks noChangeArrowheads="1"/>
              </p:cNvSpPr>
              <p:nvPr/>
            </p:nvSpPr>
            <p:spPr bwMode="auto">
              <a:xfrm>
                <a:off x="2812677" y="3391963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3" name="Picture 4" descr="D:\360data\重要数据\桌面\未标题-3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1249" y="3537498"/>
                <a:ext cx="419922" cy="5864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4" name="组合 43"/>
            <p:cNvGrpSpPr/>
            <p:nvPr/>
          </p:nvGrpSpPr>
          <p:grpSpPr>
            <a:xfrm>
              <a:off x="12414" y="1513"/>
              <a:ext cx="1074" cy="1074"/>
              <a:chOff x="4672898" y="2936570"/>
              <a:chExt cx="877066" cy="877066"/>
            </a:xfrm>
          </p:grpSpPr>
          <p:sp>
            <p:nvSpPr>
              <p:cNvPr id="45" name="椭圆 44"/>
              <p:cNvSpPr>
                <a:spLocks noChangeArrowheads="1"/>
              </p:cNvSpPr>
              <p:nvPr/>
            </p:nvSpPr>
            <p:spPr bwMode="auto">
              <a:xfrm>
                <a:off x="4672898" y="2936570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6" name="Picture 5" descr="D:\360data\重要数据\桌面\未标题-4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45149" y="3095025"/>
                <a:ext cx="532564" cy="5135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7" name="组合 46"/>
            <p:cNvGrpSpPr/>
            <p:nvPr/>
          </p:nvGrpSpPr>
          <p:grpSpPr>
            <a:xfrm>
              <a:off x="13839" y="1513"/>
              <a:ext cx="1074" cy="1074"/>
              <a:chOff x="6533119" y="2285390"/>
              <a:chExt cx="877066" cy="877066"/>
            </a:xfrm>
          </p:grpSpPr>
          <p:sp>
            <p:nvSpPr>
              <p:cNvPr id="48" name="椭圆 47"/>
              <p:cNvSpPr>
                <a:spLocks noChangeArrowheads="1"/>
              </p:cNvSpPr>
              <p:nvPr/>
            </p:nvSpPr>
            <p:spPr bwMode="auto">
              <a:xfrm>
                <a:off x="6533119" y="2285390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49" name="Picture 6" descr="D:\360data\重要数据\桌面\未标题-5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5358" y="2430447"/>
                <a:ext cx="512614" cy="5869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0" name="组合 49"/>
            <p:cNvGrpSpPr/>
            <p:nvPr/>
          </p:nvGrpSpPr>
          <p:grpSpPr>
            <a:xfrm>
              <a:off x="15264" y="1513"/>
              <a:ext cx="1074" cy="1074"/>
              <a:chOff x="8393340" y="1988840"/>
              <a:chExt cx="877066" cy="877066"/>
            </a:xfrm>
          </p:grpSpPr>
          <p:sp>
            <p:nvSpPr>
              <p:cNvPr id="51" name="椭圆 50"/>
              <p:cNvSpPr>
                <a:spLocks noChangeArrowheads="1"/>
              </p:cNvSpPr>
              <p:nvPr/>
            </p:nvSpPr>
            <p:spPr bwMode="auto">
              <a:xfrm>
                <a:off x="8393340" y="1988840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52" name="Picture 7" descr="D:\360data\重要数据\桌面\未标题-1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68665" y="2183926"/>
                <a:ext cx="564516" cy="4868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3" name="组合 52"/>
            <p:cNvGrpSpPr/>
            <p:nvPr/>
          </p:nvGrpSpPr>
          <p:grpSpPr>
            <a:xfrm>
              <a:off x="16689" y="1513"/>
              <a:ext cx="1074" cy="1074"/>
              <a:chOff x="10253559" y="2420888"/>
              <a:chExt cx="877066" cy="877066"/>
            </a:xfrm>
          </p:grpSpPr>
          <p:sp>
            <p:nvSpPr>
              <p:cNvPr id="54" name="椭圆 53"/>
              <p:cNvSpPr>
                <a:spLocks noChangeArrowheads="1"/>
              </p:cNvSpPr>
              <p:nvPr/>
            </p:nvSpPr>
            <p:spPr bwMode="auto">
              <a:xfrm>
                <a:off x="10253559" y="2420888"/>
                <a:ext cx="877066" cy="877066"/>
              </a:xfrm>
              <a:prstGeom prst="ellipse">
                <a:avLst/>
              </a:prstGeom>
              <a:solidFill>
                <a:srgbClr val="D4C2F6"/>
              </a:solidFill>
              <a:ln w="12700" cap="sq" cmpd="sng">
                <a:solidFill>
                  <a:srgbClr val="D4C2F6"/>
                </a:solidFill>
                <a:prstDash val="solid"/>
                <a:round/>
              </a:ln>
            </p:spPr>
            <p:txBody>
              <a:bodyPr anchor="ctr"/>
              <a:p>
                <a:pPr algn="ctr"/>
                <a:endParaRPr lang="zh-CN" altLang="zh-CN" sz="24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pic>
            <p:nvPicPr>
              <p:cNvPr id="55" name="Picture 8" descr="D:\360data\重要数据\桌面\未标题-1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88676" y="2566876"/>
                <a:ext cx="606832" cy="5850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5" name="组合 14"/>
          <p:cNvGrpSpPr/>
          <p:nvPr/>
        </p:nvGrpSpPr>
        <p:grpSpPr>
          <a:xfrm>
            <a:off x="-121285" y="4061315"/>
            <a:ext cx="24576405" cy="5594003"/>
            <a:chOff x="0" y="3215"/>
            <a:chExt cx="19200" cy="4370"/>
          </a:xfrm>
        </p:grpSpPr>
        <p:sp>
          <p:nvSpPr>
            <p:cNvPr id="32" name="矩形 31"/>
            <p:cNvSpPr/>
            <p:nvPr/>
          </p:nvSpPr>
          <p:spPr>
            <a:xfrm>
              <a:off x="0" y="3215"/>
              <a:ext cx="19200" cy="437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8800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23" y="3564"/>
              <a:ext cx="16735" cy="20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lvl="0" algn="ctr">
                <a:defRPr/>
              </a:pPr>
              <a:r>
                <a:rPr lang="zh-CN" altLang="en-US" sz="16600" kern="0" dirty="0">
                  <a:solidFill>
                    <a:schemeClr val="bg1">
                      <a:lumMod val="50000"/>
                    </a:schemeClr>
                  </a:solidFill>
                  <a:effectLst/>
                  <a:latin typeface="汉仪粗简黑简" panose="00020600040101010101" charset="-122"/>
                  <a:ea typeface="汉仪粗简黑简" panose="00020600040101010101" charset="-122"/>
                  <a:cs typeface="阿里巴巴普惠体 R" panose="00020600040101010101" pitchFamily="18" charset="-122"/>
                  <a:sym typeface="Source Han Serif SC" panose="02020400000000000000" pitchFamily="18" charset="-122"/>
                </a:rPr>
                <a:t>感谢您的聆听</a:t>
              </a:r>
              <a:endParaRPr lang="zh-CN" altLang="en-US" sz="16600" kern="0" dirty="0">
                <a:solidFill>
                  <a:schemeClr val="bg1">
                    <a:lumMod val="50000"/>
                  </a:schemeClr>
                </a:solidFill>
                <a:effectLst/>
                <a:latin typeface="汉仪粗简黑简" panose="00020600040101010101" charset="-122"/>
                <a:ea typeface="汉仪粗简黑简" panose="00020600040101010101" charset="-122"/>
                <a:cs typeface="阿里巴巴普惠体 R" panose="00020600040101010101" pitchFamily="18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962" y="6280"/>
              <a:ext cx="11858" cy="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>
                <a:lnSpc>
                  <a:spcPct val="200000"/>
                </a:lnSpc>
              </a:pPr>
              <a:r>
                <a:rPr lang="en-US" altLang="zh-CN" sz="1800">
                  <a:solidFill>
                    <a:schemeClr val="bg1">
                      <a:lumMod val="50000"/>
                    </a:schemeClr>
                  </a:solidFill>
                </a:rPr>
                <a:t>The user can perform the presentation on a projector or computer, and the powerpoint can be printed out and made into film. The user can perform the presentation on a projector or computer, and the powerpoint can be printed out and made into film. </a:t>
              </a:r>
              <a:endParaRPr lang="en-US" altLang="zh-CN" sz="18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204" y="5631"/>
              <a:ext cx="11374" cy="456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algn="dist"/>
              <a:r>
                <a:rPr lang="zh-CN" altLang="en-US" sz="3200" spc="30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年终</a:t>
              </a:r>
              <a:r>
                <a:rPr lang="zh-CN" altLang="en-US" sz="32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总结  商务报告  教学课件  个人总结  季度总结  竞聘述职</a:t>
              </a:r>
              <a:endParaRPr lang="zh-CN" altLang="en-US" sz="32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24350980" cy="137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flip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ustom Design">
  <a:themeElements>
    <a:clrScheme name="Blue CM">
      <a:dk1>
        <a:srgbClr val="27282D"/>
      </a:dk1>
      <a:lt1>
        <a:srgbClr val="FFFFFF"/>
      </a:lt1>
      <a:dk2>
        <a:srgbClr val="424859"/>
      </a:dk2>
      <a:lt2>
        <a:srgbClr val="EAEAEA"/>
      </a:lt2>
      <a:accent1>
        <a:srgbClr val="58D0FE"/>
      </a:accent1>
      <a:accent2>
        <a:srgbClr val="01A7E7"/>
      </a:accent2>
      <a:accent3>
        <a:srgbClr val="007DAD"/>
      </a:accent3>
      <a:accent4>
        <a:srgbClr val="01B1C9"/>
      </a:accent4>
      <a:accent5>
        <a:srgbClr val="1C4D89"/>
      </a:accent5>
      <a:accent6>
        <a:srgbClr val="003359"/>
      </a:accent6>
      <a:hlink>
        <a:srgbClr val="01A7E7"/>
      </a:hlink>
      <a:folHlink>
        <a:srgbClr val="7DCEB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2"/>
        </a:solidFill>
        <a:ln>
          <a:noFill/>
        </a:ln>
      </a:spPr>
      <a:bodyPr vert="horz" wrap="square" lIns="91440" tIns="45720" rIns="91440" bIns="45720" numCol="1" rtlCol="0" anchor="t" anchorCtr="0" compatLnSpc="1"/>
      <a:lstStyle>
        <a:defPPr algn="ctr">
          <a:defRPr/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3106</Words>
  <Application>WPS 演示</Application>
  <PresentationFormat>自定义</PresentationFormat>
  <Paragraphs>328</Paragraphs>
  <Slides>20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49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70" baseType="lpstr">
      <vt:lpstr>Arial</vt:lpstr>
      <vt:lpstr>宋体</vt:lpstr>
      <vt:lpstr>Wingdings</vt:lpstr>
      <vt:lpstr>Montserrat</vt:lpstr>
      <vt:lpstr>Segoe Print</vt:lpstr>
      <vt:lpstr>Montserrat Semi Bold</vt:lpstr>
      <vt:lpstr>Open Sans Semibold</vt:lpstr>
      <vt:lpstr>Montserrat</vt:lpstr>
      <vt:lpstr>Open Sans Light</vt:lpstr>
      <vt:lpstr>Bebas Neue Bold</vt:lpstr>
      <vt:lpstr>et-line</vt:lpstr>
      <vt:lpstr>微软雅黑</vt:lpstr>
      <vt:lpstr>Arial Unicode MS</vt:lpstr>
      <vt:lpstr>Calibri</vt:lpstr>
      <vt:lpstr>Open Sans Light</vt:lpstr>
      <vt:lpstr>Source Sans Pro</vt:lpstr>
      <vt:lpstr>Lucida Grande</vt:lpstr>
      <vt:lpstr>NumberOnly</vt:lpstr>
      <vt:lpstr>Bebas Neue Bold</vt:lpstr>
      <vt:lpstr>Open Sans Semibold</vt:lpstr>
      <vt:lpstr>Open Sans</vt:lpstr>
      <vt:lpstr>Open Sans</vt:lpstr>
      <vt:lpstr>Arial</vt:lpstr>
      <vt:lpstr>Helvetica</vt:lpstr>
      <vt:lpstr>Montserrat Hairline</vt:lpstr>
      <vt:lpstr>Montserrat Light</vt:lpstr>
      <vt:lpstr>Futura</vt:lpstr>
      <vt:lpstr>linea-arrows-10</vt:lpstr>
      <vt:lpstr>linea-basic-10</vt:lpstr>
      <vt:lpstr>linea-music-10</vt:lpstr>
      <vt:lpstr>linea-software-10</vt:lpstr>
      <vt:lpstr>linea-weather-10</vt:lpstr>
      <vt:lpstr>linea-basic-elaboration-10</vt:lpstr>
      <vt:lpstr>linea-ecommerce-10</vt:lpstr>
      <vt:lpstr>FontAwesome</vt:lpstr>
      <vt:lpstr>Source Han Serif SC</vt:lpstr>
      <vt:lpstr>从未如此可爱</vt:lpstr>
      <vt:lpstr>阿里巴巴普惠体 R</vt:lpstr>
      <vt:lpstr>字魂凤鸣手书</vt:lpstr>
      <vt:lpstr>华康行楷体 W5</vt:lpstr>
      <vt:lpstr>汉仪粗简黑简</vt:lpstr>
      <vt:lpstr>Montserrat Semi</vt:lpstr>
      <vt:lpstr>Montserrat Ultra Light</vt:lpstr>
      <vt:lpstr>HelveticaNeueLT Pro 35 Th</vt:lpstr>
      <vt:lpstr>华文黑体</vt:lpstr>
      <vt:lpstr>Calibri</vt:lpstr>
      <vt:lpstr>Calibri Light</vt:lpstr>
      <vt:lpstr>等线</vt:lpstr>
      <vt:lpstr>黑体</vt:lpstr>
      <vt:lpstr>Custom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罗祉璇</cp:lastModifiedBy>
  <cp:revision>1</cp:revision>
  <dcterms:created xsi:type="dcterms:W3CDTF">2020-06-10T06:13:21Z</dcterms:created>
  <dcterms:modified xsi:type="dcterms:W3CDTF">2020-06-10T06:13:24Z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