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4"/>
  </p:notesMasterIdLst>
  <p:sldIdLst>
    <p:sldId id="287" r:id="rId3"/>
    <p:sldId id="257" r:id="rId5"/>
    <p:sldId id="273" r:id="rId6"/>
    <p:sldId id="272" r:id="rId7"/>
    <p:sldId id="281" r:id="rId8"/>
    <p:sldId id="276" r:id="rId9"/>
    <p:sldId id="283" r:id="rId10"/>
    <p:sldId id="269" r:id="rId11"/>
    <p:sldId id="282" r:id="rId12"/>
    <p:sldId id="278" r:id="rId13"/>
    <p:sldId id="286" r:id="rId14"/>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000000"/>
    <a:srgbClr val="E60012"/>
    <a:srgbClr val="2E2D33"/>
    <a:srgbClr val="26262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977" autoAdjust="0"/>
    <p:restoredTop sz="94660"/>
  </p:normalViewPr>
  <p:slideViewPr>
    <p:cSldViewPr showGuides="1">
      <p:cViewPr varScale="1">
        <p:scale>
          <a:sx n="104" d="100"/>
          <a:sy n="104" d="100"/>
        </p:scale>
        <p:origin x="-642" y="-96"/>
      </p:cViewPr>
      <p:guideLst>
        <p:guide orient="horz" pos="2169"/>
        <p:guide orient="horz" pos="1706"/>
        <p:guide orient="horz" pos="3447"/>
        <p:guide pos="3839"/>
        <p:guide pos="7015"/>
        <p:guide pos="1247"/>
      </p:guideLst>
    </p:cSldViewPr>
  </p:slideViewPr>
  <p:notesTextViewPr>
    <p:cViewPr>
      <p:scale>
        <a:sx n="1" d="1"/>
        <a:sy n="1" d="1"/>
      </p:scale>
      <p:origin x="0" y="0"/>
    </p:cViewPr>
  </p:notesTextViewPr>
  <p:gridSpacing cx="180000" cy="180000"/>
</p:viewPr>
</file>

<file path=ppt/_rels/presentation.xml.rels><?xml version="1.0" encoding="UTF-8" standalone="yes"?>
<Relationships xmlns="http://schemas.openxmlformats.org/package/2006/relationships"><Relationship Id="rId9" Type="http://schemas.openxmlformats.org/officeDocument/2006/relationships/slide" Target="slides/slide6.xml"/><Relationship Id="rId8" Type="http://schemas.openxmlformats.org/officeDocument/2006/relationships/slide" Target="slides/slide5.xml"/><Relationship Id="rId7" Type="http://schemas.openxmlformats.org/officeDocument/2006/relationships/slide" Target="slides/slide4.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notesMaster" Target="notesMasters/notesMaster1.xml"/><Relationship Id="rId3" Type="http://schemas.openxmlformats.org/officeDocument/2006/relationships/slide" Target="slides/slide1.xml"/><Relationship Id="rId2" Type="http://schemas.openxmlformats.org/officeDocument/2006/relationships/theme" Target="theme/theme1.xml"/><Relationship Id="rId17" Type="http://schemas.openxmlformats.org/officeDocument/2006/relationships/tableStyles" Target="tableStyles.xml"/><Relationship Id="rId16" Type="http://schemas.openxmlformats.org/officeDocument/2006/relationships/viewProps" Target="viewProps.xml"/><Relationship Id="rId15" Type="http://schemas.openxmlformats.org/officeDocument/2006/relationships/presProps" Target="presProps.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slide" Target="slides/slide7.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2584484-2988-42FB-B147-8B837A85EE48}"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2720ABE-D440-44C1-9073-441D983D3ABB}"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0FEEB970-EE55-4358-A4BB-629BE5FFEFA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975E4D7-F9B0-4F76-A9DE-EA7526A1868E}" type="slidenum">
              <a:rPr lang="zh-CN" altLang="en-US" smtClean="0"/>
            </a:fld>
            <a:endParaRPr lang="zh-CN"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FEEB970-EE55-4358-A4BB-629BE5FFEFA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975E4D7-F9B0-4F76-A9DE-EA7526A1868E}" type="slidenum">
              <a:rPr lang="zh-CN" altLang="en-US" smtClean="0"/>
            </a:fld>
            <a:endParaRPr lang="zh-CN"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0FEEB970-EE55-4358-A4BB-629BE5FFEFA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975E4D7-F9B0-4F76-A9DE-EA7526A1868E}" type="slidenum">
              <a:rPr lang="zh-CN" altLang="en-US" smtClean="0"/>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0FEEB970-EE55-4358-A4BB-629BE5FFEFA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975E4D7-F9B0-4F76-A9DE-EA7526A1868E}" type="slidenum">
              <a:rPr lang="zh-CN" altLang="en-US" smtClean="0"/>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0FEEB970-EE55-4358-A4BB-629BE5FFEFAD}"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6975E4D7-F9B0-4F76-A9DE-EA7526A1868E}" type="slidenum">
              <a:rPr lang="zh-CN" altLang="en-US" smtClean="0"/>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0FEEB970-EE55-4358-A4BB-629BE5FFEFAD}"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6975E4D7-F9B0-4F76-A9DE-EA7526A1868E}" type="slidenum">
              <a:rPr lang="zh-CN" altLang="en-US" smtClean="0"/>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0FEEB970-EE55-4358-A4BB-629BE5FFEFAD}"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6975E4D7-F9B0-4F76-A9DE-EA7526A1868E}" type="slidenum">
              <a:rPr lang="zh-CN" altLang="en-US" smtClean="0"/>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0FEEB970-EE55-4358-A4BB-629BE5FFEFA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975E4D7-F9B0-4F76-A9DE-EA7526A1868E}" type="slidenum">
              <a:rPr lang="zh-CN" altLang="en-US" smtClean="0"/>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0FEEB970-EE55-4358-A4BB-629BE5FFEFAD}"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6975E4D7-F9B0-4F76-A9DE-EA7526A1868E}" type="slidenum">
              <a:rPr lang="zh-CN" altLang="en-US" smtClean="0"/>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FEEB970-EE55-4358-A4BB-629BE5FFEFA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975E4D7-F9B0-4F76-A9DE-EA7526A1868E}" type="slidenum">
              <a:rPr lang="zh-CN" altLang="en-US" smtClean="0"/>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0FEEB970-EE55-4358-A4BB-629BE5FFEFAD}"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6975E4D7-F9B0-4F76-A9DE-EA7526A1868E}"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2" Type="http://schemas.openxmlformats.org/officeDocument/2006/relationships/theme" Target="../theme/theme1.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FEEB970-EE55-4358-A4BB-629BE5FFEFAD}"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975E4D7-F9B0-4F76-A9DE-EA7526A1868E}" type="slidenum">
              <a:rPr lang="zh-CN" altLang="en-US" smtClean="0"/>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1.xml"/><Relationship Id="rId1"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2.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3.jpeg"/></Relationships>
</file>

<file path=ppt/slides/_rels/slide6.xml.rels><?xml version="1.0" encoding="UTF-8" standalone="yes"?>
<Relationships xmlns="http://schemas.openxmlformats.org/package/2006/relationships"><Relationship Id="rId9" Type="http://schemas.openxmlformats.org/officeDocument/2006/relationships/tags" Target="../tags/tag9.xml"/><Relationship Id="rId8" Type="http://schemas.openxmlformats.org/officeDocument/2006/relationships/tags" Target="../tags/tag8.xml"/><Relationship Id="rId7" Type="http://schemas.openxmlformats.org/officeDocument/2006/relationships/tags" Target="../tags/tag7.xml"/><Relationship Id="rId6" Type="http://schemas.openxmlformats.org/officeDocument/2006/relationships/tags" Target="../tags/tag6.xml"/><Relationship Id="rId5" Type="http://schemas.openxmlformats.org/officeDocument/2006/relationships/tags" Target="../tags/tag5.xml"/><Relationship Id="rId4" Type="http://schemas.openxmlformats.org/officeDocument/2006/relationships/tags" Target="../tags/tag4.xml"/><Relationship Id="rId3" Type="http://schemas.openxmlformats.org/officeDocument/2006/relationships/tags" Target="../tags/tag3.xml"/><Relationship Id="rId2" Type="http://schemas.openxmlformats.org/officeDocument/2006/relationships/tags" Target="../tags/tag2.xml"/><Relationship Id="rId14" Type="http://schemas.openxmlformats.org/officeDocument/2006/relationships/slideLayout" Target="../slideLayouts/slideLayout2.xml"/><Relationship Id="rId13" Type="http://schemas.openxmlformats.org/officeDocument/2006/relationships/tags" Target="../tags/tag13.xml"/><Relationship Id="rId12" Type="http://schemas.openxmlformats.org/officeDocument/2006/relationships/tags" Target="../tags/tag12.xml"/><Relationship Id="rId11" Type="http://schemas.openxmlformats.org/officeDocument/2006/relationships/tags" Target="../tags/tag11.xml"/><Relationship Id="rId10" Type="http://schemas.openxmlformats.org/officeDocument/2006/relationships/tags" Target="../tags/tag10.xml"/><Relationship Id="rId1" Type="http://schemas.openxmlformats.org/officeDocument/2006/relationships/tags" Target="../tags/tag1.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4.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10.xml.rels><?xml version="1.0" encoding="UTF-8" standalone="yes"?>
<Relationships xmlns="http://schemas.openxmlformats.org/package/2006/relationships"><Relationship Id="rId9" Type="http://schemas.openxmlformats.org/officeDocument/2006/relationships/tags" Target="../tags/tag22.xml"/><Relationship Id="rId8" Type="http://schemas.openxmlformats.org/officeDocument/2006/relationships/tags" Target="../tags/tag21.xml"/><Relationship Id="rId7" Type="http://schemas.openxmlformats.org/officeDocument/2006/relationships/tags" Target="../tags/tag20.xml"/><Relationship Id="rId6" Type="http://schemas.openxmlformats.org/officeDocument/2006/relationships/tags" Target="../tags/tag19.xml"/><Relationship Id="rId5" Type="http://schemas.openxmlformats.org/officeDocument/2006/relationships/tags" Target="../tags/tag18.xml"/><Relationship Id="rId4" Type="http://schemas.openxmlformats.org/officeDocument/2006/relationships/tags" Target="../tags/tag17.xml"/><Relationship Id="rId3" Type="http://schemas.openxmlformats.org/officeDocument/2006/relationships/tags" Target="../tags/tag16.xml"/><Relationship Id="rId2" Type="http://schemas.openxmlformats.org/officeDocument/2006/relationships/tags" Target="../tags/tag15.xml"/><Relationship Id="rId14" Type="http://schemas.openxmlformats.org/officeDocument/2006/relationships/slideLayout" Target="../slideLayouts/slideLayout2.xml"/><Relationship Id="rId13" Type="http://schemas.openxmlformats.org/officeDocument/2006/relationships/tags" Target="../tags/tag26.xml"/><Relationship Id="rId12" Type="http://schemas.openxmlformats.org/officeDocument/2006/relationships/tags" Target="../tags/tag25.xml"/><Relationship Id="rId11" Type="http://schemas.openxmlformats.org/officeDocument/2006/relationships/tags" Target="../tags/tag24.xml"/><Relationship Id="rId10" Type="http://schemas.openxmlformats.org/officeDocument/2006/relationships/tags" Target="../tags/tag23.xml"/><Relationship Id="rId1" Type="http://schemas.openxmlformats.org/officeDocument/2006/relationships/tags" Target="../tags/tag14.xml"/></Relationships>
</file>

<file path=ppt/slides/_rels/slide1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椭圆 35"/>
          <p:cNvSpPr/>
          <p:nvPr/>
        </p:nvSpPr>
        <p:spPr>
          <a:xfrm>
            <a:off x="1861500" y="-805500"/>
            <a:ext cx="8469000" cy="8469000"/>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2074950" y="-592050"/>
            <a:ext cx="8042100" cy="8042100"/>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7" name="组合 46"/>
          <p:cNvGrpSpPr/>
          <p:nvPr/>
        </p:nvGrpSpPr>
        <p:grpSpPr>
          <a:xfrm>
            <a:off x="3574753" y="2588421"/>
            <a:ext cx="5001060" cy="53340"/>
            <a:chOff x="3473153" y="1615665"/>
            <a:chExt cx="5001060" cy="53340"/>
          </a:xfrm>
        </p:grpSpPr>
        <p:grpSp>
          <p:nvGrpSpPr>
            <p:cNvPr id="42" name="组合 41"/>
            <p:cNvGrpSpPr/>
            <p:nvPr/>
          </p:nvGrpSpPr>
          <p:grpSpPr>
            <a:xfrm>
              <a:off x="3473153" y="1615665"/>
              <a:ext cx="1620000" cy="53340"/>
              <a:chOff x="3836010" y="1629000"/>
              <a:chExt cx="1620000" cy="53340"/>
            </a:xfrm>
          </p:grpSpPr>
          <p:cxnSp>
            <p:nvCxnSpPr>
              <p:cNvPr id="40" name="直接连接符 39"/>
              <p:cNvCxnSpPr/>
              <p:nvPr/>
            </p:nvCxnSpPr>
            <p:spPr>
              <a:xfrm>
                <a:off x="3836010" y="1629000"/>
                <a:ext cx="1620000" cy="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3836010" y="1682340"/>
                <a:ext cx="162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43" name="组合 42"/>
            <p:cNvGrpSpPr/>
            <p:nvPr/>
          </p:nvGrpSpPr>
          <p:grpSpPr>
            <a:xfrm>
              <a:off x="6854213" y="1615665"/>
              <a:ext cx="1620000" cy="53340"/>
              <a:chOff x="3836010" y="1629000"/>
              <a:chExt cx="1620000" cy="53340"/>
            </a:xfrm>
          </p:grpSpPr>
          <p:cxnSp>
            <p:nvCxnSpPr>
              <p:cNvPr id="44" name="直接连接符 43"/>
              <p:cNvCxnSpPr/>
              <p:nvPr/>
            </p:nvCxnSpPr>
            <p:spPr>
              <a:xfrm>
                <a:off x="3836010" y="1629000"/>
                <a:ext cx="1620000" cy="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3836010" y="1682340"/>
                <a:ext cx="162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0" name="组合 9"/>
          <p:cNvGrpSpPr/>
          <p:nvPr/>
        </p:nvGrpSpPr>
        <p:grpSpPr>
          <a:xfrm>
            <a:off x="5257132" y="4318938"/>
            <a:ext cx="1800000" cy="550062"/>
            <a:chOff x="5257132" y="4318938"/>
            <a:chExt cx="1800000" cy="550062"/>
          </a:xfrm>
        </p:grpSpPr>
        <p:sp>
          <p:nvSpPr>
            <p:cNvPr id="52" name="文本框 51"/>
            <p:cNvSpPr txBox="1"/>
            <p:nvPr/>
          </p:nvSpPr>
          <p:spPr>
            <a:xfrm>
              <a:off x="5494670" y="4440081"/>
              <a:ext cx="1324924" cy="306705"/>
            </a:xfrm>
            <a:prstGeom prst="rect">
              <a:avLst/>
            </a:prstGeom>
            <a:noFill/>
          </p:spPr>
          <p:txBody>
            <a:bodyPr wrap="square" rtlCol="0">
              <a:spAutoFit/>
            </a:bodyPr>
            <a:lstStyle/>
            <a:p>
              <a:pPr algn="ctr"/>
              <a:r>
                <a:rPr lang="en-US" altLang="zh-CN" sz="1400" b="1" dirty="0" smtClean="0">
                  <a:solidFill>
                    <a:srgbClr val="000000"/>
                  </a:solidFill>
                  <a:latin typeface="迷你简汉真广标" panose="02010609000101010101" pitchFamily="49" charset="-122"/>
                  <a:ea typeface="迷你简汉真广标" panose="02010609000101010101" pitchFamily="49" charset="-122"/>
                </a:rPr>
                <a:t>XXXXX</a:t>
              </a:r>
              <a:endParaRPr lang="en-US" altLang="zh-CN" sz="1400" b="1" dirty="0" smtClean="0">
                <a:solidFill>
                  <a:srgbClr val="000000"/>
                </a:solidFill>
                <a:latin typeface="迷你简汉真广标" panose="02010609000101010101" pitchFamily="49" charset="-122"/>
                <a:ea typeface="迷你简汉真广标" panose="02010609000101010101" pitchFamily="49" charset="-122"/>
              </a:endParaRPr>
            </a:p>
          </p:txBody>
        </p:sp>
        <p:grpSp>
          <p:nvGrpSpPr>
            <p:cNvPr id="9" name="组合 8"/>
            <p:cNvGrpSpPr/>
            <p:nvPr/>
          </p:nvGrpSpPr>
          <p:grpSpPr>
            <a:xfrm>
              <a:off x="5257132" y="4318938"/>
              <a:ext cx="1800000" cy="550062"/>
              <a:chOff x="5257132" y="4318938"/>
              <a:chExt cx="1800000" cy="550062"/>
            </a:xfrm>
          </p:grpSpPr>
          <p:sp>
            <p:nvSpPr>
              <p:cNvPr id="50" name="圆角矩形 49"/>
              <p:cNvSpPr/>
              <p:nvPr/>
            </p:nvSpPr>
            <p:spPr>
              <a:xfrm>
                <a:off x="5257132" y="4318938"/>
                <a:ext cx="1800000" cy="540000"/>
              </a:xfrm>
              <a:prstGeom prst="roundRect">
                <a:avLst>
                  <a:gd name="adj" fmla="val 50000"/>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5870756" y="4851000"/>
                <a:ext cx="540000" cy="1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55" name="文本框 54"/>
          <p:cNvSpPr txBox="1"/>
          <p:nvPr/>
        </p:nvSpPr>
        <p:spPr>
          <a:xfrm rot="5400000">
            <a:off x="5746371" y="6215985"/>
            <a:ext cx="699258" cy="584775"/>
          </a:xfrm>
          <a:prstGeom prst="rect">
            <a:avLst/>
          </a:prstGeom>
          <a:noFill/>
        </p:spPr>
        <p:txBody>
          <a:bodyPr wrap="square" rtlCol="0">
            <a:spAutoFit/>
          </a:bodyPr>
          <a:lstStyle/>
          <a:p>
            <a:r>
              <a:rPr lang="zh-CN" altLang="en-US" sz="3200" dirty="0" smtClean="0"/>
              <a:t>→</a:t>
            </a:r>
            <a:endParaRPr lang="zh-CN" altLang="en-US" sz="3200" dirty="0"/>
          </a:p>
        </p:txBody>
      </p:sp>
      <p:grpSp>
        <p:nvGrpSpPr>
          <p:cNvPr id="2" name="组合 1"/>
          <p:cNvGrpSpPr/>
          <p:nvPr/>
        </p:nvGrpSpPr>
        <p:grpSpPr>
          <a:xfrm>
            <a:off x="1820381" y="2075156"/>
            <a:ext cx="319500" cy="792801"/>
            <a:chOff x="1820381" y="2075156"/>
            <a:chExt cx="319500" cy="792801"/>
          </a:xfrm>
        </p:grpSpPr>
        <p:sp>
          <p:nvSpPr>
            <p:cNvPr id="57" name="椭圆 56"/>
            <p:cNvSpPr/>
            <p:nvPr/>
          </p:nvSpPr>
          <p:spPr>
            <a:xfrm>
              <a:off x="1975944" y="2075156"/>
              <a:ext cx="163937" cy="1639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1820381" y="2331550"/>
              <a:ext cx="295688" cy="295688"/>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1820381" y="2704020"/>
              <a:ext cx="163937" cy="1639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椭圆 27"/>
          <p:cNvSpPr/>
          <p:nvPr/>
        </p:nvSpPr>
        <p:spPr>
          <a:xfrm>
            <a:off x="9900088" y="5049000"/>
            <a:ext cx="163937" cy="1639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9687375" y="5324444"/>
            <a:ext cx="295688" cy="295688"/>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9539737" y="5696914"/>
            <a:ext cx="163937" cy="1639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3" name="图片 2"/>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5376557" y="1163728"/>
            <a:ext cx="1443937" cy="1623167"/>
          </a:xfrm>
          <a:prstGeom prst="rect">
            <a:avLst/>
          </a:prstGeom>
        </p:spPr>
      </p:pic>
      <p:grpSp>
        <p:nvGrpSpPr>
          <p:cNvPr id="7" name="组合 6"/>
          <p:cNvGrpSpPr/>
          <p:nvPr/>
        </p:nvGrpSpPr>
        <p:grpSpPr>
          <a:xfrm>
            <a:off x="3068569" y="3038037"/>
            <a:ext cx="6054863" cy="810165"/>
            <a:chOff x="3203300" y="3038037"/>
            <a:chExt cx="6054863" cy="810165"/>
          </a:xfrm>
        </p:grpSpPr>
        <p:sp>
          <p:nvSpPr>
            <p:cNvPr id="5" name="矩形 4"/>
            <p:cNvSpPr/>
            <p:nvPr/>
          </p:nvSpPr>
          <p:spPr>
            <a:xfrm>
              <a:off x="3203300" y="3038037"/>
              <a:ext cx="6054863" cy="523220"/>
            </a:xfrm>
            <a:prstGeom prst="rect">
              <a:avLst/>
            </a:prstGeom>
          </p:spPr>
          <p:txBody>
            <a:bodyPr wrap="none">
              <a:spAutoFit/>
            </a:bodyPr>
            <a:lstStyle/>
            <a:p>
              <a:r>
                <a:rPr lang="zh-CN" altLang="en-US" sz="2800" dirty="0">
                  <a:latin typeface="迷你简汉真广标" panose="02010609000101010101" pitchFamily="49" charset="-122"/>
                  <a:ea typeface="迷你简汉真广标" panose="02010609000101010101" pitchFamily="49" charset="-122"/>
                </a:rPr>
                <a:t>TEMPLATE FOR BUSINESS REPORT</a:t>
              </a:r>
              <a:endParaRPr lang="zh-CN" altLang="en-US" sz="2800" dirty="0">
                <a:latin typeface="迷你简汉真广标" panose="02010609000101010101" pitchFamily="49" charset="-122"/>
                <a:ea typeface="迷你简汉真广标" panose="02010609000101010101" pitchFamily="49" charset="-122"/>
              </a:endParaRPr>
            </a:p>
          </p:txBody>
        </p:sp>
        <p:sp>
          <p:nvSpPr>
            <p:cNvPr id="6" name="矩形 5"/>
            <p:cNvSpPr/>
            <p:nvPr/>
          </p:nvSpPr>
          <p:spPr>
            <a:xfrm>
              <a:off x="3884576" y="3540425"/>
              <a:ext cx="4692310" cy="307777"/>
            </a:xfrm>
            <a:prstGeom prst="rect">
              <a:avLst/>
            </a:prstGeom>
          </p:spPr>
          <p:txBody>
            <a:bodyPr wrap="none">
              <a:spAutoFit/>
            </a:bodyPr>
            <a:lstStyle/>
            <a:p>
              <a:r>
                <a:rPr lang="zh-CN" altLang="en-US" sz="1400" spc="300" dirty="0">
                  <a:latin typeface="造字工房悦黑体验版纤细体" pitchFamily="50" charset="-122"/>
                  <a:ea typeface="造字工房悦黑体验版纤细体" pitchFamily="50" charset="-122"/>
                </a:rPr>
                <a:t>copy or write your text and paste it here</a:t>
              </a:r>
              <a:endParaRPr lang="zh-CN" altLang="en-US" sz="1400" spc="300" dirty="0">
                <a:latin typeface="造字工房悦黑体验版纤细体" pitchFamily="50" charset="-122"/>
                <a:ea typeface="造字工房悦黑体验版纤细体" pitchFamily="50" charset="-122"/>
              </a:endParaRPr>
            </a:p>
          </p:txBody>
        </p:sp>
      </p:gr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17" name="矩形 16"/>
          <p:cNvSpPr/>
          <p:nvPr/>
        </p:nvSpPr>
        <p:spPr>
          <a:xfrm>
            <a:off x="1236000" y="1361675"/>
            <a:ext cx="9929843" cy="4227325"/>
          </a:xfrm>
          <a:prstGeom prst="rect">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5196078" y="2782839"/>
            <a:ext cx="5580157" cy="1384995"/>
          </a:xfrm>
          <a:prstGeom prst="rect">
            <a:avLst/>
          </a:prstGeom>
        </p:spPr>
        <p:txBody>
          <a:bodyPr wrap="square">
            <a:spAutoFit/>
          </a:bodyPr>
          <a:lstStyle/>
          <a:p>
            <a:pPr algn="just"/>
            <a:r>
              <a:rPr lang="en-US" altLang="zh-CN" sz="1400" dirty="0">
                <a:latin typeface="微软雅黑 Light" panose="020B0502040204020203" pitchFamily="34" charset="-122"/>
                <a:ea typeface="微软雅黑 Light" panose="020B0502040204020203" pitchFamily="34" charset="-122"/>
              </a:rPr>
              <a:t>Black and white, simple and elegant style, let business reporting came more fashionable ~ collocation magazine layout style, the overall simple fashion, generous layout, making work more colorful. At the same time, can edit the shape and chart, concise atmosphere, suitable for work summary, public relations planning, business design and business use</a:t>
            </a:r>
            <a:endParaRPr lang="zh-CN" altLang="en-US" sz="1400" dirty="0">
              <a:latin typeface="微软雅黑 Light" panose="020B0502040204020203" pitchFamily="34" charset="-122"/>
              <a:ea typeface="微软雅黑 Light" panose="020B0502040204020203" pitchFamily="34" charset="-122"/>
            </a:endParaRPr>
          </a:p>
        </p:txBody>
      </p:sp>
      <p:sp>
        <p:nvSpPr>
          <p:cNvPr id="6" name="文本框 5"/>
          <p:cNvSpPr txBox="1"/>
          <p:nvPr/>
        </p:nvSpPr>
        <p:spPr>
          <a:xfrm>
            <a:off x="4836040" y="609319"/>
            <a:ext cx="2519921" cy="584775"/>
          </a:xfrm>
          <a:prstGeom prst="rect">
            <a:avLst/>
          </a:prstGeom>
          <a:noFill/>
        </p:spPr>
        <p:txBody>
          <a:bodyPr wrap="square" rtlCol="0">
            <a:spAutoFit/>
          </a:bodyPr>
          <a:lstStyle/>
          <a:p>
            <a:r>
              <a:rPr lang="en-US" altLang="zh-CN" sz="3200" spc="600" dirty="0" smtClean="0">
                <a:solidFill>
                  <a:schemeClr val="tx1">
                    <a:lumMod val="95000"/>
                    <a:lumOff val="5000"/>
                  </a:schemeClr>
                </a:solidFill>
                <a:latin typeface="迷你简汉真广标" panose="02010609000101010101" pitchFamily="49" charset="-122"/>
                <a:ea typeface="迷你简汉真广标" panose="02010609000101010101" pitchFamily="49" charset="-122"/>
              </a:rPr>
              <a:t>PREFACE</a:t>
            </a:r>
            <a:endParaRPr lang="zh-CN" altLang="en-US" sz="3200" spc="600" dirty="0">
              <a:solidFill>
                <a:schemeClr val="tx1">
                  <a:lumMod val="95000"/>
                  <a:lumOff val="5000"/>
                </a:schemeClr>
              </a:solidFill>
              <a:latin typeface="迷你简汉真广标" panose="02010609000101010101" pitchFamily="49" charset="-122"/>
              <a:ea typeface="迷你简汉真广标" panose="02010609000101010101" pitchFamily="49" charset="-122"/>
            </a:endParaRPr>
          </a:p>
        </p:txBody>
      </p:sp>
      <p:grpSp>
        <p:nvGrpSpPr>
          <p:cNvPr id="15" name="组合 14"/>
          <p:cNvGrpSpPr/>
          <p:nvPr/>
        </p:nvGrpSpPr>
        <p:grpSpPr>
          <a:xfrm>
            <a:off x="4116000" y="1234715"/>
            <a:ext cx="3960000" cy="45719"/>
            <a:chOff x="4145550" y="1403281"/>
            <a:chExt cx="3960000" cy="45719"/>
          </a:xfrm>
        </p:grpSpPr>
        <p:cxnSp>
          <p:nvCxnSpPr>
            <p:cNvPr id="8" name="直接连接符 7"/>
            <p:cNvCxnSpPr/>
            <p:nvPr/>
          </p:nvCxnSpPr>
          <p:spPr>
            <a:xfrm>
              <a:off x="4145550" y="1426140"/>
              <a:ext cx="3960000" cy="0"/>
            </a:xfrm>
            <a:prstGeom prst="line">
              <a:avLst/>
            </a:prstGeom>
            <a:ln>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9" name="矩形 8"/>
            <p:cNvSpPr/>
            <p:nvPr/>
          </p:nvSpPr>
          <p:spPr>
            <a:xfrm>
              <a:off x="5405550" y="1403281"/>
              <a:ext cx="1440000" cy="45719"/>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4" name="组合 13"/>
          <p:cNvGrpSpPr/>
          <p:nvPr/>
        </p:nvGrpSpPr>
        <p:grpSpPr>
          <a:xfrm>
            <a:off x="5889600" y="6309000"/>
            <a:ext cx="412800" cy="108000"/>
            <a:chOff x="5909001" y="6309000"/>
            <a:chExt cx="412800" cy="108000"/>
          </a:xfrm>
          <a:solidFill>
            <a:schemeClr val="bg1">
              <a:lumMod val="75000"/>
            </a:schemeClr>
          </a:solidFill>
        </p:grpSpPr>
        <p:sp>
          <p:nvSpPr>
            <p:cNvPr id="11" name="椭圆 10"/>
            <p:cNvSpPr/>
            <p:nvPr/>
          </p:nvSpPr>
          <p:spPr>
            <a:xfrm>
              <a:off x="5909001" y="6309000"/>
              <a:ext cx="108000" cy="108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2" name="椭圆 11"/>
            <p:cNvSpPr/>
            <p:nvPr/>
          </p:nvSpPr>
          <p:spPr>
            <a:xfrm>
              <a:off x="6061401" y="6309000"/>
              <a:ext cx="108000" cy="108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椭圆 12"/>
            <p:cNvSpPr/>
            <p:nvPr/>
          </p:nvSpPr>
          <p:spPr>
            <a:xfrm>
              <a:off x="6213801" y="6309000"/>
              <a:ext cx="108000" cy="10800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9" name="矩形 18"/>
          <p:cNvSpPr/>
          <p:nvPr/>
        </p:nvSpPr>
        <p:spPr>
          <a:xfrm>
            <a:off x="1236000" y="2314715"/>
            <a:ext cx="3600000" cy="2242857"/>
          </a:xfrm>
          <a:prstGeom prst="rect">
            <a:avLst/>
          </a:prstGeom>
          <a:blipFill>
            <a:blip r:embed="rId1"/>
            <a:stretch>
              <a:fillRect/>
            </a:stretch>
          </a:blip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10636814" y="4121804"/>
            <a:ext cx="720000" cy="300260"/>
          </a:xfrm>
          <a:prstGeom prst="rect">
            <a:avLst/>
          </a:prstGeom>
          <a:solidFill>
            <a:srgbClr val="000000"/>
          </a:solid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矩形 2"/>
          <p:cNvSpPr/>
          <p:nvPr/>
        </p:nvSpPr>
        <p:spPr>
          <a:xfrm>
            <a:off x="4296000" y="0"/>
            <a:ext cx="3600000" cy="189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4451469" y="339526"/>
            <a:ext cx="3406702" cy="769441"/>
          </a:xfrm>
          <a:prstGeom prst="rect">
            <a:avLst/>
          </a:prstGeom>
        </p:spPr>
        <p:txBody>
          <a:bodyPr wrap="none">
            <a:spAutoFit/>
          </a:bodyPr>
          <a:lstStyle/>
          <a:p>
            <a:r>
              <a:rPr lang="en-US" altLang="zh-CN" sz="4400" b="1" spc="600" dirty="0" smtClean="0">
                <a:latin typeface="迷你简汉真广标" panose="02010609000101010101" pitchFamily="49" charset="-122"/>
                <a:ea typeface="迷你简汉真广标" panose="02010609000101010101" pitchFamily="49" charset="-122"/>
              </a:rPr>
              <a:t>contents</a:t>
            </a:r>
            <a:endParaRPr lang="zh-CN" altLang="en-US" sz="4400" b="1" spc="600" dirty="0">
              <a:latin typeface="迷你简汉真广标" panose="02010609000101010101" pitchFamily="49" charset="-122"/>
              <a:ea typeface="迷你简汉真广标" panose="02010609000101010101" pitchFamily="49" charset="-122"/>
            </a:endParaRPr>
          </a:p>
        </p:txBody>
      </p:sp>
      <p:grpSp>
        <p:nvGrpSpPr>
          <p:cNvPr id="11" name="组合 10"/>
          <p:cNvGrpSpPr/>
          <p:nvPr/>
        </p:nvGrpSpPr>
        <p:grpSpPr>
          <a:xfrm>
            <a:off x="1387500" y="2401955"/>
            <a:ext cx="9396000" cy="432421"/>
            <a:chOff x="1398000" y="1592579"/>
            <a:chExt cx="9396000" cy="432421"/>
          </a:xfrm>
          <a:solidFill>
            <a:schemeClr val="tx1">
              <a:lumMod val="95000"/>
              <a:lumOff val="5000"/>
            </a:schemeClr>
          </a:solidFill>
        </p:grpSpPr>
        <p:sp>
          <p:nvSpPr>
            <p:cNvPr id="7" name="矩形 6"/>
            <p:cNvSpPr/>
            <p:nvPr/>
          </p:nvSpPr>
          <p:spPr>
            <a:xfrm>
              <a:off x="1398000" y="1989000"/>
              <a:ext cx="9396000" cy="36000"/>
            </a:xfrm>
            <a:prstGeom prst="rect">
              <a:avLst/>
            </a:prstGeom>
            <a:grp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p:nvSpPr>
          <p:spPr>
            <a:xfrm>
              <a:off x="1398000" y="1592579"/>
              <a:ext cx="330960" cy="413335"/>
            </a:xfrm>
            <a:prstGeom prst="rect">
              <a:avLst/>
            </a:prstGeom>
            <a:grp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 name="矩形 8"/>
            <p:cNvSpPr/>
            <p:nvPr/>
          </p:nvSpPr>
          <p:spPr>
            <a:xfrm>
              <a:off x="5930520" y="1592579"/>
              <a:ext cx="330960" cy="413335"/>
            </a:xfrm>
            <a:prstGeom prst="rect">
              <a:avLst/>
            </a:prstGeom>
            <a:grp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10463040" y="1592579"/>
              <a:ext cx="330960" cy="413335"/>
            </a:xfrm>
            <a:prstGeom prst="rect">
              <a:avLst/>
            </a:prstGeom>
            <a:grpFill/>
            <a:ln>
              <a:solidFill>
                <a:schemeClr val="tx1">
                  <a:lumMod val="95000"/>
                  <a:lumOff val="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2" name="文本框 11"/>
          <p:cNvSpPr txBox="1"/>
          <p:nvPr/>
        </p:nvSpPr>
        <p:spPr>
          <a:xfrm>
            <a:off x="1397280" y="2445958"/>
            <a:ext cx="321180" cy="369332"/>
          </a:xfrm>
          <a:prstGeom prst="rect">
            <a:avLst/>
          </a:prstGeom>
          <a:solidFill>
            <a:schemeClr val="tx1">
              <a:lumMod val="95000"/>
              <a:lumOff val="5000"/>
            </a:schemeClr>
          </a:solidFill>
          <a:ln>
            <a:solidFill>
              <a:schemeClr val="tx1">
                <a:lumMod val="95000"/>
                <a:lumOff val="5000"/>
              </a:schemeClr>
            </a:solidFill>
          </a:ln>
        </p:spPr>
        <p:txBody>
          <a:bodyPr wrap="square" rtlCol="0">
            <a:spAutoFit/>
          </a:bodyPr>
          <a:lstStyle/>
          <a:p>
            <a:r>
              <a:rPr lang="en-US" altLang="zh-CN" b="1" dirty="0" smtClean="0">
                <a:solidFill>
                  <a:schemeClr val="bg1">
                    <a:lumMod val="95000"/>
                  </a:schemeClr>
                </a:solidFill>
                <a:latin typeface="微软雅黑 Light" panose="020B0502040204020203" pitchFamily="34" charset="-122"/>
                <a:ea typeface="微软雅黑 Light" panose="020B0502040204020203" pitchFamily="34" charset="-122"/>
              </a:rPr>
              <a:t>1</a:t>
            </a:r>
            <a:endParaRPr lang="zh-CN" altLang="en-US" b="1"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13" name="文本框 12"/>
          <p:cNvSpPr txBox="1"/>
          <p:nvPr/>
        </p:nvSpPr>
        <p:spPr>
          <a:xfrm>
            <a:off x="10452540" y="2417881"/>
            <a:ext cx="321180" cy="369332"/>
          </a:xfrm>
          <a:prstGeom prst="rect">
            <a:avLst/>
          </a:prstGeom>
          <a:solidFill>
            <a:schemeClr val="tx1">
              <a:lumMod val="95000"/>
              <a:lumOff val="5000"/>
            </a:schemeClr>
          </a:solidFill>
          <a:ln>
            <a:solidFill>
              <a:schemeClr val="tx1">
                <a:lumMod val="95000"/>
                <a:lumOff val="5000"/>
              </a:schemeClr>
            </a:solidFill>
          </a:ln>
        </p:spPr>
        <p:txBody>
          <a:bodyPr wrap="square" rtlCol="0">
            <a:spAutoFit/>
          </a:bodyPr>
          <a:lstStyle/>
          <a:p>
            <a:r>
              <a:rPr lang="en-US" altLang="zh-CN" b="1" dirty="0" smtClean="0">
                <a:solidFill>
                  <a:schemeClr val="bg1">
                    <a:lumMod val="95000"/>
                  </a:schemeClr>
                </a:solidFill>
                <a:latin typeface="微软雅黑 Light" panose="020B0502040204020203" pitchFamily="34" charset="-122"/>
                <a:ea typeface="微软雅黑 Light" panose="020B0502040204020203" pitchFamily="34" charset="-122"/>
              </a:rPr>
              <a:t>3</a:t>
            </a:r>
            <a:endParaRPr lang="zh-CN" altLang="en-US" b="1"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14" name="文本框 13"/>
          <p:cNvSpPr txBox="1"/>
          <p:nvPr/>
        </p:nvSpPr>
        <p:spPr>
          <a:xfrm>
            <a:off x="5929800" y="2437501"/>
            <a:ext cx="321180" cy="369332"/>
          </a:xfrm>
          <a:prstGeom prst="rect">
            <a:avLst/>
          </a:prstGeom>
          <a:solidFill>
            <a:schemeClr val="tx1">
              <a:lumMod val="95000"/>
              <a:lumOff val="5000"/>
            </a:schemeClr>
          </a:solidFill>
          <a:ln>
            <a:solidFill>
              <a:schemeClr val="tx1">
                <a:lumMod val="95000"/>
                <a:lumOff val="5000"/>
              </a:schemeClr>
            </a:solidFill>
          </a:ln>
        </p:spPr>
        <p:txBody>
          <a:bodyPr wrap="square" rtlCol="0">
            <a:spAutoFit/>
          </a:bodyPr>
          <a:lstStyle/>
          <a:p>
            <a:r>
              <a:rPr lang="en-US" altLang="zh-CN" b="1" dirty="0" smtClean="0">
                <a:solidFill>
                  <a:schemeClr val="bg1">
                    <a:lumMod val="95000"/>
                  </a:schemeClr>
                </a:solidFill>
                <a:latin typeface="微软雅黑 Light" panose="020B0502040204020203" pitchFamily="34" charset="-122"/>
                <a:ea typeface="微软雅黑 Light" panose="020B0502040204020203" pitchFamily="34" charset="-122"/>
              </a:rPr>
              <a:t>2</a:t>
            </a:r>
            <a:endParaRPr lang="zh-CN" altLang="en-US" b="1" dirty="0">
              <a:solidFill>
                <a:schemeClr val="bg1">
                  <a:lumMod val="95000"/>
                </a:schemeClr>
              </a:solidFill>
              <a:latin typeface="微软雅黑 Light" panose="020B0502040204020203" pitchFamily="34" charset="-122"/>
              <a:ea typeface="微软雅黑 Light" panose="020B0502040204020203" pitchFamily="34" charset="-122"/>
            </a:endParaRPr>
          </a:p>
        </p:txBody>
      </p:sp>
      <p:sp>
        <p:nvSpPr>
          <p:cNvPr id="18" name="矩形 17"/>
          <p:cNvSpPr/>
          <p:nvPr/>
        </p:nvSpPr>
        <p:spPr>
          <a:xfrm>
            <a:off x="1387500" y="4777289"/>
            <a:ext cx="9396000" cy="36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 name="矩形 1"/>
          <p:cNvSpPr/>
          <p:nvPr/>
        </p:nvSpPr>
        <p:spPr>
          <a:xfrm>
            <a:off x="4538522" y="1095585"/>
            <a:ext cx="3114955" cy="307777"/>
          </a:xfrm>
          <a:prstGeom prst="rect">
            <a:avLst/>
          </a:prstGeom>
        </p:spPr>
        <p:txBody>
          <a:bodyPr wrap="none">
            <a:spAutoFit/>
          </a:bodyPr>
          <a:lstStyle/>
          <a:p>
            <a:r>
              <a:rPr lang="zh-CN" altLang="en-US" sz="1400" dirty="0">
                <a:latin typeface="造字工房悦黑体验版纤细体" pitchFamily="50" charset="-122"/>
                <a:ea typeface="造字工房悦黑体验版纤细体" pitchFamily="50" charset="-122"/>
              </a:rPr>
              <a:t>copy or write your text and paste it here</a:t>
            </a:r>
            <a:endParaRPr lang="zh-CN" altLang="en-US" sz="1400" dirty="0">
              <a:latin typeface="造字工房悦黑体验版纤细体" pitchFamily="50" charset="-122"/>
              <a:ea typeface="造字工房悦黑体验版纤细体" pitchFamily="50" charset="-122"/>
            </a:endParaRPr>
          </a:p>
        </p:txBody>
      </p:sp>
      <p:sp>
        <p:nvSpPr>
          <p:cNvPr id="4" name="矩形 3"/>
          <p:cNvSpPr/>
          <p:nvPr/>
        </p:nvSpPr>
        <p:spPr>
          <a:xfrm>
            <a:off x="1323086" y="3383208"/>
            <a:ext cx="2435543" cy="738664"/>
          </a:xfrm>
          <a:prstGeom prst="rect">
            <a:avLst/>
          </a:prstGeom>
        </p:spPr>
        <p:txBody>
          <a:bodyPr wrap="square">
            <a:spAutoFit/>
          </a:bodyPr>
          <a:lstStyle/>
          <a:p>
            <a:r>
              <a:rPr lang="en-US" altLang="zh-CN" sz="1400" dirty="0">
                <a:latin typeface="造字工房悦黑体验版纤细体" pitchFamily="50" charset="-122"/>
                <a:ea typeface="造字工房悦黑体验版纤细体" pitchFamily="50" charset="-122"/>
              </a:rPr>
              <a:t>Add Your Text </a:t>
            </a:r>
            <a:r>
              <a:rPr lang="en-US" altLang="zh-CN" sz="1400" dirty="0" err="1">
                <a:latin typeface="造字工房悦黑体验版纤细体" pitchFamily="50" charset="-122"/>
                <a:ea typeface="造字工房悦黑体验版纤细体" pitchFamily="50" charset="-122"/>
              </a:rPr>
              <a:t>Here.Your</a:t>
            </a:r>
            <a:r>
              <a:rPr lang="en-US" altLang="zh-CN" sz="1400" dirty="0">
                <a:latin typeface="造字工房悦黑体验版纤细体" pitchFamily="50" charset="-122"/>
                <a:ea typeface="造字工房悦黑体验版纤细体" pitchFamily="50" charset="-122"/>
              </a:rPr>
              <a:t> text and paste it </a:t>
            </a:r>
            <a:r>
              <a:rPr lang="en-US" altLang="zh-CN" sz="1400" dirty="0" err="1">
                <a:latin typeface="造字工房悦黑体验版纤细体" pitchFamily="50" charset="-122"/>
                <a:ea typeface="造字工房悦黑体验版纤细体" pitchFamily="50" charset="-122"/>
              </a:rPr>
              <a:t>here.Text</a:t>
            </a:r>
            <a:r>
              <a:rPr lang="en-US" altLang="zh-CN" sz="1400" dirty="0">
                <a:latin typeface="造字工房悦黑体验版纤细体" pitchFamily="50" charset="-122"/>
                <a:ea typeface="造字工房悦黑体验版纤细体" pitchFamily="50" charset="-122"/>
              </a:rPr>
              <a:t> or Copy Your text and paste it here</a:t>
            </a:r>
            <a:endParaRPr lang="zh-CN" altLang="en-US" sz="1400" dirty="0">
              <a:latin typeface="造字工房悦黑体验版纤细体" pitchFamily="50" charset="-122"/>
              <a:ea typeface="造字工房悦黑体验版纤细体" pitchFamily="50" charset="-122"/>
            </a:endParaRPr>
          </a:p>
        </p:txBody>
      </p:sp>
      <p:sp>
        <p:nvSpPr>
          <p:cNvPr id="19" name="矩形 18"/>
          <p:cNvSpPr/>
          <p:nvPr/>
        </p:nvSpPr>
        <p:spPr>
          <a:xfrm>
            <a:off x="4931608" y="3383208"/>
            <a:ext cx="2435543" cy="738664"/>
          </a:xfrm>
          <a:prstGeom prst="rect">
            <a:avLst/>
          </a:prstGeom>
        </p:spPr>
        <p:txBody>
          <a:bodyPr wrap="square">
            <a:spAutoFit/>
          </a:bodyPr>
          <a:lstStyle/>
          <a:p>
            <a:r>
              <a:rPr lang="en-US" altLang="zh-CN" sz="1400" dirty="0">
                <a:latin typeface="造字工房悦黑体验版纤细体" pitchFamily="50" charset="-122"/>
                <a:ea typeface="造字工房悦黑体验版纤细体" pitchFamily="50" charset="-122"/>
              </a:rPr>
              <a:t>Add Your Text </a:t>
            </a:r>
            <a:r>
              <a:rPr lang="en-US" altLang="zh-CN" sz="1400" dirty="0" err="1">
                <a:latin typeface="造字工房悦黑体验版纤细体" pitchFamily="50" charset="-122"/>
                <a:ea typeface="造字工房悦黑体验版纤细体" pitchFamily="50" charset="-122"/>
              </a:rPr>
              <a:t>Here.Your</a:t>
            </a:r>
            <a:r>
              <a:rPr lang="en-US" altLang="zh-CN" sz="1400" dirty="0">
                <a:latin typeface="造字工房悦黑体验版纤细体" pitchFamily="50" charset="-122"/>
                <a:ea typeface="造字工房悦黑体验版纤细体" pitchFamily="50" charset="-122"/>
              </a:rPr>
              <a:t> text and paste it </a:t>
            </a:r>
            <a:r>
              <a:rPr lang="en-US" altLang="zh-CN" sz="1400" dirty="0" err="1">
                <a:latin typeface="造字工房悦黑体验版纤细体" pitchFamily="50" charset="-122"/>
                <a:ea typeface="造字工房悦黑体验版纤细体" pitchFamily="50" charset="-122"/>
              </a:rPr>
              <a:t>here.Text</a:t>
            </a:r>
            <a:r>
              <a:rPr lang="en-US" altLang="zh-CN" sz="1400" dirty="0">
                <a:latin typeface="造字工房悦黑体验版纤细体" pitchFamily="50" charset="-122"/>
                <a:ea typeface="造字工房悦黑体验版纤细体" pitchFamily="50" charset="-122"/>
              </a:rPr>
              <a:t> or Copy Your text and paste it here</a:t>
            </a:r>
            <a:endParaRPr lang="zh-CN" altLang="en-US" sz="1400" dirty="0">
              <a:latin typeface="造字工房悦黑体验版纤细体" pitchFamily="50" charset="-122"/>
              <a:ea typeface="造字工房悦黑体验版纤细体" pitchFamily="50" charset="-122"/>
            </a:endParaRPr>
          </a:p>
        </p:txBody>
      </p:sp>
      <p:sp>
        <p:nvSpPr>
          <p:cNvPr id="20" name="矩形 19"/>
          <p:cNvSpPr/>
          <p:nvPr/>
        </p:nvSpPr>
        <p:spPr>
          <a:xfrm>
            <a:off x="8540130" y="3383208"/>
            <a:ext cx="2435543" cy="738664"/>
          </a:xfrm>
          <a:prstGeom prst="rect">
            <a:avLst/>
          </a:prstGeom>
        </p:spPr>
        <p:txBody>
          <a:bodyPr wrap="square">
            <a:spAutoFit/>
          </a:bodyPr>
          <a:lstStyle/>
          <a:p>
            <a:r>
              <a:rPr lang="en-US" altLang="zh-CN" sz="1400" dirty="0">
                <a:latin typeface="造字工房悦黑体验版纤细体" pitchFamily="50" charset="-122"/>
                <a:ea typeface="造字工房悦黑体验版纤细体" pitchFamily="50" charset="-122"/>
              </a:rPr>
              <a:t>Add Your Text </a:t>
            </a:r>
            <a:r>
              <a:rPr lang="en-US" altLang="zh-CN" sz="1400" dirty="0" err="1">
                <a:latin typeface="造字工房悦黑体验版纤细体" pitchFamily="50" charset="-122"/>
                <a:ea typeface="造字工房悦黑体验版纤细体" pitchFamily="50" charset="-122"/>
              </a:rPr>
              <a:t>Here.Your</a:t>
            </a:r>
            <a:r>
              <a:rPr lang="en-US" altLang="zh-CN" sz="1400" dirty="0">
                <a:latin typeface="造字工房悦黑体验版纤细体" pitchFamily="50" charset="-122"/>
                <a:ea typeface="造字工房悦黑体验版纤细体" pitchFamily="50" charset="-122"/>
              </a:rPr>
              <a:t> text and paste it </a:t>
            </a:r>
            <a:r>
              <a:rPr lang="en-US" altLang="zh-CN" sz="1400" dirty="0" err="1">
                <a:latin typeface="造字工房悦黑体验版纤细体" pitchFamily="50" charset="-122"/>
                <a:ea typeface="造字工房悦黑体验版纤细体" pitchFamily="50" charset="-122"/>
              </a:rPr>
              <a:t>here.Text</a:t>
            </a:r>
            <a:r>
              <a:rPr lang="en-US" altLang="zh-CN" sz="1400" dirty="0">
                <a:latin typeface="造字工房悦黑体验版纤细体" pitchFamily="50" charset="-122"/>
                <a:ea typeface="造字工房悦黑体验版纤细体" pitchFamily="50" charset="-122"/>
              </a:rPr>
              <a:t> or Copy Your text and paste it here</a:t>
            </a:r>
            <a:endParaRPr lang="zh-CN" altLang="en-US" sz="1400" dirty="0">
              <a:latin typeface="造字工房悦黑体验版纤细体" pitchFamily="50" charset="-122"/>
              <a:ea typeface="造字工房悦黑体验版纤细体" pitchFamily="50" charset="-122"/>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4" name="矩形 23"/>
          <p:cNvSpPr/>
          <p:nvPr/>
        </p:nvSpPr>
        <p:spPr>
          <a:xfrm>
            <a:off x="6996000" y="0"/>
            <a:ext cx="360000" cy="6858000"/>
          </a:xfrm>
          <a:prstGeom prst="rect">
            <a:avLst/>
          </a:prstGeom>
          <a:pattFill prst="ltUpDiag">
            <a:fgClr>
              <a:schemeClr val="accent1"/>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7176000" y="0"/>
            <a:ext cx="5016000" cy="6858000"/>
          </a:xfrm>
          <a:prstGeom prst="rect">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3" name="组合 22"/>
          <p:cNvGrpSpPr/>
          <p:nvPr/>
        </p:nvGrpSpPr>
        <p:grpSpPr>
          <a:xfrm>
            <a:off x="5410650" y="1031850"/>
            <a:ext cx="2452035" cy="5156930"/>
            <a:chOff x="5258250" y="1050900"/>
            <a:chExt cx="2452035" cy="5156930"/>
          </a:xfrm>
        </p:grpSpPr>
        <p:sp>
          <p:nvSpPr>
            <p:cNvPr id="22" name="文本框 21"/>
            <p:cNvSpPr txBox="1"/>
            <p:nvPr/>
          </p:nvSpPr>
          <p:spPr>
            <a:xfrm>
              <a:off x="7039200" y="1050900"/>
              <a:ext cx="671085" cy="5156930"/>
            </a:xfrm>
            <a:custGeom>
              <a:avLst/>
              <a:gdLst>
                <a:gd name="connsiteX0" fmla="*/ 0 w 671085"/>
                <a:gd name="connsiteY0" fmla="*/ 0 h 5156930"/>
                <a:gd name="connsiteX1" fmla="*/ 671085 w 671085"/>
                <a:gd name="connsiteY1" fmla="*/ 0 h 5156930"/>
                <a:gd name="connsiteX2" fmla="*/ 671085 w 671085"/>
                <a:gd name="connsiteY2" fmla="*/ 5156930 h 5156930"/>
                <a:gd name="connsiteX3" fmla="*/ 0 w 671085"/>
                <a:gd name="connsiteY3" fmla="*/ 5156930 h 5156930"/>
              </a:gdLst>
              <a:ahLst/>
              <a:cxnLst>
                <a:cxn ang="0">
                  <a:pos x="connsiteX0" y="connsiteY0"/>
                </a:cxn>
                <a:cxn ang="0">
                  <a:pos x="connsiteX1" y="connsiteY1"/>
                </a:cxn>
                <a:cxn ang="0">
                  <a:pos x="connsiteX2" y="connsiteY2"/>
                </a:cxn>
                <a:cxn ang="0">
                  <a:pos x="connsiteX3" y="connsiteY3"/>
                </a:cxn>
              </a:cxnLst>
              <a:rect l="l" t="t" r="r" b="b"/>
              <a:pathLst>
                <a:path w="671085" h="5156930">
                  <a:moveTo>
                    <a:pt x="0" y="0"/>
                  </a:moveTo>
                  <a:lnTo>
                    <a:pt x="671085" y="0"/>
                  </a:lnTo>
                  <a:lnTo>
                    <a:pt x="671085" y="5156930"/>
                  </a:lnTo>
                  <a:lnTo>
                    <a:pt x="0" y="5156930"/>
                  </a:lnTo>
                  <a:close/>
                </a:path>
              </a:pathLst>
            </a:custGeom>
            <a:solidFill>
              <a:srgbClr val="F2F2F2"/>
            </a:solidFill>
            <a:ln>
              <a:noFill/>
            </a:ln>
            <a:effectLst>
              <a:outerShdw blurRad="50800" dist="38100" dir="2700000" algn="tl" rotWithShape="0">
                <a:prstClr val="black">
                  <a:alpha val="40000"/>
                </a:prstClr>
              </a:outerShdw>
            </a:effectLst>
          </p:spPr>
          <p:txBody>
            <a:bodyPr rot="0" spcFirstLastPara="0" vertOverflow="overflow" horzOverflow="overflow" vert="horz" wrap="square" lIns="91440" tIns="45720" rIns="91440" bIns="45720" numCol="1" spcCol="0" rtlCol="0" fromWordArt="0" anchor="t" anchorCtr="0" forceAA="0" compatLnSpc="1">
              <a:noAutofit/>
            </a:bodyPr>
            <a:lstStyle/>
            <a:p>
              <a:endParaRPr lang="zh-CN" altLang="en-US" sz="59500" dirty="0">
                <a:latin typeface="迷你简汉真广标" panose="02010609000101010101" pitchFamily="49" charset="-122"/>
                <a:ea typeface="迷你简汉真广标" panose="02010609000101010101" pitchFamily="49" charset="-122"/>
              </a:endParaRPr>
            </a:p>
          </p:txBody>
        </p:sp>
        <p:sp>
          <p:nvSpPr>
            <p:cNvPr id="21" name="文本框 20"/>
            <p:cNvSpPr txBox="1"/>
            <p:nvPr/>
          </p:nvSpPr>
          <p:spPr>
            <a:xfrm>
              <a:off x="5258250" y="1050900"/>
              <a:ext cx="1780950" cy="5156930"/>
            </a:xfrm>
            <a:custGeom>
              <a:avLst/>
              <a:gdLst>
                <a:gd name="connsiteX0" fmla="*/ 685004 w 1780950"/>
                <a:gd name="connsiteY0" fmla="*/ 0 h 5156930"/>
                <a:gd name="connsiteX1" fmla="*/ 1780950 w 1780950"/>
                <a:gd name="connsiteY1" fmla="*/ 0 h 5156930"/>
                <a:gd name="connsiteX2" fmla="*/ 1780950 w 1780950"/>
                <a:gd name="connsiteY2" fmla="*/ 5156930 h 5156930"/>
                <a:gd name="connsiteX3" fmla="*/ 1275818 w 1780950"/>
                <a:gd name="connsiteY3" fmla="*/ 5156930 h 5156930"/>
                <a:gd name="connsiteX4" fmla="*/ 1275818 w 1780950"/>
                <a:gd name="connsiteY4" fmla="*/ 916932 h 5156930"/>
                <a:gd name="connsiteX5" fmla="*/ 0 w 1780950"/>
                <a:gd name="connsiteY5" fmla="*/ 916932 h 51569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80950" h="5156930">
                  <a:moveTo>
                    <a:pt x="685004" y="0"/>
                  </a:moveTo>
                  <a:lnTo>
                    <a:pt x="1780950" y="0"/>
                  </a:lnTo>
                  <a:lnTo>
                    <a:pt x="1780950" y="5156930"/>
                  </a:lnTo>
                  <a:lnTo>
                    <a:pt x="1275818" y="5156930"/>
                  </a:lnTo>
                  <a:lnTo>
                    <a:pt x="1275818" y="916932"/>
                  </a:lnTo>
                  <a:lnTo>
                    <a:pt x="0" y="916932"/>
                  </a:lnTo>
                  <a:close/>
                </a:path>
              </a:pathLst>
            </a:custGeom>
            <a:solidFill>
              <a:schemeClr val="tx1"/>
            </a:solidFill>
            <a:ln>
              <a:noFill/>
            </a:ln>
            <a:effectLst>
              <a:outerShdw blurRad="50800" dist="38100" dir="8100000" algn="tr" rotWithShape="0">
                <a:prstClr val="black">
                  <a:alpha val="40000"/>
                </a:prstClr>
              </a:outerShdw>
            </a:effectLst>
          </p:spPr>
          <p:txBody>
            <a:bodyPr rot="0" spcFirstLastPara="0" vertOverflow="overflow" horzOverflow="overflow" vert="horz" wrap="square" lIns="91440" tIns="45720" rIns="91440" bIns="45720" numCol="1" spcCol="0" rtlCol="0" fromWordArt="0" anchor="t" anchorCtr="0" forceAA="0" compatLnSpc="1">
              <a:noAutofit/>
            </a:bodyPr>
            <a:lstStyle/>
            <a:p>
              <a:endParaRPr lang="zh-CN" altLang="en-US" sz="59500" dirty="0">
                <a:latin typeface="迷你简汉真广标" panose="02010609000101010101" pitchFamily="49" charset="-122"/>
                <a:ea typeface="迷你简汉真广标" panose="02010609000101010101" pitchFamily="49" charset="-122"/>
              </a:endParaRPr>
            </a:p>
          </p:txBody>
        </p:sp>
      </p:grpSp>
      <p:sp>
        <p:nvSpPr>
          <p:cNvPr id="25" name="文本框 24"/>
          <p:cNvSpPr txBox="1"/>
          <p:nvPr/>
        </p:nvSpPr>
        <p:spPr>
          <a:xfrm>
            <a:off x="4645950" y="3801450"/>
            <a:ext cx="2520000" cy="1938992"/>
          </a:xfrm>
          <a:prstGeom prst="rect">
            <a:avLst/>
          </a:prstGeom>
          <a:noFill/>
        </p:spPr>
        <p:txBody>
          <a:bodyPr wrap="square" rtlCol="0">
            <a:spAutoFit/>
          </a:bodyPr>
          <a:lstStyle/>
          <a:p>
            <a:r>
              <a:rPr lang="en-US" altLang="zh-CN" sz="6000" dirty="0" smtClean="0">
                <a:latin typeface="迷你简汉真广标" panose="02010609000101010101" pitchFamily="49" charset="-122"/>
                <a:ea typeface="迷你简汉真广标" panose="02010609000101010101" pitchFamily="49" charset="-122"/>
              </a:rPr>
              <a:t>PART ONE</a:t>
            </a:r>
            <a:endParaRPr lang="zh-CN" altLang="en-US" sz="6000" dirty="0">
              <a:latin typeface="迷你简汉真广标" panose="02010609000101010101" pitchFamily="49" charset="-122"/>
              <a:ea typeface="迷你简汉真广标" panose="02010609000101010101" pitchFamily="49" charset="-122"/>
            </a:endParaRPr>
          </a:p>
        </p:txBody>
      </p:sp>
      <p:sp>
        <p:nvSpPr>
          <p:cNvPr id="26" name="矩形 25"/>
          <p:cNvSpPr/>
          <p:nvPr/>
        </p:nvSpPr>
        <p:spPr>
          <a:xfrm>
            <a:off x="3216000" y="5572996"/>
            <a:ext cx="3438300" cy="523220"/>
          </a:xfrm>
          <a:prstGeom prst="rect">
            <a:avLst/>
          </a:prstGeom>
        </p:spPr>
        <p:txBody>
          <a:bodyPr wrap="square">
            <a:spAutoFit/>
          </a:bodyPr>
          <a:lstStyle/>
          <a:p>
            <a:pPr algn="just"/>
            <a:r>
              <a:rPr lang="zh-CN" altLang="en-US" sz="1400" dirty="0"/>
              <a:t>Add Your Text Here.Your text and paste it here.Text or Copy Your text and paste it here</a:t>
            </a:r>
            <a:endParaRPr lang="zh-CN" altLang="en-US" sz="14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 name="椭圆 2"/>
          <p:cNvSpPr/>
          <p:nvPr/>
        </p:nvSpPr>
        <p:spPr>
          <a:xfrm>
            <a:off x="1052300" y="3535964"/>
            <a:ext cx="720000" cy="7200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 name="矩形 26"/>
          <p:cNvSpPr/>
          <p:nvPr/>
        </p:nvSpPr>
        <p:spPr>
          <a:xfrm>
            <a:off x="8033918" y="4340793"/>
            <a:ext cx="2310514" cy="1842543"/>
          </a:xfrm>
          <a:prstGeom prst="rect">
            <a:avLst/>
          </a:prstGeom>
          <a:pattFill prst="ltUpDiag">
            <a:fgClr>
              <a:schemeClr val="accent1"/>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25" name="组合 24"/>
          <p:cNvGrpSpPr/>
          <p:nvPr/>
        </p:nvGrpSpPr>
        <p:grpSpPr>
          <a:xfrm>
            <a:off x="7853917" y="2180793"/>
            <a:ext cx="3060000" cy="3890400"/>
            <a:chOff x="7356000" y="1878600"/>
            <a:chExt cx="3060000" cy="3890400"/>
          </a:xfrm>
          <a:blipFill>
            <a:blip r:embed="rId1"/>
            <a:stretch>
              <a:fillRect/>
            </a:stretch>
          </a:blipFill>
          <a:effectLst>
            <a:outerShdw blurRad="50800" dist="38100" dir="2700000" algn="tl" rotWithShape="0">
              <a:prstClr val="black">
                <a:alpha val="40000"/>
              </a:prstClr>
            </a:outerShdw>
          </a:effectLst>
        </p:grpSpPr>
        <p:sp>
          <p:nvSpPr>
            <p:cNvPr id="4" name="矩形 3"/>
            <p:cNvSpPr/>
            <p:nvPr/>
          </p:nvSpPr>
          <p:spPr>
            <a:xfrm>
              <a:off x="8076000" y="1878600"/>
              <a:ext cx="2340000" cy="2340000"/>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矩形 22"/>
            <p:cNvSpPr/>
            <p:nvPr/>
          </p:nvSpPr>
          <p:spPr>
            <a:xfrm>
              <a:off x="7356000" y="3429000"/>
              <a:ext cx="2340000" cy="2340000"/>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8" name="矩形 27"/>
          <p:cNvSpPr/>
          <p:nvPr/>
        </p:nvSpPr>
        <p:spPr>
          <a:xfrm>
            <a:off x="10411597" y="4621713"/>
            <a:ext cx="190500" cy="190500"/>
          </a:xfrm>
          <a:prstGeom prst="rect">
            <a:avLst/>
          </a:pr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矩形 28"/>
          <p:cNvSpPr/>
          <p:nvPr/>
        </p:nvSpPr>
        <p:spPr>
          <a:xfrm>
            <a:off x="10602097" y="4805943"/>
            <a:ext cx="311820" cy="311820"/>
          </a:xfrm>
          <a:prstGeom prst="rect">
            <a:avLst/>
          </a:pr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4296000" y="0"/>
            <a:ext cx="3600000" cy="189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4390245" y="189716"/>
            <a:ext cx="3411511" cy="814146"/>
            <a:chOff x="4390245" y="189716"/>
            <a:chExt cx="3411511" cy="814146"/>
          </a:xfrm>
        </p:grpSpPr>
        <p:sp>
          <p:nvSpPr>
            <p:cNvPr id="12" name="矩形 11"/>
            <p:cNvSpPr/>
            <p:nvPr/>
          </p:nvSpPr>
          <p:spPr>
            <a:xfrm>
              <a:off x="4390245" y="189716"/>
              <a:ext cx="3411511" cy="584775"/>
            </a:xfrm>
            <a:prstGeom prst="rect">
              <a:avLst/>
            </a:prstGeom>
          </p:spPr>
          <p:txBody>
            <a:bodyPr wrap="none">
              <a:spAutoFit/>
            </a:bodyPr>
            <a:lstStyle/>
            <a:p>
              <a:r>
                <a:rPr lang="en-US" altLang="zh-CN" sz="3200" dirty="0">
                  <a:latin typeface="迷你简汉真广标" panose="02010609000101010101" pitchFamily="49" charset="-122"/>
                  <a:ea typeface="迷你简汉真广标" panose="02010609000101010101" pitchFamily="49" charset="-122"/>
                </a:rPr>
                <a:t>ADD TITLE HERE</a:t>
              </a:r>
              <a:endParaRPr lang="zh-CN" altLang="en-US" sz="3200" dirty="0">
                <a:latin typeface="迷你简汉真广标" panose="02010609000101010101" pitchFamily="49" charset="-122"/>
                <a:ea typeface="迷你简汉真广标" panose="02010609000101010101" pitchFamily="49" charset="-122"/>
              </a:endParaRPr>
            </a:p>
          </p:txBody>
        </p:sp>
        <p:sp>
          <p:nvSpPr>
            <p:cNvPr id="13" name="矩形 12"/>
            <p:cNvSpPr/>
            <p:nvPr/>
          </p:nvSpPr>
          <p:spPr>
            <a:xfrm>
              <a:off x="4538523" y="696085"/>
              <a:ext cx="3114955" cy="307777"/>
            </a:xfrm>
            <a:prstGeom prst="rect">
              <a:avLst/>
            </a:prstGeom>
          </p:spPr>
          <p:txBody>
            <a:bodyPr wrap="none">
              <a:spAutoFit/>
            </a:bodyPr>
            <a:lstStyle/>
            <a:p>
              <a:r>
                <a:rPr lang="zh-CN" altLang="en-US" sz="1400" dirty="0">
                  <a:latin typeface="造字工房悦黑体验版纤细体" pitchFamily="50" charset="-122"/>
                  <a:ea typeface="造字工房悦黑体验版纤细体" pitchFamily="50" charset="-122"/>
                </a:rPr>
                <a:t>copy or write your text and paste it here</a:t>
              </a:r>
              <a:endParaRPr lang="zh-CN" altLang="en-US" sz="1400" dirty="0">
                <a:latin typeface="造字工房悦黑体验版纤细体" pitchFamily="50" charset="-122"/>
                <a:ea typeface="造字工房悦黑体验版纤细体" pitchFamily="50" charset="-122"/>
              </a:endParaRPr>
            </a:p>
          </p:txBody>
        </p:sp>
      </p:grpSp>
      <p:sp>
        <p:nvSpPr>
          <p:cNvPr id="2" name="矩形 1"/>
          <p:cNvSpPr/>
          <p:nvPr/>
        </p:nvSpPr>
        <p:spPr>
          <a:xfrm>
            <a:off x="1133444" y="3729691"/>
            <a:ext cx="3716939" cy="461665"/>
          </a:xfrm>
          <a:prstGeom prst="rect">
            <a:avLst/>
          </a:prstGeom>
        </p:spPr>
        <p:txBody>
          <a:bodyPr wrap="square">
            <a:spAutoFit/>
          </a:bodyPr>
          <a:lstStyle/>
          <a:p>
            <a:r>
              <a:rPr lang="zh-CN" altLang="en-US" sz="2400" dirty="0">
                <a:latin typeface="迷你简汉真广标" panose="02010609000101010101" pitchFamily="49" charset="-122"/>
                <a:ea typeface="迷你简汉真广标" panose="02010609000101010101" pitchFamily="49" charset="-122"/>
              </a:rPr>
              <a:t>ADD YOUR </a:t>
            </a:r>
            <a:r>
              <a:rPr lang="zh-CN" altLang="en-US" sz="2400" dirty="0" smtClean="0">
                <a:latin typeface="迷你简汉真广标" panose="02010609000101010101" pitchFamily="49" charset="-122"/>
                <a:ea typeface="迷你简汉真广标" panose="02010609000101010101" pitchFamily="49" charset="-122"/>
              </a:rPr>
              <a:t>TEXT HERE</a:t>
            </a:r>
            <a:endParaRPr lang="zh-CN" altLang="en-US" sz="2400" dirty="0">
              <a:latin typeface="迷你简汉真广标" panose="02010609000101010101" pitchFamily="49" charset="-122"/>
              <a:ea typeface="迷你简汉真广标" panose="02010609000101010101" pitchFamily="49" charset="-122"/>
            </a:endParaRPr>
          </a:p>
        </p:txBody>
      </p:sp>
      <p:sp>
        <p:nvSpPr>
          <p:cNvPr id="15" name="矩形 14"/>
          <p:cNvSpPr/>
          <p:nvPr/>
        </p:nvSpPr>
        <p:spPr>
          <a:xfrm>
            <a:off x="1133444" y="4945527"/>
            <a:ext cx="6549159" cy="954107"/>
          </a:xfrm>
          <a:prstGeom prst="rect">
            <a:avLst/>
          </a:prstGeom>
        </p:spPr>
        <p:txBody>
          <a:bodyPr wrap="square">
            <a:spAutoFit/>
          </a:bodyPr>
          <a:lstStyle/>
          <a:p>
            <a:pPr algn="just"/>
            <a:r>
              <a:rPr lang="en-US" altLang="zh-CN" sz="1400" dirty="0">
                <a:latin typeface="造字工房悦黑体验版纤细体" pitchFamily="50" charset="-122"/>
                <a:ea typeface="造字工房悦黑体验版纤细体" pitchFamily="50" charset="-122"/>
              </a:rPr>
              <a:t>Black and white, simple and elegant style, let business reporting came more fashionable ~ collocation magazine layout style, the overall simple fashion, generous layout, making work more colorful. At the same time, can edit the shape and chart, concise atmosphere, suitable for work summary, public relations planning, business design and business use</a:t>
            </a:r>
            <a:endParaRPr lang="zh-CN" altLang="en-US" sz="1400" dirty="0">
              <a:latin typeface="造字工房悦黑体验版纤细体" pitchFamily="50" charset="-122"/>
              <a:ea typeface="造字工房悦黑体验版纤细体" pitchFamily="50" charset="-122"/>
            </a:endParaRPr>
          </a:p>
        </p:txBody>
      </p:sp>
      <p:sp>
        <p:nvSpPr>
          <p:cNvPr id="16" name="矩形 15"/>
          <p:cNvSpPr/>
          <p:nvPr/>
        </p:nvSpPr>
        <p:spPr>
          <a:xfrm>
            <a:off x="1133444" y="4282383"/>
            <a:ext cx="6428499" cy="523220"/>
          </a:xfrm>
          <a:prstGeom prst="rect">
            <a:avLst/>
          </a:prstGeom>
        </p:spPr>
        <p:txBody>
          <a:bodyPr wrap="square">
            <a:spAutoFit/>
          </a:bodyPr>
          <a:lstStyle/>
          <a:p>
            <a:pPr algn="just"/>
            <a:r>
              <a:rPr lang="en-US" altLang="zh-CN" sz="1400" dirty="0">
                <a:latin typeface="造字工房悦黑体验版纤细体" pitchFamily="50" charset="-122"/>
                <a:ea typeface="造字工房悦黑体验版纤细体" pitchFamily="50" charset="-122"/>
              </a:rPr>
              <a:t>Black and white, simple and elegant style, let business reporting came more fashionable ~ collocation magazine layout style, the overall simple fashion, generous layout, </a:t>
            </a:r>
            <a:r>
              <a:rPr lang="en-US" altLang="zh-CN" sz="1400" dirty="0" smtClean="0">
                <a:latin typeface="造字工房悦黑体验版纤细体" pitchFamily="50" charset="-122"/>
                <a:ea typeface="造字工房悦黑体验版纤细体" pitchFamily="50" charset="-122"/>
              </a:rPr>
              <a:t>making</a:t>
            </a:r>
            <a:endParaRPr lang="zh-CN" altLang="en-US" sz="1400" dirty="0">
              <a:latin typeface="造字工房悦黑体验版纤细体" pitchFamily="50" charset="-122"/>
              <a:ea typeface="造字工房悦黑体验版纤细体" pitchFamily="50" charset="-122"/>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5" name="组合 4"/>
          <p:cNvGrpSpPr/>
          <p:nvPr/>
        </p:nvGrpSpPr>
        <p:grpSpPr>
          <a:xfrm>
            <a:off x="3871413" y="2638680"/>
            <a:ext cx="4449173" cy="2590320"/>
            <a:chOff x="4692650" y="1927225"/>
            <a:chExt cx="2714625" cy="4293500"/>
          </a:xfrm>
        </p:grpSpPr>
        <p:sp>
          <p:nvSpPr>
            <p:cNvPr id="7" name="MH_Other_1"/>
            <p:cNvSpPr/>
            <p:nvPr>
              <p:custDataLst>
                <p:tags r:id="rId1"/>
              </p:custDataLst>
            </p:nvPr>
          </p:nvSpPr>
          <p:spPr>
            <a:xfrm>
              <a:off x="4896433" y="5351566"/>
              <a:ext cx="2297598" cy="869159"/>
            </a:xfrm>
            <a:prstGeom prst="ellipse">
              <a:avLst/>
            </a:prstGeom>
            <a:gradFill flip="none" rotWithShape="1">
              <a:gsLst>
                <a:gs pos="15000">
                  <a:srgbClr val="333333">
                    <a:alpha val="52000"/>
                  </a:srgbClr>
                </a:gs>
                <a:gs pos="100000">
                  <a:srgbClr val="333333">
                    <a:alpha val="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0">
                <a:solidFill>
                  <a:srgbClr val="FFFFFF"/>
                </a:solidFill>
                <a:latin typeface="微软雅黑" panose="020B0503020204020204" pitchFamily="34" charset="-122"/>
                <a:ea typeface="微软雅黑" panose="020B0503020204020204" pitchFamily="34" charset="-122"/>
              </a:endParaRPr>
            </a:p>
          </p:txBody>
        </p:sp>
        <p:sp>
          <p:nvSpPr>
            <p:cNvPr id="8" name="MH_Other_2"/>
            <p:cNvSpPr/>
            <p:nvPr>
              <p:custDataLst>
                <p:tags r:id="rId2"/>
              </p:custDataLst>
            </p:nvPr>
          </p:nvSpPr>
          <p:spPr>
            <a:xfrm>
              <a:off x="6046789" y="1927225"/>
              <a:ext cx="604837" cy="1182688"/>
            </a:xfrm>
            <a:custGeom>
              <a:avLst/>
              <a:gdLst>
                <a:gd name="connsiteX0" fmla="*/ 2381 w 733425"/>
                <a:gd name="connsiteY0" fmla="*/ 0 h 1434603"/>
                <a:gd name="connsiteX1" fmla="*/ 733425 w 733425"/>
                <a:gd name="connsiteY1" fmla="*/ 383266 h 1434603"/>
                <a:gd name="connsiteX2" fmla="*/ 733425 w 733425"/>
                <a:gd name="connsiteY2" fmla="*/ 1434603 h 1434603"/>
                <a:gd name="connsiteX3" fmla="*/ 0 w 733425"/>
                <a:gd name="connsiteY3" fmla="*/ 1235868 h 1434603"/>
                <a:gd name="connsiteX4" fmla="*/ 2381 w 733425"/>
                <a:gd name="connsiteY4" fmla="*/ 0 h 1434603"/>
                <a:gd name="connsiteX0-1" fmla="*/ 105 w 735912"/>
                <a:gd name="connsiteY0-2" fmla="*/ 0 h 1436984"/>
                <a:gd name="connsiteX1-3" fmla="*/ 735912 w 735912"/>
                <a:gd name="connsiteY1-4" fmla="*/ 385647 h 1436984"/>
                <a:gd name="connsiteX2-5" fmla="*/ 735912 w 735912"/>
                <a:gd name="connsiteY2-6" fmla="*/ 1436984 h 1436984"/>
                <a:gd name="connsiteX3-7" fmla="*/ 2487 w 735912"/>
                <a:gd name="connsiteY3-8" fmla="*/ 1238249 h 1436984"/>
                <a:gd name="connsiteX4-9" fmla="*/ 105 w 735912"/>
                <a:gd name="connsiteY4-10" fmla="*/ 0 h 1436984"/>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35912" h="1436984">
                  <a:moveTo>
                    <a:pt x="105" y="0"/>
                  </a:moveTo>
                  <a:lnTo>
                    <a:pt x="735912" y="385647"/>
                  </a:lnTo>
                  <a:lnTo>
                    <a:pt x="735912" y="1436984"/>
                  </a:lnTo>
                  <a:lnTo>
                    <a:pt x="2487" y="1238249"/>
                  </a:lnTo>
                  <a:cubicBezTo>
                    <a:pt x="3281" y="826293"/>
                    <a:pt x="-689" y="411956"/>
                    <a:pt x="105" y="0"/>
                  </a:cubicBezTo>
                  <a:close/>
                </a:path>
              </a:pathLst>
            </a:cu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01</a:t>
              </a:r>
              <a:endParaRPr lang="zh-CN" altLang="en-US" sz="2800" dirty="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sp>
          <p:nvSpPr>
            <p:cNvPr id="9" name="MH_Other_3"/>
            <p:cNvSpPr/>
            <p:nvPr>
              <p:custDataLst>
                <p:tags r:id="rId3"/>
              </p:custDataLst>
            </p:nvPr>
          </p:nvSpPr>
          <p:spPr>
            <a:xfrm>
              <a:off x="6048375" y="2940050"/>
              <a:ext cx="603250" cy="1028700"/>
            </a:xfrm>
            <a:custGeom>
              <a:avLst/>
              <a:gdLst>
                <a:gd name="connsiteX0" fmla="*/ 0 w 733425"/>
                <a:gd name="connsiteY0" fmla="*/ 0 h 1250156"/>
                <a:gd name="connsiteX1" fmla="*/ 733425 w 733425"/>
                <a:gd name="connsiteY1" fmla="*/ 195262 h 1250156"/>
                <a:gd name="connsiteX2" fmla="*/ 733425 w 733425"/>
                <a:gd name="connsiteY2" fmla="*/ 1250156 h 1250156"/>
                <a:gd name="connsiteX3" fmla="*/ 0 w 733425"/>
                <a:gd name="connsiteY3" fmla="*/ 1245393 h 1250156"/>
                <a:gd name="connsiteX4" fmla="*/ 0 w 733425"/>
                <a:gd name="connsiteY4" fmla="*/ 0 h 1250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3425" h="1250156">
                  <a:moveTo>
                    <a:pt x="0" y="0"/>
                  </a:moveTo>
                  <a:lnTo>
                    <a:pt x="733425" y="195262"/>
                  </a:lnTo>
                  <a:lnTo>
                    <a:pt x="733425" y="1250156"/>
                  </a:lnTo>
                  <a:lnTo>
                    <a:pt x="0" y="1245393"/>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0">
                <a:solidFill>
                  <a:srgbClr val="FFFFFF"/>
                </a:solidFill>
                <a:latin typeface="微软雅黑" panose="020B0503020204020204" pitchFamily="34" charset="-122"/>
                <a:ea typeface="微软雅黑" panose="020B0503020204020204" pitchFamily="34" charset="-122"/>
              </a:endParaRPr>
            </a:p>
          </p:txBody>
        </p:sp>
        <p:sp>
          <p:nvSpPr>
            <p:cNvPr id="10" name="MH_Other_4"/>
            <p:cNvSpPr/>
            <p:nvPr>
              <p:custDataLst>
                <p:tags r:id="rId4"/>
              </p:custDataLst>
            </p:nvPr>
          </p:nvSpPr>
          <p:spPr>
            <a:xfrm>
              <a:off x="6048375" y="3965576"/>
              <a:ext cx="603250" cy="1020763"/>
            </a:xfrm>
            <a:custGeom>
              <a:avLst/>
              <a:gdLst>
                <a:gd name="connsiteX0" fmla="*/ 0 w 733425"/>
                <a:gd name="connsiteY0" fmla="*/ 0 h 1240631"/>
                <a:gd name="connsiteX1" fmla="*/ 733425 w 733425"/>
                <a:gd name="connsiteY1" fmla="*/ 2381 h 1240631"/>
                <a:gd name="connsiteX2" fmla="*/ 733425 w 733425"/>
                <a:gd name="connsiteY2" fmla="*/ 1047750 h 1240631"/>
                <a:gd name="connsiteX3" fmla="*/ 0 w 733425"/>
                <a:gd name="connsiteY3" fmla="*/ 1240631 h 1240631"/>
                <a:gd name="connsiteX4" fmla="*/ 0 w 733425"/>
                <a:gd name="connsiteY4" fmla="*/ 0 h 12406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3425" h="1240631">
                  <a:moveTo>
                    <a:pt x="0" y="0"/>
                  </a:moveTo>
                  <a:lnTo>
                    <a:pt x="733425" y="2381"/>
                  </a:lnTo>
                  <a:lnTo>
                    <a:pt x="733425" y="1047750"/>
                  </a:lnTo>
                  <a:lnTo>
                    <a:pt x="0" y="1240631"/>
                  </a:lnTo>
                  <a:lnTo>
                    <a:pt x="0" y="0"/>
                  </a:lnTo>
                  <a:close/>
                </a:path>
              </a:pathLst>
            </a:cu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03</a:t>
              </a:r>
              <a:endParaRPr lang="zh-CN" altLang="en-US" sz="280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sp>
          <p:nvSpPr>
            <p:cNvPr id="11" name="MH_Other_5"/>
            <p:cNvSpPr/>
            <p:nvPr>
              <p:custDataLst>
                <p:tags r:id="rId5"/>
              </p:custDataLst>
            </p:nvPr>
          </p:nvSpPr>
          <p:spPr>
            <a:xfrm>
              <a:off x="6043613" y="4822826"/>
              <a:ext cx="608012" cy="1184275"/>
            </a:xfrm>
            <a:custGeom>
              <a:avLst/>
              <a:gdLst>
                <a:gd name="connsiteX0" fmla="*/ 731044 w 731044"/>
                <a:gd name="connsiteY0" fmla="*/ 0 h 1438275"/>
                <a:gd name="connsiteX1" fmla="*/ 731044 w 731044"/>
                <a:gd name="connsiteY1" fmla="*/ 1057275 h 1438275"/>
                <a:gd name="connsiteX2" fmla="*/ 0 w 731044"/>
                <a:gd name="connsiteY2" fmla="*/ 1438275 h 1438275"/>
                <a:gd name="connsiteX3" fmla="*/ 0 w 731044"/>
                <a:gd name="connsiteY3" fmla="*/ 197644 h 1438275"/>
                <a:gd name="connsiteX4" fmla="*/ 731044 w 731044"/>
                <a:gd name="connsiteY4" fmla="*/ 0 h 1438275"/>
                <a:gd name="connsiteX0-1" fmla="*/ 738761 w 738761"/>
                <a:gd name="connsiteY0-2" fmla="*/ 0 h 1438275"/>
                <a:gd name="connsiteX1-3" fmla="*/ 738761 w 738761"/>
                <a:gd name="connsiteY1-4" fmla="*/ 1057275 h 1438275"/>
                <a:gd name="connsiteX2-5" fmla="*/ 7717 w 738761"/>
                <a:gd name="connsiteY2-6" fmla="*/ 1438275 h 1438275"/>
                <a:gd name="connsiteX3-7" fmla="*/ 0 w 738761"/>
                <a:gd name="connsiteY3-8" fmla="*/ 197645 h 1438275"/>
                <a:gd name="connsiteX4-9" fmla="*/ 738761 w 738761"/>
                <a:gd name="connsiteY4-10" fmla="*/ 0 h 143827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38761" h="1438275">
                  <a:moveTo>
                    <a:pt x="738761" y="0"/>
                  </a:moveTo>
                  <a:lnTo>
                    <a:pt x="738761" y="1057275"/>
                  </a:lnTo>
                  <a:lnTo>
                    <a:pt x="7717" y="1438275"/>
                  </a:lnTo>
                  <a:cubicBezTo>
                    <a:pt x="5145" y="1024732"/>
                    <a:pt x="2572" y="611188"/>
                    <a:pt x="0" y="197645"/>
                  </a:cubicBezTo>
                  <a:lnTo>
                    <a:pt x="738761"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0">
                <a:solidFill>
                  <a:srgbClr val="FFFFFF"/>
                </a:solidFill>
                <a:latin typeface="微软雅黑" panose="020B0503020204020204" pitchFamily="34" charset="-122"/>
                <a:ea typeface="微软雅黑" panose="020B0503020204020204" pitchFamily="34" charset="-122"/>
              </a:endParaRPr>
            </a:p>
          </p:txBody>
        </p:sp>
        <p:sp>
          <p:nvSpPr>
            <p:cNvPr id="12" name="MH_Other_6"/>
            <p:cNvSpPr/>
            <p:nvPr>
              <p:custDataLst>
                <p:tags r:id="rId6"/>
              </p:custDataLst>
            </p:nvPr>
          </p:nvSpPr>
          <p:spPr>
            <a:xfrm flipH="1">
              <a:off x="5443538" y="1928813"/>
              <a:ext cx="603250" cy="1181100"/>
            </a:xfrm>
            <a:custGeom>
              <a:avLst/>
              <a:gdLst>
                <a:gd name="connsiteX0" fmla="*/ 2381 w 733425"/>
                <a:gd name="connsiteY0" fmla="*/ 0 h 1434603"/>
                <a:gd name="connsiteX1" fmla="*/ 733425 w 733425"/>
                <a:gd name="connsiteY1" fmla="*/ 383266 h 1434603"/>
                <a:gd name="connsiteX2" fmla="*/ 733425 w 733425"/>
                <a:gd name="connsiteY2" fmla="*/ 1434603 h 1434603"/>
                <a:gd name="connsiteX3" fmla="*/ 0 w 733425"/>
                <a:gd name="connsiteY3" fmla="*/ 1235868 h 1434603"/>
                <a:gd name="connsiteX4" fmla="*/ 2381 w 733425"/>
                <a:gd name="connsiteY4" fmla="*/ 0 h 1434603"/>
                <a:gd name="connsiteX0-1" fmla="*/ 229 w 733654"/>
                <a:gd name="connsiteY0-2" fmla="*/ 0 h 1434603"/>
                <a:gd name="connsiteX1-3" fmla="*/ 733654 w 733654"/>
                <a:gd name="connsiteY1-4" fmla="*/ 383266 h 1434603"/>
                <a:gd name="connsiteX2-5" fmla="*/ 733654 w 733654"/>
                <a:gd name="connsiteY2-6" fmla="*/ 1434603 h 1434603"/>
                <a:gd name="connsiteX3-7" fmla="*/ 229 w 733654"/>
                <a:gd name="connsiteY3-8" fmla="*/ 1235868 h 1434603"/>
                <a:gd name="connsiteX4-9" fmla="*/ 229 w 733654"/>
                <a:gd name="connsiteY4-10" fmla="*/ 0 h 1434603"/>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33654" h="1434603">
                  <a:moveTo>
                    <a:pt x="229" y="0"/>
                  </a:moveTo>
                  <a:lnTo>
                    <a:pt x="733654" y="383266"/>
                  </a:lnTo>
                  <a:lnTo>
                    <a:pt x="733654" y="1434603"/>
                  </a:lnTo>
                  <a:lnTo>
                    <a:pt x="229" y="1235868"/>
                  </a:lnTo>
                  <a:cubicBezTo>
                    <a:pt x="1023" y="823912"/>
                    <a:pt x="-565" y="411956"/>
                    <a:pt x="229" y="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0">
                <a:solidFill>
                  <a:srgbClr val="FFFFFF"/>
                </a:solidFill>
                <a:latin typeface="微软雅黑" panose="020B0503020204020204" pitchFamily="34" charset="-122"/>
                <a:ea typeface="微软雅黑" panose="020B0503020204020204" pitchFamily="34" charset="-122"/>
              </a:endParaRPr>
            </a:p>
          </p:txBody>
        </p:sp>
        <p:sp>
          <p:nvSpPr>
            <p:cNvPr id="13" name="MH_Other_7"/>
            <p:cNvSpPr/>
            <p:nvPr>
              <p:custDataLst>
                <p:tags r:id="rId7"/>
              </p:custDataLst>
            </p:nvPr>
          </p:nvSpPr>
          <p:spPr>
            <a:xfrm flipH="1">
              <a:off x="5443538" y="2940050"/>
              <a:ext cx="603250" cy="1028700"/>
            </a:xfrm>
            <a:custGeom>
              <a:avLst/>
              <a:gdLst>
                <a:gd name="connsiteX0" fmla="*/ 0 w 733425"/>
                <a:gd name="connsiteY0" fmla="*/ 0 h 1250156"/>
                <a:gd name="connsiteX1" fmla="*/ 733425 w 733425"/>
                <a:gd name="connsiteY1" fmla="*/ 195262 h 1250156"/>
                <a:gd name="connsiteX2" fmla="*/ 733425 w 733425"/>
                <a:gd name="connsiteY2" fmla="*/ 1250156 h 1250156"/>
                <a:gd name="connsiteX3" fmla="*/ 0 w 733425"/>
                <a:gd name="connsiteY3" fmla="*/ 1245393 h 1250156"/>
                <a:gd name="connsiteX4" fmla="*/ 0 w 733425"/>
                <a:gd name="connsiteY4" fmla="*/ 0 h 12501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3425" h="1250156">
                  <a:moveTo>
                    <a:pt x="0" y="0"/>
                  </a:moveTo>
                  <a:lnTo>
                    <a:pt x="733425" y="195262"/>
                  </a:lnTo>
                  <a:lnTo>
                    <a:pt x="733425" y="1250156"/>
                  </a:lnTo>
                  <a:lnTo>
                    <a:pt x="0" y="1245393"/>
                  </a:lnTo>
                  <a:lnTo>
                    <a:pt x="0" y="0"/>
                  </a:lnTo>
                  <a:close/>
                </a:path>
              </a:pathLst>
            </a:cu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02</a:t>
              </a:r>
              <a:endParaRPr lang="zh-CN" altLang="en-US" sz="280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sp>
          <p:nvSpPr>
            <p:cNvPr id="14" name="MH_Other_8"/>
            <p:cNvSpPr/>
            <p:nvPr>
              <p:custDataLst>
                <p:tags r:id="rId8"/>
              </p:custDataLst>
            </p:nvPr>
          </p:nvSpPr>
          <p:spPr>
            <a:xfrm flipH="1">
              <a:off x="5443538" y="3965576"/>
              <a:ext cx="603250" cy="1020763"/>
            </a:xfrm>
            <a:custGeom>
              <a:avLst/>
              <a:gdLst>
                <a:gd name="connsiteX0" fmla="*/ 0 w 733425"/>
                <a:gd name="connsiteY0" fmla="*/ 0 h 1240631"/>
                <a:gd name="connsiteX1" fmla="*/ 733425 w 733425"/>
                <a:gd name="connsiteY1" fmla="*/ 2381 h 1240631"/>
                <a:gd name="connsiteX2" fmla="*/ 733425 w 733425"/>
                <a:gd name="connsiteY2" fmla="*/ 1047750 h 1240631"/>
                <a:gd name="connsiteX3" fmla="*/ 0 w 733425"/>
                <a:gd name="connsiteY3" fmla="*/ 1240631 h 1240631"/>
                <a:gd name="connsiteX4" fmla="*/ 0 w 733425"/>
                <a:gd name="connsiteY4" fmla="*/ 0 h 124063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3425" h="1240631">
                  <a:moveTo>
                    <a:pt x="0" y="0"/>
                  </a:moveTo>
                  <a:lnTo>
                    <a:pt x="733425" y="2381"/>
                  </a:lnTo>
                  <a:lnTo>
                    <a:pt x="733425" y="1047750"/>
                  </a:lnTo>
                  <a:lnTo>
                    <a:pt x="0" y="1240631"/>
                  </a:lnTo>
                  <a:lnTo>
                    <a:pt x="0"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000">
                <a:solidFill>
                  <a:srgbClr val="FFFFFF"/>
                </a:solidFill>
                <a:latin typeface="微软雅黑" panose="020B0503020204020204" pitchFamily="34" charset="-122"/>
                <a:ea typeface="微软雅黑" panose="020B0503020204020204" pitchFamily="34" charset="-122"/>
              </a:endParaRPr>
            </a:p>
          </p:txBody>
        </p:sp>
        <p:sp>
          <p:nvSpPr>
            <p:cNvPr id="15" name="MH_Other_9"/>
            <p:cNvSpPr/>
            <p:nvPr>
              <p:custDataLst>
                <p:tags r:id="rId9"/>
              </p:custDataLst>
            </p:nvPr>
          </p:nvSpPr>
          <p:spPr>
            <a:xfrm flipH="1">
              <a:off x="5443538" y="4822826"/>
              <a:ext cx="608012" cy="1184275"/>
            </a:xfrm>
            <a:custGeom>
              <a:avLst/>
              <a:gdLst>
                <a:gd name="connsiteX0" fmla="*/ 731044 w 731044"/>
                <a:gd name="connsiteY0" fmla="*/ 0 h 1438275"/>
                <a:gd name="connsiteX1" fmla="*/ 731044 w 731044"/>
                <a:gd name="connsiteY1" fmla="*/ 1057275 h 1438275"/>
                <a:gd name="connsiteX2" fmla="*/ 0 w 731044"/>
                <a:gd name="connsiteY2" fmla="*/ 1438275 h 1438275"/>
                <a:gd name="connsiteX3" fmla="*/ 0 w 731044"/>
                <a:gd name="connsiteY3" fmla="*/ 197644 h 1438275"/>
                <a:gd name="connsiteX4" fmla="*/ 731044 w 731044"/>
                <a:gd name="connsiteY4" fmla="*/ 0 h 1438275"/>
                <a:gd name="connsiteX0-1" fmla="*/ 738761 w 738761"/>
                <a:gd name="connsiteY0-2" fmla="*/ 0 h 1438275"/>
                <a:gd name="connsiteX1-3" fmla="*/ 738761 w 738761"/>
                <a:gd name="connsiteY1-4" fmla="*/ 1057275 h 1438275"/>
                <a:gd name="connsiteX2-5" fmla="*/ 7717 w 738761"/>
                <a:gd name="connsiteY2-6" fmla="*/ 1438275 h 1438275"/>
                <a:gd name="connsiteX3-7" fmla="*/ 0 w 738761"/>
                <a:gd name="connsiteY3-8" fmla="*/ 189928 h 1438275"/>
                <a:gd name="connsiteX4-9" fmla="*/ 738761 w 738761"/>
                <a:gd name="connsiteY4-10" fmla="*/ 0 h 1438275"/>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738761" h="1438275">
                  <a:moveTo>
                    <a:pt x="738761" y="0"/>
                  </a:moveTo>
                  <a:lnTo>
                    <a:pt x="738761" y="1057275"/>
                  </a:lnTo>
                  <a:lnTo>
                    <a:pt x="7717" y="1438275"/>
                  </a:lnTo>
                  <a:cubicBezTo>
                    <a:pt x="5145" y="1022159"/>
                    <a:pt x="2572" y="606044"/>
                    <a:pt x="0" y="189928"/>
                  </a:cubicBezTo>
                  <a:lnTo>
                    <a:pt x="738761" y="0"/>
                  </a:lnTo>
                  <a:close/>
                </a:path>
              </a:pathLst>
            </a:cu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US" altLang="zh-CN" sz="2800">
                  <a:solidFill>
                    <a:srgbClr val="FFFFFF"/>
                  </a:solidFill>
                  <a:latin typeface="Impact" panose="020B0806030902050204" pitchFamily="34" charset="0"/>
                  <a:ea typeface="Arial Unicode MS" panose="020B0604020202020204" pitchFamily="34" charset="-122"/>
                  <a:cs typeface="Arial Unicode MS" panose="020B0604020202020204" pitchFamily="34" charset="-122"/>
                </a:rPr>
                <a:t>04</a:t>
              </a:r>
              <a:endParaRPr lang="zh-CN" altLang="en-US" sz="2800">
                <a:solidFill>
                  <a:srgbClr val="FFFFFF"/>
                </a:solidFill>
                <a:latin typeface="Impact" panose="020B0806030902050204" pitchFamily="34" charset="0"/>
                <a:ea typeface="Arial Unicode MS" panose="020B0604020202020204" pitchFamily="34" charset="-122"/>
                <a:cs typeface="Arial Unicode MS" panose="020B0604020202020204" pitchFamily="34" charset="-122"/>
              </a:endParaRPr>
            </a:p>
          </p:txBody>
        </p:sp>
        <p:sp>
          <p:nvSpPr>
            <p:cNvPr id="16" name="MH_Other_10"/>
            <p:cNvSpPr/>
            <p:nvPr>
              <p:custDataLst>
                <p:tags r:id="rId10"/>
              </p:custDataLst>
            </p:nvPr>
          </p:nvSpPr>
          <p:spPr>
            <a:xfrm>
              <a:off x="6569075" y="2438400"/>
              <a:ext cx="838200" cy="419100"/>
            </a:xfrm>
            <a:custGeom>
              <a:avLst/>
              <a:gdLst>
                <a:gd name="connsiteX0" fmla="*/ 0 w 838200"/>
                <a:gd name="connsiteY0" fmla="*/ 419100 h 419100"/>
                <a:gd name="connsiteX1" fmla="*/ 419100 w 838200"/>
                <a:gd name="connsiteY1" fmla="*/ 0 h 419100"/>
                <a:gd name="connsiteX2" fmla="*/ 838200 w 838200"/>
                <a:gd name="connsiteY2" fmla="*/ 0 h 419100"/>
              </a:gdLst>
              <a:ahLst/>
              <a:cxnLst>
                <a:cxn ang="0">
                  <a:pos x="connsiteX0" y="connsiteY0"/>
                </a:cxn>
                <a:cxn ang="0">
                  <a:pos x="connsiteX1" y="connsiteY1"/>
                </a:cxn>
                <a:cxn ang="0">
                  <a:pos x="connsiteX2" y="connsiteY2"/>
                </a:cxn>
              </a:cxnLst>
              <a:rect l="l" t="t" r="r" b="b"/>
              <a:pathLst>
                <a:path w="838200" h="419100">
                  <a:moveTo>
                    <a:pt x="0" y="419100"/>
                  </a:moveTo>
                  <a:lnTo>
                    <a:pt x="419100" y="0"/>
                  </a:lnTo>
                  <a:lnTo>
                    <a:pt x="838200" y="0"/>
                  </a:lnTo>
                </a:path>
              </a:pathLst>
            </a:custGeom>
            <a:noFill/>
            <a:ln>
              <a:solidFill>
                <a:srgbClr val="B2B2B2"/>
              </a:solidFill>
              <a:prstDash val="dash"/>
              <a:tailEnd w="sm"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7" name="MH_Other_11"/>
            <p:cNvSpPr/>
            <p:nvPr>
              <p:custDataLst>
                <p:tags r:id="rId11"/>
              </p:custDataLst>
            </p:nvPr>
          </p:nvSpPr>
          <p:spPr>
            <a:xfrm>
              <a:off x="6569075" y="4289425"/>
              <a:ext cx="838200" cy="419100"/>
            </a:xfrm>
            <a:custGeom>
              <a:avLst/>
              <a:gdLst>
                <a:gd name="connsiteX0" fmla="*/ 0 w 838200"/>
                <a:gd name="connsiteY0" fmla="*/ 419100 h 419100"/>
                <a:gd name="connsiteX1" fmla="*/ 419100 w 838200"/>
                <a:gd name="connsiteY1" fmla="*/ 0 h 419100"/>
                <a:gd name="connsiteX2" fmla="*/ 838200 w 838200"/>
                <a:gd name="connsiteY2" fmla="*/ 0 h 419100"/>
              </a:gdLst>
              <a:ahLst/>
              <a:cxnLst>
                <a:cxn ang="0">
                  <a:pos x="connsiteX0" y="connsiteY0"/>
                </a:cxn>
                <a:cxn ang="0">
                  <a:pos x="connsiteX1" y="connsiteY1"/>
                </a:cxn>
                <a:cxn ang="0">
                  <a:pos x="connsiteX2" y="connsiteY2"/>
                </a:cxn>
              </a:cxnLst>
              <a:rect l="l" t="t" r="r" b="b"/>
              <a:pathLst>
                <a:path w="838200" h="419100">
                  <a:moveTo>
                    <a:pt x="0" y="419100"/>
                  </a:moveTo>
                  <a:lnTo>
                    <a:pt x="419100" y="0"/>
                  </a:lnTo>
                  <a:lnTo>
                    <a:pt x="838200" y="0"/>
                  </a:lnTo>
                </a:path>
              </a:pathLst>
            </a:custGeom>
            <a:noFill/>
            <a:ln>
              <a:solidFill>
                <a:srgbClr val="B2B2B2"/>
              </a:solidFill>
              <a:prstDash val="dash"/>
              <a:tailEnd w="sm"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8" name="MH_Other_12"/>
            <p:cNvSpPr/>
            <p:nvPr>
              <p:custDataLst>
                <p:tags r:id="rId12"/>
              </p:custDataLst>
            </p:nvPr>
          </p:nvSpPr>
          <p:spPr>
            <a:xfrm flipH="1">
              <a:off x="4692650" y="3330575"/>
              <a:ext cx="838200" cy="419100"/>
            </a:xfrm>
            <a:custGeom>
              <a:avLst/>
              <a:gdLst>
                <a:gd name="connsiteX0" fmla="*/ 0 w 838200"/>
                <a:gd name="connsiteY0" fmla="*/ 419100 h 419100"/>
                <a:gd name="connsiteX1" fmla="*/ 419100 w 838200"/>
                <a:gd name="connsiteY1" fmla="*/ 0 h 419100"/>
                <a:gd name="connsiteX2" fmla="*/ 838200 w 838200"/>
                <a:gd name="connsiteY2" fmla="*/ 0 h 419100"/>
              </a:gdLst>
              <a:ahLst/>
              <a:cxnLst>
                <a:cxn ang="0">
                  <a:pos x="connsiteX0" y="connsiteY0"/>
                </a:cxn>
                <a:cxn ang="0">
                  <a:pos x="connsiteX1" y="connsiteY1"/>
                </a:cxn>
                <a:cxn ang="0">
                  <a:pos x="connsiteX2" y="connsiteY2"/>
                </a:cxn>
              </a:cxnLst>
              <a:rect l="l" t="t" r="r" b="b"/>
              <a:pathLst>
                <a:path w="838200" h="419100">
                  <a:moveTo>
                    <a:pt x="0" y="419100"/>
                  </a:moveTo>
                  <a:lnTo>
                    <a:pt x="419100" y="0"/>
                  </a:lnTo>
                  <a:lnTo>
                    <a:pt x="838200" y="0"/>
                  </a:lnTo>
                </a:path>
              </a:pathLst>
            </a:custGeom>
            <a:noFill/>
            <a:ln>
              <a:solidFill>
                <a:srgbClr val="B2B2B2"/>
              </a:solidFill>
              <a:prstDash val="dash"/>
              <a:tailEnd w="sm"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sp>
          <p:nvSpPr>
            <p:cNvPr id="19" name="MH_Other_13"/>
            <p:cNvSpPr/>
            <p:nvPr>
              <p:custDataLst>
                <p:tags r:id="rId13"/>
              </p:custDataLst>
            </p:nvPr>
          </p:nvSpPr>
          <p:spPr>
            <a:xfrm flipH="1">
              <a:off x="4692650" y="5180013"/>
              <a:ext cx="838200" cy="419100"/>
            </a:xfrm>
            <a:custGeom>
              <a:avLst/>
              <a:gdLst>
                <a:gd name="connsiteX0" fmla="*/ 0 w 838200"/>
                <a:gd name="connsiteY0" fmla="*/ 419100 h 419100"/>
                <a:gd name="connsiteX1" fmla="*/ 419100 w 838200"/>
                <a:gd name="connsiteY1" fmla="*/ 0 h 419100"/>
                <a:gd name="connsiteX2" fmla="*/ 838200 w 838200"/>
                <a:gd name="connsiteY2" fmla="*/ 0 h 419100"/>
              </a:gdLst>
              <a:ahLst/>
              <a:cxnLst>
                <a:cxn ang="0">
                  <a:pos x="connsiteX0" y="connsiteY0"/>
                </a:cxn>
                <a:cxn ang="0">
                  <a:pos x="connsiteX1" y="connsiteY1"/>
                </a:cxn>
                <a:cxn ang="0">
                  <a:pos x="connsiteX2" y="connsiteY2"/>
                </a:cxn>
              </a:cxnLst>
              <a:rect l="l" t="t" r="r" b="b"/>
              <a:pathLst>
                <a:path w="838200" h="419100">
                  <a:moveTo>
                    <a:pt x="0" y="419100"/>
                  </a:moveTo>
                  <a:lnTo>
                    <a:pt x="419100" y="0"/>
                  </a:lnTo>
                  <a:lnTo>
                    <a:pt x="838200" y="0"/>
                  </a:lnTo>
                </a:path>
              </a:pathLst>
            </a:custGeom>
            <a:noFill/>
            <a:ln>
              <a:solidFill>
                <a:srgbClr val="B2B2B2"/>
              </a:solidFill>
              <a:prstDash val="dash"/>
              <a:tailEnd w="sm" len="lg"/>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a:p>
          </p:txBody>
        </p:sp>
      </p:grpSp>
      <p:sp>
        <p:nvSpPr>
          <p:cNvPr id="20" name="矩形 19"/>
          <p:cNvSpPr/>
          <p:nvPr/>
        </p:nvSpPr>
        <p:spPr>
          <a:xfrm>
            <a:off x="4296000" y="0"/>
            <a:ext cx="3600000" cy="189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4390245" y="189716"/>
            <a:ext cx="3411511" cy="814146"/>
            <a:chOff x="4390245" y="189716"/>
            <a:chExt cx="3411511" cy="814146"/>
          </a:xfrm>
        </p:grpSpPr>
        <p:sp>
          <p:nvSpPr>
            <p:cNvPr id="2" name="矩形 1"/>
            <p:cNvSpPr/>
            <p:nvPr/>
          </p:nvSpPr>
          <p:spPr>
            <a:xfrm>
              <a:off x="4390245" y="189716"/>
              <a:ext cx="3411511" cy="584775"/>
            </a:xfrm>
            <a:prstGeom prst="rect">
              <a:avLst/>
            </a:prstGeom>
          </p:spPr>
          <p:txBody>
            <a:bodyPr wrap="none">
              <a:spAutoFit/>
            </a:bodyPr>
            <a:lstStyle/>
            <a:p>
              <a:r>
                <a:rPr lang="en-US" altLang="zh-CN" sz="3200" dirty="0">
                  <a:latin typeface="迷你简汉真广标" panose="02010609000101010101" pitchFamily="49" charset="-122"/>
                  <a:ea typeface="迷你简汉真广标" panose="02010609000101010101" pitchFamily="49" charset="-122"/>
                </a:rPr>
                <a:t>ADD TITLE HERE</a:t>
              </a:r>
              <a:endParaRPr lang="zh-CN" altLang="en-US" sz="3200" dirty="0">
                <a:latin typeface="迷你简汉真广标" panose="02010609000101010101" pitchFamily="49" charset="-122"/>
                <a:ea typeface="迷你简汉真广标" panose="02010609000101010101" pitchFamily="49" charset="-122"/>
              </a:endParaRPr>
            </a:p>
          </p:txBody>
        </p:sp>
        <p:sp>
          <p:nvSpPr>
            <p:cNvPr id="25" name="矩形 24"/>
            <p:cNvSpPr/>
            <p:nvPr/>
          </p:nvSpPr>
          <p:spPr>
            <a:xfrm>
              <a:off x="4538523" y="696085"/>
              <a:ext cx="3114955" cy="307777"/>
            </a:xfrm>
            <a:prstGeom prst="rect">
              <a:avLst/>
            </a:prstGeom>
          </p:spPr>
          <p:txBody>
            <a:bodyPr wrap="none">
              <a:spAutoFit/>
            </a:bodyPr>
            <a:lstStyle/>
            <a:p>
              <a:r>
                <a:rPr lang="zh-CN" altLang="en-US" sz="1400" dirty="0">
                  <a:latin typeface="造字工房悦黑体验版纤细体" pitchFamily="50" charset="-122"/>
                  <a:ea typeface="造字工房悦黑体验版纤细体" pitchFamily="50" charset="-122"/>
                </a:rPr>
                <a:t>copy or write your text and paste it here</a:t>
              </a:r>
              <a:endParaRPr lang="zh-CN" altLang="en-US" sz="1400" dirty="0">
                <a:latin typeface="造字工房悦黑体验版纤细体" pitchFamily="50" charset="-122"/>
                <a:ea typeface="造字工房悦黑体验版纤细体" pitchFamily="50" charset="-122"/>
              </a:endParaRPr>
            </a:p>
          </p:txBody>
        </p:sp>
      </p:grpSp>
      <p:sp>
        <p:nvSpPr>
          <p:cNvPr id="26" name="矩形 25"/>
          <p:cNvSpPr/>
          <p:nvPr/>
        </p:nvSpPr>
        <p:spPr>
          <a:xfrm>
            <a:off x="1407516" y="3107553"/>
            <a:ext cx="2435543" cy="738664"/>
          </a:xfrm>
          <a:prstGeom prst="rect">
            <a:avLst/>
          </a:prstGeom>
        </p:spPr>
        <p:txBody>
          <a:bodyPr wrap="square">
            <a:spAutoFit/>
          </a:bodyPr>
          <a:lstStyle/>
          <a:p>
            <a:r>
              <a:rPr lang="en-US" altLang="zh-CN" sz="1400" dirty="0">
                <a:latin typeface="造字工房悦黑体验版纤细体" pitchFamily="50" charset="-122"/>
                <a:ea typeface="造字工房悦黑体验版纤细体" pitchFamily="50" charset="-122"/>
              </a:rPr>
              <a:t>Add Your Text </a:t>
            </a:r>
            <a:r>
              <a:rPr lang="en-US" altLang="zh-CN" sz="1400" dirty="0" err="1">
                <a:latin typeface="造字工房悦黑体验版纤细体" pitchFamily="50" charset="-122"/>
                <a:ea typeface="造字工房悦黑体验版纤细体" pitchFamily="50" charset="-122"/>
              </a:rPr>
              <a:t>Here.Your</a:t>
            </a:r>
            <a:r>
              <a:rPr lang="en-US" altLang="zh-CN" sz="1400" dirty="0">
                <a:latin typeface="造字工房悦黑体验版纤细体" pitchFamily="50" charset="-122"/>
                <a:ea typeface="造字工房悦黑体验版纤细体" pitchFamily="50" charset="-122"/>
              </a:rPr>
              <a:t> text and paste it </a:t>
            </a:r>
            <a:r>
              <a:rPr lang="en-US" altLang="zh-CN" sz="1400" dirty="0" err="1">
                <a:latin typeface="造字工房悦黑体验版纤细体" pitchFamily="50" charset="-122"/>
                <a:ea typeface="造字工房悦黑体验版纤细体" pitchFamily="50" charset="-122"/>
              </a:rPr>
              <a:t>here.Text</a:t>
            </a:r>
            <a:r>
              <a:rPr lang="en-US" altLang="zh-CN" sz="1400" dirty="0">
                <a:latin typeface="造字工房悦黑体验版纤细体" pitchFamily="50" charset="-122"/>
                <a:ea typeface="造字工房悦黑体验版纤细体" pitchFamily="50" charset="-122"/>
              </a:rPr>
              <a:t> or Copy Your text and paste it here</a:t>
            </a:r>
            <a:endParaRPr lang="zh-CN" altLang="en-US" sz="1400" dirty="0">
              <a:latin typeface="造字工房悦黑体验版纤细体" pitchFamily="50" charset="-122"/>
              <a:ea typeface="造字工房悦黑体验版纤细体" pitchFamily="50" charset="-122"/>
            </a:endParaRPr>
          </a:p>
        </p:txBody>
      </p:sp>
      <p:sp>
        <p:nvSpPr>
          <p:cNvPr id="27" name="矩形 26"/>
          <p:cNvSpPr/>
          <p:nvPr/>
        </p:nvSpPr>
        <p:spPr>
          <a:xfrm>
            <a:off x="1407516" y="4430427"/>
            <a:ext cx="2435543" cy="738664"/>
          </a:xfrm>
          <a:prstGeom prst="rect">
            <a:avLst/>
          </a:prstGeom>
        </p:spPr>
        <p:txBody>
          <a:bodyPr wrap="square">
            <a:spAutoFit/>
          </a:bodyPr>
          <a:lstStyle/>
          <a:p>
            <a:r>
              <a:rPr lang="en-US" altLang="zh-CN" sz="1400" dirty="0">
                <a:latin typeface="造字工房悦黑体验版纤细体" pitchFamily="50" charset="-122"/>
                <a:ea typeface="造字工房悦黑体验版纤细体" pitchFamily="50" charset="-122"/>
              </a:rPr>
              <a:t>Add Your Text </a:t>
            </a:r>
            <a:r>
              <a:rPr lang="en-US" altLang="zh-CN" sz="1400" dirty="0" err="1">
                <a:latin typeface="造字工房悦黑体验版纤细体" pitchFamily="50" charset="-122"/>
                <a:ea typeface="造字工房悦黑体验版纤细体" pitchFamily="50" charset="-122"/>
              </a:rPr>
              <a:t>Here.Your</a:t>
            </a:r>
            <a:r>
              <a:rPr lang="en-US" altLang="zh-CN" sz="1400" dirty="0">
                <a:latin typeface="造字工房悦黑体验版纤细体" pitchFamily="50" charset="-122"/>
                <a:ea typeface="造字工房悦黑体验版纤细体" pitchFamily="50" charset="-122"/>
              </a:rPr>
              <a:t> text and paste it </a:t>
            </a:r>
            <a:r>
              <a:rPr lang="en-US" altLang="zh-CN" sz="1400" dirty="0" err="1">
                <a:latin typeface="造字工房悦黑体验版纤细体" pitchFamily="50" charset="-122"/>
                <a:ea typeface="造字工房悦黑体验版纤细体" pitchFamily="50" charset="-122"/>
              </a:rPr>
              <a:t>here.Text</a:t>
            </a:r>
            <a:r>
              <a:rPr lang="en-US" altLang="zh-CN" sz="1400" dirty="0">
                <a:latin typeface="造字工房悦黑体验版纤细体" pitchFamily="50" charset="-122"/>
                <a:ea typeface="造字工房悦黑体验版纤细体" pitchFamily="50" charset="-122"/>
              </a:rPr>
              <a:t> or Copy Your text and paste it here</a:t>
            </a:r>
            <a:endParaRPr lang="zh-CN" altLang="en-US" sz="1400" dirty="0">
              <a:latin typeface="造字工房悦黑体验版纤细体" pitchFamily="50" charset="-122"/>
              <a:ea typeface="造字工房悦黑体验版纤细体" pitchFamily="50" charset="-122"/>
            </a:endParaRPr>
          </a:p>
        </p:txBody>
      </p:sp>
      <p:sp>
        <p:nvSpPr>
          <p:cNvPr id="28" name="矩形 27"/>
          <p:cNvSpPr/>
          <p:nvPr/>
        </p:nvSpPr>
        <p:spPr>
          <a:xfrm>
            <a:off x="8390368" y="2511065"/>
            <a:ext cx="2435543" cy="738664"/>
          </a:xfrm>
          <a:prstGeom prst="rect">
            <a:avLst/>
          </a:prstGeom>
        </p:spPr>
        <p:txBody>
          <a:bodyPr wrap="square">
            <a:spAutoFit/>
          </a:bodyPr>
          <a:lstStyle/>
          <a:p>
            <a:r>
              <a:rPr lang="en-US" altLang="zh-CN" sz="1400" dirty="0">
                <a:latin typeface="造字工房悦黑体验版纤细体" pitchFamily="50" charset="-122"/>
                <a:ea typeface="造字工房悦黑体验版纤细体" pitchFamily="50" charset="-122"/>
              </a:rPr>
              <a:t>Add Your Text </a:t>
            </a:r>
            <a:r>
              <a:rPr lang="en-US" altLang="zh-CN" sz="1400" dirty="0" err="1">
                <a:latin typeface="造字工房悦黑体验版纤细体" pitchFamily="50" charset="-122"/>
                <a:ea typeface="造字工房悦黑体验版纤细体" pitchFamily="50" charset="-122"/>
              </a:rPr>
              <a:t>Here.Your</a:t>
            </a:r>
            <a:r>
              <a:rPr lang="en-US" altLang="zh-CN" sz="1400" dirty="0">
                <a:latin typeface="造字工房悦黑体验版纤细体" pitchFamily="50" charset="-122"/>
                <a:ea typeface="造字工房悦黑体验版纤细体" pitchFamily="50" charset="-122"/>
              </a:rPr>
              <a:t> text and paste it </a:t>
            </a:r>
            <a:r>
              <a:rPr lang="en-US" altLang="zh-CN" sz="1400" dirty="0" err="1">
                <a:latin typeface="造字工房悦黑体验版纤细体" pitchFamily="50" charset="-122"/>
                <a:ea typeface="造字工房悦黑体验版纤细体" pitchFamily="50" charset="-122"/>
              </a:rPr>
              <a:t>here.Text</a:t>
            </a:r>
            <a:r>
              <a:rPr lang="en-US" altLang="zh-CN" sz="1400" dirty="0">
                <a:latin typeface="造字工房悦黑体验版纤细体" pitchFamily="50" charset="-122"/>
                <a:ea typeface="造字工房悦黑体验版纤细体" pitchFamily="50" charset="-122"/>
              </a:rPr>
              <a:t> or Copy Your text and paste it here</a:t>
            </a:r>
            <a:endParaRPr lang="zh-CN" altLang="en-US" sz="1400" dirty="0">
              <a:latin typeface="造字工房悦黑体验版纤细体" pitchFamily="50" charset="-122"/>
              <a:ea typeface="造字工房悦黑体验版纤细体" pitchFamily="50" charset="-122"/>
            </a:endParaRPr>
          </a:p>
        </p:txBody>
      </p:sp>
      <p:sp>
        <p:nvSpPr>
          <p:cNvPr id="29" name="矩形 28"/>
          <p:cNvSpPr/>
          <p:nvPr/>
        </p:nvSpPr>
        <p:spPr>
          <a:xfrm>
            <a:off x="8390368" y="3745617"/>
            <a:ext cx="2435543" cy="738664"/>
          </a:xfrm>
          <a:prstGeom prst="rect">
            <a:avLst/>
          </a:prstGeom>
        </p:spPr>
        <p:txBody>
          <a:bodyPr wrap="square">
            <a:spAutoFit/>
          </a:bodyPr>
          <a:lstStyle/>
          <a:p>
            <a:r>
              <a:rPr lang="en-US" altLang="zh-CN" sz="1400" dirty="0">
                <a:latin typeface="造字工房悦黑体验版纤细体" pitchFamily="50" charset="-122"/>
                <a:ea typeface="造字工房悦黑体验版纤细体" pitchFamily="50" charset="-122"/>
              </a:rPr>
              <a:t>Add Your Text </a:t>
            </a:r>
            <a:r>
              <a:rPr lang="en-US" altLang="zh-CN" sz="1400" dirty="0" err="1">
                <a:latin typeface="造字工房悦黑体验版纤细体" pitchFamily="50" charset="-122"/>
                <a:ea typeface="造字工房悦黑体验版纤细体" pitchFamily="50" charset="-122"/>
              </a:rPr>
              <a:t>Here.Your</a:t>
            </a:r>
            <a:r>
              <a:rPr lang="en-US" altLang="zh-CN" sz="1400" dirty="0">
                <a:latin typeface="造字工房悦黑体验版纤细体" pitchFamily="50" charset="-122"/>
                <a:ea typeface="造字工房悦黑体验版纤细体" pitchFamily="50" charset="-122"/>
              </a:rPr>
              <a:t> text and paste it </a:t>
            </a:r>
            <a:r>
              <a:rPr lang="en-US" altLang="zh-CN" sz="1400" dirty="0" err="1">
                <a:latin typeface="造字工房悦黑体验版纤细体" pitchFamily="50" charset="-122"/>
                <a:ea typeface="造字工房悦黑体验版纤细体" pitchFamily="50" charset="-122"/>
              </a:rPr>
              <a:t>here.Text</a:t>
            </a:r>
            <a:r>
              <a:rPr lang="en-US" altLang="zh-CN" sz="1400" dirty="0">
                <a:latin typeface="造字工房悦黑体验版纤细体" pitchFamily="50" charset="-122"/>
                <a:ea typeface="造字工房悦黑体验版纤细体" pitchFamily="50" charset="-122"/>
              </a:rPr>
              <a:t> or Copy Your text and paste it here</a:t>
            </a:r>
            <a:endParaRPr lang="zh-CN" altLang="en-US" sz="1400" dirty="0">
              <a:latin typeface="造字工房悦黑体验版纤细体" pitchFamily="50" charset="-122"/>
              <a:ea typeface="造字工房悦黑体验版纤细体" pitchFamily="50" charset="-122"/>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1393036" y="1924734"/>
            <a:ext cx="9540313" cy="1800000"/>
          </a:xfrm>
          <a:prstGeom prst="rect">
            <a:avLst/>
          </a:prstGeom>
          <a:blipFill>
            <a:blip r:embed="rId1">
              <a:grayscl/>
            </a:blip>
            <a:stretch>
              <a:fillRect/>
            </a:stretch>
          </a:blip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 name="矩形标注 4"/>
          <p:cNvSpPr/>
          <p:nvPr/>
        </p:nvSpPr>
        <p:spPr>
          <a:xfrm flipV="1">
            <a:off x="875999" y="4099841"/>
            <a:ext cx="2608179" cy="1465387"/>
          </a:xfrm>
          <a:prstGeom prst="wedgeRectCallout">
            <a:avLst>
              <a:gd name="adj1" fmla="val -157"/>
              <a:gd name="adj2" fmla="val 64852"/>
            </a:avLst>
          </a:prstGeom>
          <a:solidFill>
            <a:srgbClr val="2E2D33"/>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矩形标注 6"/>
          <p:cNvSpPr/>
          <p:nvPr/>
        </p:nvSpPr>
        <p:spPr>
          <a:xfrm flipV="1">
            <a:off x="3715536" y="3953246"/>
            <a:ext cx="4782700" cy="2175754"/>
          </a:xfrm>
          <a:prstGeom prst="wedgeRectCallout">
            <a:avLst>
              <a:gd name="adj1" fmla="val -4818"/>
              <a:gd name="adj2" fmla="val 59255"/>
            </a:avLst>
          </a:prstGeom>
          <a:solidFill>
            <a:schemeClr val="tx1">
              <a:lumMod val="95000"/>
              <a:lumOff val="5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标注 7"/>
          <p:cNvSpPr/>
          <p:nvPr/>
        </p:nvSpPr>
        <p:spPr>
          <a:xfrm flipV="1">
            <a:off x="8749861" y="3966984"/>
            <a:ext cx="2632841" cy="1535182"/>
          </a:xfrm>
          <a:prstGeom prst="wedgeRectCallout">
            <a:avLst>
              <a:gd name="adj1" fmla="val -3438"/>
              <a:gd name="adj2" fmla="val 63437"/>
            </a:avLst>
          </a:prstGeom>
          <a:solidFill>
            <a:schemeClr val="tx1">
              <a:lumMod val="50000"/>
              <a:lumOff val="50000"/>
            </a:schemeClr>
          </a:solidFill>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4296000" y="0"/>
            <a:ext cx="3600000" cy="189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2" name="组合 11"/>
          <p:cNvGrpSpPr/>
          <p:nvPr/>
        </p:nvGrpSpPr>
        <p:grpSpPr>
          <a:xfrm>
            <a:off x="4390245" y="189716"/>
            <a:ext cx="3411511" cy="814146"/>
            <a:chOff x="4390245" y="189716"/>
            <a:chExt cx="3411511" cy="814146"/>
          </a:xfrm>
        </p:grpSpPr>
        <p:sp>
          <p:nvSpPr>
            <p:cNvPr id="16" name="矩形 15"/>
            <p:cNvSpPr/>
            <p:nvPr/>
          </p:nvSpPr>
          <p:spPr>
            <a:xfrm>
              <a:off x="4390245" y="189716"/>
              <a:ext cx="3411511" cy="584775"/>
            </a:xfrm>
            <a:prstGeom prst="rect">
              <a:avLst/>
            </a:prstGeom>
          </p:spPr>
          <p:txBody>
            <a:bodyPr wrap="none">
              <a:spAutoFit/>
            </a:bodyPr>
            <a:lstStyle/>
            <a:p>
              <a:r>
                <a:rPr lang="en-US" altLang="zh-CN" sz="3200" dirty="0">
                  <a:latin typeface="迷你简汉真广标" panose="02010609000101010101" pitchFamily="49" charset="-122"/>
                  <a:ea typeface="迷你简汉真广标" panose="02010609000101010101" pitchFamily="49" charset="-122"/>
                </a:rPr>
                <a:t>ADD TITLE HERE</a:t>
              </a:r>
              <a:endParaRPr lang="zh-CN" altLang="en-US" sz="3200" dirty="0">
                <a:latin typeface="迷你简汉真广标" panose="02010609000101010101" pitchFamily="49" charset="-122"/>
                <a:ea typeface="迷你简汉真广标" panose="02010609000101010101" pitchFamily="49" charset="-122"/>
              </a:endParaRPr>
            </a:p>
          </p:txBody>
        </p:sp>
        <p:sp>
          <p:nvSpPr>
            <p:cNvPr id="17" name="矩形 16"/>
            <p:cNvSpPr/>
            <p:nvPr/>
          </p:nvSpPr>
          <p:spPr>
            <a:xfrm>
              <a:off x="4538523" y="696085"/>
              <a:ext cx="3114955" cy="307777"/>
            </a:xfrm>
            <a:prstGeom prst="rect">
              <a:avLst/>
            </a:prstGeom>
          </p:spPr>
          <p:txBody>
            <a:bodyPr wrap="none">
              <a:spAutoFit/>
            </a:bodyPr>
            <a:lstStyle/>
            <a:p>
              <a:r>
                <a:rPr lang="zh-CN" altLang="en-US" sz="1400" dirty="0">
                  <a:latin typeface="造字工房悦黑体验版纤细体" pitchFamily="50" charset="-122"/>
                  <a:ea typeface="造字工房悦黑体验版纤细体" pitchFamily="50" charset="-122"/>
                </a:rPr>
                <a:t>copy or write your text and paste it here</a:t>
              </a:r>
              <a:endParaRPr lang="zh-CN" altLang="en-US" sz="1400" dirty="0">
                <a:latin typeface="造字工房悦黑体验版纤细体" pitchFamily="50" charset="-122"/>
                <a:ea typeface="造字工房悦黑体验版纤细体" pitchFamily="50" charset="-122"/>
              </a:endParaRPr>
            </a:p>
          </p:txBody>
        </p:sp>
      </p:grpSp>
      <p:sp>
        <p:nvSpPr>
          <p:cNvPr id="18" name="矩形 17"/>
          <p:cNvSpPr/>
          <p:nvPr/>
        </p:nvSpPr>
        <p:spPr>
          <a:xfrm>
            <a:off x="4084470" y="4271102"/>
            <a:ext cx="4066302" cy="1600438"/>
          </a:xfrm>
          <a:prstGeom prst="rect">
            <a:avLst/>
          </a:prstGeom>
        </p:spPr>
        <p:txBody>
          <a:bodyPr wrap="square">
            <a:spAutoFit/>
          </a:bodyPr>
          <a:lstStyle/>
          <a:p>
            <a:pPr algn="just"/>
            <a:r>
              <a:rPr lang="en-US" altLang="zh-CN" sz="1400" dirty="0">
                <a:solidFill>
                  <a:schemeClr val="bg1"/>
                </a:solidFill>
                <a:latin typeface="造字工房悦黑体验版纤细体" pitchFamily="50" charset="-122"/>
                <a:ea typeface="造字工房悦黑体验版纤细体" pitchFamily="50" charset="-122"/>
              </a:rPr>
              <a:t>Black and white, simple and elegant style, let business reporting came more fashionable ~ collocation magazine layout style, the overall simple fashion, generous layout, making work more colorful. At the same time, can edit the shape and chart, concise atmosphere, suitable for work summary, public relations planning, business design and business use</a:t>
            </a:r>
            <a:endParaRPr lang="zh-CN" altLang="en-US" sz="1400" dirty="0">
              <a:solidFill>
                <a:schemeClr val="bg1"/>
              </a:solidFill>
              <a:latin typeface="造字工房悦黑体验版纤细体" pitchFamily="50" charset="-122"/>
              <a:ea typeface="造字工房悦黑体验版纤细体" pitchFamily="50" charset="-122"/>
            </a:endParaRPr>
          </a:p>
        </p:txBody>
      </p:sp>
      <p:sp>
        <p:nvSpPr>
          <p:cNvPr id="19" name="矩形 18"/>
          <p:cNvSpPr/>
          <p:nvPr/>
        </p:nvSpPr>
        <p:spPr>
          <a:xfrm>
            <a:off x="980411" y="4488546"/>
            <a:ext cx="2435543" cy="738664"/>
          </a:xfrm>
          <a:prstGeom prst="rect">
            <a:avLst/>
          </a:prstGeom>
        </p:spPr>
        <p:txBody>
          <a:bodyPr wrap="square">
            <a:spAutoFit/>
          </a:bodyPr>
          <a:lstStyle/>
          <a:p>
            <a:r>
              <a:rPr lang="en-US" altLang="zh-CN" sz="1400" dirty="0">
                <a:solidFill>
                  <a:schemeClr val="bg1"/>
                </a:solidFill>
                <a:latin typeface="造字工房悦黑体验版纤细体" pitchFamily="50" charset="-122"/>
                <a:ea typeface="造字工房悦黑体验版纤细体" pitchFamily="50" charset="-122"/>
              </a:rPr>
              <a:t>Add Your Text </a:t>
            </a:r>
            <a:r>
              <a:rPr lang="en-US" altLang="zh-CN" sz="1400" dirty="0" err="1">
                <a:solidFill>
                  <a:schemeClr val="bg1"/>
                </a:solidFill>
                <a:latin typeface="造字工房悦黑体验版纤细体" pitchFamily="50" charset="-122"/>
                <a:ea typeface="造字工房悦黑体验版纤细体" pitchFamily="50" charset="-122"/>
              </a:rPr>
              <a:t>Here.Your</a:t>
            </a:r>
            <a:r>
              <a:rPr lang="en-US" altLang="zh-CN" sz="1400" dirty="0">
                <a:solidFill>
                  <a:schemeClr val="bg1"/>
                </a:solidFill>
                <a:latin typeface="造字工房悦黑体验版纤细体" pitchFamily="50" charset="-122"/>
                <a:ea typeface="造字工房悦黑体验版纤细体" pitchFamily="50" charset="-122"/>
              </a:rPr>
              <a:t> text and paste it </a:t>
            </a:r>
            <a:r>
              <a:rPr lang="en-US" altLang="zh-CN" sz="1400" dirty="0" err="1">
                <a:solidFill>
                  <a:schemeClr val="bg1"/>
                </a:solidFill>
                <a:latin typeface="造字工房悦黑体验版纤细体" pitchFamily="50" charset="-122"/>
                <a:ea typeface="造字工房悦黑体验版纤细体" pitchFamily="50" charset="-122"/>
              </a:rPr>
              <a:t>here.Text</a:t>
            </a:r>
            <a:r>
              <a:rPr lang="en-US" altLang="zh-CN" sz="1400" dirty="0">
                <a:solidFill>
                  <a:schemeClr val="bg1"/>
                </a:solidFill>
                <a:latin typeface="造字工房悦黑体验版纤细体" pitchFamily="50" charset="-122"/>
                <a:ea typeface="造字工房悦黑体验版纤细体" pitchFamily="50" charset="-122"/>
              </a:rPr>
              <a:t> or Copy Your text and paste it here</a:t>
            </a:r>
            <a:endParaRPr lang="zh-CN" altLang="en-US" sz="1400" dirty="0">
              <a:solidFill>
                <a:schemeClr val="bg1"/>
              </a:solidFill>
              <a:latin typeface="造字工房悦黑体验版纤细体" pitchFamily="50" charset="-122"/>
              <a:ea typeface="造字工房悦黑体验版纤细体" pitchFamily="50" charset="-122"/>
            </a:endParaRPr>
          </a:p>
        </p:txBody>
      </p:sp>
      <p:sp>
        <p:nvSpPr>
          <p:cNvPr id="20" name="矩形 19"/>
          <p:cNvSpPr/>
          <p:nvPr/>
        </p:nvSpPr>
        <p:spPr>
          <a:xfrm>
            <a:off x="8889446" y="4393953"/>
            <a:ext cx="2435543" cy="738664"/>
          </a:xfrm>
          <a:prstGeom prst="rect">
            <a:avLst/>
          </a:prstGeom>
        </p:spPr>
        <p:txBody>
          <a:bodyPr wrap="square">
            <a:spAutoFit/>
          </a:bodyPr>
          <a:lstStyle/>
          <a:p>
            <a:r>
              <a:rPr lang="en-US" altLang="zh-CN" sz="1400" dirty="0">
                <a:solidFill>
                  <a:schemeClr val="bg1"/>
                </a:solidFill>
                <a:latin typeface="造字工房悦黑体验版纤细体" pitchFamily="50" charset="-122"/>
                <a:ea typeface="造字工房悦黑体验版纤细体" pitchFamily="50" charset="-122"/>
              </a:rPr>
              <a:t>Add Your Text </a:t>
            </a:r>
            <a:r>
              <a:rPr lang="en-US" altLang="zh-CN" sz="1400" dirty="0" err="1">
                <a:solidFill>
                  <a:schemeClr val="bg1"/>
                </a:solidFill>
                <a:latin typeface="造字工房悦黑体验版纤细体" pitchFamily="50" charset="-122"/>
                <a:ea typeface="造字工房悦黑体验版纤细体" pitchFamily="50" charset="-122"/>
              </a:rPr>
              <a:t>Here.Your</a:t>
            </a:r>
            <a:r>
              <a:rPr lang="en-US" altLang="zh-CN" sz="1400" dirty="0">
                <a:solidFill>
                  <a:schemeClr val="bg1"/>
                </a:solidFill>
                <a:latin typeface="造字工房悦黑体验版纤细体" pitchFamily="50" charset="-122"/>
                <a:ea typeface="造字工房悦黑体验版纤细体" pitchFamily="50" charset="-122"/>
              </a:rPr>
              <a:t> text and paste it </a:t>
            </a:r>
            <a:r>
              <a:rPr lang="en-US" altLang="zh-CN" sz="1400" dirty="0" err="1">
                <a:solidFill>
                  <a:schemeClr val="bg1"/>
                </a:solidFill>
                <a:latin typeface="造字工房悦黑体验版纤细体" pitchFamily="50" charset="-122"/>
                <a:ea typeface="造字工房悦黑体验版纤细体" pitchFamily="50" charset="-122"/>
              </a:rPr>
              <a:t>here.Text</a:t>
            </a:r>
            <a:r>
              <a:rPr lang="en-US" altLang="zh-CN" sz="1400" dirty="0">
                <a:solidFill>
                  <a:schemeClr val="bg1"/>
                </a:solidFill>
                <a:latin typeface="造字工房悦黑体验版纤细体" pitchFamily="50" charset="-122"/>
                <a:ea typeface="造字工房悦黑体验版纤细体" pitchFamily="50" charset="-122"/>
              </a:rPr>
              <a:t> or Copy Your text and paste it here</a:t>
            </a:r>
            <a:endParaRPr lang="zh-CN" altLang="en-US" sz="1400" dirty="0">
              <a:solidFill>
                <a:schemeClr val="bg1"/>
              </a:solidFill>
              <a:latin typeface="造字工房悦黑体验版纤细体" pitchFamily="50" charset="-122"/>
              <a:ea typeface="造字工房悦黑体验版纤细体" pitchFamily="50" charset="-122"/>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grpSp>
        <p:nvGrpSpPr>
          <p:cNvPr id="5" name="组合 4"/>
          <p:cNvGrpSpPr/>
          <p:nvPr/>
        </p:nvGrpSpPr>
        <p:grpSpPr>
          <a:xfrm>
            <a:off x="0" y="3594538"/>
            <a:ext cx="12192000" cy="3263461"/>
            <a:chOff x="0" y="3429000"/>
            <a:chExt cx="12192000" cy="3429000"/>
          </a:xfrm>
          <a:solidFill>
            <a:schemeClr val="tx1">
              <a:lumMod val="95000"/>
              <a:lumOff val="5000"/>
            </a:schemeClr>
          </a:solidFill>
        </p:grpSpPr>
        <p:sp>
          <p:nvSpPr>
            <p:cNvPr id="10" name="矩形 9"/>
            <p:cNvSpPr/>
            <p:nvPr/>
          </p:nvSpPr>
          <p:spPr>
            <a:xfrm>
              <a:off x="0" y="3618000"/>
              <a:ext cx="12192000" cy="324000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0" y="3429000"/>
              <a:ext cx="12192000" cy="3276600"/>
            </a:xfrm>
            <a:prstGeom prst="rect">
              <a:avLst/>
            </a:prstGeom>
            <a:grp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8" name="矩形 7"/>
          <p:cNvSpPr/>
          <p:nvPr/>
        </p:nvSpPr>
        <p:spPr>
          <a:xfrm>
            <a:off x="4296000" y="0"/>
            <a:ext cx="3600000" cy="189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 name="组合 10"/>
          <p:cNvGrpSpPr/>
          <p:nvPr/>
        </p:nvGrpSpPr>
        <p:grpSpPr>
          <a:xfrm>
            <a:off x="4390245" y="189716"/>
            <a:ext cx="3411511" cy="814146"/>
            <a:chOff x="4390245" y="189716"/>
            <a:chExt cx="3411511" cy="814146"/>
          </a:xfrm>
        </p:grpSpPr>
        <p:sp>
          <p:nvSpPr>
            <p:cNvPr id="12" name="矩形 11"/>
            <p:cNvSpPr/>
            <p:nvPr/>
          </p:nvSpPr>
          <p:spPr>
            <a:xfrm>
              <a:off x="4390245" y="189716"/>
              <a:ext cx="3411511" cy="584775"/>
            </a:xfrm>
            <a:prstGeom prst="rect">
              <a:avLst/>
            </a:prstGeom>
          </p:spPr>
          <p:txBody>
            <a:bodyPr wrap="none">
              <a:spAutoFit/>
            </a:bodyPr>
            <a:lstStyle/>
            <a:p>
              <a:r>
                <a:rPr lang="en-US" altLang="zh-CN" sz="3200" dirty="0">
                  <a:latin typeface="迷你简汉真广标" panose="02010609000101010101" pitchFamily="49" charset="-122"/>
                  <a:ea typeface="迷你简汉真广标" panose="02010609000101010101" pitchFamily="49" charset="-122"/>
                </a:rPr>
                <a:t>ADD TITLE HERE</a:t>
              </a:r>
              <a:endParaRPr lang="zh-CN" altLang="en-US" sz="3200" dirty="0">
                <a:latin typeface="迷你简汉真广标" panose="02010609000101010101" pitchFamily="49" charset="-122"/>
                <a:ea typeface="迷你简汉真广标" panose="02010609000101010101" pitchFamily="49" charset="-122"/>
              </a:endParaRPr>
            </a:p>
          </p:txBody>
        </p:sp>
        <p:sp>
          <p:nvSpPr>
            <p:cNvPr id="13" name="矩形 12"/>
            <p:cNvSpPr/>
            <p:nvPr/>
          </p:nvSpPr>
          <p:spPr>
            <a:xfrm>
              <a:off x="4538523" y="696085"/>
              <a:ext cx="3114955" cy="307777"/>
            </a:xfrm>
            <a:prstGeom prst="rect">
              <a:avLst/>
            </a:prstGeom>
          </p:spPr>
          <p:txBody>
            <a:bodyPr wrap="none">
              <a:spAutoFit/>
            </a:bodyPr>
            <a:lstStyle/>
            <a:p>
              <a:r>
                <a:rPr lang="zh-CN" altLang="en-US" sz="1400" dirty="0">
                  <a:latin typeface="造字工房悦黑体验版纤细体" pitchFamily="50" charset="-122"/>
                  <a:ea typeface="造字工房悦黑体验版纤细体" pitchFamily="50" charset="-122"/>
                </a:rPr>
                <a:t>copy or write your text and paste it here</a:t>
              </a:r>
              <a:endParaRPr lang="zh-CN" altLang="en-US" sz="1400" dirty="0">
                <a:latin typeface="造字工房悦黑体验版纤细体" pitchFamily="50" charset="-122"/>
                <a:ea typeface="造字工房悦黑体验版纤细体" pitchFamily="50" charset="-122"/>
              </a:endParaRPr>
            </a:p>
          </p:txBody>
        </p:sp>
      </p:grpSp>
      <p:sp>
        <p:nvSpPr>
          <p:cNvPr id="14" name="矩形 13"/>
          <p:cNvSpPr/>
          <p:nvPr/>
        </p:nvSpPr>
        <p:spPr>
          <a:xfrm>
            <a:off x="1805545" y="4194612"/>
            <a:ext cx="9180000" cy="1815882"/>
          </a:xfrm>
          <a:prstGeom prst="rect">
            <a:avLst/>
          </a:prstGeom>
        </p:spPr>
        <p:txBody>
          <a:bodyPr wrap="square">
            <a:spAutoFit/>
          </a:bodyPr>
          <a:lstStyle/>
          <a:p>
            <a:pPr marL="342900" indent="-342900" algn="just">
              <a:buSzPct val="110000"/>
              <a:buFont typeface="+mj-ea"/>
              <a:buAutoNum type="circleNumDbPlain"/>
            </a:pPr>
            <a:r>
              <a:rPr lang="en-US" altLang="zh-CN" sz="1400" dirty="0">
                <a:solidFill>
                  <a:schemeClr val="bg1"/>
                </a:solidFill>
                <a:latin typeface="造字工房悦黑体验版纤细体" pitchFamily="50" charset="-122"/>
                <a:ea typeface="造字工房悦黑体验版纤细体" pitchFamily="50" charset="-122"/>
              </a:rPr>
              <a:t>Black and white, simple and elegant style, let business reporting came more fashionable ~ collocation magazine layout style, the overall simple fashion, generous layout, making work more colorful. At the same time, can edit the shape and chart, concise atmosphere, suitable for work summary, public relations planning, business design and business </a:t>
            </a:r>
            <a:r>
              <a:rPr lang="en-US" altLang="zh-CN" sz="1400" dirty="0" smtClean="0">
                <a:solidFill>
                  <a:schemeClr val="bg1"/>
                </a:solidFill>
                <a:latin typeface="造字工房悦黑体验版纤细体" pitchFamily="50" charset="-122"/>
                <a:ea typeface="造字工房悦黑体验版纤细体" pitchFamily="50" charset="-122"/>
              </a:rPr>
              <a:t>use.</a:t>
            </a:r>
            <a:endParaRPr lang="en-US" altLang="zh-CN" sz="1400" dirty="0" smtClean="0">
              <a:solidFill>
                <a:schemeClr val="bg1"/>
              </a:solidFill>
              <a:latin typeface="造字工房悦黑体验版纤细体" pitchFamily="50" charset="-122"/>
              <a:ea typeface="造字工房悦黑体验版纤细体" pitchFamily="50" charset="-122"/>
            </a:endParaRPr>
          </a:p>
          <a:p>
            <a:pPr marL="342900" indent="-342900" algn="just">
              <a:buSzPct val="110000"/>
              <a:buFont typeface="+mj-ea"/>
              <a:buAutoNum type="circleNumDbPlain"/>
            </a:pPr>
            <a:endParaRPr lang="en-US" altLang="zh-CN" sz="1400" dirty="0" smtClean="0">
              <a:solidFill>
                <a:schemeClr val="bg1"/>
              </a:solidFill>
              <a:latin typeface="造字工房悦黑体验版纤细体" pitchFamily="50" charset="-122"/>
              <a:ea typeface="造字工房悦黑体验版纤细体" pitchFamily="50" charset="-122"/>
            </a:endParaRPr>
          </a:p>
          <a:p>
            <a:pPr marL="342900" indent="-342900" algn="just">
              <a:buSzPct val="110000"/>
              <a:buFont typeface="+mj-ea"/>
              <a:buAutoNum type="circleNumDbPlain"/>
            </a:pPr>
            <a:r>
              <a:rPr lang="en-US" altLang="zh-CN" sz="1400" dirty="0">
                <a:solidFill>
                  <a:schemeClr val="bg1"/>
                </a:solidFill>
                <a:latin typeface="造字工房悦黑体验版纤细体" pitchFamily="50" charset="-122"/>
                <a:ea typeface="造字工房悦黑体验版纤细体" pitchFamily="50" charset="-122"/>
              </a:rPr>
              <a:t>Black and white, simple and elegant style, let business reporting came more fashionable ~ collocation magazine layout style, the overall simple fashion, generous layout, making work more colorful. At the same time, can edit the shape and chart, concise atmosphere, suitable for work summary, public relations planning, business design and business use</a:t>
            </a:r>
            <a:endParaRPr lang="en-US" altLang="zh-CN" sz="1400" dirty="0">
              <a:solidFill>
                <a:schemeClr val="bg1"/>
              </a:solidFill>
              <a:latin typeface="造字工房悦黑体验版纤细体" pitchFamily="50" charset="-122"/>
              <a:ea typeface="造字工房悦黑体验版纤细体" pitchFamily="50" charset="-122"/>
            </a:endParaRPr>
          </a:p>
          <a:p>
            <a:pPr marL="342900" indent="-342900" algn="just">
              <a:buSzPct val="110000"/>
              <a:buFont typeface="+mj-ea"/>
              <a:buAutoNum type="circleNumDbPlain"/>
            </a:pPr>
            <a:endParaRPr lang="en-US" altLang="zh-CN" sz="1400" dirty="0" smtClean="0">
              <a:solidFill>
                <a:schemeClr val="bg1"/>
              </a:solidFill>
              <a:latin typeface="造字工房悦黑体验版纤细体" pitchFamily="50" charset="-122"/>
              <a:ea typeface="造字工房悦黑体验版纤细体" pitchFamily="50" charset="-122"/>
            </a:endParaRPr>
          </a:p>
        </p:txBody>
      </p:sp>
      <p:sp>
        <p:nvSpPr>
          <p:cNvPr id="16" name="椭圆 15"/>
          <p:cNvSpPr/>
          <p:nvPr/>
        </p:nvSpPr>
        <p:spPr>
          <a:xfrm>
            <a:off x="1743807" y="2220683"/>
            <a:ext cx="720000" cy="72000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1824951" y="2414410"/>
            <a:ext cx="3716939" cy="461665"/>
          </a:xfrm>
          <a:prstGeom prst="rect">
            <a:avLst/>
          </a:prstGeom>
        </p:spPr>
        <p:txBody>
          <a:bodyPr wrap="square">
            <a:spAutoFit/>
          </a:bodyPr>
          <a:lstStyle/>
          <a:p>
            <a:r>
              <a:rPr lang="zh-CN" altLang="en-US" sz="2400" dirty="0">
                <a:latin typeface="迷你简汉真广标" panose="02010609000101010101" pitchFamily="49" charset="-122"/>
                <a:ea typeface="迷你简汉真广标" panose="02010609000101010101" pitchFamily="49" charset="-122"/>
              </a:rPr>
              <a:t>ADD YOUR </a:t>
            </a:r>
            <a:r>
              <a:rPr lang="zh-CN" altLang="en-US" sz="2400" dirty="0" smtClean="0">
                <a:latin typeface="迷你简汉真广标" panose="02010609000101010101" pitchFamily="49" charset="-122"/>
                <a:ea typeface="迷你简汉真广标" panose="02010609000101010101" pitchFamily="49" charset="-122"/>
              </a:rPr>
              <a:t>TEXT HERE</a:t>
            </a:r>
            <a:endParaRPr lang="zh-CN" altLang="en-US" sz="2400" dirty="0">
              <a:latin typeface="迷你简汉真广标" panose="02010609000101010101" pitchFamily="49" charset="-122"/>
              <a:ea typeface="迷你简汉真广标" panose="02010609000101010101" pitchFamily="49" charset="-122"/>
            </a:endParaRPr>
          </a:p>
        </p:txBody>
      </p:sp>
      <p:sp>
        <p:nvSpPr>
          <p:cNvPr id="18" name="矩形 17"/>
          <p:cNvSpPr/>
          <p:nvPr/>
        </p:nvSpPr>
        <p:spPr>
          <a:xfrm>
            <a:off x="1856482" y="2982867"/>
            <a:ext cx="9160594" cy="307777"/>
          </a:xfrm>
          <a:prstGeom prst="rect">
            <a:avLst/>
          </a:prstGeom>
        </p:spPr>
        <p:txBody>
          <a:bodyPr wrap="square">
            <a:spAutoFit/>
          </a:bodyPr>
          <a:lstStyle/>
          <a:p>
            <a:pPr algn="just"/>
            <a:r>
              <a:rPr lang="en-US" altLang="zh-CN" sz="1400" dirty="0">
                <a:latin typeface="造字工房悦黑体验版纤细体" pitchFamily="50" charset="-122"/>
                <a:ea typeface="造字工房悦黑体验版纤细体" pitchFamily="50" charset="-122"/>
              </a:rPr>
              <a:t>Black and white, simple and elegant style, let business reporting came more fashionable ~ collocation magazine layout style, </a:t>
            </a:r>
            <a:endParaRPr lang="zh-CN" altLang="en-US" sz="1400" dirty="0">
              <a:latin typeface="造字工房悦黑体验版纤细体" pitchFamily="50" charset="-122"/>
              <a:ea typeface="造字工房悦黑体验版纤细体" pitchFamily="50" charset="-122"/>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4" name="矩形 3"/>
          <p:cNvSpPr/>
          <p:nvPr/>
        </p:nvSpPr>
        <p:spPr>
          <a:xfrm>
            <a:off x="1020122" y="4329000"/>
            <a:ext cx="2012999" cy="1779270"/>
          </a:xfrm>
          <a:prstGeom prst="rect">
            <a:avLst/>
          </a:prstGeom>
          <a:pattFill prst="ltUpDiag">
            <a:fgClr>
              <a:schemeClr val="accent1"/>
            </a:fgClr>
            <a:bgClr>
              <a:schemeClr val="bg1"/>
            </a:bgClr>
          </a:patt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 name="组合 2"/>
          <p:cNvGrpSpPr/>
          <p:nvPr/>
        </p:nvGrpSpPr>
        <p:grpSpPr>
          <a:xfrm>
            <a:off x="876000" y="1667132"/>
            <a:ext cx="3467134" cy="4320000"/>
            <a:chOff x="1024229" y="1178613"/>
            <a:chExt cx="3467134" cy="4320000"/>
          </a:xfrm>
          <a:blipFill>
            <a:blip r:embed="rId1"/>
            <a:stretch>
              <a:fillRect/>
            </a:stretch>
          </a:blipFill>
          <a:effectLst>
            <a:outerShdw blurRad="50800" dist="38100" dir="2700000" algn="tl" rotWithShape="0">
              <a:prstClr val="black">
                <a:alpha val="40000"/>
              </a:prstClr>
            </a:outerShdw>
          </a:effectLst>
        </p:grpSpPr>
        <p:sp>
          <p:nvSpPr>
            <p:cNvPr id="2" name="矩形 1"/>
            <p:cNvSpPr/>
            <p:nvPr/>
          </p:nvSpPr>
          <p:spPr>
            <a:xfrm>
              <a:off x="1958410" y="1178613"/>
              <a:ext cx="1980000" cy="1980000"/>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矩形 44"/>
            <p:cNvSpPr/>
            <p:nvPr/>
          </p:nvSpPr>
          <p:spPr>
            <a:xfrm>
              <a:off x="2511363" y="2016813"/>
              <a:ext cx="1980000" cy="1980000"/>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矩形 45"/>
            <p:cNvSpPr/>
            <p:nvPr/>
          </p:nvSpPr>
          <p:spPr>
            <a:xfrm>
              <a:off x="1024229" y="3518613"/>
              <a:ext cx="1980000" cy="1980000"/>
            </a:xfrm>
            <a:prstGeom prst="rect">
              <a:avLst/>
            </a:prstGeom>
            <a:grp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 name="矩形 5"/>
          <p:cNvSpPr/>
          <p:nvPr/>
        </p:nvSpPr>
        <p:spPr>
          <a:xfrm>
            <a:off x="3076664" y="4639605"/>
            <a:ext cx="421800" cy="421800"/>
          </a:xfrm>
          <a:prstGeom prst="rect">
            <a:avLst/>
          </a:prstGeom>
          <a:solidFill>
            <a:schemeClr val="tx1">
              <a:lumMod val="85000"/>
              <a:lumOff val="15000"/>
            </a:schemeClr>
          </a:solid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4296000" y="0"/>
            <a:ext cx="3600000" cy="189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4" name="组合 13"/>
          <p:cNvGrpSpPr/>
          <p:nvPr/>
        </p:nvGrpSpPr>
        <p:grpSpPr>
          <a:xfrm>
            <a:off x="4390245" y="189716"/>
            <a:ext cx="3411511" cy="814146"/>
            <a:chOff x="4390245" y="189716"/>
            <a:chExt cx="3411511" cy="814146"/>
          </a:xfrm>
        </p:grpSpPr>
        <p:sp>
          <p:nvSpPr>
            <p:cNvPr id="15" name="矩形 14"/>
            <p:cNvSpPr/>
            <p:nvPr/>
          </p:nvSpPr>
          <p:spPr>
            <a:xfrm>
              <a:off x="4390245" y="189716"/>
              <a:ext cx="3411511" cy="584775"/>
            </a:xfrm>
            <a:prstGeom prst="rect">
              <a:avLst/>
            </a:prstGeom>
          </p:spPr>
          <p:txBody>
            <a:bodyPr wrap="none">
              <a:spAutoFit/>
            </a:bodyPr>
            <a:lstStyle/>
            <a:p>
              <a:r>
                <a:rPr lang="en-US" altLang="zh-CN" sz="3200" dirty="0">
                  <a:latin typeface="迷你简汉真广标" panose="02010609000101010101" pitchFamily="49" charset="-122"/>
                  <a:ea typeface="迷你简汉真广标" panose="02010609000101010101" pitchFamily="49" charset="-122"/>
                </a:rPr>
                <a:t>ADD TITLE HERE</a:t>
              </a:r>
              <a:endParaRPr lang="zh-CN" altLang="en-US" sz="3200" dirty="0">
                <a:latin typeface="迷你简汉真广标" panose="02010609000101010101" pitchFamily="49" charset="-122"/>
                <a:ea typeface="迷你简汉真广标" panose="02010609000101010101" pitchFamily="49" charset="-122"/>
              </a:endParaRPr>
            </a:p>
          </p:txBody>
        </p:sp>
        <p:sp>
          <p:nvSpPr>
            <p:cNvPr id="16" name="矩形 15"/>
            <p:cNvSpPr/>
            <p:nvPr/>
          </p:nvSpPr>
          <p:spPr>
            <a:xfrm>
              <a:off x="4538523" y="696085"/>
              <a:ext cx="3114955" cy="307777"/>
            </a:xfrm>
            <a:prstGeom prst="rect">
              <a:avLst/>
            </a:prstGeom>
          </p:spPr>
          <p:txBody>
            <a:bodyPr wrap="none">
              <a:spAutoFit/>
            </a:bodyPr>
            <a:lstStyle/>
            <a:p>
              <a:r>
                <a:rPr lang="zh-CN" altLang="en-US" sz="1400" dirty="0">
                  <a:latin typeface="造字工房悦黑体验版纤细体" pitchFamily="50" charset="-122"/>
                  <a:ea typeface="造字工房悦黑体验版纤细体" pitchFamily="50" charset="-122"/>
                </a:rPr>
                <a:t>copy or write your text and paste it here</a:t>
              </a:r>
              <a:endParaRPr lang="zh-CN" altLang="en-US" sz="1400" dirty="0">
                <a:latin typeface="造字工房悦黑体验版纤细体" pitchFamily="50" charset="-122"/>
                <a:ea typeface="造字工房悦黑体验版纤细体" pitchFamily="50" charset="-122"/>
              </a:endParaRPr>
            </a:p>
          </p:txBody>
        </p:sp>
      </p:grpSp>
      <p:sp>
        <p:nvSpPr>
          <p:cNvPr id="17" name="椭圆 16"/>
          <p:cNvSpPr/>
          <p:nvPr/>
        </p:nvSpPr>
        <p:spPr>
          <a:xfrm>
            <a:off x="4718978" y="2727477"/>
            <a:ext cx="720000" cy="720000"/>
          </a:xfrm>
          <a:prstGeom prst="ellipse">
            <a:avLst/>
          </a:prstGeom>
          <a:solidFill>
            <a:schemeClr val="bg1"/>
          </a:soli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矩形 17"/>
          <p:cNvSpPr/>
          <p:nvPr/>
        </p:nvSpPr>
        <p:spPr>
          <a:xfrm>
            <a:off x="4800122" y="2921204"/>
            <a:ext cx="3716939" cy="461665"/>
          </a:xfrm>
          <a:prstGeom prst="rect">
            <a:avLst/>
          </a:prstGeom>
        </p:spPr>
        <p:txBody>
          <a:bodyPr wrap="square">
            <a:spAutoFit/>
          </a:bodyPr>
          <a:lstStyle/>
          <a:p>
            <a:r>
              <a:rPr lang="zh-CN" altLang="en-US" sz="2400" dirty="0">
                <a:latin typeface="迷你简汉真广标" panose="02010609000101010101" pitchFamily="49" charset="-122"/>
                <a:ea typeface="迷你简汉真广标" panose="02010609000101010101" pitchFamily="49" charset="-122"/>
              </a:rPr>
              <a:t>ADD YOUR </a:t>
            </a:r>
            <a:r>
              <a:rPr lang="zh-CN" altLang="en-US" sz="2400" dirty="0" smtClean="0">
                <a:latin typeface="迷你简汉真广标" panose="02010609000101010101" pitchFamily="49" charset="-122"/>
                <a:ea typeface="迷你简汉真广标" panose="02010609000101010101" pitchFamily="49" charset="-122"/>
              </a:rPr>
              <a:t>TEXT HERE</a:t>
            </a:r>
            <a:endParaRPr lang="zh-CN" altLang="en-US" sz="2400" dirty="0">
              <a:latin typeface="迷你简汉真广标" panose="02010609000101010101" pitchFamily="49" charset="-122"/>
              <a:ea typeface="迷你简汉真广标" panose="02010609000101010101" pitchFamily="49" charset="-122"/>
            </a:endParaRPr>
          </a:p>
        </p:txBody>
      </p:sp>
      <p:sp>
        <p:nvSpPr>
          <p:cNvPr id="19" name="矩形 18"/>
          <p:cNvSpPr/>
          <p:nvPr/>
        </p:nvSpPr>
        <p:spPr>
          <a:xfrm>
            <a:off x="4800122" y="4137040"/>
            <a:ext cx="6549159" cy="954107"/>
          </a:xfrm>
          <a:prstGeom prst="rect">
            <a:avLst/>
          </a:prstGeom>
        </p:spPr>
        <p:txBody>
          <a:bodyPr wrap="square">
            <a:spAutoFit/>
          </a:bodyPr>
          <a:lstStyle/>
          <a:p>
            <a:pPr algn="just"/>
            <a:r>
              <a:rPr lang="en-US" altLang="zh-CN" sz="1400" dirty="0">
                <a:latin typeface="造字工房悦黑体验版纤细体" pitchFamily="50" charset="-122"/>
                <a:ea typeface="造字工房悦黑体验版纤细体" pitchFamily="50" charset="-122"/>
              </a:rPr>
              <a:t>Black and white, simple and elegant style, let business reporting came more fashionable ~ collocation magazine layout style, the overall simple fashion, generous layout, making work more colorful. At the same time, can edit the shape and chart, concise atmosphere, suitable for work summary, public relations planning, business design and business use</a:t>
            </a:r>
            <a:endParaRPr lang="zh-CN" altLang="en-US" sz="1400" dirty="0">
              <a:latin typeface="造字工房悦黑体验版纤细体" pitchFamily="50" charset="-122"/>
              <a:ea typeface="造字工房悦黑体验版纤细体" pitchFamily="50" charset="-122"/>
            </a:endParaRPr>
          </a:p>
        </p:txBody>
      </p:sp>
      <p:sp>
        <p:nvSpPr>
          <p:cNvPr id="20" name="矩形 19"/>
          <p:cNvSpPr/>
          <p:nvPr/>
        </p:nvSpPr>
        <p:spPr>
          <a:xfrm>
            <a:off x="4800122" y="3473896"/>
            <a:ext cx="6428499" cy="523220"/>
          </a:xfrm>
          <a:prstGeom prst="rect">
            <a:avLst/>
          </a:prstGeom>
        </p:spPr>
        <p:txBody>
          <a:bodyPr wrap="square">
            <a:spAutoFit/>
          </a:bodyPr>
          <a:lstStyle/>
          <a:p>
            <a:pPr algn="just"/>
            <a:r>
              <a:rPr lang="en-US" altLang="zh-CN" sz="1400" dirty="0">
                <a:latin typeface="造字工房悦黑体验版纤细体" pitchFamily="50" charset="-122"/>
                <a:ea typeface="造字工房悦黑体验版纤细体" pitchFamily="50" charset="-122"/>
              </a:rPr>
              <a:t>Black and white, simple and elegant style, let business reporting came more fashionable ~ collocation magazine layout style, the overall simple fashion, generous layout, </a:t>
            </a:r>
            <a:r>
              <a:rPr lang="en-US" altLang="zh-CN" sz="1400" dirty="0" smtClean="0">
                <a:latin typeface="造字工房悦黑体验版纤细体" pitchFamily="50" charset="-122"/>
                <a:ea typeface="造字工房悦黑体验版纤细体" pitchFamily="50" charset="-122"/>
              </a:rPr>
              <a:t>making</a:t>
            </a:r>
            <a:endParaRPr lang="zh-CN" altLang="en-US" sz="1400" dirty="0">
              <a:latin typeface="造字工房悦黑体验版纤细体" pitchFamily="50" charset="-122"/>
              <a:ea typeface="造字工房悦黑体验版纤细体" pitchFamily="50" charset="-122"/>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 name="MH_Other_1"/>
          <p:cNvSpPr/>
          <p:nvPr>
            <p:custDataLst>
              <p:tags r:id="rId1"/>
            </p:custDataLst>
          </p:nvPr>
        </p:nvSpPr>
        <p:spPr>
          <a:xfrm>
            <a:off x="2250" y="5482961"/>
            <a:ext cx="12170700" cy="957879"/>
          </a:xfrm>
          <a:prstGeom prst="rect">
            <a:avLst/>
          </a:prstGeom>
          <a:solidFill>
            <a:schemeClr val="tx1">
              <a:lumMod val="95000"/>
              <a:lumOff val="5000"/>
            </a:schemeClr>
          </a:solidFill>
          <a:ln w="25400" cap="flat" cmpd="sng" algn="ctr">
            <a:noFill/>
            <a:prstDash val="solid"/>
          </a:ln>
          <a:effectLst/>
        </p:spPr>
        <p:txBody>
          <a:bodyPr lIns="68580" tIns="34290" rIns="68580" bIns="34290" anchor="ctr"/>
          <a:lstStyle/>
          <a:p>
            <a:pPr algn="ctr">
              <a:defRPr/>
            </a:pPr>
            <a:endParaRPr lang="zh-CN" altLang="en-US" sz="1400" kern="0">
              <a:solidFill>
                <a:sysClr val="window" lastClr="FFFFFF"/>
              </a:solidFill>
              <a:latin typeface="微软雅黑" panose="020B0503020204020204" pitchFamily="34" charset="-122"/>
              <a:ea typeface="微软雅黑" panose="020B0503020204020204" pitchFamily="34" charset="-122"/>
            </a:endParaRPr>
          </a:p>
        </p:txBody>
      </p:sp>
      <p:sp>
        <p:nvSpPr>
          <p:cNvPr id="7" name="MH_Text_1"/>
          <p:cNvSpPr>
            <a:spLocks noChangeArrowheads="1"/>
          </p:cNvSpPr>
          <p:nvPr>
            <p:custDataLst>
              <p:tags r:id="rId2"/>
            </p:custDataLst>
          </p:nvPr>
        </p:nvSpPr>
        <p:spPr bwMode="auto">
          <a:xfrm>
            <a:off x="1103814" y="2349000"/>
            <a:ext cx="3214529" cy="4570780"/>
          </a:xfrm>
          <a:prstGeom prst="roundRect">
            <a:avLst>
              <a:gd name="adj" fmla="val 5634"/>
            </a:avLst>
          </a:prstGeom>
          <a:solidFill>
            <a:schemeClr val="bg1"/>
          </a:solidFill>
          <a:ln>
            <a:noFill/>
          </a:ln>
          <a:effectLst>
            <a:outerShdw blurRad="50800" dist="38100" dir="18900000" algn="bl" rotWithShape="0">
              <a:prstClr val="black">
                <a:alpha val="40000"/>
              </a:prstClr>
            </a:outerShdw>
          </a:effectLst>
        </p:spPr>
        <p:txBody>
          <a:bodyPr lIns="90000" tIns="180000" rIns="90000" bIns="90000"/>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lnSpc>
                <a:spcPct val="130000"/>
              </a:lnSpc>
              <a:defRPr/>
            </a:pPr>
            <a:endParaRPr lang="zh-CN" altLang="en-US" dirty="0">
              <a:solidFill>
                <a:srgbClr val="3D3D3D"/>
              </a:solidFill>
              <a:latin typeface="+mn-lt"/>
              <a:ea typeface="+mn-ea"/>
            </a:endParaRPr>
          </a:p>
        </p:txBody>
      </p:sp>
      <p:sp>
        <p:nvSpPr>
          <p:cNvPr id="8" name="MH_Other_2"/>
          <p:cNvSpPr/>
          <p:nvPr>
            <p:custDataLst>
              <p:tags r:id="rId3"/>
            </p:custDataLst>
          </p:nvPr>
        </p:nvSpPr>
        <p:spPr>
          <a:xfrm>
            <a:off x="1458792" y="5361817"/>
            <a:ext cx="163403" cy="1149455"/>
          </a:xfrm>
          <a:prstGeom prst="roundRect">
            <a:avLst>
              <a:gd name="adj" fmla="val 50000"/>
            </a:avLst>
          </a:prstGeom>
          <a:solidFill>
            <a:srgbClr val="FFFFFF"/>
          </a:solidFill>
          <a:ln w="25400" cap="flat" cmpd="sng" algn="ctr">
            <a:noFill/>
            <a:prstDash val="solid"/>
          </a:ln>
          <a:effectLst/>
        </p:spPr>
        <p:txBody>
          <a:bodyPr lIns="68580" tIns="34290" rIns="68580" bIns="34290" anchor="ctr"/>
          <a:lstStyle/>
          <a:p>
            <a:pPr algn="ctr">
              <a:defRPr/>
            </a:pPr>
            <a:endParaRPr lang="zh-CN" altLang="en-US" sz="1350" kern="0">
              <a:solidFill>
                <a:sysClr val="window" lastClr="FFFFFF"/>
              </a:solidFill>
              <a:latin typeface="Calibri" panose="020F0502020204030204"/>
              <a:ea typeface="宋体" panose="02010600030101010101" pitchFamily="2" charset="-122"/>
            </a:endParaRPr>
          </a:p>
        </p:txBody>
      </p:sp>
      <p:sp>
        <p:nvSpPr>
          <p:cNvPr id="9" name="MH_Other_3"/>
          <p:cNvSpPr/>
          <p:nvPr>
            <p:custDataLst>
              <p:tags r:id="rId4"/>
            </p:custDataLst>
          </p:nvPr>
        </p:nvSpPr>
        <p:spPr>
          <a:xfrm>
            <a:off x="3788692" y="5361817"/>
            <a:ext cx="163403" cy="1149455"/>
          </a:xfrm>
          <a:prstGeom prst="roundRect">
            <a:avLst>
              <a:gd name="adj" fmla="val 50000"/>
            </a:avLst>
          </a:prstGeom>
          <a:solidFill>
            <a:srgbClr val="FFFFFF"/>
          </a:solidFill>
          <a:ln w="25400" cap="flat" cmpd="sng" algn="ctr">
            <a:noFill/>
            <a:prstDash val="solid"/>
          </a:ln>
          <a:effectLst/>
        </p:spPr>
        <p:txBody>
          <a:bodyPr lIns="68580" tIns="34290" rIns="68580" bIns="34290" anchor="ctr"/>
          <a:lstStyle/>
          <a:p>
            <a:pPr algn="ctr">
              <a:defRPr/>
            </a:pPr>
            <a:endParaRPr lang="zh-CN" altLang="en-US" sz="1350" kern="0">
              <a:solidFill>
                <a:sysClr val="window" lastClr="FFFFFF"/>
              </a:solidFill>
              <a:latin typeface="Calibri" panose="020F0502020204030204"/>
              <a:ea typeface="宋体" panose="02010600030101010101" pitchFamily="2" charset="-122"/>
            </a:endParaRPr>
          </a:p>
        </p:txBody>
      </p:sp>
      <p:sp>
        <p:nvSpPr>
          <p:cNvPr id="10" name="MH_SubTitle_1"/>
          <p:cNvSpPr/>
          <p:nvPr>
            <p:custDataLst>
              <p:tags r:id="rId5"/>
            </p:custDataLst>
          </p:nvPr>
        </p:nvSpPr>
        <p:spPr>
          <a:xfrm>
            <a:off x="1506684" y="5471692"/>
            <a:ext cx="2411602" cy="957879"/>
          </a:xfrm>
          <a:prstGeom prst="rect">
            <a:avLst/>
          </a:prstGeom>
          <a:solidFill>
            <a:schemeClr val="tx1">
              <a:lumMod val="95000"/>
              <a:lumOff val="5000"/>
            </a:schemeClr>
          </a:solidFill>
          <a:ln w="25400" cap="flat" cmpd="sng" algn="ctr">
            <a:noFill/>
            <a:prstDash val="solid"/>
          </a:ln>
          <a:effectLst/>
        </p:spPr>
        <p:txBody>
          <a:bodyPr lIns="0" tIns="0" rIns="0" bIns="0" anchor="ctr">
            <a:normAutofit/>
          </a:bodyPr>
          <a:lstStyle/>
          <a:p>
            <a:pPr algn="ctr">
              <a:defRPr/>
            </a:pPr>
            <a:endParaRPr lang="zh-CN" altLang="en-US" sz="2000" kern="0" dirty="0">
              <a:solidFill>
                <a:srgbClr val="FFFFFF"/>
              </a:solidFill>
            </a:endParaRPr>
          </a:p>
        </p:txBody>
      </p:sp>
      <p:sp>
        <p:nvSpPr>
          <p:cNvPr id="11" name="MH_Text_2"/>
          <p:cNvSpPr>
            <a:spLocks noChangeArrowheads="1"/>
          </p:cNvSpPr>
          <p:nvPr>
            <p:custDataLst>
              <p:tags r:id="rId6"/>
            </p:custDataLst>
          </p:nvPr>
        </p:nvSpPr>
        <p:spPr bwMode="auto">
          <a:xfrm>
            <a:off x="4554993" y="2349000"/>
            <a:ext cx="3214531" cy="4570780"/>
          </a:xfrm>
          <a:prstGeom prst="roundRect">
            <a:avLst>
              <a:gd name="adj" fmla="val 5634"/>
            </a:avLst>
          </a:prstGeom>
          <a:solidFill>
            <a:schemeClr val="bg1"/>
          </a:solidFill>
          <a:ln>
            <a:noFill/>
          </a:ln>
          <a:effectLst>
            <a:outerShdw blurRad="50800" dist="38100" dir="18900000" algn="bl" rotWithShape="0">
              <a:prstClr val="black">
                <a:alpha val="40000"/>
              </a:prstClr>
            </a:outerShdw>
          </a:effectLst>
        </p:spPr>
        <p:txBody>
          <a:bodyPr lIns="90000" tIns="180000" rIns="90000" bIns="90000"/>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lnSpc>
                <a:spcPct val="130000"/>
              </a:lnSpc>
              <a:defRPr/>
            </a:pPr>
            <a:endParaRPr lang="zh-CN" altLang="en-US" dirty="0">
              <a:solidFill>
                <a:srgbClr val="3D3D3D"/>
              </a:solidFill>
              <a:latin typeface="+mn-lt"/>
              <a:ea typeface="+mn-ea"/>
            </a:endParaRPr>
          </a:p>
        </p:txBody>
      </p:sp>
      <p:sp>
        <p:nvSpPr>
          <p:cNvPr id="12" name="MH_Other_4"/>
          <p:cNvSpPr/>
          <p:nvPr>
            <p:custDataLst>
              <p:tags r:id="rId7"/>
            </p:custDataLst>
          </p:nvPr>
        </p:nvSpPr>
        <p:spPr>
          <a:xfrm>
            <a:off x="4907156" y="5361817"/>
            <a:ext cx="166219" cy="1149455"/>
          </a:xfrm>
          <a:prstGeom prst="roundRect">
            <a:avLst>
              <a:gd name="adj" fmla="val 50000"/>
            </a:avLst>
          </a:prstGeom>
          <a:solidFill>
            <a:srgbClr val="FFFFFF"/>
          </a:solidFill>
          <a:ln w="25400" cap="flat" cmpd="sng" algn="ctr">
            <a:noFill/>
            <a:prstDash val="solid"/>
          </a:ln>
          <a:effectLst/>
        </p:spPr>
        <p:txBody>
          <a:bodyPr lIns="68580" tIns="34290" rIns="68580" bIns="34290" anchor="ctr"/>
          <a:lstStyle/>
          <a:p>
            <a:pPr algn="ctr">
              <a:defRPr/>
            </a:pPr>
            <a:endParaRPr lang="zh-CN" altLang="en-US" sz="1350" kern="0">
              <a:solidFill>
                <a:sysClr val="window" lastClr="FFFFFF"/>
              </a:solidFill>
              <a:latin typeface="Calibri" panose="020F0502020204030204"/>
              <a:ea typeface="宋体" panose="02010600030101010101" pitchFamily="2" charset="-122"/>
            </a:endParaRPr>
          </a:p>
        </p:txBody>
      </p:sp>
      <p:sp>
        <p:nvSpPr>
          <p:cNvPr id="13" name="MH_Other_5"/>
          <p:cNvSpPr/>
          <p:nvPr>
            <p:custDataLst>
              <p:tags r:id="rId8"/>
            </p:custDataLst>
          </p:nvPr>
        </p:nvSpPr>
        <p:spPr>
          <a:xfrm>
            <a:off x="7237057" y="5361817"/>
            <a:ext cx="166221" cy="1149455"/>
          </a:xfrm>
          <a:prstGeom prst="roundRect">
            <a:avLst>
              <a:gd name="adj" fmla="val 50000"/>
            </a:avLst>
          </a:prstGeom>
          <a:solidFill>
            <a:srgbClr val="FFFFFF"/>
          </a:solidFill>
          <a:ln w="25400" cap="flat" cmpd="sng" algn="ctr">
            <a:noFill/>
            <a:prstDash val="solid"/>
          </a:ln>
          <a:effectLst/>
        </p:spPr>
        <p:txBody>
          <a:bodyPr lIns="68580" tIns="34290" rIns="68580" bIns="34290" anchor="ctr"/>
          <a:lstStyle/>
          <a:p>
            <a:pPr algn="ctr">
              <a:defRPr/>
            </a:pPr>
            <a:endParaRPr lang="zh-CN" altLang="en-US" sz="1350" kern="0">
              <a:solidFill>
                <a:sysClr val="window" lastClr="FFFFFF"/>
              </a:solidFill>
              <a:latin typeface="Calibri" panose="020F0502020204030204"/>
              <a:ea typeface="宋体" panose="02010600030101010101" pitchFamily="2" charset="-122"/>
            </a:endParaRPr>
          </a:p>
        </p:txBody>
      </p:sp>
      <p:sp>
        <p:nvSpPr>
          <p:cNvPr id="14" name="MH_SubTitle_2"/>
          <p:cNvSpPr/>
          <p:nvPr>
            <p:custDataLst>
              <p:tags r:id="rId9"/>
            </p:custDataLst>
          </p:nvPr>
        </p:nvSpPr>
        <p:spPr>
          <a:xfrm>
            <a:off x="4957867" y="5471692"/>
            <a:ext cx="2411602" cy="957879"/>
          </a:xfrm>
          <a:prstGeom prst="rect">
            <a:avLst/>
          </a:prstGeom>
          <a:solidFill>
            <a:schemeClr val="tx1">
              <a:lumMod val="95000"/>
              <a:lumOff val="5000"/>
            </a:schemeClr>
          </a:solidFill>
          <a:ln w="25400" cap="flat" cmpd="sng" algn="ctr">
            <a:noFill/>
            <a:prstDash val="solid"/>
          </a:ln>
          <a:effectLst/>
        </p:spPr>
        <p:txBody>
          <a:bodyPr lIns="0" tIns="0" rIns="0" bIns="0" anchor="ctr">
            <a:normAutofit/>
          </a:bodyPr>
          <a:lstStyle/>
          <a:p>
            <a:pPr algn="ctr">
              <a:defRPr/>
            </a:pPr>
            <a:endParaRPr lang="zh-CN" altLang="en-US" sz="2000" kern="0" dirty="0">
              <a:solidFill>
                <a:srgbClr val="FFFFFF"/>
              </a:solidFill>
            </a:endParaRPr>
          </a:p>
        </p:txBody>
      </p:sp>
      <p:sp>
        <p:nvSpPr>
          <p:cNvPr id="15" name="MH_Text_3"/>
          <p:cNvSpPr>
            <a:spLocks noChangeArrowheads="1"/>
          </p:cNvSpPr>
          <p:nvPr>
            <p:custDataLst>
              <p:tags r:id="rId10"/>
            </p:custDataLst>
          </p:nvPr>
        </p:nvSpPr>
        <p:spPr bwMode="auto">
          <a:xfrm>
            <a:off x="8003360" y="2349000"/>
            <a:ext cx="3217347" cy="4570780"/>
          </a:xfrm>
          <a:prstGeom prst="roundRect">
            <a:avLst>
              <a:gd name="adj" fmla="val 5634"/>
            </a:avLst>
          </a:prstGeom>
          <a:solidFill>
            <a:schemeClr val="bg1"/>
          </a:solidFill>
          <a:ln>
            <a:noFill/>
          </a:ln>
          <a:effectLst>
            <a:outerShdw blurRad="50800" dist="38100" dir="18900000" algn="bl" rotWithShape="0">
              <a:prstClr val="black">
                <a:alpha val="40000"/>
              </a:prstClr>
            </a:outerShdw>
          </a:effectLst>
        </p:spPr>
        <p:txBody>
          <a:bodyPr lIns="90000" tIns="180000" rIns="90000" bIns="90000"/>
          <a:lstStyle>
            <a:lvl1pPr>
              <a:defRPr>
                <a:solidFill>
                  <a:schemeClr val="tx1"/>
                </a:solidFill>
                <a:latin typeface="Arial Narrow" panose="020B0606020202030204" pitchFamily="34" charset="0"/>
                <a:ea typeface="宋体" panose="02010600030101010101" pitchFamily="2" charset="-122"/>
              </a:defRPr>
            </a:lvl1pPr>
            <a:lvl2pPr marL="742950" indent="-285750">
              <a:defRPr>
                <a:solidFill>
                  <a:schemeClr val="tx1"/>
                </a:solidFill>
                <a:latin typeface="Arial Narrow" panose="020B0606020202030204" pitchFamily="34" charset="0"/>
                <a:ea typeface="宋体" panose="02010600030101010101" pitchFamily="2" charset="-122"/>
              </a:defRPr>
            </a:lvl2pPr>
            <a:lvl3pPr marL="1143000" indent="-228600">
              <a:defRPr>
                <a:solidFill>
                  <a:schemeClr val="tx1"/>
                </a:solidFill>
                <a:latin typeface="Arial Narrow" panose="020B0606020202030204" pitchFamily="34" charset="0"/>
                <a:ea typeface="宋体" panose="02010600030101010101" pitchFamily="2" charset="-122"/>
              </a:defRPr>
            </a:lvl3pPr>
            <a:lvl4pPr marL="1600200" indent="-228600">
              <a:defRPr>
                <a:solidFill>
                  <a:schemeClr val="tx1"/>
                </a:solidFill>
                <a:latin typeface="Arial Narrow" panose="020B0606020202030204" pitchFamily="34" charset="0"/>
                <a:ea typeface="宋体" panose="02010600030101010101" pitchFamily="2" charset="-122"/>
              </a:defRPr>
            </a:lvl4pPr>
            <a:lvl5pPr marL="2057400" indent="-228600">
              <a:defRPr>
                <a:solidFill>
                  <a:schemeClr val="tx1"/>
                </a:solidFill>
                <a:latin typeface="Arial Narrow" panose="020B0606020202030204" pitchFamily="34"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Arial Narrow" panose="020B0606020202030204" pitchFamily="34" charset="0"/>
                <a:ea typeface="宋体" panose="02010600030101010101" pitchFamily="2" charset="-122"/>
              </a:defRPr>
            </a:lvl9pPr>
          </a:lstStyle>
          <a:p>
            <a:pPr algn="ctr" eaLnBrk="1" hangingPunct="1">
              <a:lnSpc>
                <a:spcPct val="130000"/>
              </a:lnSpc>
              <a:defRPr/>
            </a:pPr>
            <a:endParaRPr lang="zh-CN" altLang="en-US" dirty="0">
              <a:solidFill>
                <a:srgbClr val="3D3D3D"/>
              </a:solidFill>
              <a:latin typeface="+mn-lt"/>
              <a:ea typeface="+mn-ea"/>
            </a:endParaRPr>
          </a:p>
        </p:txBody>
      </p:sp>
      <p:sp>
        <p:nvSpPr>
          <p:cNvPr id="16" name="MH_Other_6"/>
          <p:cNvSpPr/>
          <p:nvPr>
            <p:custDataLst>
              <p:tags r:id="rId11"/>
            </p:custDataLst>
          </p:nvPr>
        </p:nvSpPr>
        <p:spPr>
          <a:xfrm>
            <a:off x="8358339" y="5361817"/>
            <a:ext cx="163403" cy="1149455"/>
          </a:xfrm>
          <a:prstGeom prst="roundRect">
            <a:avLst>
              <a:gd name="adj" fmla="val 50000"/>
            </a:avLst>
          </a:prstGeom>
          <a:solidFill>
            <a:srgbClr val="FFFFFF"/>
          </a:solidFill>
          <a:ln w="25400" cap="flat" cmpd="sng" algn="ctr">
            <a:noFill/>
            <a:prstDash val="solid"/>
          </a:ln>
          <a:effectLst/>
        </p:spPr>
        <p:txBody>
          <a:bodyPr lIns="68580" tIns="34290" rIns="68580" bIns="34290" anchor="ctr"/>
          <a:lstStyle/>
          <a:p>
            <a:pPr algn="ctr">
              <a:defRPr/>
            </a:pPr>
            <a:endParaRPr lang="zh-CN" altLang="en-US" sz="1350" kern="0">
              <a:solidFill>
                <a:sysClr val="window" lastClr="FFFFFF"/>
              </a:solidFill>
              <a:latin typeface="Calibri" panose="020F0502020204030204"/>
              <a:ea typeface="宋体" panose="02010600030101010101" pitchFamily="2" charset="-122"/>
            </a:endParaRPr>
          </a:p>
        </p:txBody>
      </p:sp>
      <p:sp>
        <p:nvSpPr>
          <p:cNvPr id="17" name="MH_Other_7"/>
          <p:cNvSpPr/>
          <p:nvPr>
            <p:custDataLst>
              <p:tags r:id="rId12"/>
            </p:custDataLst>
          </p:nvPr>
        </p:nvSpPr>
        <p:spPr>
          <a:xfrm>
            <a:off x="10688240" y="5361817"/>
            <a:ext cx="163403" cy="1149455"/>
          </a:xfrm>
          <a:prstGeom prst="roundRect">
            <a:avLst>
              <a:gd name="adj" fmla="val 50000"/>
            </a:avLst>
          </a:prstGeom>
          <a:solidFill>
            <a:srgbClr val="FFFFFF"/>
          </a:solidFill>
          <a:ln w="25400" cap="flat" cmpd="sng" algn="ctr">
            <a:noFill/>
            <a:prstDash val="solid"/>
          </a:ln>
          <a:effectLst/>
        </p:spPr>
        <p:txBody>
          <a:bodyPr lIns="68580" tIns="34290" rIns="68580" bIns="34290" anchor="ctr"/>
          <a:lstStyle/>
          <a:p>
            <a:pPr algn="ctr">
              <a:defRPr/>
            </a:pPr>
            <a:endParaRPr lang="zh-CN" altLang="en-US" sz="1350" kern="0">
              <a:solidFill>
                <a:sysClr val="window" lastClr="FFFFFF"/>
              </a:solidFill>
              <a:latin typeface="Calibri" panose="020F0502020204030204"/>
              <a:ea typeface="宋体" panose="02010600030101010101" pitchFamily="2" charset="-122"/>
            </a:endParaRPr>
          </a:p>
        </p:txBody>
      </p:sp>
      <p:sp>
        <p:nvSpPr>
          <p:cNvPr id="18" name="MH_SubTitle_3"/>
          <p:cNvSpPr/>
          <p:nvPr>
            <p:custDataLst>
              <p:tags r:id="rId13"/>
            </p:custDataLst>
          </p:nvPr>
        </p:nvSpPr>
        <p:spPr>
          <a:xfrm>
            <a:off x="8406232" y="5471692"/>
            <a:ext cx="2411602" cy="957879"/>
          </a:xfrm>
          <a:prstGeom prst="rect">
            <a:avLst/>
          </a:prstGeom>
          <a:solidFill>
            <a:schemeClr val="tx1">
              <a:lumMod val="95000"/>
              <a:lumOff val="5000"/>
            </a:schemeClr>
          </a:solidFill>
          <a:ln w="25400" cap="flat" cmpd="sng" algn="ctr">
            <a:noFill/>
            <a:prstDash val="solid"/>
          </a:ln>
          <a:effectLst/>
        </p:spPr>
        <p:txBody>
          <a:bodyPr lIns="0" tIns="0" rIns="0" bIns="0" anchor="ctr">
            <a:normAutofit/>
          </a:bodyPr>
          <a:lstStyle/>
          <a:p>
            <a:pPr algn="ctr">
              <a:defRPr/>
            </a:pPr>
            <a:endParaRPr lang="zh-CN" altLang="en-US" sz="2000" kern="0" dirty="0">
              <a:solidFill>
                <a:srgbClr val="FFFFFF"/>
              </a:solidFill>
            </a:endParaRPr>
          </a:p>
        </p:txBody>
      </p:sp>
      <p:sp>
        <p:nvSpPr>
          <p:cNvPr id="19" name="矩形 18"/>
          <p:cNvSpPr/>
          <p:nvPr/>
        </p:nvSpPr>
        <p:spPr>
          <a:xfrm>
            <a:off x="4296000" y="0"/>
            <a:ext cx="3600000" cy="189000"/>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文本框 20"/>
          <p:cNvSpPr txBox="1"/>
          <p:nvPr/>
        </p:nvSpPr>
        <p:spPr>
          <a:xfrm>
            <a:off x="2413337" y="5688562"/>
            <a:ext cx="900000" cy="584775"/>
          </a:xfrm>
          <a:prstGeom prst="rect">
            <a:avLst/>
          </a:prstGeom>
          <a:noFill/>
        </p:spPr>
        <p:txBody>
          <a:bodyPr wrap="square" rtlCol="0">
            <a:spAutoFit/>
          </a:bodyPr>
          <a:lstStyle/>
          <a:p>
            <a:r>
              <a:rPr lang="en-US" altLang="zh-CN" sz="3200" b="1" spc="600" dirty="0" smtClean="0">
                <a:solidFill>
                  <a:schemeClr val="bg1">
                    <a:lumMod val="95000"/>
                  </a:schemeClr>
                </a:solidFill>
                <a:latin typeface="迷你简汉真广标" panose="02010609000101010101" pitchFamily="49" charset="-122"/>
                <a:ea typeface="迷你简汉真广标" panose="02010609000101010101" pitchFamily="49" charset="-122"/>
              </a:rPr>
              <a:t>01</a:t>
            </a:r>
            <a:endParaRPr lang="zh-CN" altLang="en-US" sz="3200" b="1" spc="600" dirty="0">
              <a:solidFill>
                <a:schemeClr val="bg1">
                  <a:lumMod val="95000"/>
                </a:schemeClr>
              </a:solidFill>
              <a:latin typeface="迷你简汉真广标" panose="02010609000101010101" pitchFamily="49" charset="-122"/>
              <a:ea typeface="迷你简汉真广标" panose="02010609000101010101" pitchFamily="49" charset="-122"/>
            </a:endParaRPr>
          </a:p>
        </p:txBody>
      </p:sp>
      <p:sp>
        <p:nvSpPr>
          <p:cNvPr id="22" name="文本框 21"/>
          <p:cNvSpPr txBox="1"/>
          <p:nvPr/>
        </p:nvSpPr>
        <p:spPr>
          <a:xfrm>
            <a:off x="5774440" y="5669512"/>
            <a:ext cx="900000" cy="584775"/>
          </a:xfrm>
          <a:prstGeom prst="rect">
            <a:avLst/>
          </a:prstGeom>
          <a:noFill/>
        </p:spPr>
        <p:txBody>
          <a:bodyPr wrap="square" rtlCol="0">
            <a:spAutoFit/>
          </a:bodyPr>
          <a:lstStyle/>
          <a:p>
            <a:r>
              <a:rPr lang="en-US" altLang="zh-CN" sz="3200" b="1" spc="600" dirty="0" smtClean="0">
                <a:solidFill>
                  <a:schemeClr val="bg1">
                    <a:lumMod val="95000"/>
                  </a:schemeClr>
                </a:solidFill>
                <a:latin typeface="迷你简汉真广标" panose="02010609000101010101" pitchFamily="49" charset="-122"/>
                <a:ea typeface="迷你简汉真广标" panose="02010609000101010101" pitchFamily="49" charset="-122"/>
              </a:rPr>
              <a:t>02</a:t>
            </a:r>
            <a:endParaRPr lang="zh-CN" altLang="en-US" sz="3200" b="1" spc="600" dirty="0">
              <a:solidFill>
                <a:schemeClr val="bg1">
                  <a:lumMod val="95000"/>
                </a:schemeClr>
              </a:solidFill>
              <a:latin typeface="迷你简汉真广标" panose="02010609000101010101" pitchFamily="49" charset="-122"/>
              <a:ea typeface="迷你简汉真广标" panose="02010609000101010101" pitchFamily="49" charset="-122"/>
            </a:endParaRPr>
          </a:p>
        </p:txBody>
      </p:sp>
      <p:sp>
        <p:nvSpPr>
          <p:cNvPr id="23" name="文本框 22"/>
          <p:cNvSpPr txBox="1"/>
          <p:nvPr/>
        </p:nvSpPr>
        <p:spPr>
          <a:xfrm>
            <a:off x="9135543" y="5650462"/>
            <a:ext cx="900000" cy="584775"/>
          </a:xfrm>
          <a:prstGeom prst="rect">
            <a:avLst/>
          </a:prstGeom>
          <a:noFill/>
        </p:spPr>
        <p:txBody>
          <a:bodyPr wrap="square" rtlCol="0">
            <a:spAutoFit/>
          </a:bodyPr>
          <a:lstStyle/>
          <a:p>
            <a:r>
              <a:rPr lang="en-US" altLang="zh-CN" sz="3200" b="1" spc="600" dirty="0" smtClean="0">
                <a:solidFill>
                  <a:schemeClr val="bg1">
                    <a:lumMod val="95000"/>
                  </a:schemeClr>
                </a:solidFill>
                <a:latin typeface="迷你简汉真广标" panose="02010609000101010101" pitchFamily="49" charset="-122"/>
                <a:ea typeface="迷你简汉真广标" panose="02010609000101010101" pitchFamily="49" charset="-122"/>
              </a:rPr>
              <a:t>03</a:t>
            </a:r>
            <a:endParaRPr lang="zh-CN" altLang="en-US" sz="3200" b="1" spc="600" dirty="0">
              <a:solidFill>
                <a:schemeClr val="bg1">
                  <a:lumMod val="95000"/>
                </a:schemeClr>
              </a:solidFill>
              <a:latin typeface="迷你简汉真广标" panose="02010609000101010101" pitchFamily="49" charset="-122"/>
              <a:ea typeface="迷你简汉真广标" panose="02010609000101010101" pitchFamily="49" charset="-122"/>
            </a:endParaRPr>
          </a:p>
        </p:txBody>
      </p:sp>
      <p:grpSp>
        <p:nvGrpSpPr>
          <p:cNvPr id="27" name="组合 26"/>
          <p:cNvGrpSpPr/>
          <p:nvPr/>
        </p:nvGrpSpPr>
        <p:grpSpPr>
          <a:xfrm>
            <a:off x="4390245" y="189716"/>
            <a:ext cx="3411511" cy="814146"/>
            <a:chOff x="4390245" y="189716"/>
            <a:chExt cx="3411511" cy="814146"/>
          </a:xfrm>
        </p:grpSpPr>
        <p:sp>
          <p:nvSpPr>
            <p:cNvPr id="28" name="矩形 27"/>
            <p:cNvSpPr/>
            <p:nvPr/>
          </p:nvSpPr>
          <p:spPr>
            <a:xfrm>
              <a:off x="4390245" y="189716"/>
              <a:ext cx="3411511" cy="584775"/>
            </a:xfrm>
            <a:prstGeom prst="rect">
              <a:avLst/>
            </a:prstGeom>
          </p:spPr>
          <p:txBody>
            <a:bodyPr wrap="none">
              <a:spAutoFit/>
            </a:bodyPr>
            <a:lstStyle/>
            <a:p>
              <a:r>
                <a:rPr lang="en-US" altLang="zh-CN" sz="3200" dirty="0">
                  <a:latin typeface="迷你简汉真广标" panose="02010609000101010101" pitchFamily="49" charset="-122"/>
                  <a:ea typeface="迷你简汉真广标" panose="02010609000101010101" pitchFamily="49" charset="-122"/>
                </a:rPr>
                <a:t>ADD TITLE HERE</a:t>
              </a:r>
              <a:endParaRPr lang="zh-CN" altLang="en-US" sz="3200" dirty="0">
                <a:latin typeface="迷你简汉真广标" panose="02010609000101010101" pitchFamily="49" charset="-122"/>
                <a:ea typeface="迷你简汉真广标" panose="02010609000101010101" pitchFamily="49" charset="-122"/>
              </a:endParaRPr>
            </a:p>
          </p:txBody>
        </p:sp>
        <p:sp>
          <p:nvSpPr>
            <p:cNvPr id="29" name="矩形 28"/>
            <p:cNvSpPr/>
            <p:nvPr/>
          </p:nvSpPr>
          <p:spPr>
            <a:xfrm>
              <a:off x="4538523" y="696085"/>
              <a:ext cx="3114955" cy="307777"/>
            </a:xfrm>
            <a:prstGeom prst="rect">
              <a:avLst/>
            </a:prstGeom>
          </p:spPr>
          <p:txBody>
            <a:bodyPr wrap="none">
              <a:spAutoFit/>
            </a:bodyPr>
            <a:lstStyle/>
            <a:p>
              <a:r>
                <a:rPr lang="zh-CN" altLang="en-US" sz="1400" dirty="0">
                  <a:latin typeface="造字工房悦黑体验版纤细体" pitchFamily="50" charset="-122"/>
                  <a:ea typeface="造字工房悦黑体验版纤细体" pitchFamily="50" charset="-122"/>
                </a:rPr>
                <a:t>copy or write your text and paste it here</a:t>
              </a:r>
              <a:endParaRPr lang="zh-CN" altLang="en-US" sz="1400" dirty="0">
                <a:latin typeface="造字工房悦黑体验版纤细体" pitchFamily="50" charset="-122"/>
                <a:ea typeface="造字工房悦黑体验版纤细体" pitchFamily="50" charset="-122"/>
              </a:endParaRPr>
            </a:p>
          </p:txBody>
        </p:sp>
      </p:grpSp>
      <p:sp>
        <p:nvSpPr>
          <p:cNvPr id="31" name="矩形 30"/>
          <p:cNvSpPr/>
          <p:nvPr/>
        </p:nvSpPr>
        <p:spPr>
          <a:xfrm>
            <a:off x="1393625" y="3282129"/>
            <a:ext cx="2634905" cy="1600438"/>
          </a:xfrm>
          <a:prstGeom prst="rect">
            <a:avLst/>
          </a:prstGeom>
        </p:spPr>
        <p:txBody>
          <a:bodyPr wrap="square">
            <a:spAutoFit/>
          </a:bodyPr>
          <a:lstStyle/>
          <a:p>
            <a:pPr algn="ctr"/>
            <a:r>
              <a:rPr lang="en-US" altLang="zh-CN" sz="1400" dirty="0">
                <a:solidFill>
                  <a:schemeClr val="tx1">
                    <a:lumMod val="95000"/>
                    <a:lumOff val="5000"/>
                  </a:schemeClr>
                </a:solidFill>
                <a:latin typeface="造字工房悦黑体验版纤细体" pitchFamily="50" charset="-122"/>
                <a:ea typeface="造字工房悦黑体验版纤细体" pitchFamily="50" charset="-122"/>
              </a:rPr>
              <a:t>Black and white, simple and elegant style, let business reporting came more fashionable ~ collocation magazine layout style, the overall simple fashion, generous layout, making work more colorful. </a:t>
            </a:r>
            <a:endParaRPr lang="zh-CN" altLang="en-US" sz="1400" dirty="0">
              <a:solidFill>
                <a:schemeClr val="tx1">
                  <a:lumMod val="95000"/>
                  <a:lumOff val="5000"/>
                </a:schemeClr>
              </a:solidFill>
              <a:latin typeface="造字工房悦黑体验版纤细体" pitchFamily="50" charset="-122"/>
              <a:ea typeface="造字工房悦黑体验版纤细体" pitchFamily="50" charset="-122"/>
            </a:endParaRPr>
          </a:p>
        </p:txBody>
      </p:sp>
      <p:sp>
        <p:nvSpPr>
          <p:cNvPr id="32" name="矩形 31"/>
          <p:cNvSpPr/>
          <p:nvPr/>
        </p:nvSpPr>
        <p:spPr>
          <a:xfrm>
            <a:off x="4843299" y="3282129"/>
            <a:ext cx="2634905" cy="1600438"/>
          </a:xfrm>
          <a:prstGeom prst="rect">
            <a:avLst/>
          </a:prstGeom>
        </p:spPr>
        <p:txBody>
          <a:bodyPr wrap="square">
            <a:spAutoFit/>
          </a:bodyPr>
          <a:lstStyle/>
          <a:p>
            <a:pPr algn="ctr"/>
            <a:r>
              <a:rPr lang="en-US" altLang="zh-CN" sz="1400" dirty="0">
                <a:solidFill>
                  <a:schemeClr val="tx1">
                    <a:lumMod val="95000"/>
                    <a:lumOff val="5000"/>
                  </a:schemeClr>
                </a:solidFill>
                <a:latin typeface="造字工房悦黑体验版纤细体" pitchFamily="50" charset="-122"/>
                <a:ea typeface="造字工房悦黑体验版纤细体" pitchFamily="50" charset="-122"/>
              </a:rPr>
              <a:t>Black and white, simple and elegant style, let business reporting came more fashionable ~ collocation magazine layout style, the overall simple fashion, generous layout, making work more colorful. </a:t>
            </a:r>
            <a:endParaRPr lang="zh-CN" altLang="en-US" sz="1400" dirty="0">
              <a:solidFill>
                <a:schemeClr val="tx1">
                  <a:lumMod val="95000"/>
                  <a:lumOff val="5000"/>
                </a:schemeClr>
              </a:solidFill>
              <a:latin typeface="造字工房悦黑体验版纤细体" pitchFamily="50" charset="-122"/>
              <a:ea typeface="造字工房悦黑体验版纤细体" pitchFamily="50" charset="-122"/>
            </a:endParaRPr>
          </a:p>
        </p:txBody>
      </p:sp>
      <p:sp>
        <p:nvSpPr>
          <p:cNvPr id="33" name="矩形 32"/>
          <p:cNvSpPr/>
          <p:nvPr/>
        </p:nvSpPr>
        <p:spPr>
          <a:xfrm>
            <a:off x="8292972" y="3282129"/>
            <a:ext cx="2634905" cy="1600438"/>
          </a:xfrm>
          <a:prstGeom prst="rect">
            <a:avLst/>
          </a:prstGeom>
        </p:spPr>
        <p:txBody>
          <a:bodyPr wrap="square">
            <a:spAutoFit/>
          </a:bodyPr>
          <a:lstStyle/>
          <a:p>
            <a:pPr algn="ctr"/>
            <a:r>
              <a:rPr lang="en-US" altLang="zh-CN" sz="1400" dirty="0">
                <a:solidFill>
                  <a:schemeClr val="tx1">
                    <a:lumMod val="95000"/>
                    <a:lumOff val="5000"/>
                  </a:schemeClr>
                </a:solidFill>
                <a:latin typeface="造字工房悦黑体验版纤细体" pitchFamily="50" charset="-122"/>
                <a:ea typeface="造字工房悦黑体验版纤细体" pitchFamily="50" charset="-122"/>
              </a:rPr>
              <a:t>Black and white, simple and elegant style, let business reporting came more fashionable ~ collocation magazine layout style, the overall simple fashion, generous layout, making work more colorful. </a:t>
            </a:r>
            <a:endParaRPr lang="zh-CN" altLang="en-US" sz="1400" dirty="0">
              <a:solidFill>
                <a:schemeClr val="tx1">
                  <a:lumMod val="95000"/>
                  <a:lumOff val="5000"/>
                </a:schemeClr>
              </a:solidFill>
              <a:latin typeface="造字工房悦黑体验版纤细体" pitchFamily="50" charset="-122"/>
              <a:ea typeface="造字工房悦黑体验版纤细体" pitchFamily="50" charset="-122"/>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36" name="椭圆 35"/>
          <p:cNvSpPr/>
          <p:nvPr/>
        </p:nvSpPr>
        <p:spPr>
          <a:xfrm>
            <a:off x="1861500" y="-805500"/>
            <a:ext cx="8469000" cy="8469000"/>
          </a:xfrm>
          <a:prstGeom prst="ellipse">
            <a:avLst/>
          </a:prstGeom>
          <a:noFill/>
          <a:ln>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椭圆 36"/>
          <p:cNvSpPr/>
          <p:nvPr/>
        </p:nvSpPr>
        <p:spPr>
          <a:xfrm>
            <a:off x="2074950" y="-592050"/>
            <a:ext cx="8042100" cy="8042100"/>
          </a:xfrm>
          <a:prstGeom prst="ellipse">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7" name="组合 46"/>
          <p:cNvGrpSpPr/>
          <p:nvPr/>
        </p:nvGrpSpPr>
        <p:grpSpPr>
          <a:xfrm>
            <a:off x="3574753" y="2588421"/>
            <a:ext cx="5001060" cy="53340"/>
            <a:chOff x="3473153" y="1615665"/>
            <a:chExt cx="5001060" cy="53340"/>
          </a:xfrm>
        </p:grpSpPr>
        <p:grpSp>
          <p:nvGrpSpPr>
            <p:cNvPr id="42" name="组合 41"/>
            <p:cNvGrpSpPr/>
            <p:nvPr/>
          </p:nvGrpSpPr>
          <p:grpSpPr>
            <a:xfrm>
              <a:off x="3473153" y="1615665"/>
              <a:ext cx="1620000" cy="53340"/>
              <a:chOff x="3836010" y="1629000"/>
              <a:chExt cx="1620000" cy="53340"/>
            </a:xfrm>
          </p:grpSpPr>
          <p:cxnSp>
            <p:nvCxnSpPr>
              <p:cNvPr id="40" name="直接连接符 39"/>
              <p:cNvCxnSpPr/>
              <p:nvPr/>
            </p:nvCxnSpPr>
            <p:spPr>
              <a:xfrm>
                <a:off x="3836010" y="1629000"/>
                <a:ext cx="1620000" cy="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p:nvPr/>
            </p:nvCxnSpPr>
            <p:spPr>
              <a:xfrm>
                <a:off x="3836010" y="1682340"/>
                <a:ext cx="162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nvGrpSpPr>
            <p:cNvPr id="43" name="组合 42"/>
            <p:cNvGrpSpPr/>
            <p:nvPr/>
          </p:nvGrpSpPr>
          <p:grpSpPr>
            <a:xfrm>
              <a:off x="6854213" y="1615665"/>
              <a:ext cx="1620000" cy="53340"/>
              <a:chOff x="3836010" y="1629000"/>
              <a:chExt cx="1620000" cy="53340"/>
            </a:xfrm>
          </p:grpSpPr>
          <p:cxnSp>
            <p:nvCxnSpPr>
              <p:cNvPr id="44" name="直接连接符 43"/>
              <p:cNvCxnSpPr/>
              <p:nvPr/>
            </p:nvCxnSpPr>
            <p:spPr>
              <a:xfrm>
                <a:off x="3836010" y="1629000"/>
                <a:ext cx="1620000" cy="0"/>
              </a:xfrm>
              <a:prstGeom prst="line">
                <a:avLst/>
              </a:prstGeom>
              <a:ln w="19050">
                <a:solidFill>
                  <a:schemeClr val="tx1">
                    <a:lumMod val="85000"/>
                    <a:lumOff val="15000"/>
                  </a:scheme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p:nvPr/>
            </p:nvCxnSpPr>
            <p:spPr>
              <a:xfrm>
                <a:off x="3836010" y="1682340"/>
                <a:ext cx="1620000"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grpSp>
      <p:grpSp>
        <p:nvGrpSpPr>
          <p:cNvPr id="10" name="组合 9"/>
          <p:cNvGrpSpPr/>
          <p:nvPr/>
        </p:nvGrpSpPr>
        <p:grpSpPr>
          <a:xfrm>
            <a:off x="5257132" y="4318938"/>
            <a:ext cx="1800000" cy="550062"/>
            <a:chOff x="5257132" y="4318938"/>
            <a:chExt cx="1800000" cy="550062"/>
          </a:xfrm>
        </p:grpSpPr>
        <p:sp>
          <p:nvSpPr>
            <p:cNvPr id="52" name="文本框 51"/>
            <p:cNvSpPr txBox="1"/>
            <p:nvPr/>
          </p:nvSpPr>
          <p:spPr>
            <a:xfrm>
              <a:off x="5494670" y="4440081"/>
              <a:ext cx="1324924" cy="306705"/>
            </a:xfrm>
            <a:prstGeom prst="rect">
              <a:avLst/>
            </a:prstGeom>
            <a:noFill/>
          </p:spPr>
          <p:txBody>
            <a:bodyPr wrap="square" rtlCol="0">
              <a:spAutoFit/>
            </a:bodyPr>
            <a:lstStyle/>
            <a:p>
              <a:pPr algn="ctr"/>
              <a:r>
                <a:rPr lang="en-US" altLang="zh-CN" sz="1400" b="1" dirty="0" smtClean="0">
                  <a:solidFill>
                    <a:srgbClr val="000000"/>
                  </a:solidFill>
                  <a:latin typeface="迷你简汉真广标" panose="02010609000101010101" pitchFamily="49" charset="-122"/>
                  <a:ea typeface="迷你简汉真广标" panose="02010609000101010101" pitchFamily="49" charset="-122"/>
                </a:rPr>
                <a:t>XXXX</a:t>
              </a:r>
              <a:endParaRPr lang="en-US" altLang="zh-CN" sz="1400" b="1" dirty="0" smtClean="0">
                <a:solidFill>
                  <a:srgbClr val="000000"/>
                </a:solidFill>
                <a:latin typeface="迷你简汉真广标" panose="02010609000101010101" pitchFamily="49" charset="-122"/>
                <a:ea typeface="迷你简汉真广标" panose="02010609000101010101" pitchFamily="49" charset="-122"/>
              </a:endParaRPr>
            </a:p>
          </p:txBody>
        </p:sp>
        <p:grpSp>
          <p:nvGrpSpPr>
            <p:cNvPr id="9" name="组合 8"/>
            <p:cNvGrpSpPr/>
            <p:nvPr/>
          </p:nvGrpSpPr>
          <p:grpSpPr>
            <a:xfrm>
              <a:off x="5257132" y="4318938"/>
              <a:ext cx="1800000" cy="550062"/>
              <a:chOff x="5257132" y="4318938"/>
              <a:chExt cx="1800000" cy="550062"/>
            </a:xfrm>
          </p:grpSpPr>
          <p:sp>
            <p:nvSpPr>
              <p:cNvPr id="50" name="圆角矩形 49"/>
              <p:cNvSpPr/>
              <p:nvPr/>
            </p:nvSpPr>
            <p:spPr>
              <a:xfrm>
                <a:off x="5257132" y="4318938"/>
                <a:ext cx="1800000" cy="540000"/>
              </a:xfrm>
              <a:prstGeom prst="roundRect">
                <a:avLst>
                  <a:gd name="adj" fmla="val 50000"/>
                </a:avLst>
              </a:prstGeom>
              <a:no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 name="矩形 52"/>
              <p:cNvSpPr/>
              <p:nvPr/>
            </p:nvSpPr>
            <p:spPr>
              <a:xfrm>
                <a:off x="5870756" y="4851000"/>
                <a:ext cx="540000" cy="18000"/>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55" name="文本框 54"/>
          <p:cNvSpPr txBox="1"/>
          <p:nvPr/>
        </p:nvSpPr>
        <p:spPr>
          <a:xfrm rot="5400000">
            <a:off x="5746371" y="6215985"/>
            <a:ext cx="699258" cy="584775"/>
          </a:xfrm>
          <a:prstGeom prst="rect">
            <a:avLst/>
          </a:prstGeom>
          <a:noFill/>
        </p:spPr>
        <p:txBody>
          <a:bodyPr wrap="square" rtlCol="0">
            <a:spAutoFit/>
          </a:bodyPr>
          <a:lstStyle/>
          <a:p>
            <a:r>
              <a:rPr lang="zh-CN" altLang="en-US" sz="3200" dirty="0" smtClean="0"/>
              <a:t>→</a:t>
            </a:r>
            <a:endParaRPr lang="zh-CN" altLang="en-US" sz="3200" dirty="0"/>
          </a:p>
        </p:txBody>
      </p:sp>
      <p:grpSp>
        <p:nvGrpSpPr>
          <p:cNvPr id="2" name="组合 1"/>
          <p:cNvGrpSpPr/>
          <p:nvPr/>
        </p:nvGrpSpPr>
        <p:grpSpPr>
          <a:xfrm>
            <a:off x="1820381" y="2075156"/>
            <a:ext cx="319500" cy="792801"/>
            <a:chOff x="1820381" y="2075156"/>
            <a:chExt cx="319500" cy="792801"/>
          </a:xfrm>
        </p:grpSpPr>
        <p:sp>
          <p:nvSpPr>
            <p:cNvPr id="57" name="椭圆 56"/>
            <p:cNvSpPr/>
            <p:nvPr/>
          </p:nvSpPr>
          <p:spPr>
            <a:xfrm>
              <a:off x="1975944" y="2075156"/>
              <a:ext cx="163937" cy="1639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1820381" y="2331550"/>
              <a:ext cx="295688" cy="295688"/>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1820381" y="2704020"/>
              <a:ext cx="163937" cy="1639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8" name="组合 7"/>
          <p:cNvGrpSpPr/>
          <p:nvPr/>
        </p:nvGrpSpPr>
        <p:grpSpPr>
          <a:xfrm>
            <a:off x="9539737" y="5049000"/>
            <a:ext cx="524288" cy="811851"/>
            <a:chOff x="9539737" y="5049000"/>
            <a:chExt cx="524288" cy="811851"/>
          </a:xfrm>
        </p:grpSpPr>
        <p:sp>
          <p:nvSpPr>
            <p:cNvPr id="28" name="椭圆 27"/>
            <p:cNvSpPr/>
            <p:nvPr/>
          </p:nvSpPr>
          <p:spPr>
            <a:xfrm>
              <a:off x="9900088" y="5049000"/>
              <a:ext cx="163937" cy="1639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9687375" y="5324444"/>
              <a:ext cx="295688" cy="295688"/>
            </a:xfrm>
            <a:prstGeom prst="ellipse">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0" name="椭圆 29"/>
            <p:cNvSpPr/>
            <p:nvPr/>
          </p:nvSpPr>
          <p:spPr>
            <a:xfrm>
              <a:off x="9539737" y="5696914"/>
              <a:ext cx="163937" cy="16393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pic>
        <p:nvPicPr>
          <p:cNvPr id="3" name="图片 2"/>
          <p:cNvPicPr>
            <a:picLocks noChangeAspect="1"/>
          </p:cNvPicPr>
          <p:nvPr/>
        </p:nvPicPr>
        <p:blipFill>
          <a:blip r:embed="rId1" cstate="print">
            <a:extLst>
              <a:ext uri="{28A0092B-C50C-407E-A947-70E740481C1C}">
                <a14:useLocalDpi xmlns:a14="http://schemas.microsoft.com/office/drawing/2010/main" val="0"/>
              </a:ext>
            </a:extLst>
          </a:blip>
          <a:stretch>
            <a:fillRect/>
          </a:stretch>
        </p:blipFill>
        <p:spPr>
          <a:xfrm>
            <a:off x="5376557" y="1163728"/>
            <a:ext cx="1443937" cy="1623167"/>
          </a:xfrm>
          <a:prstGeom prst="rect">
            <a:avLst/>
          </a:prstGeom>
        </p:spPr>
      </p:pic>
      <p:grpSp>
        <p:nvGrpSpPr>
          <p:cNvPr id="4" name="组合 3"/>
          <p:cNvGrpSpPr/>
          <p:nvPr/>
        </p:nvGrpSpPr>
        <p:grpSpPr>
          <a:xfrm>
            <a:off x="3183985" y="2904687"/>
            <a:ext cx="5824030" cy="943515"/>
            <a:chOff x="3259069" y="2904687"/>
            <a:chExt cx="5824030" cy="943515"/>
          </a:xfrm>
        </p:grpSpPr>
        <p:sp>
          <p:nvSpPr>
            <p:cNvPr id="5" name="矩形 4"/>
            <p:cNvSpPr/>
            <p:nvPr/>
          </p:nvSpPr>
          <p:spPr>
            <a:xfrm>
              <a:off x="3259069" y="2904687"/>
              <a:ext cx="5824030" cy="523220"/>
            </a:xfrm>
            <a:prstGeom prst="rect">
              <a:avLst/>
            </a:prstGeom>
          </p:spPr>
          <p:txBody>
            <a:bodyPr wrap="none">
              <a:spAutoFit/>
            </a:bodyPr>
            <a:lstStyle/>
            <a:p>
              <a:r>
                <a:rPr lang="en-US" altLang="zh-CN" sz="2800" dirty="0" smtClean="0">
                  <a:latin typeface="迷你简汉真广标" panose="02010609000101010101" pitchFamily="49" charset="-122"/>
                  <a:ea typeface="迷你简汉真广标" panose="02010609000101010101" pitchFamily="49" charset="-122"/>
                </a:rPr>
                <a:t>THANKS FOR YOUR WATCHING</a:t>
              </a:r>
              <a:endParaRPr lang="zh-CN" altLang="en-US" sz="2800" dirty="0">
                <a:latin typeface="迷你简汉真广标" panose="02010609000101010101" pitchFamily="49" charset="-122"/>
                <a:ea typeface="迷你简汉真广标" panose="02010609000101010101" pitchFamily="49" charset="-122"/>
              </a:endParaRPr>
            </a:p>
          </p:txBody>
        </p:sp>
        <p:sp>
          <p:nvSpPr>
            <p:cNvPr id="6" name="矩形 5"/>
            <p:cNvSpPr/>
            <p:nvPr/>
          </p:nvSpPr>
          <p:spPr>
            <a:xfrm>
              <a:off x="3824929" y="3540425"/>
              <a:ext cx="4692310" cy="307777"/>
            </a:xfrm>
            <a:prstGeom prst="rect">
              <a:avLst/>
            </a:prstGeom>
          </p:spPr>
          <p:txBody>
            <a:bodyPr wrap="none">
              <a:spAutoFit/>
            </a:bodyPr>
            <a:lstStyle/>
            <a:p>
              <a:r>
                <a:rPr lang="zh-CN" altLang="en-US" sz="1400" spc="300" dirty="0">
                  <a:latin typeface="造字工房悦黑体验版纤细体" pitchFamily="50" charset="-122"/>
                  <a:ea typeface="造字工房悦黑体验版纤细体" pitchFamily="50" charset="-122"/>
                </a:rPr>
                <a:t>copy or write your text and paste it here</a:t>
              </a:r>
              <a:endParaRPr lang="zh-CN" altLang="en-US" sz="1400" spc="300" dirty="0">
                <a:latin typeface="造字工房悦黑体验版纤细体" pitchFamily="50" charset="-122"/>
                <a:ea typeface="造字工房悦黑体验版纤细体" pitchFamily="50" charset="-122"/>
              </a:endParaRPr>
            </a:p>
          </p:txBody>
        </p:sp>
      </p:grpSp>
    </p:spTree>
  </p:cSld>
  <p:clrMapOvr>
    <a:masterClrMapping/>
  </p:clrMapOvr>
  <p:timing>
    <p:tnLst>
      <p:par>
        <p:cTn id="1" dur="indefinite" restart="never" nodeType="tmRoot"/>
      </p:par>
    </p:tnLst>
  </p:timing>
</p:sld>
</file>

<file path=ppt/tags/tag1.xml><?xml version="1.0" encoding="utf-8"?>
<p:tagLst xmlns:p="http://schemas.openxmlformats.org/presentationml/2006/main">
  <p:tag name="MH" val="20160520220250"/>
  <p:tag name="MH_LIBRARY" val="GRAPHIC"/>
  <p:tag name="MH_TYPE" val="Other"/>
  <p:tag name="MH_ORDER" val="1"/>
</p:tagLst>
</file>

<file path=ppt/tags/tag2.xml><?xml version="1.0" encoding="utf-8"?>
<p:tagLst xmlns:p="http://schemas.openxmlformats.org/presentationml/2006/main">
  <p:tag name="MH" val="20160520220250"/>
  <p:tag name="MH_LIBRARY" val="GRAPHIC"/>
  <p:tag name="MH_TYPE" val="Other"/>
  <p:tag name="MH_ORDER" val="2"/>
</p:tagLst>
</file>

<file path=ppt/tags/tag3.xml><?xml version="1.0" encoding="utf-8"?>
<p:tagLst xmlns:p="http://schemas.openxmlformats.org/presentationml/2006/main">
  <p:tag name="MH" val="20160520220250"/>
  <p:tag name="MH_LIBRARY" val="GRAPHIC"/>
  <p:tag name="MH_TYPE" val="Other"/>
  <p:tag name="MH_ORDER" val="3"/>
</p:tagLst>
</file>

<file path=ppt/tags/tag4.xml><?xml version="1.0" encoding="utf-8"?>
<p:tagLst xmlns:p="http://schemas.openxmlformats.org/presentationml/2006/main">
  <p:tag name="MH" val="20160520220250"/>
  <p:tag name="MH_LIBRARY" val="GRAPHIC"/>
  <p:tag name="MH_TYPE" val="Other"/>
  <p:tag name="MH_ORDER" val="4"/>
</p:tagLst>
</file>

<file path=ppt/tags/tag5.xml><?xml version="1.0" encoding="utf-8"?>
<p:tagLst xmlns:p="http://schemas.openxmlformats.org/presentationml/2006/main">
  <p:tag name="MH" val="20160520220250"/>
  <p:tag name="MH_LIBRARY" val="GRAPHIC"/>
  <p:tag name="MH_TYPE" val="Other"/>
  <p:tag name="MH_ORDER" val="5"/>
</p:tagLst>
</file>

<file path=ppt/tags/tag6.xml><?xml version="1.0" encoding="utf-8"?>
<p:tagLst xmlns:p="http://schemas.openxmlformats.org/presentationml/2006/main">
  <p:tag name="MH" val="20160520220250"/>
  <p:tag name="MH_LIBRARY" val="GRAPHIC"/>
  <p:tag name="MH_TYPE" val="Other"/>
  <p:tag name="MH_ORDER" val="6"/>
</p:tagLst>
</file>

<file path=ppt/tags/tag7.xml><?xml version="1.0" encoding="utf-8"?>
<p:tagLst xmlns:p="http://schemas.openxmlformats.org/presentationml/2006/main">
  <p:tag name="MH" val="20160520220250"/>
  <p:tag name="MH_LIBRARY" val="GRAPHIC"/>
  <p:tag name="MH_TYPE" val="Other"/>
  <p:tag name="MH_ORDER" val="7"/>
</p:tagLst>
</file>

<file path=ppt/tags/tag8.xml><?xml version="1.0" encoding="utf-8"?>
<p:tagLst xmlns:p="http://schemas.openxmlformats.org/presentationml/2006/main">
  <p:tag name="MH" val="20160520220250"/>
  <p:tag name="MH_LIBRARY" val="GRAPHIC"/>
  <p:tag name="MH_TYPE" val="Other"/>
  <p:tag name="MH_ORDER" val="8"/>
</p:tagLst>
</file>

<file path=ppt/tags/tag9.xml><?xml version="1.0" encoding="utf-8"?>
<p:tagLst xmlns:p="http://schemas.openxmlformats.org/presentationml/2006/main">
  <p:tag name="MH" val="20160520220250"/>
  <p:tag name="MH_LIBRARY" val="GRAPHIC"/>
  <p:tag name="MH_TYPE" val="Other"/>
  <p:tag name="MH_ORDER" val="9"/>
</p:tagLst>
</file>

<file path=ppt/tags/tag10.xml><?xml version="1.0" encoding="utf-8"?>
<p:tagLst xmlns:p="http://schemas.openxmlformats.org/presentationml/2006/main">
  <p:tag name="MH" val="20160520220250"/>
  <p:tag name="MH_LIBRARY" val="GRAPHIC"/>
  <p:tag name="MH_TYPE" val="Other"/>
  <p:tag name="MH_ORDER" val="10"/>
</p:tagLst>
</file>

<file path=ppt/tags/tag11.xml><?xml version="1.0" encoding="utf-8"?>
<p:tagLst xmlns:p="http://schemas.openxmlformats.org/presentationml/2006/main">
  <p:tag name="MH" val="20160520220250"/>
  <p:tag name="MH_LIBRARY" val="GRAPHIC"/>
  <p:tag name="MH_TYPE" val="Other"/>
  <p:tag name="MH_ORDER" val="11"/>
</p:tagLst>
</file>

<file path=ppt/tags/tag12.xml><?xml version="1.0" encoding="utf-8"?>
<p:tagLst xmlns:p="http://schemas.openxmlformats.org/presentationml/2006/main">
  <p:tag name="MH" val="20160520220250"/>
  <p:tag name="MH_LIBRARY" val="GRAPHIC"/>
  <p:tag name="MH_TYPE" val="Other"/>
  <p:tag name="MH_ORDER" val="12"/>
</p:tagLst>
</file>

<file path=ppt/tags/tag13.xml><?xml version="1.0" encoding="utf-8"?>
<p:tagLst xmlns:p="http://schemas.openxmlformats.org/presentationml/2006/main">
  <p:tag name="MH" val="20160520220250"/>
  <p:tag name="MH_LIBRARY" val="GRAPHIC"/>
  <p:tag name="MH_TYPE" val="Other"/>
  <p:tag name="MH_ORDER" val="13"/>
</p:tagLst>
</file>

<file path=ppt/tags/tag14.xml><?xml version="1.0" encoding="utf-8"?>
<p:tagLst xmlns:p="http://schemas.openxmlformats.org/presentationml/2006/main">
  <p:tag name="MH" val="20160520223315"/>
  <p:tag name="MH_LIBRARY" val="GRAPHIC"/>
  <p:tag name="MH_TYPE" val="Other"/>
  <p:tag name="MH_ORDER" val="1"/>
</p:tagLst>
</file>

<file path=ppt/tags/tag15.xml><?xml version="1.0" encoding="utf-8"?>
<p:tagLst xmlns:p="http://schemas.openxmlformats.org/presentationml/2006/main">
  <p:tag name="MH" val="20160520223315"/>
  <p:tag name="MH_LIBRARY" val="GRAPHIC"/>
  <p:tag name="MH_TYPE" val="Text"/>
  <p:tag name="MH_ORDER" val="1"/>
</p:tagLst>
</file>

<file path=ppt/tags/tag16.xml><?xml version="1.0" encoding="utf-8"?>
<p:tagLst xmlns:p="http://schemas.openxmlformats.org/presentationml/2006/main">
  <p:tag name="MH" val="20160520223315"/>
  <p:tag name="MH_LIBRARY" val="GRAPHIC"/>
  <p:tag name="MH_TYPE" val="Other"/>
  <p:tag name="MH_ORDER" val="2"/>
</p:tagLst>
</file>

<file path=ppt/tags/tag17.xml><?xml version="1.0" encoding="utf-8"?>
<p:tagLst xmlns:p="http://schemas.openxmlformats.org/presentationml/2006/main">
  <p:tag name="MH" val="20160520223315"/>
  <p:tag name="MH_LIBRARY" val="GRAPHIC"/>
  <p:tag name="MH_TYPE" val="Other"/>
  <p:tag name="MH_ORDER" val="3"/>
</p:tagLst>
</file>

<file path=ppt/tags/tag18.xml><?xml version="1.0" encoding="utf-8"?>
<p:tagLst xmlns:p="http://schemas.openxmlformats.org/presentationml/2006/main">
  <p:tag name="MH" val="20160520223315"/>
  <p:tag name="MH_LIBRARY" val="GRAPHIC"/>
  <p:tag name="MH_TYPE" val="SubTitle"/>
  <p:tag name="MH_ORDER" val="1"/>
</p:tagLst>
</file>

<file path=ppt/tags/tag19.xml><?xml version="1.0" encoding="utf-8"?>
<p:tagLst xmlns:p="http://schemas.openxmlformats.org/presentationml/2006/main">
  <p:tag name="MH" val="20160520223315"/>
  <p:tag name="MH_LIBRARY" val="GRAPHIC"/>
  <p:tag name="MH_TYPE" val="Text"/>
  <p:tag name="MH_ORDER" val="2"/>
</p:tagLst>
</file>

<file path=ppt/tags/tag20.xml><?xml version="1.0" encoding="utf-8"?>
<p:tagLst xmlns:p="http://schemas.openxmlformats.org/presentationml/2006/main">
  <p:tag name="MH" val="20160520223315"/>
  <p:tag name="MH_LIBRARY" val="GRAPHIC"/>
  <p:tag name="MH_TYPE" val="Other"/>
  <p:tag name="MH_ORDER" val="4"/>
</p:tagLst>
</file>

<file path=ppt/tags/tag21.xml><?xml version="1.0" encoding="utf-8"?>
<p:tagLst xmlns:p="http://schemas.openxmlformats.org/presentationml/2006/main">
  <p:tag name="MH" val="20160520223315"/>
  <p:tag name="MH_LIBRARY" val="GRAPHIC"/>
  <p:tag name="MH_TYPE" val="Other"/>
  <p:tag name="MH_ORDER" val="5"/>
</p:tagLst>
</file>

<file path=ppt/tags/tag22.xml><?xml version="1.0" encoding="utf-8"?>
<p:tagLst xmlns:p="http://schemas.openxmlformats.org/presentationml/2006/main">
  <p:tag name="MH" val="20160520223315"/>
  <p:tag name="MH_LIBRARY" val="GRAPHIC"/>
  <p:tag name="MH_TYPE" val="SubTitle"/>
  <p:tag name="MH_ORDER" val="2"/>
</p:tagLst>
</file>

<file path=ppt/tags/tag23.xml><?xml version="1.0" encoding="utf-8"?>
<p:tagLst xmlns:p="http://schemas.openxmlformats.org/presentationml/2006/main">
  <p:tag name="MH" val="20160520223315"/>
  <p:tag name="MH_LIBRARY" val="GRAPHIC"/>
  <p:tag name="MH_TYPE" val="Text"/>
  <p:tag name="MH_ORDER" val="3"/>
</p:tagLst>
</file>

<file path=ppt/tags/tag24.xml><?xml version="1.0" encoding="utf-8"?>
<p:tagLst xmlns:p="http://schemas.openxmlformats.org/presentationml/2006/main">
  <p:tag name="MH" val="20160520223315"/>
  <p:tag name="MH_LIBRARY" val="GRAPHIC"/>
  <p:tag name="MH_TYPE" val="Other"/>
  <p:tag name="MH_ORDER" val="6"/>
</p:tagLst>
</file>

<file path=ppt/tags/tag25.xml><?xml version="1.0" encoding="utf-8"?>
<p:tagLst xmlns:p="http://schemas.openxmlformats.org/presentationml/2006/main">
  <p:tag name="MH" val="20160520223315"/>
  <p:tag name="MH_LIBRARY" val="GRAPHIC"/>
  <p:tag name="MH_TYPE" val="Other"/>
  <p:tag name="MH_ORDER" val="7"/>
</p:tagLst>
</file>

<file path=ppt/tags/tag26.xml><?xml version="1.0" encoding="utf-8"?>
<p:tagLst xmlns:p="http://schemas.openxmlformats.org/presentationml/2006/main">
  <p:tag name="MH" val="20160520223315"/>
  <p:tag name="MH_LIBRARY" val="GRAPHIC"/>
  <p:tag name="MH_TYPE" val="SubTitle"/>
  <p:tag name="MH_ORDER" val="3"/>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4655</Words>
  <Application>WPS 演示</Application>
  <PresentationFormat>自定义</PresentationFormat>
  <Paragraphs>119</Paragraphs>
  <Slides>11</Slides>
  <Notes>0</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11</vt:i4>
      </vt:variant>
    </vt:vector>
  </HeadingPairs>
  <TitlesOfParts>
    <vt:vector size="25" baseType="lpstr">
      <vt:lpstr>Arial</vt:lpstr>
      <vt:lpstr>宋体</vt:lpstr>
      <vt:lpstr>Wingdings</vt:lpstr>
      <vt:lpstr>迷你简汉真广标</vt:lpstr>
      <vt:lpstr>造字工房悦黑体验版纤细体</vt:lpstr>
      <vt:lpstr>微软雅黑 Light</vt:lpstr>
      <vt:lpstr>黑体</vt:lpstr>
      <vt:lpstr>微软雅黑</vt:lpstr>
      <vt:lpstr>Impact</vt:lpstr>
      <vt:lpstr>Arial Unicode MS</vt:lpstr>
      <vt:lpstr>Arial Narrow</vt:lpstr>
      <vt:lpstr>Calibri</vt:lpstr>
      <vt:lpstr>Calibri Light</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大侠素材铺</dc:title>
  <dc:creator>https://dxpu.taobao.com/</dc:creator>
  <dc:description>大侠素材铺  淘宝店：https://dxpu.taobao.com/</dc:description>
  <cp:lastModifiedBy>拉普耶鲁</cp:lastModifiedBy>
  <cp:revision>61</cp:revision>
  <dcterms:created xsi:type="dcterms:W3CDTF">2016-05-20T08:26:00Z</dcterms:created>
  <dcterms:modified xsi:type="dcterms:W3CDTF">2020-06-17T08:12:04Z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2052-11.1.0.9662</vt:lpwstr>
  </property>
</Properties>
</file>