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830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094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895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356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283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077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954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4190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805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6344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26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678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1812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530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19559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8762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2060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2305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18286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966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3629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769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163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2020/6/17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2588291"/>
            <a:ext cx="51165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计算机课设答辩</a:t>
            </a:r>
            <a:r>
              <a:rPr lang="en-US" altLang="zh-CN" sz="36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36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0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105" y="664980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彩色气泡PPT模板2"/>
</p:tagLst>
</file>

<file path=ppt/theme/theme1.xml><?xml version="1.0" encoding="utf-8"?>
<a:theme xmlns:a="http://schemas.openxmlformats.org/drawingml/2006/main" name="第一PPT，www.1ppt.com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1155</Words>
  <Application>Microsoft Office PowerPoint</Application>
  <PresentationFormat>宽屏</PresentationFormat>
  <Paragraphs>269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淡雅清新彩色气泡PPT模板2</dc:title>
  <dc:creator>第一PPT</dc:creator>
  <cp:keywords>www.1ppt.com</cp:keywords>
  <cp:lastModifiedBy>faith123</cp:lastModifiedBy>
  <cp:revision>84</cp:revision>
  <dcterms:created xsi:type="dcterms:W3CDTF">2015-01-07T12:23:28Z</dcterms:created>
  <dcterms:modified xsi:type="dcterms:W3CDTF">2020-06-17T07:13:33Z</dcterms:modified>
</cp:coreProperties>
</file>