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 advClick="0" advTm="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280034"/>
            <a:ext cx="3634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优秀管理班组</a:t>
            </a:r>
            <a:r>
              <a:rPr lang="en-US" altLang="zh-CN" sz="4400" dirty="0" err="1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="" xmlns:a16="http://schemas.microsoft.com/office/drawing/2014/main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="" xmlns:a16="http://schemas.microsoft.com/office/drawing/2014/main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="" xmlns:a16="http://schemas.microsoft.com/office/drawing/2014/main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="" xmlns:a16="http://schemas.microsoft.com/office/drawing/2014/main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="" xmlns:a16="http://schemas.microsoft.com/office/drawing/2014/main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="" xmlns:a16="http://schemas.microsoft.com/office/drawing/2014/main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="" xmlns:a16="http://schemas.microsoft.com/office/drawing/2014/main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="" xmlns:a16="http://schemas.microsoft.com/office/drawing/2014/main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="" xmlns:a16="http://schemas.microsoft.com/office/drawing/2014/main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="" xmlns:a16="http://schemas.microsoft.com/office/drawing/2014/main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="" xmlns:a16="http://schemas.microsoft.com/office/drawing/2014/main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="" xmlns:a16="http://schemas.microsoft.com/office/drawing/2014/main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="" xmlns:a16="http://schemas.microsoft.com/office/drawing/2014/main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="" xmlns:a16="http://schemas.microsoft.com/office/drawing/2014/main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="" xmlns:a16="http://schemas.microsoft.com/office/drawing/2014/main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="" xmlns:a16="http://schemas.microsoft.com/office/drawing/2014/main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="" xmlns:a16="http://schemas.microsoft.com/office/drawing/2014/main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="" xmlns:a16="http://schemas.microsoft.com/office/drawing/2014/main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="" xmlns:a16="http://schemas.microsoft.com/office/drawing/2014/main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="" xmlns:a16="http://schemas.microsoft.com/office/drawing/2014/main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="" xmlns:a16="http://schemas.microsoft.com/office/drawing/2014/main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="" xmlns:a16="http://schemas.microsoft.com/office/drawing/2014/main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="" xmlns:a16="http://schemas.microsoft.com/office/drawing/2014/main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="" xmlns:a16="http://schemas.microsoft.com/office/drawing/2014/main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="" xmlns:a16="http://schemas.microsoft.com/office/drawing/2014/main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="" xmlns:a16="http://schemas.microsoft.com/office/drawing/2014/main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="" xmlns:a16="http://schemas.microsoft.com/office/drawing/2014/main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="" xmlns:a16="http://schemas.microsoft.com/office/drawing/2014/main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="" xmlns:a16="http://schemas.microsoft.com/office/drawing/2014/main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="" xmlns:a16="http://schemas.microsoft.com/office/drawing/2014/main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="" xmlns:a16="http://schemas.microsoft.com/office/drawing/2014/main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="" xmlns:a16="http://schemas.microsoft.com/office/drawing/2014/main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="" xmlns:a16="http://schemas.microsoft.com/office/drawing/2014/main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="" xmlns:a16="http://schemas.microsoft.com/office/drawing/2014/main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="" xmlns:a16="http://schemas.microsoft.com/office/drawing/2014/main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="" xmlns:a16="http://schemas.microsoft.com/office/drawing/2014/main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="" xmlns:a16="http://schemas.microsoft.com/office/drawing/2014/main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="" xmlns:a16="http://schemas.microsoft.com/office/drawing/2014/main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="" xmlns:a16="http://schemas.microsoft.com/office/drawing/2014/main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="" xmlns:a16="http://schemas.microsoft.com/office/drawing/2014/main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="" xmlns:a16="http://schemas.microsoft.com/office/drawing/2014/main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="" xmlns:a16="http://schemas.microsoft.com/office/drawing/2014/main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="" xmlns:a16="http://schemas.microsoft.com/office/drawing/2014/main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="" xmlns:a16="http://schemas.microsoft.com/office/drawing/2014/main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="" xmlns:a16="http://schemas.microsoft.com/office/drawing/2014/main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="" xmlns:a16="http://schemas.microsoft.com/office/drawing/2014/main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="" xmlns:a16="http://schemas.microsoft.com/office/drawing/2014/main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="" xmlns:a16="http://schemas.microsoft.com/office/drawing/2014/main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="" xmlns:a16="http://schemas.microsoft.com/office/drawing/2014/main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="" xmlns:a16="http://schemas.microsoft.com/office/drawing/2014/main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="" xmlns:a16="http://schemas.microsoft.com/office/drawing/2014/main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="" xmlns:a16="http://schemas.microsoft.com/office/drawing/2014/main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="" xmlns:a16="http://schemas.microsoft.com/office/drawing/2014/main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="" xmlns:a16="http://schemas.microsoft.com/office/drawing/2014/main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="" xmlns:a16="http://schemas.microsoft.com/office/drawing/2014/main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="" xmlns:a16="http://schemas.microsoft.com/office/drawing/2014/main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="" xmlns:a16="http://schemas.microsoft.com/office/drawing/2014/main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="" xmlns:a16="http://schemas.microsoft.com/office/drawing/2014/main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="" xmlns:a16="http://schemas.microsoft.com/office/drawing/2014/main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="" xmlns:a16="http://schemas.microsoft.com/office/drawing/2014/main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="" xmlns:a16="http://schemas.microsoft.com/office/drawing/2014/main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="" xmlns:a16="http://schemas.microsoft.com/office/drawing/2014/main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="" xmlns:a16="http://schemas.microsoft.com/office/drawing/2014/main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="" xmlns:a16="http://schemas.microsoft.com/office/drawing/2014/main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="" xmlns:a16="http://schemas.microsoft.com/office/drawing/2014/main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="" xmlns:a16="http://schemas.microsoft.com/office/drawing/2014/main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="" xmlns:a16="http://schemas.microsoft.com/office/drawing/2014/main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="" xmlns:a16="http://schemas.microsoft.com/office/drawing/2014/main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="" xmlns:a16="http://schemas.microsoft.com/office/drawing/2014/main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="" xmlns:a16="http://schemas.microsoft.com/office/drawing/2014/main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="" xmlns:a16="http://schemas.microsoft.com/office/drawing/2014/main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="" xmlns:a16="http://schemas.microsoft.com/office/drawing/2014/main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="" xmlns:a16="http://schemas.microsoft.com/office/drawing/2014/main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="" xmlns:a16="http://schemas.microsoft.com/office/drawing/2014/main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="" xmlns:a16="http://schemas.microsoft.com/office/drawing/2014/main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="" xmlns:a16="http://schemas.microsoft.com/office/drawing/2014/main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="" xmlns:a16="http://schemas.microsoft.com/office/drawing/2014/main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="" xmlns:a16="http://schemas.microsoft.com/office/drawing/2014/main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="" xmlns:a16="http://schemas.microsoft.com/office/drawing/2014/main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="" xmlns:a16="http://schemas.microsoft.com/office/drawing/2014/main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="" xmlns:a16="http://schemas.microsoft.com/office/drawing/2014/main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="" xmlns:a16="http://schemas.microsoft.com/office/drawing/2014/main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="" xmlns:a16="http://schemas.microsoft.com/office/drawing/2014/main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="" xmlns:a16="http://schemas.microsoft.com/office/drawing/2014/main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="" xmlns:a16="http://schemas.microsoft.com/office/drawing/2014/main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="" xmlns:a16="http://schemas.microsoft.com/office/drawing/2014/main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="" xmlns:a16="http://schemas.microsoft.com/office/drawing/2014/main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="" xmlns:a16="http://schemas.microsoft.com/office/drawing/2014/main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="" xmlns:a16="http://schemas.microsoft.com/office/drawing/2014/main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="" xmlns:a16="http://schemas.microsoft.com/office/drawing/2014/main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="" xmlns:a16="http://schemas.microsoft.com/office/drawing/2014/main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="" xmlns:a16="http://schemas.microsoft.com/office/drawing/2014/main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="" xmlns:a16="http://schemas.microsoft.com/office/drawing/2014/main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="" xmlns:a16="http://schemas.microsoft.com/office/drawing/2014/main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="" xmlns:a16="http://schemas.microsoft.com/office/drawing/2014/main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="" xmlns:a16="http://schemas.microsoft.com/office/drawing/2014/main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="" xmlns:a16="http://schemas.microsoft.com/office/drawing/2014/main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="" xmlns:a16="http://schemas.microsoft.com/office/drawing/2014/main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="" xmlns:a16="http://schemas.microsoft.com/office/drawing/2014/main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="" xmlns:a16="http://schemas.microsoft.com/office/drawing/2014/main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="" xmlns:a16="http://schemas.microsoft.com/office/drawing/2014/main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="" xmlns:a16="http://schemas.microsoft.com/office/drawing/2014/main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="" xmlns:a16="http://schemas.microsoft.com/office/drawing/2014/main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="" xmlns:a16="http://schemas.microsoft.com/office/drawing/2014/main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="" xmlns:a16="http://schemas.microsoft.com/office/drawing/2014/main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="" xmlns:a16="http://schemas.microsoft.com/office/drawing/2014/main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="" xmlns:a16="http://schemas.microsoft.com/office/drawing/2014/main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="" xmlns:a16="http://schemas.microsoft.com/office/drawing/2014/main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="" xmlns:a16="http://schemas.microsoft.com/office/drawing/2014/main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="" xmlns:a16="http://schemas.microsoft.com/office/drawing/2014/main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="" xmlns:a16="http://schemas.microsoft.com/office/drawing/2014/main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="" xmlns:a16="http://schemas.microsoft.com/office/drawing/2014/main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="" xmlns:a16="http://schemas.microsoft.com/office/drawing/2014/main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="" xmlns:a16="http://schemas.microsoft.com/office/drawing/2014/main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="" xmlns:a16="http://schemas.microsoft.com/office/drawing/2014/main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="" xmlns:a16="http://schemas.microsoft.com/office/drawing/2014/main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="" xmlns:a16="http://schemas.microsoft.com/office/drawing/2014/main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="" xmlns:a16="http://schemas.microsoft.com/office/drawing/2014/main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="" xmlns:a16="http://schemas.microsoft.com/office/drawing/2014/main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="" xmlns:a16="http://schemas.microsoft.com/office/drawing/2014/main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="" xmlns:a16="http://schemas.microsoft.com/office/drawing/2014/main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="" xmlns:a16="http://schemas.microsoft.com/office/drawing/2014/main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="" xmlns:a16="http://schemas.microsoft.com/office/drawing/2014/main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="" xmlns:a16="http://schemas.microsoft.com/office/drawing/2014/main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="" xmlns:a16="http://schemas.microsoft.com/office/drawing/2014/main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="" xmlns:a16="http://schemas.microsoft.com/office/drawing/2014/main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="" xmlns:a16="http://schemas.microsoft.com/office/drawing/2014/main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="" xmlns:a16="http://schemas.microsoft.com/office/drawing/2014/main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="" xmlns:a16="http://schemas.microsoft.com/office/drawing/2014/main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="" xmlns:a16="http://schemas.microsoft.com/office/drawing/2014/main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="" xmlns:a16="http://schemas.microsoft.com/office/drawing/2014/main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="" xmlns:a16="http://schemas.microsoft.com/office/drawing/2014/main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="" xmlns:a16="http://schemas.microsoft.com/office/drawing/2014/main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="" xmlns:a16="http://schemas.microsoft.com/office/drawing/2014/main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="" xmlns:a16="http://schemas.microsoft.com/office/drawing/2014/main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="" xmlns:a16="http://schemas.microsoft.com/office/drawing/2014/main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="" xmlns:a16="http://schemas.microsoft.com/office/drawing/2014/main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="" xmlns:a16="http://schemas.microsoft.com/office/drawing/2014/main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="" xmlns:a16="http://schemas.microsoft.com/office/drawing/2014/main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="" xmlns:a16="http://schemas.microsoft.com/office/drawing/2014/main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="" xmlns:a16="http://schemas.microsoft.com/office/drawing/2014/main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="" xmlns:a16="http://schemas.microsoft.com/office/drawing/2014/main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2831130" y="56730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="" xmlns:a16="http://schemas.microsoft.com/office/drawing/2014/main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="" xmlns:a16="http://schemas.microsoft.com/office/drawing/2014/main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="" xmlns:a16="http://schemas.microsoft.com/office/drawing/2014/main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="" xmlns:a16="http://schemas.microsoft.com/office/drawing/2014/main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="" xmlns:a16="http://schemas.microsoft.com/office/drawing/2014/main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="" xmlns:a16="http://schemas.microsoft.com/office/drawing/2014/main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="" xmlns:a16="http://schemas.microsoft.com/office/drawing/2014/main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="" xmlns:a16="http://schemas.microsoft.com/office/drawing/2014/main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="" xmlns:a16="http://schemas.microsoft.com/office/drawing/2014/main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="" xmlns:a16="http://schemas.microsoft.com/office/drawing/2014/main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="" xmlns:a16="http://schemas.microsoft.com/office/drawing/2014/main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="" xmlns:a16="http://schemas.microsoft.com/office/drawing/2014/main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="" xmlns:a16="http://schemas.microsoft.com/office/drawing/2014/main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="" xmlns:a16="http://schemas.microsoft.com/office/drawing/2014/main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简洁通用文艺小清新PPT模板2"/>
</p:tagLst>
</file>

<file path=ppt/theme/theme1.xml><?xml version="1.0" encoding="utf-8"?>
<a:theme xmlns:a="http://schemas.openxmlformats.org/drawingml/2006/main" name="第一PPT，www.1ppt.com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</TotalTime>
  <Words>963</Words>
  <Application>Microsoft Office PowerPoint</Application>
  <PresentationFormat>宽屏</PresentationFormat>
  <Paragraphs>271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Cordia New</vt:lpstr>
      <vt:lpstr>新細明體</vt:lpstr>
      <vt:lpstr>等线</vt:lpstr>
      <vt:lpstr>黑体</vt:lpstr>
      <vt:lpstr>宋体</vt:lpstr>
      <vt:lpstr>微软雅黑</vt:lpstr>
      <vt:lpstr>Arial</vt:lpstr>
      <vt:lpstr>Calibri</vt:lpstr>
      <vt:lpstr>Century Gothic</vt:lpstr>
      <vt:lpstr>Eras Bold ITC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简洁通用文艺小清新PPT模板2</dc:title>
  <dc:creator>第一PPT</dc:creator>
  <cp:keywords>www.1ppt.com</cp:keywords>
  <dc:description>第一PPT，www.1ppt.com</dc:description>
  <cp:lastModifiedBy>faith123</cp:lastModifiedBy>
  <cp:revision>222</cp:revision>
  <dcterms:created xsi:type="dcterms:W3CDTF">2017-08-18T03:02:00Z</dcterms:created>
  <dcterms:modified xsi:type="dcterms:W3CDTF">2020-06-17T06:46:47Z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