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7465" r:id="rId3"/>
    <p:sldId id="7443" r:id="rId4"/>
    <p:sldId id="280" r:id="rId5"/>
    <p:sldId id="312" r:id="rId6"/>
    <p:sldId id="315" r:id="rId7"/>
    <p:sldId id="321" r:id="rId8"/>
    <p:sldId id="317" r:id="rId9"/>
    <p:sldId id="7524" r:id="rId10"/>
    <p:sldId id="323" r:id="rId11"/>
    <p:sldId id="318" r:id="rId12"/>
    <p:sldId id="311" r:id="rId13"/>
    <p:sldId id="279" r:id="rId14"/>
    <p:sldId id="319" r:id="rId15"/>
    <p:sldId id="7525" r:id="rId16"/>
    <p:sldId id="320" r:id="rId17"/>
    <p:sldId id="314" r:id="rId18"/>
    <p:sldId id="282" r:id="rId19"/>
    <p:sldId id="316" r:id="rId20"/>
    <p:sldId id="7526" r:id="rId21"/>
    <p:sldId id="304" r:id="rId22"/>
    <p:sldId id="275" r:id="rId23"/>
    <p:sldId id="276" r:id="rId24"/>
    <p:sldId id="752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E4A"/>
    <a:srgbClr val="F0F1F3"/>
    <a:srgbClr val="FFFFFF"/>
    <a:srgbClr val="E5E9EC"/>
    <a:srgbClr val="EFF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1" autoAdjust="0"/>
    <p:restoredTop sz="94614" autoAdjust="0"/>
  </p:normalViewPr>
  <p:slideViewPr>
    <p:cSldViewPr snapToGrid="0">
      <p:cViewPr varScale="1">
        <p:scale>
          <a:sx n="87" d="100"/>
          <a:sy n="87" d="100"/>
        </p:scale>
        <p:origin x="82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Sheet1!$C$1</c:f>
              <c:strCache>
                <c:ptCount val="1"/>
                <c:pt idx="0">
                  <c:v>系列 2</c:v>
                </c:pt>
              </c:strCache>
            </c:strRef>
          </c:tx>
          <c:spPr>
            <a:solidFill>
              <a:srgbClr val="17324D"/>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C87-45CB-B8E5-A8247C6B0DC4}"/>
            </c:ext>
          </c:extLst>
        </c:ser>
        <c:dLbls>
          <c:showLegendKey val="0"/>
          <c:showVal val="0"/>
          <c:showCatName val="0"/>
          <c:showSerName val="0"/>
          <c:showPercent val="0"/>
          <c:showBubbleSize val="0"/>
        </c:dLbls>
        <c:gapWidth val="219"/>
        <c:overlap val="-27"/>
        <c:axId val="282642672"/>
        <c:axId val="282645392"/>
      </c:barChart>
      <c:catAx>
        <c:axId val="282642672"/>
        <c:scaling>
          <c:orientation val="minMax"/>
        </c:scaling>
        <c:delete val="1"/>
        <c:axPos val="b"/>
        <c:numFmt formatCode="General" sourceLinked="1"/>
        <c:majorTickMark val="none"/>
        <c:minorTickMark val="none"/>
        <c:tickLblPos val="nextTo"/>
        <c:crossAx val="282645392"/>
        <c:crosses val="autoZero"/>
        <c:auto val="1"/>
        <c:lblAlgn val="ctr"/>
        <c:lblOffset val="100"/>
        <c:noMultiLvlLbl val="0"/>
      </c:catAx>
      <c:valAx>
        <c:axId val="282645392"/>
        <c:scaling>
          <c:orientation val="minMax"/>
        </c:scaling>
        <c:delete val="1"/>
        <c:axPos val="l"/>
        <c:numFmt formatCode="General" sourceLinked="1"/>
        <c:majorTickMark val="none"/>
        <c:minorTickMark val="none"/>
        <c:tickLblPos val="nextTo"/>
        <c:crossAx val="2826426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17324D"/>
            </a:solidFill>
            <a:ln w="25400" cap="flat" cmpd="sng" algn="ctr">
              <a:noFill/>
              <a:miter lim="800000"/>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430447296"/>
        <c:axId val="430442944"/>
      </c:barChart>
      <c:catAx>
        <c:axId val="4304472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430442944"/>
        <c:crosses val="autoZero"/>
        <c:auto val="1"/>
        <c:lblAlgn val="ctr"/>
        <c:lblOffset val="100"/>
        <c:noMultiLvlLbl val="0"/>
      </c:catAx>
      <c:valAx>
        <c:axId val="43044294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43044729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rgbClr val="17324D"/>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rgbClr val="17324D"/>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rgbClr val="17324D"/>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D85BF-B191-48CA-9728-20FF71D3A776}" type="datetimeFigureOut">
              <a:rPr lang="zh-CN" altLang="en-US" smtClean="0"/>
              <a:t>2020/6/17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E1D6AA-A951-4B2E-B868-A2A70BA6CA3F}" type="slidenum">
              <a:rPr lang="zh-CN" altLang="en-US" smtClean="0"/>
              <a:t>‹#›</a:t>
            </a:fld>
            <a:endParaRPr lang="zh-CN" altLang="en-US"/>
          </a:p>
        </p:txBody>
      </p:sp>
    </p:spTree>
    <p:extLst>
      <p:ext uri="{BB962C8B-B14F-4D97-AF65-F5344CB8AC3E}">
        <p14:creationId xmlns:p14="http://schemas.microsoft.com/office/powerpoint/2010/main" val="878457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a:t>
            </a:fld>
            <a:endParaRPr lang="zh-CN" altLang="en-US"/>
          </a:p>
        </p:txBody>
      </p:sp>
    </p:spTree>
    <p:extLst>
      <p:ext uri="{BB962C8B-B14F-4D97-AF65-F5344CB8AC3E}">
        <p14:creationId xmlns:p14="http://schemas.microsoft.com/office/powerpoint/2010/main" val="2066238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3039016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3</a:t>
            </a:fld>
            <a:endParaRPr lang="zh-CN" altLang="en-US"/>
          </a:p>
        </p:txBody>
      </p:sp>
    </p:spTree>
    <p:extLst>
      <p:ext uri="{BB962C8B-B14F-4D97-AF65-F5344CB8AC3E}">
        <p14:creationId xmlns:p14="http://schemas.microsoft.com/office/powerpoint/2010/main" val="1296883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4</a:t>
            </a:fld>
            <a:endParaRPr lang="zh-CN" altLang="en-US"/>
          </a:p>
        </p:txBody>
      </p:sp>
    </p:spTree>
    <p:extLst>
      <p:ext uri="{BB962C8B-B14F-4D97-AF65-F5344CB8AC3E}">
        <p14:creationId xmlns:p14="http://schemas.microsoft.com/office/powerpoint/2010/main" val="1268118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5</a:t>
            </a:fld>
            <a:endParaRPr lang="zh-CN" altLang="en-US"/>
          </a:p>
        </p:txBody>
      </p:sp>
    </p:spTree>
    <p:extLst>
      <p:ext uri="{BB962C8B-B14F-4D97-AF65-F5344CB8AC3E}">
        <p14:creationId xmlns:p14="http://schemas.microsoft.com/office/powerpoint/2010/main" val="2418850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6</a:t>
            </a:fld>
            <a:endParaRPr lang="zh-CN" altLang="en-US"/>
          </a:p>
        </p:txBody>
      </p:sp>
    </p:spTree>
    <p:extLst>
      <p:ext uri="{BB962C8B-B14F-4D97-AF65-F5344CB8AC3E}">
        <p14:creationId xmlns:p14="http://schemas.microsoft.com/office/powerpoint/2010/main" val="3800120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04921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40509940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453962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098007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83453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t>12</a:t>
            </a:fld>
            <a:endParaRPr lang="zh-CN" altLang="en-US"/>
          </a:p>
        </p:txBody>
      </p:sp>
    </p:spTree>
    <p:extLst>
      <p:ext uri="{BB962C8B-B14F-4D97-AF65-F5344CB8AC3E}">
        <p14:creationId xmlns:p14="http://schemas.microsoft.com/office/powerpoint/2010/main" val="15488549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13</a:t>
            </a:fld>
            <a:endParaRPr lang="zh-CN" altLang="en-US"/>
          </a:p>
        </p:txBody>
      </p:sp>
    </p:spTree>
    <p:extLst>
      <p:ext uri="{BB962C8B-B14F-4D97-AF65-F5344CB8AC3E}">
        <p14:creationId xmlns:p14="http://schemas.microsoft.com/office/powerpoint/2010/main" val="2117484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476454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val="381739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20159530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17</a:t>
            </a:fld>
            <a:endParaRPr lang="zh-CN" altLang="en-US"/>
          </a:p>
        </p:txBody>
      </p:sp>
    </p:spTree>
    <p:extLst>
      <p:ext uri="{BB962C8B-B14F-4D97-AF65-F5344CB8AC3E}">
        <p14:creationId xmlns:p14="http://schemas.microsoft.com/office/powerpoint/2010/main" val="19516478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18</a:t>
            </a:fld>
            <a:endParaRPr lang="zh-CN" altLang="en-US"/>
          </a:p>
        </p:txBody>
      </p:sp>
    </p:spTree>
    <p:extLst>
      <p:ext uri="{BB962C8B-B14F-4D97-AF65-F5344CB8AC3E}">
        <p14:creationId xmlns:p14="http://schemas.microsoft.com/office/powerpoint/2010/main" val="3965062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457021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val="3427177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3273550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22</a:t>
            </a:fld>
            <a:endParaRPr lang="zh-CN" altLang="en-US"/>
          </a:p>
        </p:txBody>
      </p:sp>
    </p:spTree>
    <p:extLst>
      <p:ext uri="{BB962C8B-B14F-4D97-AF65-F5344CB8AC3E}">
        <p14:creationId xmlns:p14="http://schemas.microsoft.com/office/powerpoint/2010/main" val="13615377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1441221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24</a:t>
            </a:fld>
            <a:endParaRPr lang="zh-CN" altLang="en-US"/>
          </a:p>
        </p:txBody>
      </p:sp>
    </p:spTree>
    <p:extLst>
      <p:ext uri="{BB962C8B-B14F-4D97-AF65-F5344CB8AC3E}">
        <p14:creationId xmlns:p14="http://schemas.microsoft.com/office/powerpoint/2010/main" val="28092738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flip="none" rotWithShape="1">
          <a:gsLst>
            <a:gs pos="0">
              <a:srgbClr val="FFFFFF"/>
            </a:gs>
            <a:gs pos="67000">
              <a:srgbClr val="F0F1F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693C8CFB-A8F2-4AD3-A55A-4B4B8BE3B25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44845"/>
          <a:stretch/>
        </p:blipFill>
        <p:spPr>
          <a:xfrm>
            <a:off x="0" y="0"/>
            <a:ext cx="4992914" cy="6858000"/>
          </a:xfrm>
          <a:prstGeom prst="rect">
            <a:avLst/>
          </a:prstGeom>
        </p:spPr>
      </p:pic>
    </p:spTree>
    <p:extLst>
      <p:ext uri="{BB962C8B-B14F-4D97-AF65-F5344CB8AC3E}">
        <p14:creationId xmlns:p14="http://schemas.microsoft.com/office/powerpoint/2010/main" val="365297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417FD1-86C7-4D6F-BB18-1BFAF31A957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5B418F4-6BEB-4323-85BE-6D9DAA1AC5C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2E0484F-A6D0-4D0A-A67F-9B60623ABD9B}"/>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B64B9663-8560-4E5B-9828-821FFA06E84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A783949-B2D7-40A0-9C56-070D7843D49C}"/>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22841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01EDC49-D274-42C0-B8C9-54E96E94E6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AEFA3DB7-FAA9-461F-88CD-46EB421383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F0C8632-A864-4DE3-9016-1A1B27BD6237}"/>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2B08EFBF-B4C6-422F-A471-7844CD680F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724A86A-CF97-4FDA-AA7F-AB051ACDAFF3}"/>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4044104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E10D0CE-B16C-40C5-869D-8E375B4930D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875254BD-1BB0-461D-9523-A56BBA3A7A1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AEBC9EEB-E466-46C0-89FD-3A53D739FE6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E2804F2E-1DB2-4D6F-92F5-2ED4232B4AF8}"/>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6" name="页脚占位符 5">
            <a:extLst>
              <a:ext uri="{FF2B5EF4-FFF2-40B4-BE49-F238E27FC236}">
                <a16:creationId xmlns:a16="http://schemas.microsoft.com/office/drawing/2014/main" xmlns="" id="{9E7B3A53-8C9E-40B2-BDB1-13E947FCCFE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A47662B-71C4-4DBF-B5C6-B364C44E284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795061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0668BCA-4C34-4540-8654-D682C3E3184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F112ADA-2000-40BA-98DB-BB4FF7B51B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3D6848F4-160E-477D-A730-253FDD86F2E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6488EB20-4A0E-4A76-BBBE-70DC815B5E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0E7A608A-40A6-4221-ACA8-19D102B3809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8B7697C3-D3D9-4FAC-8CBD-1D233FD246A7}"/>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8" name="页脚占位符 7">
            <a:extLst>
              <a:ext uri="{FF2B5EF4-FFF2-40B4-BE49-F238E27FC236}">
                <a16:creationId xmlns:a16="http://schemas.microsoft.com/office/drawing/2014/main" xmlns="" id="{6E244771-2EC9-4A17-AA02-1B56BD9908D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E914C20D-25F2-40ED-AAAF-D24802D6B85F}"/>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
        <p:nvSpPr>
          <p:cNvPr id="11" name="矩形 10"/>
          <p:cNvSpPr/>
          <p:nvPr userDrawn="1"/>
        </p:nvSpPr>
        <p:spPr>
          <a:xfrm>
            <a:off x="0" y="526841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436718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17A8CA1-3C54-4624-9B75-C183AC0B836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1782EED-1A91-4D70-A708-D4BF41B9B314}"/>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4" name="页脚占位符 3">
            <a:extLst>
              <a:ext uri="{FF2B5EF4-FFF2-40B4-BE49-F238E27FC236}">
                <a16:creationId xmlns:a16="http://schemas.microsoft.com/office/drawing/2014/main" xmlns="" id="{B51139C9-EAFE-4BC1-B18B-E3705D97CB7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FC686D21-8AF4-4E62-B6B7-28A1BA895B7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32583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0522BEF6-562D-4455-BD76-DDA10B1DF6BC}"/>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3" name="页脚占位符 2">
            <a:extLst>
              <a:ext uri="{FF2B5EF4-FFF2-40B4-BE49-F238E27FC236}">
                <a16:creationId xmlns:a16="http://schemas.microsoft.com/office/drawing/2014/main" xmlns="" id="{699E9BF3-D664-4432-B387-C6FDEFD6163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E1468836-E8BD-4E72-91DD-3759C96ED86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208858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910308F-4288-4DDD-BEC7-E2DEA2300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89F1CCF2-C89D-4CD3-8145-4312A979EC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5C8A7611-4FF6-4CCA-9448-5483B94585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BF1BA9AA-E65F-41C0-848B-C8C8A1135A3B}"/>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6" name="页脚占位符 5">
            <a:extLst>
              <a:ext uri="{FF2B5EF4-FFF2-40B4-BE49-F238E27FC236}">
                <a16:creationId xmlns:a16="http://schemas.microsoft.com/office/drawing/2014/main" xmlns="" id="{5ED25DFA-D2EC-4338-B06E-E14756A893E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2A2C23C4-D2FA-4191-B927-DF76DE81BA1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541331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8F80B2C-BFAB-48FF-B101-A0270BE1713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77D71463-1CFF-4DCA-BD30-6EF96FADC7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841AF1CA-7E60-4770-A82D-60F9E03AE1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140618D-C415-4B1B-B917-5A3A0F9189D6}"/>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6" name="页脚占位符 5">
            <a:extLst>
              <a:ext uri="{FF2B5EF4-FFF2-40B4-BE49-F238E27FC236}">
                <a16:creationId xmlns:a16="http://schemas.microsoft.com/office/drawing/2014/main" xmlns="" id="{6BAA9525-1AE5-447A-927C-339D9F35C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70C264C-010E-45F6-9179-470BFF3C0FD0}"/>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670526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2235F54-7CA3-493F-847A-29983B8443D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57721D4-9FBF-4E6D-BF95-431EA476623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ECA267B-1289-440F-9CF1-DDD83C2F334E}"/>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29AF7012-861C-459B-B9E6-9CA6E05D7C1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2451314-7407-47AF-ACBA-342FB6412B1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11426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F649EF25-FBB9-4CC1-9FBD-59D2A9DF97E6}"/>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67870104-20B7-4D69-87BF-AC1B1CBDC938}"/>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D882186-1999-472E-B04D-0E20C07DD490}"/>
              </a:ext>
            </a:extLst>
          </p:cNvPr>
          <p:cNvSpPr>
            <a:spLocks noGrp="1"/>
          </p:cNvSpPr>
          <p:nvPr>
            <p:ph type="dt" sz="half" idx="10"/>
          </p:nvPr>
        </p:nvSpPr>
        <p:spPr/>
        <p:txBody>
          <a:bodyPr/>
          <a:lstStyle/>
          <a:p>
            <a:fld id="{CCA087C5-6DBF-488C-AE10-CBC1E42CD670}"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602B9731-3159-4750-B55F-1956A80E4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D4B2450-67FA-458B-8D73-5337BEB9928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3870599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D0C92D1-8FD1-40C5-80CB-912634904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EFFD41DD-F8F1-48A7-B910-20A205CB0F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CC2F899-1A10-4FAE-B4A8-C050882F4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087C5-6DBF-488C-AE10-CBC1E42CD670}"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C8EB747A-3551-484D-B713-7A9103CC5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A680E9FD-B05F-40E6-8FC8-C5F4971F17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44339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7.xml"/><Relationship Id="rId7" Type="http://schemas.openxmlformats.org/officeDocument/2006/relationships/image" Target="../media/image6.sv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8.xml"/><Relationship Id="rId7" Type="http://schemas.openxmlformats.org/officeDocument/2006/relationships/image" Target="../media/image14.sv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6.png"/><Relationship Id="rId9" Type="http://schemas.openxmlformats.org/officeDocument/2006/relationships/image" Target="../media/image16.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1.w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6.xml"/><Relationship Id="rId7" Type="http://schemas.openxmlformats.org/officeDocument/2006/relationships/diagramColors" Target="../diagrams/colors1.xml"/><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chart" Target="../charts/char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24.xml"/><Relationship Id="rId5" Type="http://schemas.openxmlformats.org/officeDocument/2006/relationships/slideLayout" Target="../slideLayouts/slideLayout1.xml"/><Relationship Id="rId4" Type="http://schemas.openxmlformats.org/officeDocument/2006/relationships/tags" Target="../tags/tag2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a16="http://schemas.microsoft.com/office/drawing/2014/main" xmlns="" id="{D6000263-E9DD-4AC7-A616-C0C246340DFE}"/>
              </a:ext>
            </a:extLst>
          </p:cNvPr>
          <p:cNvGrpSpPr/>
          <p:nvPr/>
        </p:nvGrpSpPr>
        <p:grpSpPr>
          <a:xfrm>
            <a:off x="3933371" y="1197161"/>
            <a:ext cx="7817710" cy="3836399"/>
            <a:chOff x="2155388" y="2198646"/>
            <a:chExt cx="7817710" cy="3836399"/>
          </a:xfrm>
        </p:grpSpPr>
        <p:sp>
          <p:nvSpPr>
            <p:cNvPr id="14" name="PA_文本框 11">
              <a:extLst>
                <a:ext uri="{FF2B5EF4-FFF2-40B4-BE49-F238E27FC236}">
                  <a16:creationId xmlns:a16="http://schemas.microsoft.com/office/drawing/2014/main" xmlns="" id="{EDB0BCC6-23B9-4791-B4EF-7E4FCE5305BE}"/>
                </a:ext>
              </a:extLst>
            </p:cNvPr>
            <p:cNvSpPr txBox="1"/>
            <p:nvPr>
              <p:custDataLst>
                <p:tags r:id="rId1"/>
              </p:custDataLst>
            </p:nvPr>
          </p:nvSpPr>
          <p:spPr>
            <a:xfrm>
              <a:off x="2401795" y="3518108"/>
              <a:ext cx="7571303" cy="1015663"/>
            </a:xfrm>
            <a:prstGeom prst="rect">
              <a:avLst/>
            </a:prstGeom>
            <a:noFill/>
          </p:spPr>
          <p:txBody>
            <a:bodyPr wrap="none" rtlCol="0">
              <a:spAutoFit/>
            </a:bodyPr>
            <a:lstStyle/>
            <a:p>
              <a:pPr algn="r"/>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投诉分析培训</a:t>
              </a:r>
              <a:r>
                <a:rPr lang="en-US" altLang="zh-CN" sz="6000" b="1" dirty="0" err="1">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ppt</a:t>
              </a:r>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模板</a:t>
              </a:r>
              <a:endPar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sp>
          <p:nvSpPr>
            <p:cNvPr id="15" name="PA_文本框 28">
              <a:extLst>
                <a:ext uri="{FF2B5EF4-FFF2-40B4-BE49-F238E27FC236}">
                  <a16:creationId xmlns:a16="http://schemas.microsoft.com/office/drawing/2014/main" xmlns="" id="{B437B00A-333C-46CF-947A-165C429D64BB}"/>
                </a:ext>
              </a:extLst>
            </p:cNvPr>
            <p:cNvSpPr txBox="1"/>
            <p:nvPr>
              <p:custDataLst>
                <p:tags r:id="rId2"/>
              </p:custDataLst>
            </p:nvPr>
          </p:nvSpPr>
          <p:spPr>
            <a:xfrm>
              <a:off x="2155388" y="4553136"/>
              <a:ext cx="7722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a16="http://schemas.microsoft.com/office/drawing/2014/main" xmlns=""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a16="http://schemas.microsoft.com/office/drawing/2014/main" xmlns="" id="{15144238-EF41-4A3E-89DB-603B09422A17}"/>
                </a:ext>
              </a:extLst>
            </p:cNvPr>
            <p:cNvSpPr txBox="1"/>
            <p:nvPr>
              <p:custDataLst>
                <p:tags r:id="rId4"/>
              </p:custDataLst>
            </p:nvPr>
          </p:nvSpPr>
          <p:spPr>
            <a:xfrm>
              <a:off x="9641374" y="2198646"/>
              <a:ext cx="184731" cy="1569660"/>
            </a:xfrm>
            <a:prstGeom prst="rect">
              <a:avLst/>
            </a:prstGeom>
            <a:noFill/>
          </p:spPr>
          <p:txBody>
            <a:bodyPr wrap="none" rtlCol="0">
              <a:spAutoFit/>
            </a:bodyPr>
            <a:lstStyle/>
            <a:p>
              <a:pPr algn="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24497121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917AFB1C-6FD3-4CE2-A2DD-6AD452BA011E}"/>
              </a:ext>
            </a:extLst>
          </p:cNvPr>
          <p:cNvGrpSpPr/>
          <p:nvPr/>
        </p:nvGrpSpPr>
        <p:grpSpPr>
          <a:xfrm>
            <a:off x="1048078" y="844614"/>
            <a:ext cx="10196640" cy="3189056"/>
            <a:chOff x="1048078" y="844614"/>
            <a:chExt cx="10196640" cy="3189056"/>
          </a:xfrm>
        </p:grpSpPr>
        <p:grpSp>
          <p:nvGrpSpPr>
            <p:cNvPr id="9" name="组合 8"/>
            <p:cNvGrpSpPr/>
            <p:nvPr/>
          </p:nvGrpSpPr>
          <p:grpSpPr>
            <a:xfrm>
              <a:off x="1048078" y="2730808"/>
              <a:ext cx="2609524" cy="1302862"/>
              <a:chOff x="1249819" y="2496522"/>
              <a:chExt cx="2954205" cy="1474952"/>
            </a:xfrm>
          </p:grpSpPr>
          <p:sp>
            <p:nvSpPr>
              <p:cNvPr id="6" name="文本框 5"/>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1</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7" name="文本框 6"/>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4" name="组合 33"/>
            <p:cNvGrpSpPr/>
            <p:nvPr/>
          </p:nvGrpSpPr>
          <p:grpSpPr>
            <a:xfrm>
              <a:off x="3577117" y="2730808"/>
              <a:ext cx="2609524" cy="1302862"/>
              <a:chOff x="1249819" y="2496522"/>
              <a:chExt cx="2954205" cy="1474952"/>
            </a:xfrm>
          </p:grpSpPr>
          <p:sp>
            <p:nvSpPr>
              <p:cNvPr id="35" name="文本框 34"/>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2</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37" name="文本框 36"/>
              <p:cNvSpPr txBox="1"/>
              <p:nvPr/>
            </p:nvSpPr>
            <p:spPr>
              <a:xfrm rot="19920000">
                <a:off x="1659410" y="3295990"/>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8" name="组合 37"/>
            <p:cNvGrpSpPr/>
            <p:nvPr/>
          </p:nvGrpSpPr>
          <p:grpSpPr>
            <a:xfrm>
              <a:off x="6106156" y="2730808"/>
              <a:ext cx="2609524" cy="1302862"/>
              <a:chOff x="1249819" y="2496522"/>
              <a:chExt cx="2954205" cy="1474952"/>
            </a:xfrm>
          </p:grpSpPr>
          <p:sp>
            <p:nvSpPr>
              <p:cNvPr id="39" name="文本框 38"/>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3</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1" name="文本框 40"/>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42" name="组合 41"/>
            <p:cNvGrpSpPr/>
            <p:nvPr/>
          </p:nvGrpSpPr>
          <p:grpSpPr>
            <a:xfrm>
              <a:off x="8635194" y="2730808"/>
              <a:ext cx="2609524" cy="1302862"/>
              <a:chOff x="1249819" y="2496522"/>
              <a:chExt cx="2954205" cy="1474952"/>
            </a:xfrm>
          </p:grpSpPr>
          <p:sp>
            <p:nvSpPr>
              <p:cNvPr id="43" name="文本框 42"/>
              <p:cNvSpPr txBox="1"/>
              <p:nvPr/>
            </p:nvSpPr>
            <p:spPr>
              <a:xfrm>
                <a:off x="1291464"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4</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5" name="文本框 44"/>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sp>
          <p:nvSpPr>
            <p:cNvPr id="47" name="文本框 46"/>
            <p:cNvSpPr txBox="1"/>
            <p:nvPr/>
          </p:nvSpPr>
          <p:spPr>
            <a:xfrm>
              <a:off x="3500070" y="844614"/>
              <a:ext cx="5285745" cy="923330"/>
            </a:xfrm>
            <a:prstGeom prst="rect">
              <a:avLst/>
            </a:prstGeom>
            <a:noFill/>
          </p:spPr>
          <p:txBody>
            <a:bodyPr wrap="square" rtlCol="0">
              <a:spAutoFit/>
              <a:scene3d>
                <a:camera prst="orthographicFront"/>
                <a:lightRig rig="threePt" dir="t"/>
              </a:scene3d>
              <a:sp3d contourW="12700"/>
            </a:bodyPr>
            <a:lstStyle/>
            <a:p>
              <a:pPr algn="ctr"/>
              <a:r>
                <a:rPr lang="en-US" altLang="zh-CN" sz="5400" dirty="0">
                  <a:solidFill>
                    <a:srgbClr val="132E4A"/>
                  </a:solidFill>
                  <a:latin typeface="+mn-ea"/>
                </a:rPr>
                <a:t>CONTENTS</a:t>
              </a:r>
              <a:endParaRPr lang="zh-CN" altLang="en-US" sz="5400" dirty="0">
                <a:solidFill>
                  <a:srgbClr val="132E4A"/>
                </a:solidFill>
                <a:latin typeface="+mn-ea"/>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one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69925074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cxnSp>
        <p:nvCxnSpPr>
          <p:cNvPr id="2" name="直接连接符 1"/>
          <p:cNvCxnSpPr/>
          <p:nvPr/>
        </p:nvCxnSpPr>
        <p:spPr>
          <a:xfrm>
            <a:off x="2458736" y="4604918"/>
            <a:ext cx="705678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3" name="TextBox 7"/>
          <p:cNvSpPr txBox="1"/>
          <p:nvPr/>
        </p:nvSpPr>
        <p:spPr>
          <a:xfrm>
            <a:off x="1464199" y="1886385"/>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11" name="椭圆 10"/>
          <p:cNvSpPr/>
          <p:nvPr/>
        </p:nvSpPr>
        <p:spPr>
          <a:xfrm>
            <a:off x="2530744" y="2317815"/>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2" name="椭圆 11"/>
          <p:cNvSpPr/>
          <p:nvPr/>
        </p:nvSpPr>
        <p:spPr>
          <a:xfrm>
            <a:off x="3497709" y="2860890"/>
            <a:ext cx="432048" cy="432048"/>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椭圆 12"/>
          <p:cNvSpPr/>
          <p:nvPr/>
        </p:nvSpPr>
        <p:spPr>
          <a:xfrm>
            <a:off x="4464674" y="2533839"/>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椭圆 13"/>
          <p:cNvSpPr/>
          <p:nvPr/>
        </p:nvSpPr>
        <p:spPr>
          <a:xfrm>
            <a:off x="5431639" y="3044614"/>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5" name="椭圆 14"/>
          <p:cNvSpPr/>
          <p:nvPr/>
        </p:nvSpPr>
        <p:spPr>
          <a:xfrm>
            <a:off x="6388748" y="2644866"/>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椭圆 15"/>
          <p:cNvSpPr/>
          <p:nvPr/>
        </p:nvSpPr>
        <p:spPr>
          <a:xfrm>
            <a:off x="7365569" y="242884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7" name="椭圆 16"/>
          <p:cNvSpPr/>
          <p:nvPr/>
        </p:nvSpPr>
        <p:spPr>
          <a:xfrm>
            <a:off x="8310850" y="2122003"/>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8" name="椭圆 17"/>
          <p:cNvSpPr/>
          <p:nvPr/>
        </p:nvSpPr>
        <p:spPr>
          <a:xfrm>
            <a:off x="9299496" y="264756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9" name="TextBox 23"/>
          <p:cNvSpPr txBox="1"/>
          <p:nvPr/>
        </p:nvSpPr>
        <p:spPr>
          <a:xfrm>
            <a:off x="2602752" y="23429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1</a:t>
            </a:r>
            <a:endParaRPr lang="zh-CN" altLang="en-US" dirty="0">
              <a:latin typeface="等线" panose="02010600030101010101" pitchFamily="2" charset="-122"/>
              <a:ea typeface="等线" panose="02010600030101010101" pitchFamily="2" charset="-122"/>
            </a:endParaRPr>
          </a:p>
        </p:txBody>
      </p:sp>
      <p:sp>
        <p:nvSpPr>
          <p:cNvPr id="20" name="TextBox 24"/>
          <p:cNvSpPr txBox="1"/>
          <p:nvPr/>
        </p:nvSpPr>
        <p:spPr>
          <a:xfrm>
            <a:off x="3567083" y="291101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2</a:t>
            </a:r>
            <a:endParaRPr lang="zh-CN" altLang="en-US" dirty="0">
              <a:latin typeface="等线" panose="02010600030101010101" pitchFamily="2" charset="-122"/>
              <a:ea typeface="等线" panose="02010600030101010101" pitchFamily="2" charset="-122"/>
            </a:endParaRPr>
          </a:p>
        </p:txBody>
      </p:sp>
      <p:sp>
        <p:nvSpPr>
          <p:cNvPr id="21" name="TextBox 25"/>
          <p:cNvSpPr txBox="1"/>
          <p:nvPr/>
        </p:nvSpPr>
        <p:spPr>
          <a:xfrm>
            <a:off x="4548689" y="2590825"/>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3</a:t>
            </a:r>
            <a:endParaRPr lang="zh-CN" altLang="en-US" dirty="0">
              <a:latin typeface="等线" panose="02010600030101010101" pitchFamily="2" charset="-122"/>
              <a:ea typeface="等线" panose="02010600030101010101" pitchFamily="2" charset="-122"/>
            </a:endParaRPr>
          </a:p>
        </p:txBody>
      </p:sp>
      <p:sp>
        <p:nvSpPr>
          <p:cNvPr id="22" name="TextBox 26"/>
          <p:cNvSpPr txBox="1"/>
          <p:nvPr/>
        </p:nvSpPr>
        <p:spPr>
          <a:xfrm>
            <a:off x="5493791" y="30665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4</a:t>
            </a:r>
            <a:endParaRPr lang="zh-CN" altLang="en-US" dirty="0">
              <a:latin typeface="等线" panose="02010600030101010101" pitchFamily="2" charset="-122"/>
              <a:ea typeface="等线" panose="02010600030101010101" pitchFamily="2" charset="-122"/>
            </a:endParaRPr>
          </a:p>
        </p:txBody>
      </p:sp>
      <p:sp>
        <p:nvSpPr>
          <p:cNvPr id="23" name="TextBox 27"/>
          <p:cNvSpPr txBox="1"/>
          <p:nvPr/>
        </p:nvSpPr>
        <p:spPr>
          <a:xfrm>
            <a:off x="6470612" y="267892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5</a:t>
            </a:r>
            <a:endParaRPr lang="zh-CN" altLang="en-US" dirty="0">
              <a:latin typeface="等线" panose="02010600030101010101" pitchFamily="2" charset="-122"/>
              <a:ea typeface="等线" panose="02010600030101010101" pitchFamily="2" charset="-122"/>
            </a:endParaRPr>
          </a:p>
        </p:txBody>
      </p:sp>
      <p:sp>
        <p:nvSpPr>
          <p:cNvPr id="24" name="TextBox 28"/>
          <p:cNvSpPr txBox="1"/>
          <p:nvPr/>
        </p:nvSpPr>
        <p:spPr>
          <a:xfrm>
            <a:off x="7437577" y="2462896"/>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6</a:t>
            </a:r>
            <a:endParaRPr lang="zh-CN" altLang="en-US" dirty="0">
              <a:latin typeface="等线" panose="02010600030101010101" pitchFamily="2" charset="-122"/>
              <a:ea typeface="等线" panose="02010600030101010101" pitchFamily="2" charset="-122"/>
            </a:endParaRPr>
          </a:p>
        </p:txBody>
      </p:sp>
      <p:sp>
        <p:nvSpPr>
          <p:cNvPr id="25" name="TextBox 29"/>
          <p:cNvSpPr txBox="1"/>
          <p:nvPr/>
        </p:nvSpPr>
        <p:spPr>
          <a:xfrm>
            <a:off x="8382858" y="212568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7</a:t>
            </a:r>
            <a:endParaRPr lang="zh-CN" altLang="en-US" dirty="0">
              <a:latin typeface="等线" panose="02010600030101010101" pitchFamily="2" charset="-122"/>
              <a:ea typeface="等线" panose="02010600030101010101" pitchFamily="2" charset="-122"/>
            </a:endParaRPr>
          </a:p>
        </p:txBody>
      </p:sp>
      <p:sp>
        <p:nvSpPr>
          <p:cNvPr id="26" name="TextBox 30"/>
          <p:cNvSpPr txBox="1"/>
          <p:nvPr/>
        </p:nvSpPr>
        <p:spPr>
          <a:xfrm>
            <a:off x="9371504" y="2702931"/>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8</a:t>
            </a:r>
            <a:endParaRPr lang="zh-CN" altLang="en-US" dirty="0">
              <a:latin typeface="等线" panose="02010600030101010101" pitchFamily="2" charset="-122"/>
              <a:ea typeface="等线" panose="02010600030101010101" pitchFamily="2" charset="-122"/>
            </a:endParaRPr>
          </a:p>
        </p:txBody>
      </p:sp>
      <p:cxnSp>
        <p:nvCxnSpPr>
          <p:cNvPr id="27" name="直接连接符 26"/>
          <p:cNvCxnSpPr>
            <a:stCxn id="11" idx="5"/>
            <a:endCxn id="12" idx="2"/>
          </p:cNvCxnSpPr>
          <p:nvPr/>
        </p:nvCxnSpPr>
        <p:spPr>
          <a:xfrm>
            <a:off x="2899520" y="2686591"/>
            <a:ext cx="598189" cy="390323"/>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13" idx="2"/>
          </p:cNvCxnSpPr>
          <p:nvPr/>
        </p:nvCxnSpPr>
        <p:spPr>
          <a:xfrm flipV="1">
            <a:off x="3929757" y="2749863"/>
            <a:ext cx="534917" cy="21602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13" idx="6"/>
            <a:endCxn id="14" idx="2"/>
          </p:cNvCxnSpPr>
          <p:nvPr/>
        </p:nvCxnSpPr>
        <p:spPr>
          <a:xfrm>
            <a:off x="4896722" y="2749863"/>
            <a:ext cx="534917" cy="51077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4" idx="6"/>
            <a:endCxn id="15" idx="2"/>
          </p:cNvCxnSpPr>
          <p:nvPr/>
        </p:nvCxnSpPr>
        <p:spPr>
          <a:xfrm flipV="1">
            <a:off x="5863687" y="2860890"/>
            <a:ext cx="525061" cy="399748"/>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15" idx="7"/>
            <a:endCxn id="16" idx="2"/>
          </p:cNvCxnSpPr>
          <p:nvPr/>
        </p:nvCxnSpPr>
        <p:spPr>
          <a:xfrm flipV="1">
            <a:off x="6757524" y="2644866"/>
            <a:ext cx="608045" cy="63272"/>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17" idx="2"/>
          </p:cNvCxnSpPr>
          <p:nvPr/>
        </p:nvCxnSpPr>
        <p:spPr>
          <a:xfrm flipV="1">
            <a:off x="7797617" y="2338027"/>
            <a:ext cx="513233" cy="21602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17" idx="6"/>
          </p:cNvCxnSpPr>
          <p:nvPr/>
        </p:nvCxnSpPr>
        <p:spPr>
          <a:xfrm>
            <a:off x="8742898" y="2338027"/>
            <a:ext cx="556598" cy="411836"/>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47" name="TextBox 7"/>
          <p:cNvSpPr txBox="1"/>
          <p:nvPr/>
        </p:nvSpPr>
        <p:spPr>
          <a:xfrm>
            <a:off x="2648387" y="3320462"/>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8" name="TextBox 7"/>
          <p:cNvSpPr txBox="1"/>
          <p:nvPr/>
        </p:nvSpPr>
        <p:spPr>
          <a:xfrm>
            <a:off x="3533675" y="2152040"/>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9" name="TextBox 7"/>
          <p:cNvSpPr txBox="1"/>
          <p:nvPr/>
        </p:nvSpPr>
        <p:spPr>
          <a:xfrm>
            <a:off x="4887268" y="356544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0" name="TextBox 7"/>
          <p:cNvSpPr txBox="1"/>
          <p:nvPr/>
        </p:nvSpPr>
        <p:spPr>
          <a:xfrm>
            <a:off x="5360818" y="2266478"/>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1" name="TextBox 7"/>
          <p:cNvSpPr txBox="1"/>
          <p:nvPr/>
        </p:nvSpPr>
        <p:spPr>
          <a:xfrm>
            <a:off x="7108467" y="291257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2" name="TextBox 7"/>
          <p:cNvSpPr txBox="1"/>
          <p:nvPr/>
        </p:nvSpPr>
        <p:spPr>
          <a:xfrm>
            <a:off x="8059570" y="1662863"/>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3" name="TextBox 7"/>
          <p:cNvSpPr txBox="1"/>
          <p:nvPr/>
        </p:nvSpPr>
        <p:spPr>
          <a:xfrm>
            <a:off x="9515520" y="316360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grpSp>
        <p:nvGrpSpPr>
          <p:cNvPr id="37" name="组合 36">
            <a:extLst>
              <a:ext uri="{FF2B5EF4-FFF2-40B4-BE49-F238E27FC236}">
                <a16:creationId xmlns:a16="http://schemas.microsoft.com/office/drawing/2014/main" xmlns="" id="{1EA74151-B893-4E33-ADE9-4F92B7FA943A}"/>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xmlns="" id="{E8DB6D77-11FF-4B3D-B64A-8673E368ABE0}"/>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a16="http://schemas.microsoft.com/office/drawing/2014/main" xmlns="" id="{35F2312A-767F-4F93-A531-D2A481F50F0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a16="http://schemas.microsoft.com/office/drawing/2014/main" xmlns="" id="{811CD831-3AD1-4CC1-B737-C0F22E773639}"/>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9801961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空心弧 9"/>
          <p:cNvSpPr/>
          <p:nvPr/>
        </p:nvSpPr>
        <p:spPr>
          <a:xfrm rot="3600000">
            <a:off x="4313215" y="2375628"/>
            <a:ext cx="3504028" cy="3504028"/>
          </a:xfrm>
          <a:prstGeom prst="blockArc">
            <a:avLst>
              <a:gd name="adj1" fmla="val 15240000"/>
              <a:gd name="adj2" fmla="val 6375658"/>
              <a:gd name="adj3" fmla="val 5000"/>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2" name="空心弧 11"/>
          <p:cNvSpPr/>
          <p:nvPr/>
        </p:nvSpPr>
        <p:spPr>
          <a:xfrm rot="4951894">
            <a:off x="4107711" y="2170124"/>
            <a:ext cx="3915036" cy="3915036"/>
          </a:xfrm>
          <a:prstGeom prst="blockArc">
            <a:avLst>
              <a:gd name="adj1" fmla="val 13326385"/>
              <a:gd name="adj2" fmla="val 8942954"/>
              <a:gd name="adj3" fmla="val 5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3" name="空心弧 12"/>
          <p:cNvSpPr/>
          <p:nvPr/>
        </p:nvSpPr>
        <p:spPr>
          <a:xfrm rot="11853705">
            <a:off x="4499651" y="2562064"/>
            <a:ext cx="3131157" cy="3131157"/>
          </a:xfrm>
          <a:prstGeom prst="blockArc">
            <a:avLst>
              <a:gd name="adj1" fmla="val 9600000"/>
              <a:gd name="adj2" fmla="val 20809699"/>
              <a:gd name="adj3" fmla="val 5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4" name="空心弧 13"/>
          <p:cNvSpPr/>
          <p:nvPr/>
        </p:nvSpPr>
        <p:spPr>
          <a:xfrm rot="8905052">
            <a:off x="4681821" y="2744234"/>
            <a:ext cx="2766815" cy="2766815"/>
          </a:xfrm>
          <a:prstGeom prst="blockArc">
            <a:avLst>
              <a:gd name="adj1" fmla="val 10200000"/>
              <a:gd name="adj2" fmla="val 6152830"/>
              <a:gd name="adj3" fmla="val 693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5" name="空心弧 14"/>
          <p:cNvSpPr/>
          <p:nvPr/>
        </p:nvSpPr>
        <p:spPr>
          <a:xfrm rot="8100000">
            <a:off x="4902007" y="2964420"/>
            <a:ext cx="2326444" cy="2326444"/>
          </a:xfrm>
          <a:prstGeom prst="blockArc">
            <a:avLst>
              <a:gd name="adj1" fmla="val 15858922"/>
              <a:gd name="adj2" fmla="val 6290585"/>
              <a:gd name="adj3" fmla="val 7425"/>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8" name="矩形 17"/>
          <p:cNvSpPr/>
          <p:nvPr/>
        </p:nvSpPr>
        <p:spPr>
          <a:xfrm>
            <a:off x="8260579" y="2820129"/>
            <a:ext cx="2786836" cy="3323987"/>
          </a:xfrm>
          <a:prstGeom prst="rect">
            <a:avLst/>
          </a:prstGeom>
          <a:ln w="6350">
            <a:solidFill>
              <a:srgbClr val="132E4A"/>
            </a:solidFill>
          </a:ln>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a:t>
            </a:r>
          </a:p>
        </p:txBody>
      </p:sp>
      <p:sp>
        <p:nvSpPr>
          <p:cNvPr id="23" name="文本框 22"/>
          <p:cNvSpPr txBox="1"/>
          <p:nvPr/>
        </p:nvSpPr>
        <p:spPr>
          <a:xfrm>
            <a:off x="708269" y="2291813"/>
            <a:ext cx="2901698" cy="400110"/>
          </a:xfrm>
          <a:prstGeom prst="rect">
            <a:avLst/>
          </a:prstGeom>
          <a:noFill/>
        </p:spPr>
        <p:txBody>
          <a:bodyPr wrap="square" rtlCol="0">
            <a:spAutoFit/>
          </a:bodyPr>
          <a:lstStyle/>
          <a:p>
            <a:pPr algn="r"/>
            <a:r>
              <a:rPr lang="zh-CN" altLang="en-US" sz="2000" b="1" dirty="0">
                <a:solidFill>
                  <a:srgbClr val="132E4A"/>
                </a:solidFill>
                <a:latin typeface="等线" panose="02010600030101010101" pitchFamily="2" charset="-122"/>
                <a:ea typeface="等线" panose="02010600030101010101" pitchFamily="2" charset="-122"/>
              </a:rPr>
              <a:t>相同之处：</a:t>
            </a:r>
          </a:p>
        </p:txBody>
      </p:sp>
      <p:sp>
        <p:nvSpPr>
          <p:cNvPr id="24" name="矩形 23"/>
          <p:cNvSpPr/>
          <p:nvPr/>
        </p:nvSpPr>
        <p:spPr>
          <a:xfrm>
            <a:off x="740143" y="2991077"/>
            <a:ext cx="2786836" cy="3323987"/>
          </a:xfrm>
          <a:prstGeom prst="rect">
            <a:avLst/>
          </a:prstGeom>
          <a:ln w="6350">
            <a:solidFill>
              <a:srgbClr val="132E4A"/>
            </a:solidFill>
          </a:ln>
        </p:spPr>
        <p:txBody>
          <a:bodyPr wrap="square">
            <a:spAutoFit/>
          </a:bodyPr>
          <a:lstStyle/>
          <a:p>
            <a:pPr algn="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请添加文字描述请添加文字描述请添加文字描述请添加文字描述请添加文字描述请添加文字描述请添加文字描述请添加文字描述请添加文字描述请添加文字描述</a:t>
            </a:r>
          </a:p>
        </p:txBody>
      </p:sp>
      <p:sp>
        <p:nvSpPr>
          <p:cNvPr id="27" name="文本框 26"/>
          <p:cNvSpPr txBox="1"/>
          <p:nvPr/>
        </p:nvSpPr>
        <p:spPr>
          <a:xfrm>
            <a:off x="8030226" y="2231883"/>
            <a:ext cx="2901698" cy="400110"/>
          </a:xfrm>
          <a:prstGeom prst="rect">
            <a:avLst/>
          </a:prstGeom>
          <a:noFill/>
        </p:spPr>
        <p:txBody>
          <a:bodyPr wrap="square" rtlCol="0">
            <a:spAutoFit/>
          </a:bodyPr>
          <a:lstStyle/>
          <a:p>
            <a:r>
              <a:rPr lang="zh-CN" altLang="en-US" sz="2000" b="1" dirty="0">
                <a:solidFill>
                  <a:srgbClr val="132E4A"/>
                </a:solidFill>
                <a:latin typeface="等线" panose="02010600030101010101" pitchFamily="2" charset="-122"/>
                <a:ea typeface="等线" panose="02010600030101010101" pitchFamily="2" charset="-122"/>
              </a:rPr>
              <a:t>不同之处：</a:t>
            </a:r>
          </a:p>
        </p:txBody>
      </p:sp>
      <p:grpSp>
        <p:nvGrpSpPr>
          <p:cNvPr id="16" name="组合 15">
            <a:extLst>
              <a:ext uri="{FF2B5EF4-FFF2-40B4-BE49-F238E27FC236}">
                <a16:creationId xmlns:a16="http://schemas.microsoft.com/office/drawing/2014/main" xmlns="" id="{3E9B3F58-5D35-423A-AE81-338DB6A3F7B9}"/>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a16="http://schemas.microsoft.com/office/drawing/2014/main" xmlns="" id="{0DD9D032-160B-42DF-9F3D-1A5D9FCC264F}"/>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a16="http://schemas.microsoft.com/office/drawing/2014/main" xmlns="" id="{8F04B22D-D315-477D-8C35-C835A287BAD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a16="http://schemas.microsoft.com/office/drawing/2014/main" xmlns="" id="{2AF0B83B-B946-41C7-9A2C-8C12099FA3F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9741723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3 arrow"/>
          <p:cNvSpPr/>
          <p:nvPr/>
        </p:nvSpPr>
        <p:spPr bwMode="auto">
          <a:xfrm>
            <a:off x="3155474" y="220493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3" name="Oval 20"/>
          <p:cNvSpPr/>
          <p:nvPr/>
        </p:nvSpPr>
        <p:spPr bwMode="auto">
          <a:xfrm>
            <a:off x="1846261" y="195550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6" name="3 arrow"/>
          <p:cNvSpPr/>
          <p:nvPr/>
        </p:nvSpPr>
        <p:spPr bwMode="auto">
          <a:xfrm>
            <a:off x="3155474" y="3771347"/>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7" name="Oval 24"/>
          <p:cNvSpPr/>
          <p:nvPr/>
        </p:nvSpPr>
        <p:spPr bwMode="auto">
          <a:xfrm>
            <a:off x="1846261" y="3521910"/>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9" name="3 arrow"/>
          <p:cNvSpPr/>
          <p:nvPr/>
        </p:nvSpPr>
        <p:spPr bwMode="auto">
          <a:xfrm>
            <a:off x="3155474" y="535409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10" name="Oval 30"/>
          <p:cNvSpPr/>
          <p:nvPr/>
        </p:nvSpPr>
        <p:spPr bwMode="auto">
          <a:xfrm>
            <a:off x="1846261" y="510466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22" name="矩形 21"/>
          <p:cNvSpPr/>
          <p:nvPr/>
        </p:nvSpPr>
        <p:spPr>
          <a:xfrm>
            <a:off x="6581500" y="2298215"/>
            <a:ext cx="4120400" cy="913515"/>
          </a:xfrm>
          <a:prstGeom prst="rect">
            <a:avLst/>
          </a:prstGeom>
        </p:spPr>
        <p:txBody>
          <a:bodyPr wrap="square" tIns="36000">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a:t>
            </a:r>
          </a:p>
        </p:txBody>
      </p:sp>
      <p:sp>
        <p:nvSpPr>
          <p:cNvPr id="23" name="矩形 22"/>
          <p:cNvSpPr/>
          <p:nvPr/>
        </p:nvSpPr>
        <p:spPr>
          <a:xfrm>
            <a:off x="6581500" y="3991912"/>
            <a:ext cx="4120400" cy="507831"/>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a:t>
            </a:r>
          </a:p>
        </p:txBody>
      </p:sp>
      <p:sp>
        <p:nvSpPr>
          <p:cNvPr id="24" name="矩形 23"/>
          <p:cNvSpPr/>
          <p:nvPr/>
        </p:nvSpPr>
        <p:spPr>
          <a:xfrm>
            <a:off x="6581500" y="5480119"/>
            <a:ext cx="4120400" cy="923330"/>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文字描述文字描述文字描述文字描述文字描述文字描述</a:t>
            </a:r>
          </a:p>
        </p:txBody>
      </p:sp>
      <p:sp>
        <p:nvSpPr>
          <p:cNvPr id="26" name="Freeform 22"/>
          <p:cNvSpPr>
            <a:spLocks noEditPoints="1"/>
          </p:cNvSpPr>
          <p:nvPr/>
        </p:nvSpPr>
        <p:spPr bwMode="black">
          <a:xfrm>
            <a:off x="2156752" y="3848519"/>
            <a:ext cx="933973" cy="901735"/>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27" name="Freeform 23"/>
          <p:cNvSpPr>
            <a:spLocks noEditPoints="1"/>
          </p:cNvSpPr>
          <p:nvPr/>
        </p:nvSpPr>
        <p:spPr bwMode="auto">
          <a:xfrm>
            <a:off x="2208867" y="2368555"/>
            <a:ext cx="773324" cy="784017"/>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chemeClr val="bg1">
              <a:lumMod val="65000"/>
            </a:schemeClr>
          </a:solidFill>
          <a:ln w="9525">
            <a:solidFill>
              <a:srgbClr val="000000"/>
            </a:solidFill>
            <a:round/>
          </a:ln>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chemeClr val="tx2">
                  <a:lumMod val="60000"/>
                  <a:lumOff val="40000"/>
                </a:schemeClr>
              </a:solidFill>
              <a:effectLst/>
              <a:uLnTx/>
              <a:uFillTx/>
              <a:latin typeface="等线" panose="02010600030101010101" pitchFamily="2" charset="-122"/>
              <a:ea typeface="等线" panose="02010600030101010101" pitchFamily="2" charset="-122"/>
            </a:endParaRPr>
          </a:p>
        </p:txBody>
      </p:sp>
      <p:sp>
        <p:nvSpPr>
          <p:cNvPr id="28" name="Rounded Rectangle 29"/>
          <p:cNvSpPr/>
          <p:nvPr/>
        </p:nvSpPr>
        <p:spPr bwMode="black">
          <a:xfrm>
            <a:off x="2403110" y="5403475"/>
            <a:ext cx="490553" cy="946406"/>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nvGrpSpPr>
          <p:cNvPr id="17" name="组合 16">
            <a:extLst>
              <a:ext uri="{FF2B5EF4-FFF2-40B4-BE49-F238E27FC236}">
                <a16:creationId xmlns:a16="http://schemas.microsoft.com/office/drawing/2014/main" xmlns="" id="{A09460C7-F867-4742-B8C8-AB641940A8D1}"/>
              </a:ext>
            </a:extLst>
          </p:cNvPr>
          <p:cNvGrpSpPr/>
          <p:nvPr/>
        </p:nvGrpSpPr>
        <p:grpSpPr>
          <a:xfrm>
            <a:off x="143922" y="223365"/>
            <a:ext cx="11887200" cy="307777"/>
            <a:chOff x="143922" y="775815"/>
            <a:chExt cx="11887200" cy="307777"/>
          </a:xfrm>
        </p:grpSpPr>
        <p:sp>
          <p:nvSpPr>
            <p:cNvPr id="18" name="MH_Entry_1">
              <a:extLst>
                <a:ext uri="{FF2B5EF4-FFF2-40B4-BE49-F238E27FC236}">
                  <a16:creationId xmlns:a16="http://schemas.microsoft.com/office/drawing/2014/main" xmlns="" id="{F6BB0210-52EA-4ED2-A2B7-BD53170E3EC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a16="http://schemas.microsoft.com/office/drawing/2014/main" xmlns="" id="{3697D20A-D448-444C-A70C-D922A730A25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a16="http://schemas.microsoft.com/office/drawing/2014/main" xmlns="" id="{C35814F0-EF7C-46FC-8207-3834EF87FB7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602534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46" name="组合 45"/>
          <p:cNvGrpSpPr/>
          <p:nvPr/>
        </p:nvGrpSpPr>
        <p:grpSpPr>
          <a:xfrm>
            <a:off x="2218989" y="2736150"/>
            <a:ext cx="2885371" cy="903017"/>
            <a:chOff x="7644687" y="3331677"/>
            <a:chExt cx="2885371" cy="903017"/>
          </a:xfrm>
        </p:grpSpPr>
        <p:sp>
          <p:nvSpPr>
            <p:cNvPr id="48" name="矩形 47"/>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44687" y="3668770"/>
              <a:ext cx="2885371" cy="56592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0" name="组合 49"/>
          <p:cNvGrpSpPr/>
          <p:nvPr/>
        </p:nvGrpSpPr>
        <p:grpSpPr>
          <a:xfrm>
            <a:off x="6720642" y="2772219"/>
            <a:ext cx="2885371" cy="861864"/>
            <a:chOff x="7523107" y="3331677"/>
            <a:chExt cx="2885371" cy="861864"/>
          </a:xfrm>
        </p:grpSpPr>
        <p:sp>
          <p:nvSpPr>
            <p:cNvPr id="51" name="矩形 50"/>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2" name="文本框 51"/>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2179061" y="5195873"/>
            <a:ext cx="2885371" cy="861864"/>
            <a:chOff x="7523107" y="3331677"/>
            <a:chExt cx="2885371" cy="861864"/>
          </a:xfrm>
        </p:grpSpPr>
        <p:sp>
          <p:nvSpPr>
            <p:cNvPr id="54" name="矩形 53"/>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5" name="文本框 54"/>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6" name="组合 55"/>
          <p:cNvGrpSpPr/>
          <p:nvPr/>
        </p:nvGrpSpPr>
        <p:grpSpPr>
          <a:xfrm>
            <a:off x="6940128" y="5195873"/>
            <a:ext cx="2885371" cy="861864"/>
            <a:chOff x="7523107" y="3331677"/>
            <a:chExt cx="2885371" cy="861864"/>
          </a:xfrm>
        </p:grpSpPr>
        <p:sp>
          <p:nvSpPr>
            <p:cNvPr id="57" name="矩形 56"/>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8" name="文本框 57"/>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2" name="椭圆 1">
            <a:extLst>
              <a:ext uri="{FF2B5EF4-FFF2-40B4-BE49-F238E27FC236}">
                <a16:creationId xmlns:a16="http://schemas.microsoft.com/office/drawing/2014/main" xmlns="" id="{80C1C547-E656-46A7-837E-C33079AD02FB}"/>
              </a:ext>
            </a:extLst>
          </p:cNvPr>
          <p:cNvSpPr/>
          <p:nvPr/>
        </p:nvSpPr>
        <p:spPr>
          <a:xfrm>
            <a:off x="3192121" y="1681757"/>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0" name="椭圆 39">
            <a:extLst>
              <a:ext uri="{FF2B5EF4-FFF2-40B4-BE49-F238E27FC236}">
                <a16:creationId xmlns:a16="http://schemas.microsoft.com/office/drawing/2014/main" xmlns="" id="{6B847912-CE69-45D8-96E9-0E1285D66EFA}"/>
              </a:ext>
            </a:extLst>
          </p:cNvPr>
          <p:cNvSpPr/>
          <p:nvPr/>
        </p:nvSpPr>
        <p:spPr>
          <a:xfrm>
            <a:off x="7777922" y="1628785"/>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1" name="椭圆 40">
            <a:extLst>
              <a:ext uri="{FF2B5EF4-FFF2-40B4-BE49-F238E27FC236}">
                <a16:creationId xmlns:a16="http://schemas.microsoft.com/office/drawing/2014/main" xmlns="" id="{40D328D1-03F7-4AB1-AAE2-519D7A07ABF0}"/>
              </a:ext>
            </a:extLst>
          </p:cNvPr>
          <p:cNvSpPr/>
          <p:nvPr/>
        </p:nvSpPr>
        <p:spPr>
          <a:xfrm>
            <a:off x="3237898" y="4143326"/>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5" name="椭圆 44">
            <a:extLst>
              <a:ext uri="{FF2B5EF4-FFF2-40B4-BE49-F238E27FC236}">
                <a16:creationId xmlns:a16="http://schemas.microsoft.com/office/drawing/2014/main" xmlns="" id="{BE0B7F86-C8F4-4C4D-A0DA-699061259264}"/>
              </a:ext>
            </a:extLst>
          </p:cNvPr>
          <p:cNvSpPr/>
          <p:nvPr/>
        </p:nvSpPr>
        <p:spPr>
          <a:xfrm>
            <a:off x="7815354" y="4106079"/>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pic>
        <p:nvPicPr>
          <p:cNvPr id="4" name="图形 3" descr="灯泡">
            <a:extLst>
              <a:ext uri="{FF2B5EF4-FFF2-40B4-BE49-F238E27FC236}">
                <a16:creationId xmlns:a16="http://schemas.microsoft.com/office/drawing/2014/main" xmlns="" id="{F91CF3FD-5E88-4979-82F5-88CCD48F2392}"/>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7924976" y="4211458"/>
            <a:ext cx="739215" cy="739215"/>
          </a:xfrm>
          <a:prstGeom prst="rect">
            <a:avLst/>
          </a:prstGeom>
        </p:spPr>
      </p:pic>
      <p:pic>
        <p:nvPicPr>
          <p:cNvPr id="6" name="图形 5" descr="靶心">
            <a:extLst>
              <a:ext uri="{FF2B5EF4-FFF2-40B4-BE49-F238E27FC236}">
                <a16:creationId xmlns:a16="http://schemas.microsoft.com/office/drawing/2014/main" xmlns="" id="{30E0FA29-F4E3-4408-B566-D245B0F5E63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7871100" y="1721245"/>
            <a:ext cx="778577" cy="778577"/>
          </a:xfrm>
          <a:prstGeom prst="rect">
            <a:avLst/>
          </a:prstGeom>
        </p:spPr>
      </p:pic>
      <p:pic>
        <p:nvPicPr>
          <p:cNvPr id="8" name="图形 7" descr="标记">
            <a:extLst>
              <a:ext uri="{FF2B5EF4-FFF2-40B4-BE49-F238E27FC236}">
                <a16:creationId xmlns:a16="http://schemas.microsoft.com/office/drawing/2014/main" xmlns="" id="{F709645F-44CF-4E7F-9AD6-CC4A1F2B6631}"/>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3350743" y="4285548"/>
            <a:ext cx="731065" cy="731065"/>
          </a:xfrm>
          <a:prstGeom prst="rect">
            <a:avLst/>
          </a:prstGeom>
        </p:spPr>
      </p:pic>
      <p:pic>
        <p:nvPicPr>
          <p:cNvPr id="10" name="图形 9" descr="时钟">
            <a:extLst>
              <a:ext uri="{FF2B5EF4-FFF2-40B4-BE49-F238E27FC236}">
                <a16:creationId xmlns:a16="http://schemas.microsoft.com/office/drawing/2014/main" xmlns="" id="{D9AB436C-8551-4027-A370-07D02A5A93A9}"/>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3296143" y="1794448"/>
            <a:ext cx="731065" cy="731065"/>
          </a:xfrm>
          <a:prstGeom prst="rect">
            <a:avLst/>
          </a:prstGeom>
        </p:spPr>
      </p:pic>
      <p:grpSp>
        <p:nvGrpSpPr>
          <p:cNvPr id="28" name="组合 27">
            <a:extLst>
              <a:ext uri="{FF2B5EF4-FFF2-40B4-BE49-F238E27FC236}">
                <a16:creationId xmlns:a16="http://schemas.microsoft.com/office/drawing/2014/main" xmlns="" id="{69FE437E-5F4D-4998-B97E-201F482E97B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a16="http://schemas.microsoft.com/office/drawing/2014/main" xmlns="" id="{5E5F3FE3-56E6-4C9B-8EE8-9C11FA362E4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6" name="直接连接符 3">
              <a:extLst>
                <a:ext uri="{FF2B5EF4-FFF2-40B4-BE49-F238E27FC236}">
                  <a16:creationId xmlns:a16="http://schemas.microsoft.com/office/drawing/2014/main" xmlns="" id="{1617A319-6DFB-4C53-8340-74F363B711A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7" name="直接连接符 4">
              <a:extLst>
                <a:ext uri="{FF2B5EF4-FFF2-40B4-BE49-F238E27FC236}">
                  <a16:creationId xmlns:a16="http://schemas.microsoft.com/office/drawing/2014/main" xmlns="" id="{53FF492A-29B3-4B82-9E72-9BEF46E7F7AF}"/>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4528517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9" name="组合 38"/>
          <p:cNvGrpSpPr/>
          <p:nvPr/>
        </p:nvGrpSpPr>
        <p:grpSpPr>
          <a:xfrm>
            <a:off x="7105881" y="2048487"/>
            <a:ext cx="3202594" cy="928421"/>
            <a:chOff x="7523107" y="3331677"/>
            <a:chExt cx="3202594" cy="928421"/>
          </a:xfrm>
        </p:grpSpPr>
        <p:sp>
          <p:nvSpPr>
            <p:cNvPr id="42" name="矩形 41"/>
            <p:cNvSpPr/>
            <p:nvPr/>
          </p:nvSpPr>
          <p:spPr>
            <a:xfrm>
              <a:off x="7523108" y="3331677"/>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6" name="文本框 45"/>
            <p:cNvSpPr txBox="1"/>
            <p:nvPr/>
          </p:nvSpPr>
          <p:spPr>
            <a:xfrm>
              <a:off x="7523107" y="3641467"/>
              <a:ext cx="3202594"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7" name="组合 46"/>
          <p:cNvGrpSpPr/>
          <p:nvPr/>
        </p:nvGrpSpPr>
        <p:grpSpPr>
          <a:xfrm>
            <a:off x="7105881" y="4500425"/>
            <a:ext cx="3344406" cy="958070"/>
            <a:chOff x="7678647" y="3299981"/>
            <a:chExt cx="3344406" cy="958070"/>
          </a:xfrm>
        </p:grpSpPr>
        <p:sp>
          <p:nvSpPr>
            <p:cNvPr id="48" name="矩形 47"/>
            <p:cNvSpPr/>
            <p:nvPr/>
          </p:nvSpPr>
          <p:spPr>
            <a:xfrm>
              <a:off x="7678647" y="3299981"/>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78647" y="3639420"/>
              <a:ext cx="3344406"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6" name="直接连接符 5">
            <a:extLst>
              <a:ext uri="{FF2B5EF4-FFF2-40B4-BE49-F238E27FC236}">
                <a16:creationId xmlns:a16="http://schemas.microsoft.com/office/drawing/2014/main" xmlns="" id="{A94A16DB-8D08-46F1-AEBB-99AB3F9E7B22}"/>
              </a:ext>
            </a:extLst>
          </p:cNvPr>
          <p:cNvCxnSpPr>
            <a:cxnSpLocks/>
          </p:cNvCxnSpPr>
          <p:nvPr/>
        </p:nvCxnSpPr>
        <p:spPr>
          <a:xfrm flipV="1">
            <a:off x="4358842" y="2819678"/>
            <a:ext cx="736153" cy="29028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xmlns="" id="{3DF30949-FEDE-4C1F-B3C6-9ADDABF30549}"/>
              </a:ext>
            </a:extLst>
          </p:cNvPr>
          <p:cNvCxnSpPr>
            <a:cxnSpLocks/>
          </p:cNvCxnSpPr>
          <p:nvPr/>
        </p:nvCxnSpPr>
        <p:spPr>
          <a:xfrm>
            <a:off x="4329807" y="4647450"/>
            <a:ext cx="808730" cy="22739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a16="http://schemas.microsoft.com/office/drawing/2014/main" xmlns="" id="{08D3244F-73AE-49F2-80E3-A41FA9A99025}"/>
              </a:ext>
            </a:extLst>
          </p:cNvPr>
          <p:cNvGrpSpPr/>
          <p:nvPr/>
        </p:nvGrpSpPr>
        <p:grpSpPr>
          <a:xfrm>
            <a:off x="1059945" y="2271575"/>
            <a:ext cx="2975508" cy="2989943"/>
            <a:chOff x="1059945" y="2271575"/>
            <a:chExt cx="2975508" cy="2989943"/>
          </a:xfrm>
        </p:grpSpPr>
        <p:sp>
          <p:nvSpPr>
            <p:cNvPr id="2" name="椭圆 1">
              <a:extLst>
                <a:ext uri="{FF2B5EF4-FFF2-40B4-BE49-F238E27FC236}">
                  <a16:creationId xmlns:a16="http://schemas.microsoft.com/office/drawing/2014/main" xmlns="" id="{32CAA0D7-222E-4533-AA1E-6D8F111EC520}"/>
                </a:ext>
              </a:extLst>
            </p:cNvPr>
            <p:cNvSpPr/>
            <p:nvPr/>
          </p:nvSpPr>
          <p:spPr>
            <a:xfrm>
              <a:off x="1059945" y="2271575"/>
              <a:ext cx="2975508" cy="2989943"/>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形 11" descr="用户">
              <a:extLst>
                <a:ext uri="{FF2B5EF4-FFF2-40B4-BE49-F238E27FC236}">
                  <a16:creationId xmlns:a16="http://schemas.microsoft.com/office/drawing/2014/main" xmlns="" id="{021F4369-BF7E-4F05-B663-12CBE94F730A}"/>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279421" y="2466500"/>
              <a:ext cx="2600092" cy="2600092"/>
            </a:xfrm>
            <a:prstGeom prst="rect">
              <a:avLst/>
            </a:prstGeom>
          </p:spPr>
        </p:pic>
      </p:grpSp>
      <p:grpSp>
        <p:nvGrpSpPr>
          <p:cNvPr id="18" name="组合 17">
            <a:extLst>
              <a:ext uri="{FF2B5EF4-FFF2-40B4-BE49-F238E27FC236}">
                <a16:creationId xmlns:a16="http://schemas.microsoft.com/office/drawing/2014/main" xmlns="" id="{522D3085-2264-4A8F-AB21-A5F8A46C900B}"/>
              </a:ext>
            </a:extLst>
          </p:cNvPr>
          <p:cNvGrpSpPr/>
          <p:nvPr/>
        </p:nvGrpSpPr>
        <p:grpSpPr>
          <a:xfrm>
            <a:off x="5345881" y="1861734"/>
            <a:ext cx="1489323" cy="1496548"/>
            <a:chOff x="5345881" y="1861734"/>
            <a:chExt cx="1489323" cy="1496548"/>
          </a:xfrm>
        </p:grpSpPr>
        <p:sp>
          <p:nvSpPr>
            <p:cNvPr id="3" name="椭圆 2">
              <a:extLst>
                <a:ext uri="{FF2B5EF4-FFF2-40B4-BE49-F238E27FC236}">
                  <a16:creationId xmlns:a16="http://schemas.microsoft.com/office/drawing/2014/main" xmlns="" id="{D636A358-38A7-4B08-A840-F2D7AF18F949}"/>
                </a:ext>
              </a:extLst>
            </p:cNvPr>
            <p:cNvSpPr/>
            <p:nvPr/>
          </p:nvSpPr>
          <p:spPr>
            <a:xfrm>
              <a:off x="5345881" y="1861734"/>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形 13" descr="日历">
              <a:extLst>
                <a:ext uri="{FF2B5EF4-FFF2-40B4-BE49-F238E27FC236}">
                  <a16:creationId xmlns:a16="http://schemas.microsoft.com/office/drawing/2014/main" xmlns="" id="{CD60A53A-2265-47BD-B1CC-C58AA523C3DC}"/>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5674761" y="2152808"/>
              <a:ext cx="914400" cy="914400"/>
            </a:xfrm>
            <a:prstGeom prst="rect">
              <a:avLst/>
            </a:prstGeom>
          </p:spPr>
        </p:pic>
      </p:grpSp>
      <p:grpSp>
        <p:nvGrpSpPr>
          <p:cNvPr id="19" name="组合 18">
            <a:extLst>
              <a:ext uri="{FF2B5EF4-FFF2-40B4-BE49-F238E27FC236}">
                <a16:creationId xmlns:a16="http://schemas.microsoft.com/office/drawing/2014/main" xmlns="" id="{7CA2E254-D34F-4516-8A1F-60DF77ACACA7}"/>
              </a:ext>
            </a:extLst>
          </p:cNvPr>
          <p:cNvGrpSpPr/>
          <p:nvPr/>
        </p:nvGrpSpPr>
        <p:grpSpPr>
          <a:xfrm>
            <a:off x="5387300" y="4126575"/>
            <a:ext cx="1489323" cy="1496548"/>
            <a:chOff x="5387300" y="4126575"/>
            <a:chExt cx="1489323" cy="1496548"/>
          </a:xfrm>
        </p:grpSpPr>
        <p:sp>
          <p:nvSpPr>
            <p:cNvPr id="26" name="椭圆 25">
              <a:extLst>
                <a:ext uri="{FF2B5EF4-FFF2-40B4-BE49-F238E27FC236}">
                  <a16:creationId xmlns:a16="http://schemas.microsoft.com/office/drawing/2014/main" xmlns="" id="{0777EE18-0E71-4F27-B014-5AB34CCF5939}"/>
                </a:ext>
              </a:extLst>
            </p:cNvPr>
            <p:cNvSpPr/>
            <p:nvPr/>
          </p:nvSpPr>
          <p:spPr>
            <a:xfrm>
              <a:off x="5387300" y="4126575"/>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descr="条形图">
              <a:extLst>
                <a:ext uri="{FF2B5EF4-FFF2-40B4-BE49-F238E27FC236}">
                  <a16:creationId xmlns:a16="http://schemas.microsoft.com/office/drawing/2014/main" xmlns="" id="{C7E7229A-2820-4328-A47E-35EDE0711869}"/>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5674761" y="4417649"/>
              <a:ext cx="914400" cy="914400"/>
            </a:xfrm>
            <a:prstGeom prst="rect">
              <a:avLst/>
            </a:prstGeom>
          </p:spPr>
        </p:pic>
      </p:grpSp>
      <p:grpSp>
        <p:nvGrpSpPr>
          <p:cNvPr id="25" name="组合 24">
            <a:extLst>
              <a:ext uri="{FF2B5EF4-FFF2-40B4-BE49-F238E27FC236}">
                <a16:creationId xmlns:a16="http://schemas.microsoft.com/office/drawing/2014/main" xmlns="" id="{7D5E6F85-E568-4073-B813-3C64057C3821}"/>
              </a:ext>
            </a:extLst>
          </p:cNvPr>
          <p:cNvGrpSpPr/>
          <p:nvPr/>
        </p:nvGrpSpPr>
        <p:grpSpPr>
          <a:xfrm>
            <a:off x="143922" y="223365"/>
            <a:ext cx="11887200" cy="307777"/>
            <a:chOff x="143922" y="775815"/>
            <a:chExt cx="11887200" cy="307777"/>
          </a:xfrm>
        </p:grpSpPr>
        <p:sp>
          <p:nvSpPr>
            <p:cNvPr id="27" name="MH_Entry_1">
              <a:extLst>
                <a:ext uri="{FF2B5EF4-FFF2-40B4-BE49-F238E27FC236}">
                  <a16:creationId xmlns:a16="http://schemas.microsoft.com/office/drawing/2014/main" xmlns="" id="{E2770940-E656-4BEB-88DE-A7233241283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8" name="直接连接符 3">
              <a:extLst>
                <a:ext uri="{FF2B5EF4-FFF2-40B4-BE49-F238E27FC236}">
                  <a16:creationId xmlns:a16="http://schemas.microsoft.com/office/drawing/2014/main" xmlns="" id="{58CE0A16-9824-47B3-A19F-808B50DD1740}"/>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4">
              <a:extLst>
                <a:ext uri="{FF2B5EF4-FFF2-40B4-BE49-F238E27FC236}">
                  <a16:creationId xmlns:a16="http://schemas.microsoft.com/office/drawing/2014/main" xmlns="" id="{7E756040-060C-4490-A335-5318B52C9CB7}"/>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682469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1000"/>
                                        <p:tgtEl>
                                          <p:spTgt spid="39"/>
                                        </p:tgtEl>
                                      </p:cBhvr>
                                    </p:animEffect>
                                    <p:anim calcmode="lin" valueType="num">
                                      <p:cBhvr>
                                        <p:cTn id="27" dur="1000" fill="hold"/>
                                        <p:tgtEl>
                                          <p:spTgt spid="39"/>
                                        </p:tgtEl>
                                        <p:attrNameLst>
                                          <p:attrName>ppt_x</p:attrName>
                                        </p:attrNameLst>
                                      </p:cBhvr>
                                      <p:tavLst>
                                        <p:tav tm="0">
                                          <p:val>
                                            <p:strVal val="#ppt_x"/>
                                          </p:val>
                                        </p:tav>
                                        <p:tav tm="100000">
                                          <p:val>
                                            <p:strVal val="#ppt_x"/>
                                          </p:val>
                                        </p:tav>
                                      </p:tavLst>
                                    </p:anim>
                                    <p:anim calcmode="lin" valueType="num">
                                      <p:cBhvr>
                                        <p:cTn id="28" dur="1000" fill="hold"/>
                                        <p:tgtEl>
                                          <p:spTgt spid="3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1000"/>
                                        <p:tgtEl>
                                          <p:spTgt spid="47"/>
                                        </p:tgtEl>
                                      </p:cBhvr>
                                    </p:animEffect>
                                    <p:anim calcmode="lin" valueType="num">
                                      <p:cBhvr>
                                        <p:cTn id="32" dur="1000" fill="hold"/>
                                        <p:tgtEl>
                                          <p:spTgt spid="47"/>
                                        </p:tgtEl>
                                        <p:attrNameLst>
                                          <p:attrName>ppt_x</p:attrName>
                                        </p:attrNameLst>
                                      </p:cBhvr>
                                      <p:tavLst>
                                        <p:tav tm="0">
                                          <p:val>
                                            <p:strVal val="#ppt_x"/>
                                          </p:val>
                                        </p:tav>
                                        <p:tav tm="100000">
                                          <p:val>
                                            <p:strVal val="#ppt_x"/>
                                          </p:val>
                                        </p:tav>
                                      </p:tavLst>
                                    </p:anim>
                                    <p:anim calcmode="lin" valueType="num">
                                      <p:cBhvr>
                                        <p:cTn id="3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two</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4"/>
            <a:ext cx="4295963" cy="871814"/>
            <a:chOff x="2906485" y="1833428"/>
            <a:chExt cx="3221971" cy="653863"/>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1357987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52" name="组合 51"/>
          <p:cNvGrpSpPr/>
          <p:nvPr/>
        </p:nvGrpSpPr>
        <p:grpSpPr>
          <a:xfrm>
            <a:off x="8211446" y="2272171"/>
            <a:ext cx="2885371" cy="823200"/>
            <a:chOff x="7523107" y="3331677"/>
            <a:chExt cx="2885371" cy="823200"/>
          </a:xfrm>
        </p:grpSpPr>
        <p:sp>
          <p:nvSpPr>
            <p:cNvPr id="53" name="矩形 5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4" name="文本框 53"/>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5" name="组合 54"/>
          <p:cNvGrpSpPr/>
          <p:nvPr/>
        </p:nvGrpSpPr>
        <p:grpSpPr>
          <a:xfrm>
            <a:off x="8211446" y="4503985"/>
            <a:ext cx="2885371" cy="823200"/>
            <a:chOff x="7523107" y="3331677"/>
            <a:chExt cx="2885371" cy="823200"/>
          </a:xfrm>
        </p:grpSpPr>
        <p:sp>
          <p:nvSpPr>
            <p:cNvPr id="56" name="矩形 55"/>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7" name="文本框 56"/>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8" name="组合 57"/>
          <p:cNvGrpSpPr/>
          <p:nvPr/>
        </p:nvGrpSpPr>
        <p:grpSpPr>
          <a:xfrm>
            <a:off x="1116018" y="2272171"/>
            <a:ext cx="2885371" cy="823200"/>
            <a:chOff x="7523107" y="3331677"/>
            <a:chExt cx="2885371" cy="823200"/>
          </a:xfrm>
        </p:grpSpPr>
        <p:sp>
          <p:nvSpPr>
            <p:cNvPr id="59" name="矩形 58"/>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0" name="文本框 59"/>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61" name="组合 60"/>
          <p:cNvGrpSpPr/>
          <p:nvPr/>
        </p:nvGrpSpPr>
        <p:grpSpPr>
          <a:xfrm>
            <a:off x="1116018" y="4503985"/>
            <a:ext cx="2885371" cy="823200"/>
            <a:chOff x="7523107" y="3331677"/>
            <a:chExt cx="2885371" cy="823200"/>
          </a:xfrm>
        </p:grpSpPr>
        <p:sp>
          <p:nvSpPr>
            <p:cNvPr id="63" name="矩形 62"/>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5" name="文本框 64"/>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 name="组合 4"/>
          <p:cNvGrpSpPr/>
          <p:nvPr/>
        </p:nvGrpSpPr>
        <p:grpSpPr>
          <a:xfrm>
            <a:off x="4072927" y="1808027"/>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8" name="Oval 27"/>
              <p:cNvSpPr/>
              <p:nvPr/>
            </p:nvSpPr>
            <p:spPr>
              <a:xfrm>
                <a:off x="4072927" y="1808027"/>
                <a:ext cx="4028615" cy="4028613"/>
              </a:xfrm>
              <a:prstGeom prst="ellipse">
                <a:avLst/>
              </a:prstGeom>
              <a:noFill/>
              <a:ln w="127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矩形 67"/>
            <p:cNvSpPr/>
            <p:nvPr/>
          </p:nvSpPr>
          <p:spPr>
            <a:xfrm>
              <a:off x="4960292" y="280828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01</a:t>
              </a:r>
              <a:endParaRPr lang="zh-CN" altLang="en-US" dirty="0">
                <a:solidFill>
                  <a:schemeClr val="tx2">
                    <a:lumMod val="50000"/>
                  </a:schemeClr>
                </a:solidFill>
                <a:latin typeface="Century Gothic" panose="020B0502020202020204" pitchFamily="34" charset="0"/>
              </a:endParaRPr>
            </a:p>
          </p:txBody>
        </p:sp>
        <p:sp>
          <p:nvSpPr>
            <p:cNvPr id="69" name="矩形 68"/>
            <p:cNvSpPr/>
            <p:nvPr/>
          </p:nvSpPr>
          <p:spPr>
            <a:xfrm>
              <a:off x="6654471" y="2808284"/>
              <a:ext cx="558999"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02</a:t>
              </a:r>
              <a:endParaRPr lang="zh-CN" altLang="en-US" dirty="0">
                <a:solidFill>
                  <a:schemeClr val="tx2">
                    <a:lumMod val="50000"/>
                  </a:schemeClr>
                </a:solidFill>
                <a:latin typeface="Century Gothic" panose="020B0502020202020204" pitchFamily="34" charset="0"/>
              </a:endParaRPr>
            </a:p>
          </p:txBody>
        </p:sp>
        <p:sp>
          <p:nvSpPr>
            <p:cNvPr id="70" name="矩形 69"/>
            <p:cNvSpPr/>
            <p:nvPr/>
          </p:nvSpPr>
          <p:spPr>
            <a:xfrm>
              <a:off x="4960292"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03</a:t>
              </a:r>
              <a:endParaRPr lang="zh-CN" altLang="en-US" dirty="0">
                <a:solidFill>
                  <a:schemeClr val="tx2">
                    <a:lumMod val="50000"/>
                  </a:schemeClr>
                </a:solidFill>
                <a:latin typeface="Century Gothic" panose="020B0502020202020204" pitchFamily="34" charset="0"/>
              </a:endParaRPr>
            </a:p>
          </p:txBody>
        </p:sp>
        <p:sp>
          <p:nvSpPr>
            <p:cNvPr id="95" name="矩形 94"/>
            <p:cNvSpPr/>
            <p:nvPr/>
          </p:nvSpPr>
          <p:spPr>
            <a:xfrm>
              <a:off x="6654471"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04</a:t>
              </a:r>
              <a:endParaRPr lang="zh-CN" altLang="en-US" dirty="0">
                <a:solidFill>
                  <a:schemeClr val="tx2">
                    <a:lumMod val="50000"/>
                  </a:schemeClr>
                </a:solidFill>
                <a:latin typeface="Century Gothic" panose="020B0502020202020204" pitchFamily="34" charset="0"/>
              </a:endParaRPr>
            </a:p>
          </p:txBody>
        </p:sp>
      </p:grpSp>
      <p:sp>
        <p:nvSpPr>
          <p:cNvPr id="34" name="Oval 44">
            <a:extLst>
              <a:ext uri="{FF2B5EF4-FFF2-40B4-BE49-F238E27FC236}">
                <a16:creationId xmlns:a16="http://schemas.microsoft.com/office/drawing/2014/main" xmlns=""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Century Gothic" panose="020B0502020202020204" pitchFamily="34" charset="0"/>
            </a:endParaRPr>
          </a:p>
        </p:txBody>
      </p:sp>
      <p:grpSp>
        <p:nvGrpSpPr>
          <p:cNvPr id="33" name="组合 32">
            <a:extLst>
              <a:ext uri="{FF2B5EF4-FFF2-40B4-BE49-F238E27FC236}">
                <a16:creationId xmlns:a16="http://schemas.microsoft.com/office/drawing/2014/main" xmlns="" id="{C48EB1AC-3C3B-48AE-912D-30682FD04CA4}"/>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xmlns="" id="{65CB1994-18A4-40CC-84C6-E1A439B6496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1" name="直接连接符 3">
              <a:extLst>
                <a:ext uri="{FF2B5EF4-FFF2-40B4-BE49-F238E27FC236}">
                  <a16:creationId xmlns:a16="http://schemas.microsoft.com/office/drawing/2014/main" xmlns="" id="{35C34009-9271-4D5C-9130-BCCBBAA1DDA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2" name="直接连接符 4">
              <a:extLst>
                <a:ext uri="{FF2B5EF4-FFF2-40B4-BE49-F238E27FC236}">
                  <a16:creationId xmlns:a16="http://schemas.microsoft.com/office/drawing/2014/main" xmlns="" id="{DD4C075A-647E-4198-9EF5-C73B077D4778}"/>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492101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8EF828DD-96D1-428F-A22C-AEF02D37EC4D}"/>
              </a:ext>
            </a:extLst>
          </p:cNvPr>
          <p:cNvSpPr/>
          <p:nvPr/>
        </p:nvSpPr>
        <p:spPr>
          <a:xfrm>
            <a:off x="4516910" y="1567543"/>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20F0D65B-224D-493A-AFBF-B0C036FD4421}"/>
              </a:ext>
            </a:extLst>
          </p:cNvPr>
          <p:cNvSpPr/>
          <p:nvPr/>
        </p:nvSpPr>
        <p:spPr>
          <a:xfrm>
            <a:off x="4525549" y="3773902"/>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4771364" y="4109552"/>
            <a:ext cx="2885371" cy="1156908"/>
            <a:chOff x="7523107" y="3278623"/>
            <a:chExt cx="2885371" cy="1156908"/>
          </a:xfrm>
        </p:grpSpPr>
        <p:sp>
          <p:nvSpPr>
            <p:cNvPr id="81" name="矩形 80"/>
            <p:cNvSpPr/>
            <p:nvPr/>
          </p:nvSpPr>
          <p:spPr>
            <a:xfrm>
              <a:off x="7523107" y="3278623"/>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87" name="文本框 86"/>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93" name="组合 92"/>
          <p:cNvGrpSpPr/>
          <p:nvPr/>
        </p:nvGrpSpPr>
        <p:grpSpPr>
          <a:xfrm>
            <a:off x="4659940" y="1928501"/>
            <a:ext cx="2885371" cy="1103854"/>
            <a:chOff x="7523107" y="3331677"/>
            <a:chExt cx="2885371" cy="1103854"/>
          </a:xfrm>
        </p:grpSpPr>
        <p:sp>
          <p:nvSpPr>
            <p:cNvPr id="94" name="矩形 93"/>
            <p:cNvSpPr/>
            <p:nvPr/>
          </p:nvSpPr>
          <p:spPr>
            <a:xfrm>
              <a:off x="8166504" y="3331677"/>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95" name="文本框 94"/>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3" name="矩形 2">
            <a:extLst>
              <a:ext uri="{FF2B5EF4-FFF2-40B4-BE49-F238E27FC236}">
                <a16:creationId xmlns:a16="http://schemas.microsoft.com/office/drawing/2014/main" xmlns="" id="{BC9BA8ED-B9EB-4776-B847-074355913DA2}"/>
              </a:ext>
            </a:extLst>
          </p:cNvPr>
          <p:cNvSpPr/>
          <p:nvPr/>
        </p:nvSpPr>
        <p:spPr>
          <a:xfrm>
            <a:off x="7953829" y="1343264"/>
            <a:ext cx="3425371" cy="471714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xmlns="" id="{C1292FC6-2708-4EF0-9265-D4AABDEFBCEC}"/>
              </a:ext>
            </a:extLst>
          </p:cNvPr>
          <p:cNvSpPr/>
          <p:nvPr/>
        </p:nvSpPr>
        <p:spPr>
          <a:xfrm>
            <a:off x="754550" y="1329692"/>
            <a:ext cx="3425371" cy="4717143"/>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a16="http://schemas.microsoft.com/office/drawing/2014/main" xmlns="" id="{B967DDA1-D24C-4345-8A97-9A57E31E5939}"/>
              </a:ext>
            </a:extLst>
          </p:cNvPr>
          <p:cNvGrpSpPr/>
          <p:nvPr/>
        </p:nvGrpSpPr>
        <p:grpSpPr>
          <a:xfrm>
            <a:off x="143922" y="223365"/>
            <a:ext cx="11887200" cy="307777"/>
            <a:chOff x="143922" y="775815"/>
            <a:chExt cx="11887200" cy="307777"/>
          </a:xfrm>
        </p:grpSpPr>
        <p:sp>
          <p:nvSpPr>
            <p:cNvPr id="19" name="MH_Entry_1">
              <a:extLst>
                <a:ext uri="{FF2B5EF4-FFF2-40B4-BE49-F238E27FC236}">
                  <a16:creationId xmlns:a16="http://schemas.microsoft.com/office/drawing/2014/main" xmlns="" id="{7F4E7BC2-46D2-457A-9A52-16AF21B73F1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0" name="直接连接符 3">
              <a:extLst>
                <a:ext uri="{FF2B5EF4-FFF2-40B4-BE49-F238E27FC236}">
                  <a16:creationId xmlns:a16="http://schemas.microsoft.com/office/drawing/2014/main" xmlns="" id="{C7950F2C-4709-4759-AB65-4EB0CD2DF39E}"/>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1" name="直接连接符 4">
              <a:extLst>
                <a:ext uri="{FF2B5EF4-FFF2-40B4-BE49-F238E27FC236}">
                  <a16:creationId xmlns:a16="http://schemas.microsoft.com/office/drawing/2014/main" xmlns="" id="{A73E1709-3A93-4AA3-AEE7-DD7A25707DEB}"/>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262363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0-#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78" name="文本框 77"/>
          <p:cNvSpPr txBox="1"/>
          <p:nvPr/>
        </p:nvSpPr>
        <p:spPr>
          <a:xfrm>
            <a:off x="8636017" y="2085625"/>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01</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89" name="文本框 88"/>
          <p:cNvSpPr txBox="1"/>
          <p:nvPr/>
        </p:nvSpPr>
        <p:spPr>
          <a:xfrm>
            <a:off x="9163726" y="203669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0" name="矩形 89"/>
          <p:cNvSpPr/>
          <p:nvPr/>
        </p:nvSpPr>
        <p:spPr>
          <a:xfrm>
            <a:off x="8675393" y="2572544"/>
            <a:ext cx="3017496" cy="1938992"/>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a:t>
            </a:r>
          </a:p>
        </p:txBody>
      </p:sp>
      <p:sp>
        <p:nvSpPr>
          <p:cNvPr id="91" name="文本框 90"/>
          <p:cNvSpPr txBox="1"/>
          <p:nvPr/>
        </p:nvSpPr>
        <p:spPr>
          <a:xfrm>
            <a:off x="5237155" y="3473490"/>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02</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2" name="文本框 91"/>
          <p:cNvSpPr txBox="1"/>
          <p:nvPr/>
        </p:nvSpPr>
        <p:spPr>
          <a:xfrm>
            <a:off x="5679371" y="3377781"/>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3" name="矩形 92"/>
          <p:cNvSpPr/>
          <p:nvPr/>
        </p:nvSpPr>
        <p:spPr>
          <a:xfrm>
            <a:off x="5354012" y="3887813"/>
            <a:ext cx="2830689" cy="1477328"/>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94" name="文本框 93"/>
          <p:cNvSpPr txBox="1"/>
          <p:nvPr/>
        </p:nvSpPr>
        <p:spPr>
          <a:xfrm>
            <a:off x="1869432" y="4856537"/>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03</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5" name="文本框 94"/>
          <p:cNvSpPr txBox="1"/>
          <p:nvPr/>
        </p:nvSpPr>
        <p:spPr>
          <a:xfrm>
            <a:off x="2346629" y="475874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6" name="矩形 95"/>
          <p:cNvSpPr/>
          <p:nvPr/>
        </p:nvSpPr>
        <p:spPr>
          <a:xfrm>
            <a:off x="1908808" y="5343456"/>
            <a:ext cx="3127429" cy="1015663"/>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a:t>
            </a:r>
          </a:p>
        </p:txBody>
      </p:sp>
      <p:grpSp>
        <p:nvGrpSpPr>
          <p:cNvPr id="4" name="组合 3"/>
          <p:cNvGrpSpPr/>
          <p:nvPr/>
        </p:nvGrpSpPr>
        <p:grpSpPr>
          <a:xfrm>
            <a:off x="4411496" y="3460950"/>
            <a:ext cx="811530" cy="811530"/>
            <a:chOff x="4194439" y="3343275"/>
            <a:chExt cx="811530" cy="811530"/>
          </a:xfrm>
        </p:grpSpPr>
        <p:sp>
          <p:nvSpPr>
            <p:cNvPr id="61" name="椭圆 6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8"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grpSp>
        <p:nvGrpSpPr>
          <p:cNvPr id="8" name="组合 7"/>
          <p:cNvGrpSpPr/>
          <p:nvPr/>
        </p:nvGrpSpPr>
        <p:grpSpPr>
          <a:xfrm>
            <a:off x="1032111" y="4856537"/>
            <a:ext cx="811530" cy="811530"/>
            <a:chOff x="582929" y="1977390"/>
            <a:chExt cx="811530" cy="811530"/>
          </a:xfrm>
        </p:grpSpPr>
        <p:sp>
          <p:nvSpPr>
            <p:cNvPr id="7" name="椭圆 6"/>
            <p:cNvSpPr/>
            <p:nvPr/>
          </p:nvSpPr>
          <p:spPr>
            <a:xfrm>
              <a:off x="582929" y="197739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9" name="Freeform 45"/>
            <p:cNvSpPr>
              <a:spLocks noEditPoints="1"/>
            </p:cNvSpPr>
            <p:nvPr/>
          </p:nvSpPr>
          <p:spPr bwMode="black">
            <a:xfrm>
              <a:off x="776647" y="2172664"/>
              <a:ext cx="398438" cy="4297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chemeClr val="bg1">
                <a:lumMod val="50000"/>
              </a:schemeClr>
            </a:solidFill>
            <a:ln>
              <a:noFill/>
            </a:ln>
          </p:spPr>
          <p:txBody>
            <a:bodyPr vert="horz" wrap="square" lIns="68568" tIns="34285" rIns="68568" bIns="34285" numCol="1" anchor="t" anchorCtr="0" compatLnSpc="1"/>
            <a:lstStyle/>
            <a:p>
              <a:pPr defTabSz="685165"/>
              <a:endParaRPr lang="en-US" dirty="0">
                <a:solidFill>
                  <a:srgbClr val="FFFFFF"/>
                </a:solidFill>
                <a:latin typeface="等线" panose="02010600030101010101" pitchFamily="2" charset="-122"/>
                <a:ea typeface="等线" panose="02010600030101010101" pitchFamily="2" charset="-122"/>
              </a:endParaRPr>
            </a:p>
          </p:txBody>
        </p:sp>
      </p:grpSp>
      <p:grpSp>
        <p:nvGrpSpPr>
          <p:cNvPr id="2" name="组合 1"/>
          <p:cNvGrpSpPr/>
          <p:nvPr/>
        </p:nvGrpSpPr>
        <p:grpSpPr>
          <a:xfrm>
            <a:off x="7790881" y="2099653"/>
            <a:ext cx="811530" cy="811530"/>
            <a:chOff x="7805948" y="4709160"/>
            <a:chExt cx="811530" cy="811530"/>
          </a:xfrm>
        </p:grpSpPr>
        <p:sp>
          <p:nvSpPr>
            <p:cNvPr id="62" name="椭圆 61"/>
            <p:cNvSpPr/>
            <p:nvPr/>
          </p:nvSpPr>
          <p:spPr>
            <a:xfrm>
              <a:off x="7805948" y="470916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40" name="Picture 33" descr="C:\Users\HOWARDY.REDMOND\AppData\Local\Microsoft\Windows\Temporary Internet Files\Content.IE5\G469HTVF\MC900442094[1].wmf"/>
            <p:cNvPicPr>
              <a:picLocks noChangeAspect="1" noChangeArrowheads="1"/>
            </p:cNvPicPr>
            <p:nvPr/>
          </p:nvPicPr>
          <p:blipFill>
            <a:blip r:embed="rId4"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bwMode="auto">
            <a:xfrm>
              <a:off x="7907284" y="4926598"/>
              <a:ext cx="642464" cy="39551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602411" y="-69358"/>
            <a:ext cx="3090478" cy="2616648"/>
            <a:chOff x="8382938" y="-69358"/>
            <a:chExt cx="3309951" cy="2439063"/>
          </a:xfrm>
        </p:grpSpPr>
        <p:cxnSp>
          <p:nvCxnSpPr>
            <p:cNvPr id="10" name="直接连接符 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5213403" y="2930044"/>
            <a:ext cx="3042937" cy="957769"/>
            <a:chOff x="8382938" y="-69358"/>
            <a:chExt cx="3309951" cy="2439063"/>
          </a:xfrm>
        </p:grpSpPr>
        <p:cxnSp>
          <p:nvCxnSpPr>
            <p:cNvPr id="60" name="直接连接符 5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1843642" y="4269980"/>
            <a:ext cx="2992242" cy="986734"/>
            <a:chOff x="8382938" y="-69358"/>
            <a:chExt cx="3309951" cy="2439063"/>
          </a:xfrm>
        </p:grpSpPr>
        <p:cxnSp>
          <p:nvCxnSpPr>
            <p:cNvPr id="65" name="直接连接符 64"/>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箭头连接符 68"/>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组合 31">
            <a:extLst>
              <a:ext uri="{FF2B5EF4-FFF2-40B4-BE49-F238E27FC236}">
                <a16:creationId xmlns:a16="http://schemas.microsoft.com/office/drawing/2014/main" xmlns="" id="{B9783265-ABBD-4002-BFAC-66A0B5A7142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a16="http://schemas.microsoft.com/office/drawing/2014/main" xmlns="" id="{92F9B0A5-D248-43E3-B823-F080AA6CB066}"/>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4" name="直接连接符 3">
              <a:extLst>
                <a:ext uri="{FF2B5EF4-FFF2-40B4-BE49-F238E27FC236}">
                  <a16:creationId xmlns:a16="http://schemas.microsoft.com/office/drawing/2014/main" xmlns="" id="{7A76B693-65E1-4A97-A7D0-021E6CA86F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5" name="直接连接符 4">
              <a:extLst>
                <a:ext uri="{FF2B5EF4-FFF2-40B4-BE49-F238E27FC236}">
                  <a16:creationId xmlns:a16="http://schemas.microsoft.com/office/drawing/2014/main" xmlns="" id="{FC38E9EC-7723-4D1F-B699-96327E9622D1}"/>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561545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373489" y="2572401"/>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 name="椭圆 2"/>
          <p:cNvSpPr/>
          <p:nvPr/>
        </p:nvSpPr>
        <p:spPr>
          <a:xfrm>
            <a:off x="3296384" y="2572400"/>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 name="椭圆 3"/>
          <p:cNvSpPr/>
          <p:nvPr/>
        </p:nvSpPr>
        <p:spPr>
          <a:xfrm>
            <a:off x="6219279" y="2572399"/>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5" name="椭圆 4"/>
          <p:cNvSpPr/>
          <p:nvPr/>
        </p:nvSpPr>
        <p:spPr>
          <a:xfrm>
            <a:off x="9142174" y="2572398"/>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12" name="组合 11"/>
          <p:cNvGrpSpPr/>
          <p:nvPr/>
        </p:nvGrpSpPr>
        <p:grpSpPr>
          <a:xfrm>
            <a:off x="2671118" y="3408579"/>
            <a:ext cx="811530" cy="811530"/>
            <a:chOff x="173624" y="2446020"/>
            <a:chExt cx="811530" cy="811530"/>
          </a:xfrm>
          <a:solidFill>
            <a:srgbClr val="132E4A"/>
          </a:solidFill>
        </p:grpSpPr>
        <p:sp>
          <p:nvSpPr>
            <p:cNvPr id="13" name="椭圆 12"/>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1" name="组合 20"/>
          <p:cNvGrpSpPr/>
          <p:nvPr/>
        </p:nvGrpSpPr>
        <p:grpSpPr>
          <a:xfrm>
            <a:off x="5599700" y="3408579"/>
            <a:ext cx="811530" cy="811530"/>
            <a:chOff x="173624" y="2446020"/>
            <a:chExt cx="811530" cy="811530"/>
          </a:xfrm>
          <a:solidFill>
            <a:srgbClr val="132E4A"/>
          </a:solidFill>
        </p:grpSpPr>
        <p:sp>
          <p:nvSpPr>
            <p:cNvPr id="22" name="椭圆 21"/>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3"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4" name="组合 23"/>
          <p:cNvGrpSpPr/>
          <p:nvPr/>
        </p:nvGrpSpPr>
        <p:grpSpPr>
          <a:xfrm>
            <a:off x="8516908" y="3408579"/>
            <a:ext cx="811530" cy="811530"/>
            <a:chOff x="173624" y="2446020"/>
            <a:chExt cx="811530" cy="811530"/>
          </a:xfrm>
          <a:solidFill>
            <a:srgbClr val="132E4A"/>
          </a:solidFill>
        </p:grpSpPr>
        <p:sp>
          <p:nvSpPr>
            <p:cNvPr id="25" name="椭圆 24"/>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6"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sp>
        <p:nvSpPr>
          <p:cNvPr id="27" name="矩形 26"/>
          <p:cNvSpPr/>
          <p:nvPr/>
        </p:nvSpPr>
        <p:spPr>
          <a:xfrm>
            <a:off x="661885" y="3306025"/>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1" name="矩形 30"/>
          <p:cNvSpPr/>
          <p:nvPr/>
        </p:nvSpPr>
        <p:spPr>
          <a:xfrm>
            <a:off x="3688923" y="3242917"/>
            <a:ext cx="1741206" cy="1200329"/>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3" name="矩形 32"/>
          <p:cNvSpPr/>
          <p:nvPr/>
        </p:nvSpPr>
        <p:spPr>
          <a:xfrm>
            <a:off x="6657095" y="3348860"/>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5" name="矩形 34"/>
          <p:cNvSpPr/>
          <p:nvPr/>
        </p:nvSpPr>
        <p:spPr>
          <a:xfrm>
            <a:off x="9709655" y="3379467"/>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grpSp>
        <p:nvGrpSpPr>
          <p:cNvPr id="28" name="组合 27">
            <a:extLst>
              <a:ext uri="{FF2B5EF4-FFF2-40B4-BE49-F238E27FC236}">
                <a16:creationId xmlns:a16="http://schemas.microsoft.com/office/drawing/2014/main" xmlns="" id="{B2CE8C46-D5C1-4A16-A186-A8186E3B8A5B}"/>
              </a:ext>
            </a:extLst>
          </p:cNvPr>
          <p:cNvGrpSpPr/>
          <p:nvPr/>
        </p:nvGrpSpPr>
        <p:grpSpPr>
          <a:xfrm>
            <a:off x="143922" y="223365"/>
            <a:ext cx="11887200" cy="307777"/>
            <a:chOff x="143922" y="775815"/>
            <a:chExt cx="11887200" cy="307777"/>
          </a:xfrm>
        </p:grpSpPr>
        <p:sp>
          <p:nvSpPr>
            <p:cNvPr id="29" name="MH_Entry_1">
              <a:extLst>
                <a:ext uri="{FF2B5EF4-FFF2-40B4-BE49-F238E27FC236}">
                  <a16:creationId xmlns:a16="http://schemas.microsoft.com/office/drawing/2014/main" xmlns="" id="{667EF567-9670-48E8-B147-92A7B271A0E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0" name="直接连接符 3">
              <a:extLst>
                <a:ext uri="{FF2B5EF4-FFF2-40B4-BE49-F238E27FC236}">
                  <a16:creationId xmlns:a16="http://schemas.microsoft.com/office/drawing/2014/main" xmlns="" id="{891DFD81-4528-4844-93F5-8D31908CB142}"/>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4">
              <a:extLst>
                <a:ext uri="{FF2B5EF4-FFF2-40B4-BE49-F238E27FC236}">
                  <a16:creationId xmlns:a16="http://schemas.microsoft.com/office/drawing/2014/main" xmlns="" id="{90F50355-E38E-4F1D-B68B-0B9255ABAE1A}"/>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495637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6" name="文本框 95"/>
          <p:cNvSpPr txBox="1"/>
          <p:nvPr/>
        </p:nvSpPr>
        <p:spPr>
          <a:xfrm>
            <a:off x="1766609" y="6095852"/>
            <a:ext cx="8672033" cy="4277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95000"/>
                    <a:lumOff val="5000"/>
                  </a:schemeClr>
                </a:solidFill>
                <a:latin typeface="Century Gothic" panose="020B0502020202020204" pitchFamily="34" charset="0"/>
                <a:ea typeface="+mj-ea"/>
              </a:rPr>
              <a:t>The user can demonstrate on a projector or computer, or print the presentation and make it into a film to be The user can demonstrate on a projector or computer, or print the presentation and make it into a film to be used in a wider </a:t>
            </a:r>
            <a:r>
              <a:rPr lang="en-US" altLang="zh-CN" sz="1000" dirty="0" err="1">
                <a:solidFill>
                  <a:schemeClr val="tx1">
                    <a:lumMod val="95000"/>
                    <a:lumOff val="5000"/>
                  </a:schemeClr>
                </a:solidFill>
                <a:latin typeface="Century Gothic" panose="020B0502020202020204" pitchFamily="34" charset="0"/>
                <a:ea typeface="+mj-ea"/>
              </a:rPr>
              <a:t>field.used</a:t>
            </a:r>
            <a:r>
              <a:rPr lang="en-US" altLang="zh-CN" sz="1000" dirty="0">
                <a:solidFill>
                  <a:schemeClr val="tx1">
                    <a:lumMod val="95000"/>
                    <a:lumOff val="5000"/>
                  </a:schemeClr>
                </a:solidFill>
                <a:latin typeface="Century Gothic" panose="020B0502020202020204" pitchFamily="34" charset="0"/>
                <a:ea typeface="+mj-ea"/>
              </a:rPr>
              <a:t> in a wider field</a:t>
            </a:r>
          </a:p>
        </p:txBody>
      </p:sp>
      <p:sp>
        <p:nvSpPr>
          <p:cNvPr id="3" name="等腰三角形 2">
            <a:extLst>
              <a:ext uri="{FF2B5EF4-FFF2-40B4-BE49-F238E27FC236}">
                <a16:creationId xmlns:a16="http://schemas.microsoft.com/office/drawing/2014/main" xmlns="" id="{D7A5AB3C-68C7-4DEB-A86F-9AA4D569EA0C}"/>
              </a:ext>
            </a:extLst>
          </p:cNvPr>
          <p:cNvSpPr/>
          <p:nvPr/>
        </p:nvSpPr>
        <p:spPr>
          <a:xfrm>
            <a:off x="3981421" y="1894040"/>
            <a:ext cx="4242407" cy="3657247"/>
          </a:xfrm>
          <a:prstGeom prst="triangl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a:extLst>
              <a:ext uri="{FF2B5EF4-FFF2-40B4-BE49-F238E27FC236}">
                <a16:creationId xmlns:a16="http://schemas.microsoft.com/office/drawing/2014/main" xmlns="" id="{5AD68A7E-8A45-4A41-B572-D23AA8E12BFB}"/>
              </a:ext>
            </a:extLst>
          </p:cNvPr>
          <p:cNvCxnSpPr/>
          <p:nvPr/>
        </p:nvCxnSpPr>
        <p:spPr>
          <a:xfrm>
            <a:off x="5239657" y="3412434"/>
            <a:ext cx="1756229"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B5B54FEE-2AB0-4363-B471-5BE6DABC8629}"/>
              </a:ext>
            </a:extLst>
          </p:cNvPr>
          <p:cNvCxnSpPr/>
          <p:nvPr/>
        </p:nvCxnSpPr>
        <p:spPr>
          <a:xfrm>
            <a:off x="4658225" y="4455886"/>
            <a:ext cx="2918233"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BA96287E-7D1C-4CB1-883F-68EDB264B794}"/>
              </a:ext>
            </a:extLst>
          </p:cNvPr>
          <p:cNvSpPr txBox="1"/>
          <p:nvPr/>
        </p:nvSpPr>
        <p:spPr>
          <a:xfrm>
            <a:off x="5754299" y="2683806"/>
            <a:ext cx="726083" cy="369332"/>
          </a:xfrm>
          <a:prstGeom prst="rect">
            <a:avLst/>
          </a:prstGeom>
          <a:noFill/>
        </p:spPr>
        <p:txBody>
          <a:bodyPr wrap="square" rtlCol="0">
            <a:spAutoFit/>
          </a:bodyPr>
          <a:lstStyle/>
          <a:p>
            <a:r>
              <a:rPr lang="en-US" altLang="zh-CN" dirty="0"/>
              <a:t>21.3</a:t>
            </a:r>
            <a:endParaRPr lang="zh-CN" altLang="en-US" dirty="0"/>
          </a:p>
        </p:txBody>
      </p:sp>
      <p:sp>
        <p:nvSpPr>
          <p:cNvPr id="20" name="文本框 19">
            <a:extLst>
              <a:ext uri="{FF2B5EF4-FFF2-40B4-BE49-F238E27FC236}">
                <a16:creationId xmlns:a16="http://schemas.microsoft.com/office/drawing/2014/main" xmlns="" id="{F47F46CD-B70F-40D9-9AE1-6DA7F1562976}"/>
              </a:ext>
            </a:extLst>
          </p:cNvPr>
          <p:cNvSpPr txBox="1"/>
          <p:nvPr/>
        </p:nvSpPr>
        <p:spPr>
          <a:xfrm>
            <a:off x="5754299" y="3779206"/>
            <a:ext cx="726083" cy="369332"/>
          </a:xfrm>
          <a:prstGeom prst="rect">
            <a:avLst/>
          </a:prstGeom>
          <a:noFill/>
        </p:spPr>
        <p:txBody>
          <a:bodyPr wrap="square" rtlCol="0">
            <a:spAutoFit/>
          </a:bodyPr>
          <a:lstStyle/>
          <a:p>
            <a:r>
              <a:rPr lang="en-US" altLang="zh-CN" dirty="0"/>
              <a:t>96.8</a:t>
            </a:r>
            <a:endParaRPr lang="zh-CN" altLang="en-US" dirty="0"/>
          </a:p>
        </p:txBody>
      </p:sp>
      <p:sp>
        <p:nvSpPr>
          <p:cNvPr id="21" name="文本框 20">
            <a:extLst>
              <a:ext uri="{FF2B5EF4-FFF2-40B4-BE49-F238E27FC236}">
                <a16:creationId xmlns:a16="http://schemas.microsoft.com/office/drawing/2014/main" xmlns="" id="{E0980D0D-435D-4A80-9AAB-57CC4735D718}"/>
              </a:ext>
            </a:extLst>
          </p:cNvPr>
          <p:cNvSpPr txBox="1"/>
          <p:nvPr/>
        </p:nvSpPr>
        <p:spPr>
          <a:xfrm>
            <a:off x="5754299" y="4888639"/>
            <a:ext cx="726083" cy="369332"/>
          </a:xfrm>
          <a:prstGeom prst="rect">
            <a:avLst/>
          </a:prstGeom>
          <a:noFill/>
        </p:spPr>
        <p:txBody>
          <a:bodyPr wrap="square" rtlCol="0">
            <a:spAutoFit/>
          </a:bodyPr>
          <a:lstStyle/>
          <a:p>
            <a:r>
              <a:rPr lang="en-US" altLang="zh-CN" dirty="0"/>
              <a:t>43.5</a:t>
            </a:r>
            <a:endParaRPr lang="zh-CN" altLang="en-US" dirty="0"/>
          </a:p>
        </p:txBody>
      </p:sp>
      <p:grpSp>
        <p:nvGrpSpPr>
          <p:cNvPr id="12" name="组合 11">
            <a:extLst>
              <a:ext uri="{FF2B5EF4-FFF2-40B4-BE49-F238E27FC236}">
                <a16:creationId xmlns:a16="http://schemas.microsoft.com/office/drawing/2014/main" xmlns="" id="{8B1CDF21-ABEB-45F3-92D4-52B77E4244F5}"/>
              </a:ext>
            </a:extLst>
          </p:cNvPr>
          <p:cNvGrpSpPr/>
          <p:nvPr/>
        </p:nvGrpSpPr>
        <p:grpSpPr>
          <a:xfrm>
            <a:off x="6785429" y="2393501"/>
            <a:ext cx="1582057" cy="184063"/>
            <a:chOff x="6995886" y="2683806"/>
            <a:chExt cx="1582057" cy="184063"/>
          </a:xfrm>
        </p:grpSpPr>
        <p:sp>
          <p:nvSpPr>
            <p:cNvPr id="9" name="椭圆 8">
              <a:extLst>
                <a:ext uri="{FF2B5EF4-FFF2-40B4-BE49-F238E27FC236}">
                  <a16:creationId xmlns:a16="http://schemas.microsoft.com/office/drawing/2014/main" xmlns="" id="{5566E6E8-5E42-491D-8D9C-6627332E2A4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a:extLst>
                <a:ext uri="{FF2B5EF4-FFF2-40B4-BE49-F238E27FC236}">
                  <a16:creationId xmlns:a16="http://schemas.microsoft.com/office/drawing/2014/main" xmlns="" id="{B08EACA0-AA5C-4324-A31C-6680AFA43C3D}"/>
                </a:ext>
              </a:extLst>
            </p:cNvPr>
            <p:cNvCxnSpPr>
              <a:cxnSpLocks/>
            </p:cNvCxnSpPr>
            <p:nvPr/>
          </p:nvCxnSpPr>
          <p:spPr>
            <a:xfrm>
              <a:off x="7123966" y="2768343"/>
              <a:ext cx="1453977" cy="2695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26" name="组合 25">
            <a:extLst>
              <a:ext uri="{FF2B5EF4-FFF2-40B4-BE49-F238E27FC236}">
                <a16:creationId xmlns:a16="http://schemas.microsoft.com/office/drawing/2014/main" xmlns="" id="{19151C3A-81F2-4806-AEEA-A725CA58A658}"/>
              </a:ext>
            </a:extLst>
          </p:cNvPr>
          <p:cNvGrpSpPr/>
          <p:nvPr/>
        </p:nvGrpSpPr>
        <p:grpSpPr>
          <a:xfrm>
            <a:off x="8253260" y="4796607"/>
            <a:ext cx="731083" cy="184063"/>
            <a:chOff x="6995886" y="2683806"/>
            <a:chExt cx="731083" cy="184063"/>
          </a:xfrm>
        </p:grpSpPr>
        <p:sp>
          <p:nvSpPr>
            <p:cNvPr id="27" name="椭圆 26">
              <a:extLst>
                <a:ext uri="{FF2B5EF4-FFF2-40B4-BE49-F238E27FC236}">
                  <a16:creationId xmlns:a16="http://schemas.microsoft.com/office/drawing/2014/main" xmlns="" id="{319B048B-8584-4309-8CA0-04A37681199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a:extLst>
                <a:ext uri="{FF2B5EF4-FFF2-40B4-BE49-F238E27FC236}">
                  <a16:creationId xmlns:a16="http://schemas.microsoft.com/office/drawing/2014/main" xmlns="" id="{8337EE08-E1AB-4840-81B7-926F504F81F8}"/>
                </a:ext>
              </a:extLst>
            </p:cNvPr>
            <p:cNvCxnSpPr>
              <a:cxnSpLocks/>
            </p:cNvCxnSpPr>
            <p:nvPr/>
          </p:nvCxnSpPr>
          <p:spPr>
            <a:xfrm>
              <a:off x="7123966" y="2768343"/>
              <a:ext cx="603003" cy="1117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0" name="组合 29">
            <a:extLst>
              <a:ext uri="{FF2B5EF4-FFF2-40B4-BE49-F238E27FC236}">
                <a16:creationId xmlns:a16="http://schemas.microsoft.com/office/drawing/2014/main" xmlns="" id="{FC6AD2F2-73C5-4ED3-9F50-1F565BF25A33}"/>
              </a:ext>
            </a:extLst>
          </p:cNvPr>
          <p:cNvGrpSpPr/>
          <p:nvPr/>
        </p:nvGrpSpPr>
        <p:grpSpPr>
          <a:xfrm rot="10800000">
            <a:off x="3320520" y="3687174"/>
            <a:ext cx="1262937" cy="184063"/>
            <a:chOff x="6995886" y="2683806"/>
            <a:chExt cx="1262937" cy="184063"/>
          </a:xfrm>
        </p:grpSpPr>
        <p:sp>
          <p:nvSpPr>
            <p:cNvPr id="31" name="椭圆 30">
              <a:extLst>
                <a:ext uri="{FF2B5EF4-FFF2-40B4-BE49-F238E27FC236}">
                  <a16:creationId xmlns:a16="http://schemas.microsoft.com/office/drawing/2014/main" xmlns="" id="{A89C93BE-326E-44A5-B520-4C8AA09C6986}"/>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a:extLst>
                <a:ext uri="{FF2B5EF4-FFF2-40B4-BE49-F238E27FC236}">
                  <a16:creationId xmlns:a16="http://schemas.microsoft.com/office/drawing/2014/main" xmlns="" id="{FC46FC7D-7017-467F-A2FA-AD9EB1C61DB6}"/>
                </a:ext>
              </a:extLst>
            </p:cNvPr>
            <p:cNvCxnSpPr>
              <a:cxnSpLocks/>
            </p:cNvCxnSpPr>
            <p:nvPr/>
          </p:nvCxnSpPr>
          <p:spPr>
            <a:xfrm rot="10800000" flipH="1" flipV="1">
              <a:off x="7123965" y="2782856"/>
              <a:ext cx="1134858" cy="2104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5" name="组合 34">
            <a:extLst>
              <a:ext uri="{FF2B5EF4-FFF2-40B4-BE49-F238E27FC236}">
                <a16:creationId xmlns:a16="http://schemas.microsoft.com/office/drawing/2014/main" xmlns="" id="{4B8BCEFD-C766-406D-985E-143FF25092D1}"/>
              </a:ext>
            </a:extLst>
          </p:cNvPr>
          <p:cNvGrpSpPr/>
          <p:nvPr/>
        </p:nvGrpSpPr>
        <p:grpSpPr>
          <a:xfrm>
            <a:off x="652606" y="3367606"/>
            <a:ext cx="2568327" cy="885492"/>
            <a:chOff x="7868643" y="3331677"/>
            <a:chExt cx="2568327" cy="885492"/>
          </a:xfrm>
        </p:grpSpPr>
        <p:sp>
          <p:nvSpPr>
            <p:cNvPr id="36" name="矩形 35">
              <a:extLst>
                <a:ext uri="{FF2B5EF4-FFF2-40B4-BE49-F238E27FC236}">
                  <a16:creationId xmlns:a16="http://schemas.microsoft.com/office/drawing/2014/main" xmlns="" id="{E7DF9EBF-526A-4579-A506-0F0CD19224CE}"/>
                </a:ext>
              </a:extLst>
            </p:cNvPr>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7" name="文本框 36">
              <a:extLst>
                <a:ext uri="{FF2B5EF4-FFF2-40B4-BE49-F238E27FC236}">
                  <a16:creationId xmlns:a16="http://schemas.microsoft.com/office/drawing/2014/main" xmlns="" id="{BB81B338-1210-4747-9D8B-E6CE45DD101E}"/>
                </a:ext>
              </a:extLst>
            </p:cNvPr>
            <p:cNvSpPr txBox="1"/>
            <p:nvPr/>
          </p:nvSpPr>
          <p:spPr>
            <a:xfrm>
              <a:off x="7868643" y="3651245"/>
              <a:ext cx="2568327" cy="56592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field.</a:t>
              </a:r>
            </a:p>
          </p:txBody>
        </p:sp>
      </p:grpSp>
      <p:grpSp>
        <p:nvGrpSpPr>
          <p:cNvPr id="38" name="组合 37">
            <a:extLst>
              <a:ext uri="{FF2B5EF4-FFF2-40B4-BE49-F238E27FC236}">
                <a16:creationId xmlns:a16="http://schemas.microsoft.com/office/drawing/2014/main" xmlns="" id="{A9234791-B356-45A8-B69C-51D2B8575A8F}"/>
              </a:ext>
            </a:extLst>
          </p:cNvPr>
          <p:cNvGrpSpPr/>
          <p:nvPr/>
        </p:nvGrpSpPr>
        <p:grpSpPr>
          <a:xfrm>
            <a:off x="8652585" y="2093393"/>
            <a:ext cx="2885371" cy="823200"/>
            <a:chOff x="7523107" y="3331677"/>
            <a:chExt cx="2885371" cy="823200"/>
          </a:xfrm>
        </p:grpSpPr>
        <p:sp>
          <p:nvSpPr>
            <p:cNvPr id="39" name="矩形 38">
              <a:extLst>
                <a:ext uri="{FF2B5EF4-FFF2-40B4-BE49-F238E27FC236}">
                  <a16:creationId xmlns:a16="http://schemas.microsoft.com/office/drawing/2014/main" xmlns="" id="{446E4529-D843-4164-920C-20C4C56C8E4F}"/>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0" name="文本框 39">
              <a:extLst>
                <a:ext uri="{FF2B5EF4-FFF2-40B4-BE49-F238E27FC236}">
                  <a16:creationId xmlns:a16="http://schemas.microsoft.com/office/drawing/2014/main" xmlns="" id="{632DF59B-116B-4688-A4FD-CE886378AD01}"/>
                </a:ext>
              </a:extLst>
            </p:cNvPr>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1" name="组合 40">
            <a:extLst>
              <a:ext uri="{FF2B5EF4-FFF2-40B4-BE49-F238E27FC236}">
                <a16:creationId xmlns:a16="http://schemas.microsoft.com/office/drawing/2014/main" xmlns="" id="{2AF46B2F-09C9-4E33-AF91-9D5618C81CE6}"/>
              </a:ext>
            </a:extLst>
          </p:cNvPr>
          <p:cNvGrpSpPr/>
          <p:nvPr/>
        </p:nvGrpSpPr>
        <p:grpSpPr>
          <a:xfrm>
            <a:off x="9110774" y="4487253"/>
            <a:ext cx="2631283" cy="823200"/>
            <a:chOff x="7523107" y="3331677"/>
            <a:chExt cx="2631283" cy="823200"/>
          </a:xfrm>
        </p:grpSpPr>
        <p:sp>
          <p:nvSpPr>
            <p:cNvPr id="42" name="矩形 41">
              <a:extLst>
                <a:ext uri="{FF2B5EF4-FFF2-40B4-BE49-F238E27FC236}">
                  <a16:creationId xmlns:a16="http://schemas.microsoft.com/office/drawing/2014/main" xmlns="" id="{326937F1-DD3A-4312-9481-8C05D656C5B5}"/>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3" name="文本框 42">
              <a:extLst>
                <a:ext uri="{FF2B5EF4-FFF2-40B4-BE49-F238E27FC236}">
                  <a16:creationId xmlns:a16="http://schemas.microsoft.com/office/drawing/2014/main" xmlns="" id="{E7E58DA9-AF48-42E3-BCB7-6F4F92480E6E}"/>
                </a:ext>
              </a:extLst>
            </p:cNvPr>
            <p:cNvSpPr txBox="1"/>
            <p:nvPr/>
          </p:nvSpPr>
          <p:spPr>
            <a:xfrm>
              <a:off x="7523107" y="3641467"/>
              <a:ext cx="2631283"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3" name="组合 32">
            <a:extLst>
              <a:ext uri="{FF2B5EF4-FFF2-40B4-BE49-F238E27FC236}">
                <a16:creationId xmlns:a16="http://schemas.microsoft.com/office/drawing/2014/main" xmlns="" id="{599F5ACB-E7D6-48F3-908E-D810763D37B5}"/>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xmlns="" id="{41B8F4F6-D81F-4227-9EF9-CCFB7582F5B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4" name="直接连接符 3">
              <a:extLst>
                <a:ext uri="{FF2B5EF4-FFF2-40B4-BE49-F238E27FC236}">
                  <a16:creationId xmlns:a16="http://schemas.microsoft.com/office/drawing/2014/main" xmlns="" id="{E7ACCC11-375C-4B9E-83C9-4DF1ABF3AE5B}"/>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5" name="直接连接符 4">
              <a:extLst>
                <a:ext uri="{FF2B5EF4-FFF2-40B4-BE49-F238E27FC236}">
                  <a16:creationId xmlns:a16="http://schemas.microsoft.com/office/drawing/2014/main" xmlns="" id="{81A04E37-34B8-4389-9CE8-09D8CB62D930}"/>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63250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right)">
                                      <p:cBhvr>
                                        <p:cTn id="7" dur="500"/>
                                        <p:tgtEl>
                                          <p:spTgt spid="35"/>
                                        </p:tgtEl>
                                      </p:cBhvr>
                                    </p:animEffect>
                                  </p:childTnLst>
                                </p:cTn>
                              </p:par>
                              <p:par>
                                <p:cTn id="8" presetID="22" presetClass="entr" presetSubtype="8"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wipe(left)">
                                      <p:cBhvr>
                                        <p:cTn id="10" dur="500"/>
                                        <p:tgtEl>
                                          <p:spTgt spid="38"/>
                                        </p:tgtEl>
                                      </p:cBhvr>
                                    </p:animEffect>
                                  </p:childTnLst>
                                </p:cTn>
                              </p:par>
                              <p:par>
                                <p:cTn id="11" presetID="22" presetClass="entr" presetSubtype="8"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left)">
                                      <p:cBhvr>
                                        <p:cTn id="1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three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70835846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6"/>
            <a:chOff x="3044952" y="1613843"/>
            <a:chExt cx="6263640" cy="4576386"/>
          </a:xfrm>
        </p:grpSpPr>
        <p:graphicFrame>
          <p:nvGraphicFramePr>
            <p:cNvPr id="5" name="Diagram 4"/>
            <p:cNvGraphicFramePr/>
            <p:nvPr>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2</a:t>
              </a:r>
            </a:p>
          </p:txBody>
        </p:sp>
        <p:sp>
          <p:nvSpPr>
            <p:cNvPr id="11" name="TextBox 10"/>
            <p:cNvSpPr txBox="1"/>
            <p:nvPr/>
          </p:nvSpPr>
          <p:spPr>
            <a:xfrm>
              <a:off x="5939809" y="4795186"/>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grpSp>
      <p:grpSp>
        <p:nvGrpSpPr>
          <p:cNvPr id="22" name="组合 21"/>
          <p:cNvGrpSpPr/>
          <p:nvPr/>
        </p:nvGrpSpPr>
        <p:grpSpPr>
          <a:xfrm>
            <a:off x="7865906" y="2478100"/>
            <a:ext cx="2885371" cy="928421"/>
            <a:chOff x="7523107" y="3331677"/>
            <a:chExt cx="2885371" cy="928421"/>
          </a:xfrm>
        </p:grpSpPr>
        <p:sp>
          <p:nvSpPr>
            <p:cNvPr id="23" name="矩形 22"/>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a:t>
              </a:r>
            </a:p>
          </p:txBody>
        </p:sp>
      </p:grpSp>
      <p:grpSp>
        <p:nvGrpSpPr>
          <p:cNvPr id="26" name="组合 25"/>
          <p:cNvGrpSpPr/>
          <p:nvPr/>
        </p:nvGrpSpPr>
        <p:grpSpPr>
          <a:xfrm>
            <a:off x="7865906" y="4525984"/>
            <a:ext cx="2885371" cy="928421"/>
            <a:chOff x="7523107" y="3331677"/>
            <a:chExt cx="2885371" cy="928421"/>
          </a:xfrm>
        </p:grpSpPr>
        <p:sp>
          <p:nvSpPr>
            <p:cNvPr id="27" name="矩形 26"/>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a:t>
              </a:r>
            </a:p>
          </p:txBody>
        </p:sp>
      </p:grpSp>
      <p:grpSp>
        <p:nvGrpSpPr>
          <p:cNvPr id="29" name="组合 28"/>
          <p:cNvGrpSpPr/>
          <p:nvPr/>
        </p:nvGrpSpPr>
        <p:grpSpPr>
          <a:xfrm>
            <a:off x="1607453" y="3133791"/>
            <a:ext cx="2885371" cy="1103854"/>
            <a:chOff x="7523107" y="3331677"/>
            <a:chExt cx="2885371" cy="1103854"/>
          </a:xfrm>
        </p:grpSpPr>
        <p:sp>
          <p:nvSpPr>
            <p:cNvPr id="30" name="矩形 29"/>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 a film to be used in a wider field. The user can demonstrate on a</a:t>
              </a:r>
            </a:p>
          </p:txBody>
        </p:sp>
      </p:grpSp>
      <p:grpSp>
        <p:nvGrpSpPr>
          <p:cNvPr id="33" name="组合 32">
            <a:extLst>
              <a:ext uri="{FF2B5EF4-FFF2-40B4-BE49-F238E27FC236}">
                <a16:creationId xmlns:a16="http://schemas.microsoft.com/office/drawing/2014/main" xmlns="" id="{FBA1232F-4271-4BAD-A036-4EA6A21668C9}"/>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xmlns="" id="{6D6BC984-0088-4721-8DE6-C8F61D67A35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a16="http://schemas.microsoft.com/office/drawing/2014/main" xmlns="" id="{A8D135D7-E3B5-4466-9DA1-39CDE94F868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9" name="直接连接符 4">
              <a:extLst>
                <a:ext uri="{FF2B5EF4-FFF2-40B4-BE49-F238E27FC236}">
                  <a16:creationId xmlns:a16="http://schemas.microsoft.com/office/drawing/2014/main" xmlns="" id="{03AF98E9-B418-431A-BE75-8E4FA1084E7E}"/>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584749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椭圆 8"/>
          <p:cNvSpPr/>
          <p:nvPr/>
        </p:nvSpPr>
        <p:spPr>
          <a:xfrm>
            <a:off x="474091" y="2669390"/>
            <a:ext cx="2436375" cy="2437223"/>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14" name="直接连接符 13"/>
          <p:cNvCxnSpPr>
            <a:stCxn id="9" idx="6"/>
            <a:endCxn id="37" idx="2"/>
          </p:cNvCxnSpPr>
          <p:nvPr/>
        </p:nvCxnSpPr>
        <p:spPr>
          <a:xfrm>
            <a:off x="2910466" y="3888002"/>
            <a:ext cx="3141645" cy="3586"/>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pic>
        <p:nvPicPr>
          <p:cNvPr id="43" name="Picture 8" descr="\\MAGNUM\Projects\Microsoft\Cloud Power FY12\Design\Icons\PNGs\Cross Platform.png"/>
          <p:cNvPicPr>
            <a:picLocks noChangeAspect="1" noChangeArrowheads="1"/>
          </p:cNvPicPr>
          <p:nvPr/>
        </p:nvPicPr>
        <p:blipFill>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3077" y="2777735"/>
            <a:ext cx="2070990" cy="2220532"/>
          </a:xfrm>
          <a:prstGeom prst="rect">
            <a:avLst/>
          </a:prstGeom>
          <a:noFill/>
        </p:spPr>
      </p:pic>
      <p:grpSp>
        <p:nvGrpSpPr>
          <p:cNvPr id="56" name="组合 55"/>
          <p:cNvGrpSpPr/>
          <p:nvPr/>
        </p:nvGrpSpPr>
        <p:grpSpPr>
          <a:xfrm>
            <a:off x="6052111" y="3550354"/>
            <a:ext cx="682468" cy="682468"/>
            <a:chOff x="8385332" y="3412308"/>
            <a:chExt cx="682468" cy="682468"/>
          </a:xfrm>
        </p:grpSpPr>
        <p:sp>
          <p:nvSpPr>
            <p:cNvPr id="37" name="椭圆 36"/>
            <p:cNvSpPr/>
            <p:nvPr/>
          </p:nvSpPr>
          <p:spPr>
            <a:xfrm>
              <a:off x="8385332" y="341230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7" name="Rounded Rectangle 29"/>
            <p:cNvSpPr/>
            <p:nvPr/>
          </p:nvSpPr>
          <p:spPr bwMode="black">
            <a:xfrm>
              <a:off x="8620552" y="3517340"/>
              <a:ext cx="212027" cy="472403"/>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cxnSp>
        <p:nvCxnSpPr>
          <p:cNvPr id="60" name="直接连接符 59"/>
          <p:cNvCxnSpPr/>
          <p:nvPr/>
        </p:nvCxnSpPr>
        <p:spPr>
          <a:xfrm>
            <a:off x="6741932" y="3894412"/>
            <a:ext cx="910168" cy="0"/>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7655376" y="3550352"/>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66" name="Picture 3" descr="\\MAGNUM\Projects\Microsoft\Cloud Power FY12\Design\Icons\PNGs\Scalable_Elastic_4.png"/>
          <p:cNvPicPr>
            <a:picLocks noChangeAspect="1" noChangeArrowheads="1"/>
          </p:cNvPicPr>
          <p:nvPr/>
        </p:nvPicPr>
        <p:blipFill>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66652" y="3669799"/>
            <a:ext cx="488117" cy="487990"/>
          </a:xfrm>
          <a:prstGeom prst="rect">
            <a:avLst/>
          </a:prstGeom>
          <a:noFill/>
          <a:ln>
            <a:noFill/>
          </a:ln>
        </p:spPr>
      </p:pic>
      <p:cxnSp>
        <p:nvCxnSpPr>
          <p:cNvPr id="67" name="直接连接符 66"/>
          <p:cNvCxnSpPr>
            <a:stCxn id="37" idx="0"/>
            <a:endCxn id="69" idx="3"/>
          </p:cNvCxnSpPr>
          <p:nvPr/>
        </p:nvCxnSpPr>
        <p:spPr>
          <a:xfrm flipV="1">
            <a:off x="6393345" y="2818167"/>
            <a:ext cx="706607" cy="732187"/>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7000007" y="2235644"/>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77" name="组合 76"/>
          <p:cNvGrpSpPr/>
          <p:nvPr/>
        </p:nvGrpSpPr>
        <p:grpSpPr>
          <a:xfrm flipV="1">
            <a:off x="6389581" y="4232819"/>
            <a:ext cx="1289130" cy="1356912"/>
            <a:chOff x="9240916" y="4310148"/>
            <a:chExt cx="1289130" cy="1356912"/>
          </a:xfrm>
        </p:grpSpPr>
        <p:cxnSp>
          <p:nvCxnSpPr>
            <p:cNvPr id="75" name="直接连接符 74"/>
            <p:cNvCxnSpPr>
              <a:endCxn id="76" idx="3"/>
            </p:cNvCxnSpPr>
            <p:nvPr/>
          </p:nvCxnSpPr>
          <p:spPr>
            <a:xfrm flipV="1">
              <a:off x="9240916" y="4892671"/>
              <a:ext cx="706607" cy="774389"/>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9847578" y="431014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grpSp>
        <p:nvGrpSpPr>
          <p:cNvPr id="78" name="Group 89"/>
          <p:cNvGrpSpPr>
            <a:grpSpLocks noChangeAspect="1"/>
          </p:cNvGrpSpPr>
          <p:nvPr/>
        </p:nvGrpSpPr>
        <p:grpSpPr>
          <a:xfrm>
            <a:off x="7141658" y="2352166"/>
            <a:ext cx="366933" cy="472283"/>
            <a:chOff x="-2773363" y="1651000"/>
            <a:chExt cx="2692401" cy="3448051"/>
          </a:xfrm>
          <a:solidFill>
            <a:schemeClr val="bg1">
              <a:lumMod val="65000"/>
            </a:schemeClr>
          </a:solidFill>
        </p:grpSpPr>
        <p:sp>
          <p:nvSpPr>
            <p:cNvPr id="7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5"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grpSp>
      <p:sp>
        <p:nvSpPr>
          <p:cNvPr id="86" name="Freeform 22"/>
          <p:cNvSpPr>
            <a:spLocks noEditPoints="1"/>
          </p:cNvSpPr>
          <p:nvPr/>
        </p:nvSpPr>
        <p:spPr bwMode="black">
          <a:xfrm>
            <a:off x="7136895" y="5051475"/>
            <a:ext cx="398140" cy="425486"/>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88" name="文本框 87"/>
          <p:cNvSpPr txBox="1"/>
          <p:nvPr/>
        </p:nvSpPr>
        <p:spPr>
          <a:xfrm>
            <a:off x="3101532" y="3534608"/>
            <a:ext cx="2975870" cy="369332"/>
          </a:xfrm>
          <a:prstGeom prst="rect">
            <a:avLst/>
          </a:prstGeom>
          <a:noFill/>
        </p:spPr>
        <p:txBody>
          <a:bodyPr wrap="square" rtlCol="0">
            <a:spAutoFit/>
          </a:bodyPr>
          <a:lstStyle/>
          <a:p>
            <a:pPr algn="ctr"/>
            <a:r>
              <a:rPr lang="zh-CN" altLang="en-US" b="1" dirty="0">
                <a:solidFill>
                  <a:srgbClr val="132E4A"/>
                </a:solidFill>
                <a:latin typeface="等线" panose="02010600030101010101" pitchFamily="2" charset="-122"/>
                <a:ea typeface="等线" panose="02010600030101010101" pitchFamily="2" charset="-122"/>
              </a:rPr>
              <a:t>请添加文字描述</a:t>
            </a:r>
          </a:p>
        </p:txBody>
      </p:sp>
      <p:sp>
        <p:nvSpPr>
          <p:cNvPr id="89" name="矩形 88"/>
          <p:cNvSpPr/>
          <p:nvPr/>
        </p:nvSpPr>
        <p:spPr>
          <a:xfrm>
            <a:off x="3004001" y="3967594"/>
            <a:ext cx="3367883" cy="1338828"/>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64" name="文本框 63"/>
          <p:cNvSpPr txBox="1"/>
          <p:nvPr/>
        </p:nvSpPr>
        <p:spPr>
          <a:xfrm>
            <a:off x="7710755" y="2259482"/>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a:t>
            </a:r>
          </a:p>
        </p:txBody>
      </p:sp>
      <p:sp>
        <p:nvSpPr>
          <p:cNvPr id="65" name="文本框 64"/>
          <p:cNvSpPr txBox="1"/>
          <p:nvPr/>
        </p:nvSpPr>
        <p:spPr>
          <a:xfrm>
            <a:off x="8380047" y="360635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sp>
        <p:nvSpPr>
          <p:cNvPr id="68" name="文本框 67"/>
          <p:cNvSpPr txBox="1"/>
          <p:nvPr/>
        </p:nvSpPr>
        <p:spPr>
          <a:xfrm>
            <a:off x="7738517" y="498000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grpSp>
        <p:nvGrpSpPr>
          <p:cNvPr id="33" name="组合 32">
            <a:extLst>
              <a:ext uri="{FF2B5EF4-FFF2-40B4-BE49-F238E27FC236}">
                <a16:creationId xmlns:a16="http://schemas.microsoft.com/office/drawing/2014/main" xmlns="" id="{FEBD5C43-2E0B-451F-896C-3CEBC38C8636}"/>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xmlns="" id="{F1526C8B-5CE2-4491-889F-1E8A3B2A0D2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a16="http://schemas.microsoft.com/office/drawing/2014/main" xmlns="" id="{F7283A00-069E-4879-9BF3-96718774EF3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6" name="直接连接符 4">
              <a:extLst>
                <a:ext uri="{FF2B5EF4-FFF2-40B4-BE49-F238E27FC236}">
                  <a16:creationId xmlns:a16="http://schemas.microsoft.com/office/drawing/2014/main" xmlns="" id="{33977F7D-A58A-4C19-AFEA-9BE510056AB2}"/>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33934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4837216" y="2854820"/>
            <a:ext cx="2644060" cy="2686683"/>
          </a:xfrm>
          <a:prstGeom prst="ellipse">
            <a:avLst/>
          </a:prstGeom>
          <a:noFill/>
          <a:ln w="12700">
            <a:solidFill>
              <a:srgbClr val="132E4A"/>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3" name="直接连接符 2"/>
          <p:cNvCxnSpPr>
            <a:stCxn id="9" idx="6"/>
            <a:endCxn id="2" idx="1"/>
          </p:cNvCxnSpPr>
          <p:nvPr/>
        </p:nvCxnSpPr>
        <p:spPr>
          <a:xfrm>
            <a:off x="3764039" y="2704916"/>
            <a:ext cx="1460391" cy="543360"/>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a:endCxn id="2" idx="3"/>
          </p:cNvCxnSpPr>
          <p:nvPr/>
        </p:nvCxnSpPr>
        <p:spPr>
          <a:xfrm flipV="1">
            <a:off x="4025518" y="5148047"/>
            <a:ext cx="1198912"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2" idx="7"/>
          </p:cNvCxnSpPr>
          <p:nvPr/>
        </p:nvCxnSpPr>
        <p:spPr>
          <a:xfrm flipV="1">
            <a:off x="7094062" y="2675688"/>
            <a:ext cx="1289447"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2" idx="5"/>
          </p:cNvCxnSpPr>
          <p:nvPr/>
        </p:nvCxnSpPr>
        <p:spPr>
          <a:xfrm>
            <a:off x="7094062" y="5148047"/>
            <a:ext cx="1198912" cy="605467"/>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2952509" y="2299151"/>
            <a:ext cx="811530" cy="811530"/>
            <a:chOff x="173624" y="2446020"/>
            <a:chExt cx="811530" cy="811530"/>
          </a:xfrm>
        </p:grpSpPr>
        <p:sp>
          <p:nvSpPr>
            <p:cNvPr id="9" name="椭圆 8"/>
            <p:cNvSpPr/>
            <p:nvPr/>
          </p:nvSpPr>
          <p:spPr>
            <a:xfrm>
              <a:off x="173624" y="24460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0"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1" name="组合 10"/>
          <p:cNvGrpSpPr/>
          <p:nvPr/>
        </p:nvGrpSpPr>
        <p:grpSpPr>
          <a:xfrm>
            <a:off x="3213988" y="5487353"/>
            <a:ext cx="811530" cy="811530"/>
            <a:chOff x="5558278" y="3474720"/>
            <a:chExt cx="811530" cy="811530"/>
          </a:xfrm>
        </p:grpSpPr>
        <p:sp>
          <p:nvSpPr>
            <p:cNvPr id="12" name="椭圆 11"/>
            <p:cNvSpPr/>
            <p:nvPr/>
          </p:nvSpPr>
          <p:spPr>
            <a:xfrm>
              <a:off x="5558278" y="34747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Freeform 77"/>
            <p:cNvSpPr>
              <a:spLocks noEditPoints="1"/>
            </p:cNvSpPr>
            <p:nvPr/>
          </p:nvSpPr>
          <p:spPr bwMode="auto">
            <a:xfrm>
              <a:off x="5681591" y="3686731"/>
              <a:ext cx="564904" cy="387509"/>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4" name="组合 13"/>
          <p:cNvGrpSpPr/>
          <p:nvPr/>
        </p:nvGrpSpPr>
        <p:grpSpPr>
          <a:xfrm>
            <a:off x="8292974" y="5477823"/>
            <a:ext cx="811530" cy="811530"/>
            <a:chOff x="9410188" y="4572000"/>
            <a:chExt cx="811530" cy="811530"/>
          </a:xfrm>
        </p:grpSpPr>
        <p:sp>
          <p:nvSpPr>
            <p:cNvPr id="15" name="椭圆 14"/>
            <p:cNvSpPr/>
            <p:nvPr/>
          </p:nvSpPr>
          <p:spPr>
            <a:xfrm>
              <a:off x="9410188" y="457200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Freeform 75"/>
            <p:cNvSpPr>
              <a:spLocks noEditPoints="1"/>
            </p:cNvSpPr>
            <p:nvPr/>
          </p:nvSpPr>
          <p:spPr bwMode="auto">
            <a:xfrm>
              <a:off x="9571033" y="4717103"/>
              <a:ext cx="489841" cy="521324"/>
            </a:xfrm>
            <a:custGeom>
              <a:avLst/>
              <a:gdLst>
                <a:gd name="T0" fmla="*/ 145 w 413"/>
                <a:gd name="T1" fmla="*/ 290 h 440"/>
                <a:gd name="T2" fmla="*/ 104 w 413"/>
                <a:gd name="T3" fmla="*/ 330 h 440"/>
                <a:gd name="T4" fmla="*/ 145 w 413"/>
                <a:gd name="T5" fmla="*/ 371 h 440"/>
                <a:gd name="T6" fmla="*/ 185 w 413"/>
                <a:gd name="T7" fmla="*/ 330 h 440"/>
                <a:gd name="T8" fmla="*/ 145 w 413"/>
                <a:gd name="T9" fmla="*/ 290 h 440"/>
                <a:gd name="T10" fmla="*/ 145 w 413"/>
                <a:gd name="T11" fmla="*/ 356 h 440"/>
                <a:gd name="T12" fmla="*/ 119 w 413"/>
                <a:gd name="T13" fmla="*/ 330 h 440"/>
                <a:gd name="T14" fmla="*/ 145 w 413"/>
                <a:gd name="T15" fmla="*/ 305 h 440"/>
                <a:gd name="T16" fmla="*/ 171 w 413"/>
                <a:gd name="T17" fmla="*/ 330 h 440"/>
                <a:gd name="T18" fmla="*/ 145 w 413"/>
                <a:gd name="T19" fmla="*/ 356 h 440"/>
                <a:gd name="T20" fmla="*/ 222 w 413"/>
                <a:gd name="T21" fmla="*/ 358 h 440"/>
                <a:gd name="T22" fmla="*/ 182 w 413"/>
                <a:gd name="T23" fmla="*/ 399 h 440"/>
                <a:gd name="T24" fmla="*/ 222 w 413"/>
                <a:gd name="T25" fmla="*/ 440 h 440"/>
                <a:gd name="T26" fmla="*/ 263 w 413"/>
                <a:gd name="T27" fmla="*/ 399 h 440"/>
                <a:gd name="T28" fmla="*/ 222 w 413"/>
                <a:gd name="T29" fmla="*/ 358 h 440"/>
                <a:gd name="T30" fmla="*/ 222 w 413"/>
                <a:gd name="T31" fmla="*/ 425 h 440"/>
                <a:gd name="T32" fmla="*/ 197 w 413"/>
                <a:gd name="T33" fmla="*/ 399 h 440"/>
                <a:gd name="T34" fmla="*/ 222 w 413"/>
                <a:gd name="T35" fmla="*/ 373 h 440"/>
                <a:gd name="T36" fmla="*/ 248 w 413"/>
                <a:gd name="T37" fmla="*/ 399 h 440"/>
                <a:gd name="T38" fmla="*/ 222 w 413"/>
                <a:gd name="T39" fmla="*/ 425 h 440"/>
                <a:gd name="T40" fmla="*/ 339 w 413"/>
                <a:gd name="T41" fmla="*/ 0 h 440"/>
                <a:gd name="T42" fmla="*/ 74 w 413"/>
                <a:gd name="T43" fmla="*/ 0 h 440"/>
                <a:gd name="T44" fmla="*/ 0 w 413"/>
                <a:gd name="T45" fmla="*/ 74 h 440"/>
                <a:gd name="T46" fmla="*/ 0 w 413"/>
                <a:gd name="T47" fmla="*/ 204 h 440"/>
                <a:gd name="T48" fmla="*/ 74 w 413"/>
                <a:gd name="T49" fmla="*/ 278 h 440"/>
                <a:gd name="T50" fmla="*/ 339 w 413"/>
                <a:gd name="T51" fmla="*/ 278 h 440"/>
                <a:gd name="T52" fmla="*/ 413 w 413"/>
                <a:gd name="T53" fmla="*/ 204 h 440"/>
                <a:gd name="T54" fmla="*/ 413 w 413"/>
                <a:gd name="T55" fmla="*/ 74 h 440"/>
                <a:gd name="T56" fmla="*/ 339 w 413"/>
                <a:gd name="T57" fmla="*/ 0 h 440"/>
                <a:gd name="T58" fmla="*/ 398 w 413"/>
                <a:gd name="T59" fmla="*/ 204 h 440"/>
                <a:gd name="T60" fmla="*/ 339 w 413"/>
                <a:gd name="T61" fmla="*/ 263 h 440"/>
                <a:gd name="T62" fmla="*/ 74 w 413"/>
                <a:gd name="T63" fmla="*/ 263 h 440"/>
                <a:gd name="T64" fmla="*/ 14 w 413"/>
                <a:gd name="T65" fmla="*/ 204 h 440"/>
                <a:gd name="T66" fmla="*/ 14 w 413"/>
                <a:gd name="T67" fmla="*/ 74 h 440"/>
                <a:gd name="T68" fmla="*/ 74 w 413"/>
                <a:gd name="T69" fmla="*/ 15 h 440"/>
                <a:gd name="T70" fmla="*/ 339 w 413"/>
                <a:gd name="T71" fmla="*/ 15 h 440"/>
                <a:gd name="T72" fmla="*/ 398 w 413"/>
                <a:gd name="T73" fmla="*/ 74 h 440"/>
                <a:gd name="T74" fmla="*/ 398 w 413"/>
                <a:gd name="T75" fmla="*/ 20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3" h="440">
                  <a:moveTo>
                    <a:pt x="145" y="290"/>
                  </a:moveTo>
                  <a:cubicBezTo>
                    <a:pt x="122" y="290"/>
                    <a:pt x="104" y="308"/>
                    <a:pt x="104" y="330"/>
                  </a:cubicBezTo>
                  <a:cubicBezTo>
                    <a:pt x="104" y="353"/>
                    <a:pt x="122" y="371"/>
                    <a:pt x="145" y="371"/>
                  </a:cubicBezTo>
                  <a:cubicBezTo>
                    <a:pt x="167" y="371"/>
                    <a:pt x="185" y="353"/>
                    <a:pt x="185" y="330"/>
                  </a:cubicBezTo>
                  <a:cubicBezTo>
                    <a:pt x="185" y="308"/>
                    <a:pt x="167" y="290"/>
                    <a:pt x="145" y="290"/>
                  </a:cubicBezTo>
                  <a:close/>
                  <a:moveTo>
                    <a:pt x="145" y="356"/>
                  </a:moveTo>
                  <a:cubicBezTo>
                    <a:pt x="131" y="356"/>
                    <a:pt x="119" y="345"/>
                    <a:pt x="119" y="330"/>
                  </a:cubicBezTo>
                  <a:cubicBezTo>
                    <a:pt x="119" y="316"/>
                    <a:pt x="131" y="305"/>
                    <a:pt x="145" y="305"/>
                  </a:cubicBezTo>
                  <a:cubicBezTo>
                    <a:pt x="159" y="305"/>
                    <a:pt x="171" y="316"/>
                    <a:pt x="171" y="330"/>
                  </a:cubicBezTo>
                  <a:cubicBezTo>
                    <a:pt x="171" y="345"/>
                    <a:pt x="159" y="356"/>
                    <a:pt x="145" y="356"/>
                  </a:cubicBezTo>
                  <a:close/>
                  <a:moveTo>
                    <a:pt x="222" y="358"/>
                  </a:moveTo>
                  <a:cubicBezTo>
                    <a:pt x="200" y="358"/>
                    <a:pt x="182" y="377"/>
                    <a:pt x="182" y="399"/>
                  </a:cubicBezTo>
                  <a:cubicBezTo>
                    <a:pt x="182" y="421"/>
                    <a:pt x="200" y="440"/>
                    <a:pt x="222" y="440"/>
                  </a:cubicBezTo>
                  <a:cubicBezTo>
                    <a:pt x="245" y="440"/>
                    <a:pt x="263" y="421"/>
                    <a:pt x="263" y="399"/>
                  </a:cubicBezTo>
                  <a:cubicBezTo>
                    <a:pt x="263" y="377"/>
                    <a:pt x="245" y="358"/>
                    <a:pt x="222" y="358"/>
                  </a:cubicBezTo>
                  <a:close/>
                  <a:moveTo>
                    <a:pt x="222" y="425"/>
                  </a:moveTo>
                  <a:cubicBezTo>
                    <a:pt x="208" y="425"/>
                    <a:pt x="197" y="413"/>
                    <a:pt x="197" y="399"/>
                  </a:cubicBezTo>
                  <a:cubicBezTo>
                    <a:pt x="197" y="385"/>
                    <a:pt x="208" y="373"/>
                    <a:pt x="222" y="373"/>
                  </a:cubicBezTo>
                  <a:cubicBezTo>
                    <a:pt x="237" y="373"/>
                    <a:pt x="248" y="385"/>
                    <a:pt x="248" y="399"/>
                  </a:cubicBezTo>
                  <a:cubicBezTo>
                    <a:pt x="248" y="413"/>
                    <a:pt x="237" y="425"/>
                    <a:pt x="222" y="425"/>
                  </a:cubicBezTo>
                  <a:close/>
                  <a:moveTo>
                    <a:pt x="339" y="0"/>
                  </a:moveTo>
                  <a:cubicBezTo>
                    <a:pt x="74" y="0"/>
                    <a:pt x="74" y="0"/>
                    <a:pt x="74" y="0"/>
                  </a:cubicBezTo>
                  <a:cubicBezTo>
                    <a:pt x="33" y="0"/>
                    <a:pt x="0" y="33"/>
                    <a:pt x="0" y="74"/>
                  </a:cubicBezTo>
                  <a:cubicBezTo>
                    <a:pt x="0" y="204"/>
                    <a:pt x="0" y="204"/>
                    <a:pt x="0" y="204"/>
                  </a:cubicBezTo>
                  <a:cubicBezTo>
                    <a:pt x="0" y="245"/>
                    <a:pt x="33" y="278"/>
                    <a:pt x="74" y="278"/>
                  </a:cubicBezTo>
                  <a:cubicBezTo>
                    <a:pt x="339" y="278"/>
                    <a:pt x="339" y="278"/>
                    <a:pt x="339" y="278"/>
                  </a:cubicBezTo>
                  <a:cubicBezTo>
                    <a:pt x="380" y="278"/>
                    <a:pt x="413" y="245"/>
                    <a:pt x="413" y="204"/>
                  </a:cubicBezTo>
                  <a:cubicBezTo>
                    <a:pt x="413" y="74"/>
                    <a:pt x="413" y="74"/>
                    <a:pt x="413" y="74"/>
                  </a:cubicBezTo>
                  <a:cubicBezTo>
                    <a:pt x="413" y="33"/>
                    <a:pt x="380" y="0"/>
                    <a:pt x="339" y="0"/>
                  </a:cubicBezTo>
                  <a:close/>
                  <a:moveTo>
                    <a:pt x="398" y="204"/>
                  </a:moveTo>
                  <a:cubicBezTo>
                    <a:pt x="398" y="237"/>
                    <a:pt x="372" y="263"/>
                    <a:pt x="339" y="263"/>
                  </a:cubicBezTo>
                  <a:cubicBezTo>
                    <a:pt x="74" y="263"/>
                    <a:pt x="74" y="263"/>
                    <a:pt x="74" y="263"/>
                  </a:cubicBezTo>
                  <a:cubicBezTo>
                    <a:pt x="41" y="263"/>
                    <a:pt x="14" y="237"/>
                    <a:pt x="14" y="204"/>
                  </a:cubicBezTo>
                  <a:cubicBezTo>
                    <a:pt x="14" y="74"/>
                    <a:pt x="14" y="74"/>
                    <a:pt x="14" y="74"/>
                  </a:cubicBezTo>
                  <a:cubicBezTo>
                    <a:pt x="14" y="41"/>
                    <a:pt x="41" y="15"/>
                    <a:pt x="74" y="15"/>
                  </a:cubicBezTo>
                  <a:cubicBezTo>
                    <a:pt x="339" y="15"/>
                    <a:pt x="339" y="15"/>
                    <a:pt x="339" y="15"/>
                  </a:cubicBezTo>
                  <a:cubicBezTo>
                    <a:pt x="372" y="15"/>
                    <a:pt x="398" y="41"/>
                    <a:pt x="398" y="74"/>
                  </a:cubicBezTo>
                  <a:lnTo>
                    <a:pt x="398" y="204"/>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20" name="组合 19"/>
          <p:cNvGrpSpPr/>
          <p:nvPr/>
        </p:nvGrpSpPr>
        <p:grpSpPr>
          <a:xfrm>
            <a:off x="8395633" y="2165066"/>
            <a:ext cx="811530" cy="811530"/>
            <a:chOff x="4194439" y="3343275"/>
            <a:chExt cx="811530" cy="811530"/>
          </a:xfrm>
        </p:grpSpPr>
        <p:sp>
          <p:nvSpPr>
            <p:cNvPr id="21" name="椭圆 2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2"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sp>
        <p:nvSpPr>
          <p:cNvPr id="52" name="矩形 51"/>
          <p:cNvSpPr/>
          <p:nvPr/>
        </p:nvSpPr>
        <p:spPr>
          <a:xfrm>
            <a:off x="312473" y="2470225"/>
            <a:ext cx="2463281" cy="1200329"/>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a:t>
            </a:r>
            <a:endParaRPr lang="en-US" altLang="zh-CN" dirty="0">
              <a:latin typeface="等线" panose="02010600030101010101" pitchFamily="2" charset="-122"/>
              <a:ea typeface="等线" panose="02010600030101010101" pitchFamily="2" charset="-122"/>
            </a:endParaRPr>
          </a:p>
        </p:txBody>
      </p:sp>
      <p:sp>
        <p:nvSpPr>
          <p:cNvPr id="53" name="矩形 52"/>
          <p:cNvSpPr/>
          <p:nvPr/>
        </p:nvSpPr>
        <p:spPr>
          <a:xfrm>
            <a:off x="-40797" y="4840196"/>
            <a:ext cx="3297675" cy="874407"/>
          </a:xfrm>
          <a:prstGeom prst="rect">
            <a:avLst/>
          </a:prstGeom>
        </p:spPr>
        <p:txBody>
          <a:bodyPr wrap="square">
            <a:spAutoFit/>
          </a:bodyPr>
          <a:lstStyle/>
          <a:p>
            <a:pPr algn="r">
              <a:lnSpc>
                <a:spcPct val="150000"/>
              </a:lnSpc>
            </a:pPr>
            <a:r>
              <a:rPr lang="zh-CN" altLang="en-US" dirty="0">
                <a:latin typeface="等线" panose="02010600030101010101" pitchFamily="2" charset="-122"/>
                <a:ea typeface="等线" panose="02010600030101010101" pitchFamily="2" charset="-122"/>
              </a:rPr>
              <a:t>文字描述文字描述文字描述文字描述文字描述文字描述</a:t>
            </a:r>
            <a:endParaRPr lang="zh-CN" altLang="en-US" dirty="0">
              <a:solidFill>
                <a:schemeClr val="tx1">
                  <a:lumMod val="75000"/>
                  <a:lumOff val="25000"/>
                </a:schemeClr>
              </a:solidFill>
              <a:latin typeface="等线" panose="02010600030101010101" pitchFamily="2" charset="-122"/>
              <a:ea typeface="等线" panose="02010600030101010101" pitchFamily="2" charset="-122"/>
              <a:cs typeface="+mn-ea"/>
            </a:endParaRPr>
          </a:p>
        </p:txBody>
      </p:sp>
      <p:sp>
        <p:nvSpPr>
          <p:cNvPr id="54" name="矩形 53"/>
          <p:cNvSpPr/>
          <p:nvPr/>
        </p:nvSpPr>
        <p:spPr>
          <a:xfrm>
            <a:off x="9473863" y="2316540"/>
            <a:ext cx="2220110" cy="1754326"/>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文字描述文字描述文字描述文字描述文字描述文字描述文字描述文字描述文字描述文字描述文字描述文字描述</a:t>
            </a:r>
            <a:endParaRPr lang="en-US" altLang="zh-CN" sz="1400" dirty="0">
              <a:latin typeface="等线" panose="02010600030101010101" pitchFamily="2" charset="-122"/>
              <a:ea typeface="等线" panose="02010600030101010101" pitchFamily="2" charset="-122"/>
            </a:endParaRPr>
          </a:p>
        </p:txBody>
      </p:sp>
      <p:sp>
        <p:nvSpPr>
          <p:cNvPr id="55" name="矩形 54"/>
          <p:cNvSpPr/>
          <p:nvPr/>
        </p:nvSpPr>
        <p:spPr>
          <a:xfrm>
            <a:off x="9350908" y="5412858"/>
            <a:ext cx="3341040" cy="369332"/>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a:t>
            </a:r>
            <a:endParaRPr lang="en-US" altLang="zh-CN" dirty="0">
              <a:latin typeface="等线" panose="02010600030101010101" pitchFamily="2" charset="-122"/>
              <a:ea typeface="等线" panose="02010600030101010101" pitchFamily="2" charset="-122"/>
            </a:endParaRPr>
          </a:p>
        </p:txBody>
      </p:sp>
      <p:sp>
        <p:nvSpPr>
          <p:cNvPr id="31" name="文本框 30"/>
          <p:cNvSpPr txBox="1"/>
          <p:nvPr/>
        </p:nvSpPr>
        <p:spPr>
          <a:xfrm>
            <a:off x="0" y="1819577"/>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2" name="文本框 31"/>
          <p:cNvSpPr txBox="1"/>
          <p:nvPr/>
        </p:nvSpPr>
        <p:spPr>
          <a:xfrm>
            <a:off x="7766520" y="183639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3" name="文本框 32"/>
          <p:cNvSpPr txBox="1"/>
          <p:nvPr/>
        </p:nvSpPr>
        <p:spPr>
          <a:xfrm>
            <a:off x="-346689" y="582768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4" name="文本框 33"/>
          <p:cNvSpPr txBox="1"/>
          <p:nvPr/>
        </p:nvSpPr>
        <p:spPr>
          <a:xfrm>
            <a:off x="7766520" y="5850844"/>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grpSp>
        <p:nvGrpSpPr>
          <p:cNvPr id="72" name="组合 71"/>
          <p:cNvGrpSpPr>
            <a:grpSpLocks noChangeAspect="1"/>
          </p:cNvGrpSpPr>
          <p:nvPr/>
        </p:nvGrpSpPr>
        <p:grpSpPr>
          <a:xfrm>
            <a:off x="5830747" y="3332202"/>
            <a:ext cx="617234" cy="1781449"/>
            <a:chOff x="2984715" y="19247619"/>
            <a:chExt cx="1171575" cy="3381375"/>
          </a:xfrm>
        </p:grpSpPr>
        <p:sp>
          <p:nvSpPr>
            <p:cNvPr id="73" name="Freeform 5"/>
            <p:cNvSpPr/>
            <p:nvPr/>
          </p:nvSpPr>
          <p:spPr bwMode="auto">
            <a:xfrm>
              <a:off x="2984715" y="19247619"/>
              <a:ext cx="1106488" cy="985838"/>
            </a:xfrm>
            <a:custGeom>
              <a:avLst/>
              <a:gdLst>
                <a:gd name="T0" fmla="*/ 95 w 294"/>
                <a:gd name="T1" fmla="*/ 263 h 263"/>
                <a:gd name="T2" fmla="*/ 42 w 294"/>
                <a:gd name="T3" fmla="*/ 225 h 263"/>
                <a:gd name="T4" fmla="*/ 29 w 294"/>
                <a:gd name="T5" fmla="*/ 176 h 263"/>
                <a:gd name="T6" fmla="*/ 13 w 294"/>
                <a:gd name="T7" fmla="*/ 184 h 263"/>
                <a:gd name="T8" fmla="*/ 32 w 294"/>
                <a:gd name="T9" fmla="*/ 154 h 263"/>
                <a:gd name="T10" fmla="*/ 13 w 294"/>
                <a:gd name="T11" fmla="*/ 155 h 263"/>
                <a:gd name="T12" fmla="*/ 26 w 294"/>
                <a:gd name="T13" fmla="*/ 140 h 263"/>
                <a:gd name="T14" fmla="*/ 0 w 294"/>
                <a:gd name="T15" fmla="*/ 138 h 263"/>
                <a:gd name="T16" fmla="*/ 28 w 294"/>
                <a:gd name="T17" fmla="*/ 115 h 263"/>
                <a:gd name="T18" fmla="*/ 3 w 294"/>
                <a:gd name="T19" fmla="*/ 103 h 263"/>
                <a:gd name="T20" fmla="*/ 28 w 294"/>
                <a:gd name="T21" fmla="*/ 100 h 263"/>
                <a:gd name="T22" fmla="*/ 10 w 294"/>
                <a:gd name="T23" fmla="*/ 88 h 263"/>
                <a:gd name="T24" fmla="*/ 32 w 294"/>
                <a:gd name="T25" fmla="*/ 80 h 263"/>
                <a:gd name="T26" fmla="*/ 54 w 294"/>
                <a:gd name="T27" fmla="*/ 46 h 263"/>
                <a:gd name="T28" fmla="*/ 71 w 294"/>
                <a:gd name="T29" fmla="*/ 51 h 263"/>
                <a:gd name="T30" fmla="*/ 115 w 294"/>
                <a:gd name="T31" fmla="*/ 9 h 263"/>
                <a:gd name="T32" fmla="*/ 243 w 294"/>
                <a:gd name="T33" fmla="*/ 52 h 263"/>
                <a:gd name="T34" fmla="*/ 223 w 294"/>
                <a:gd name="T35" fmla="*/ 251 h 263"/>
                <a:gd name="T36" fmla="*/ 95 w 294"/>
                <a:gd name="T37" fmla="*/ 26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4" h="263">
                  <a:moveTo>
                    <a:pt x="95" y="263"/>
                  </a:moveTo>
                  <a:cubicBezTo>
                    <a:pt x="95" y="263"/>
                    <a:pt x="57" y="252"/>
                    <a:pt x="42" y="225"/>
                  </a:cubicBezTo>
                  <a:cubicBezTo>
                    <a:pt x="27" y="197"/>
                    <a:pt x="29" y="176"/>
                    <a:pt x="29" y="176"/>
                  </a:cubicBezTo>
                  <a:cubicBezTo>
                    <a:pt x="13" y="184"/>
                    <a:pt x="13" y="184"/>
                    <a:pt x="13" y="184"/>
                  </a:cubicBezTo>
                  <a:cubicBezTo>
                    <a:pt x="13" y="184"/>
                    <a:pt x="19" y="166"/>
                    <a:pt x="32" y="154"/>
                  </a:cubicBezTo>
                  <a:cubicBezTo>
                    <a:pt x="32" y="154"/>
                    <a:pt x="16" y="154"/>
                    <a:pt x="13" y="155"/>
                  </a:cubicBezTo>
                  <a:cubicBezTo>
                    <a:pt x="26" y="140"/>
                    <a:pt x="26" y="140"/>
                    <a:pt x="26" y="140"/>
                  </a:cubicBezTo>
                  <a:cubicBezTo>
                    <a:pt x="0" y="138"/>
                    <a:pt x="0" y="138"/>
                    <a:pt x="0" y="138"/>
                  </a:cubicBezTo>
                  <a:cubicBezTo>
                    <a:pt x="0" y="138"/>
                    <a:pt x="26" y="129"/>
                    <a:pt x="28" y="115"/>
                  </a:cubicBezTo>
                  <a:cubicBezTo>
                    <a:pt x="28" y="115"/>
                    <a:pt x="18" y="118"/>
                    <a:pt x="3" y="103"/>
                  </a:cubicBezTo>
                  <a:cubicBezTo>
                    <a:pt x="3" y="103"/>
                    <a:pt x="20" y="105"/>
                    <a:pt x="28" y="100"/>
                  </a:cubicBezTo>
                  <a:cubicBezTo>
                    <a:pt x="10" y="88"/>
                    <a:pt x="10" y="88"/>
                    <a:pt x="10" y="88"/>
                  </a:cubicBezTo>
                  <a:cubicBezTo>
                    <a:pt x="10" y="88"/>
                    <a:pt x="25" y="89"/>
                    <a:pt x="32" y="80"/>
                  </a:cubicBezTo>
                  <a:cubicBezTo>
                    <a:pt x="40" y="70"/>
                    <a:pt x="43" y="48"/>
                    <a:pt x="54" y="46"/>
                  </a:cubicBezTo>
                  <a:cubicBezTo>
                    <a:pt x="64" y="44"/>
                    <a:pt x="71" y="51"/>
                    <a:pt x="71" y="51"/>
                  </a:cubicBezTo>
                  <a:cubicBezTo>
                    <a:pt x="71" y="51"/>
                    <a:pt x="78" y="19"/>
                    <a:pt x="115" y="9"/>
                  </a:cubicBezTo>
                  <a:cubicBezTo>
                    <a:pt x="153" y="0"/>
                    <a:pt x="212" y="4"/>
                    <a:pt x="243" y="52"/>
                  </a:cubicBezTo>
                  <a:cubicBezTo>
                    <a:pt x="275" y="100"/>
                    <a:pt x="294" y="186"/>
                    <a:pt x="223" y="251"/>
                  </a:cubicBezTo>
                  <a:lnTo>
                    <a:pt x="95" y="263"/>
                  </a:lnTo>
                  <a:close/>
                </a:path>
              </a:pathLst>
            </a:custGeom>
            <a:solidFill>
              <a:srgbClr val="354B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4" name="Freeform 6"/>
            <p:cNvSpPr/>
            <p:nvPr/>
          </p:nvSpPr>
          <p:spPr bwMode="auto">
            <a:xfrm>
              <a:off x="3184740" y="20789081"/>
              <a:ext cx="150813" cy="747713"/>
            </a:xfrm>
            <a:custGeom>
              <a:avLst/>
              <a:gdLst>
                <a:gd name="T0" fmla="*/ 6 w 40"/>
                <a:gd name="T1" fmla="*/ 10 h 199"/>
                <a:gd name="T2" fmla="*/ 0 w 40"/>
                <a:gd name="T3" fmla="*/ 184 h 199"/>
                <a:gd name="T4" fmla="*/ 17 w 40"/>
                <a:gd name="T5" fmla="*/ 198 h 199"/>
                <a:gd name="T6" fmla="*/ 37 w 40"/>
                <a:gd name="T7" fmla="*/ 181 h 199"/>
                <a:gd name="T8" fmla="*/ 40 w 40"/>
                <a:gd name="T9" fmla="*/ 0 h 199"/>
                <a:gd name="T10" fmla="*/ 6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6" y="10"/>
                  </a:moveTo>
                  <a:cubicBezTo>
                    <a:pt x="0" y="184"/>
                    <a:pt x="0" y="184"/>
                    <a:pt x="0" y="184"/>
                  </a:cubicBezTo>
                  <a:cubicBezTo>
                    <a:pt x="0" y="184"/>
                    <a:pt x="5" y="198"/>
                    <a:pt x="17" y="198"/>
                  </a:cubicBezTo>
                  <a:cubicBezTo>
                    <a:pt x="34" y="199"/>
                    <a:pt x="37" y="181"/>
                    <a:pt x="37" y="181"/>
                  </a:cubicBezTo>
                  <a:cubicBezTo>
                    <a:pt x="40" y="0"/>
                    <a:pt x="40" y="0"/>
                    <a:pt x="40" y="0"/>
                  </a:cubicBezTo>
                  <a:lnTo>
                    <a:pt x="6"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5" name="Freeform 7"/>
            <p:cNvSpPr/>
            <p:nvPr/>
          </p:nvSpPr>
          <p:spPr bwMode="auto">
            <a:xfrm>
              <a:off x="3840377" y="20789081"/>
              <a:ext cx="149225" cy="747713"/>
            </a:xfrm>
            <a:custGeom>
              <a:avLst/>
              <a:gdLst>
                <a:gd name="T0" fmla="*/ 34 w 40"/>
                <a:gd name="T1" fmla="*/ 10 h 199"/>
                <a:gd name="T2" fmla="*/ 40 w 40"/>
                <a:gd name="T3" fmla="*/ 184 h 199"/>
                <a:gd name="T4" fmla="*/ 23 w 40"/>
                <a:gd name="T5" fmla="*/ 198 h 199"/>
                <a:gd name="T6" fmla="*/ 3 w 40"/>
                <a:gd name="T7" fmla="*/ 181 h 199"/>
                <a:gd name="T8" fmla="*/ 0 w 40"/>
                <a:gd name="T9" fmla="*/ 0 h 199"/>
                <a:gd name="T10" fmla="*/ 34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34" y="10"/>
                  </a:moveTo>
                  <a:cubicBezTo>
                    <a:pt x="40" y="184"/>
                    <a:pt x="40" y="184"/>
                    <a:pt x="40" y="184"/>
                  </a:cubicBezTo>
                  <a:cubicBezTo>
                    <a:pt x="40" y="184"/>
                    <a:pt x="35" y="198"/>
                    <a:pt x="23" y="198"/>
                  </a:cubicBezTo>
                  <a:cubicBezTo>
                    <a:pt x="6" y="199"/>
                    <a:pt x="3" y="181"/>
                    <a:pt x="3" y="181"/>
                  </a:cubicBezTo>
                  <a:cubicBezTo>
                    <a:pt x="0" y="0"/>
                    <a:pt x="0" y="0"/>
                    <a:pt x="0" y="0"/>
                  </a:cubicBezTo>
                  <a:lnTo>
                    <a:pt x="34"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6" name="Freeform 8"/>
            <p:cNvSpPr/>
            <p:nvPr/>
          </p:nvSpPr>
          <p:spPr bwMode="auto">
            <a:xfrm>
              <a:off x="3665752" y="22452781"/>
              <a:ext cx="490538" cy="176213"/>
            </a:xfrm>
            <a:custGeom>
              <a:avLst/>
              <a:gdLst>
                <a:gd name="T0" fmla="*/ 71 w 130"/>
                <a:gd name="T1" fmla="*/ 0 h 47"/>
                <a:gd name="T2" fmla="*/ 109 w 130"/>
                <a:gd name="T3" fmla="*/ 15 h 47"/>
                <a:gd name="T4" fmla="*/ 113 w 130"/>
                <a:gd name="T5" fmla="*/ 44 h 47"/>
                <a:gd name="T6" fmla="*/ 3 w 130"/>
                <a:gd name="T7" fmla="*/ 39 h 47"/>
                <a:gd name="T8" fmla="*/ 9 w 130"/>
                <a:gd name="T9" fmla="*/ 10 h 47"/>
                <a:gd name="T10" fmla="*/ 71 w 130"/>
                <a:gd name="T11" fmla="*/ 0 h 47"/>
              </a:gdLst>
              <a:ahLst/>
              <a:cxnLst>
                <a:cxn ang="0">
                  <a:pos x="T0" y="T1"/>
                </a:cxn>
                <a:cxn ang="0">
                  <a:pos x="T2" y="T3"/>
                </a:cxn>
                <a:cxn ang="0">
                  <a:pos x="T4" y="T5"/>
                </a:cxn>
                <a:cxn ang="0">
                  <a:pos x="T6" y="T7"/>
                </a:cxn>
                <a:cxn ang="0">
                  <a:pos x="T8" y="T9"/>
                </a:cxn>
                <a:cxn ang="0">
                  <a:pos x="T10" y="T11"/>
                </a:cxn>
              </a:cxnLst>
              <a:rect l="0" t="0" r="r" b="b"/>
              <a:pathLst>
                <a:path w="130" h="47">
                  <a:moveTo>
                    <a:pt x="71" y="0"/>
                  </a:moveTo>
                  <a:cubicBezTo>
                    <a:pt x="71" y="0"/>
                    <a:pt x="88" y="11"/>
                    <a:pt x="109" y="15"/>
                  </a:cubicBezTo>
                  <a:cubicBezTo>
                    <a:pt x="130" y="18"/>
                    <a:pt x="126" y="41"/>
                    <a:pt x="113" y="44"/>
                  </a:cubicBezTo>
                  <a:cubicBezTo>
                    <a:pt x="100" y="47"/>
                    <a:pt x="7" y="47"/>
                    <a:pt x="3" y="39"/>
                  </a:cubicBezTo>
                  <a:cubicBezTo>
                    <a:pt x="0" y="31"/>
                    <a:pt x="9" y="10"/>
                    <a:pt x="9" y="10"/>
                  </a:cubicBezTo>
                  <a:lnTo>
                    <a:pt x="71"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7" name="Freeform 9"/>
            <p:cNvSpPr/>
            <p:nvPr/>
          </p:nvSpPr>
          <p:spPr bwMode="auto">
            <a:xfrm>
              <a:off x="3072027" y="22452781"/>
              <a:ext cx="469900" cy="168275"/>
            </a:xfrm>
            <a:custGeom>
              <a:avLst/>
              <a:gdLst>
                <a:gd name="T0" fmla="*/ 57 w 125"/>
                <a:gd name="T1" fmla="*/ 0 h 45"/>
                <a:gd name="T2" fmla="*/ 20 w 125"/>
                <a:gd name="T3" fmla="*/ 14 h 45"/>
                <a:gd name="T4" fmla="*/ 17 w 125"/>
                <a:gd name="T5" fmla="*/ 42 h 45"/>
                <a:gd name="T6" fmla="*/ 122 w 125"/>
                <a:gd name="T7" fmla="*/ 37 h 45"/>
                <a:gd name="T8" fmla="*/ 117 w 125"/>
                <a:gd name="T9" fmla="*/ 10 h 45"/>
                <a:gd name="T10" fmla="*/ 57 w 125"/>
                <a:gd name="T11" fmla="*/ 0 h 45"/>
              </a:gdLst>
              <a:ahLst/>
              <a:cxnLst>
                <a:cxn ang="0">
                  <a:pos x="T0" y="T1"/>
                </a:cxn>
                <a:cxn ang="0">
                  <a:pos x="T2" y="T3"/>
                </a:cxn>
                <a:cxn ang="0">
                  <a:pos x="T4" y="T5"/>
                </a:cxn>
                <a:cxn ang="0">
                  <a:pos x="T6" y="T7"/>
                </a:cxn>
                <a:cxn ang="0">
                  <a:pos x="T8" y="T9"/>
                </a:cxn>
                <a:cxn ang="0">
                  <a:pos x="T10" y="T11"/>
                </a:cxn>
              </a:cxnLst>
              <a:rect l="0" t="0" r="r" b="b"/>
              <a:pathLst>
                <a:path w="125" h="45">
                  <a:moveTo>
                    <a:pt x="57" y="0"/>
                  </a:moveTo>
                  <a:cubicBezTo>
                    <a:pt x="57" y="0"/>
                    <a:pt x="41" y="11"/>
                    <a:pt x="20" y="14"/>
                  </a:cubicBezTo>
                  <a:cubicBezTo>
                    <a:pt x="0" y="17"/>
                    <a:pt x="5" y="39"/>
                    <a:pt x="17" y="42"/>
                  </a:cubicBezTo>
                  <a:cubicBezTo>
                    <a:pt x="30" y="45"/>
                    <a:pt x="118" y="45"/>
                    <a:pt x="122" y="37"/>
                  </a:cubicBezTo>
                  <a:cubicBezTo>
                    <a:pt x="125" y="29"/>
                    <a:pt x="117" y="10"/>
                    <a:pt x="117" y="10"/>
                  </a:cubicBezTo>
                  <a:lnTo>
                    <a:pt x="57"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8" name="Freeform 10"/>
            <p:cNvSpPr/>
            <p:nvPr/>
          </p:nvSpPr>
          <p:spPr bwMode="auto">
            <a:xfrm>
              <a:off x="3286340" y="21311369"/>
              <a:ext cx="658813" cy="1189038"/>
            </a:xfrm>
            <a:custGeom>
              <a:avLst/>
              <a:gdLst>
                <a:gd name="T0" fmla="*/ 26 w 415"/>
                <a:gd name="T1" fmla="*/ 5 h 749"/>
                <a:gd name="T2" fmla="*/ 0 w 415"/>
                <a:gd name="T3" fmla="*/ 719 h 749"/>
                <a:gd name="T4" fmla="*/ 145 w 415"/>
                <a:gd name="T5" fmla="*/ 749 h 749"/>
                <a:gd name="T6" fmla="*/ 178 w 415"/>
                <a:gd name="T7" fmla="*/ 156 h 749"/>
                <a:gd name="T8" fmla="*/ 204 w 415"/>
                <a:gd name="T9" fmla="*/ 156 h 749"/>
                <a:gd name="T10" fmla="*/ 256 w 415"/>
                <a:gd name="T11" fmla="*/ 749 h 749"/>
                <a:gd name="T12" fmla="*/ 415 w 415"/>
                <a:gd name="T13" fmla="*/ 723 h 749"/>
                <a:gd name="T14" fmla="*/ 367 w 415"/>
                <a:gd name="T15" fmla="*/ 0 h 749"/>
                <a:gd name="T16" fmla="*/ 26 w 415"/>
                <a:gd name="T17" fmla="*/ 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5" h="749">
                  <a:moveTo>
                    <a:pt x="26" y="5"/>
                  </a:moveTo>
                  <a:lnTo>
                    <a:pt x="0" y="719"/>
                  </a:lnTo>
                  <a:lnTo>
                    <a:pt x="145" y="749"/>
                  </a:lnTo>
                  <a:lnTo>
                    <a:pt x="178" y="156"/>
                  </a:lnTo>
                  <a:lnTo>
                    <a:pt x="204" y="156"/>
                  </a:lnTo>
                  <a:lnTo>
                    <a:pt x="256" y="749"/>
                  </a:lnTo>
                  <a:lnTo>
                    <a:pt x="415" y="723"/>
                  </a:lnTo>
                  <a:lnTo>
                    <a:pt x="367" y="0"/>
                  </a:lnTo>
                  <a:lnTo>
                    <a:pt x="26" y="5"/>
                  </a:ln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9" name="Freeform 11"/>
            <p:cNvSpPr/>
            <p:nvPr/>
          </p:nvSpPr>
          <p:spPr bwMode="auto">
            <a:xfrm>
              <a:off x="3505415" y="21536794"/>
              <a:ext cx="168275" cy="22225"/>
            </a:xfrm>
            <a:custGeom>
              <a:avLst/>
              <a:gdLst>
                <a:gd name="T0" fmla="*/ 27 w 45"/>
                <a:gd name="T1" fmla="*/ 6 h 6"/>
                <a:gd name="T2" fmla="*/ 23 w 45"/>
                <a:gd name="T3" fmla="*/ 6 h 6"/>
                <a:gd name="T4" fmla="*/ 19 w 45"/>
                <a:gd name="T5" fmla="*/ 6 h 6"/>
                <a:gd name="T6" fmla="*/ 1 w 45"/>
                <a:gd name="T7" fmla="*/ 4 h 6"/>
                <a:gd name="T8" fmla="*/ 0 w 45"/>
                <a:gd name="T9" fmla="*/ 1 h 6"/>
                <a:gd name="T10" fmla="*/ 3 w 45"/>
                <a:gd name="T11" fmla="*/ 0 h 6"/>
                <a:gd name="T12" fmla="*/ 19 w 45"/>
                <a:gd name="T13" fmla="*/ 2 h 6"/>
                <a:gd name="T14" fmla="*/ 23 w 45"/>
                <a:gd name="T15" fmla="*/ 2 h 6"/>
                <a:gd name="T16" fmla="*/ 41 w 45"/>
                <a:gd name="T17" fmla="*/ 0 h 6"/>
                <a:gd name="T18" fmla="*/ 44 w 45"/>
                <a:gd name="T19" fmla="*/ 1 h 6"/>
                <a:gd name="T20" fmla="*/ 43 w 45"/>
                <a:gd name="T21" fmla="*/ 4 h 6"/>
                <a:gd name="T22" fmla="*/ 27 w 45"/>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6">
                  <a:moveTo>
                    <a:pt x="27" y="6"/>
                  </a:moveTo>
                  <a:cubicBezTo>
                    <a:pt x="26" y="6"/>
                    <a:pt x="24" y="6"/>
                    <a:pt x="23" y="6"/>
                  </a:cubicBezTo>
                  <a:cubicBezTo>
                    <a:pt x="19" y="6"/>
                    <a:pt x="19" y="6"/>
                    <a:pt x="19" y="6"/>
                  </a:cubicBezTo>
                  <a:cubicBezTo>
                    <a:pt x="9" y="6"/>
                    <a:pt x="2" y="4"/>
                    <a:pt x="1" y="4"/>
                  </a:cubicBezTo>
                  <a:cubicBezTo>
                    <a:pt x="0" y="4"/>
                    <a:pt x="0" y="2"/>
                    <a:pt x="0" y="1"/>
                  </a:cubicBezTo>
                  <a:cubicBezTo>
                    <a:pt x="0" y="0"/>
                    <a:pt x="2" y="0"/>
                    <a:pt x="3" y="0"/>
                  </a:cubicBezTo>
                  <a:cubicBezTo>
                    <a:pt x="3" y="0"/>
                    <a:pt x="9" y="2"/>
                    <a:pt x="19" y="2"/>
                  </a:cubicBezTo>
                  <a:cubicBezTo>
                    <a:pt x="23" y="2"/>
                    <a:pt x="23" y="2"/>
                    <a:pt x="23" y="2"/>
                  </a:cubicBezTo>
                  <a:cubicBezTo>
                    <a:pt x="31" y="2"/>
                    <a:pt x="38" y="2"/>
                    <a:pt x="41" y="0"/>
                  </a:cubicBezTo>
                  <a:cubicBezTo>
                    <a:pt x="42" y="0"/>
                    <a:pt x="44" y="0"/>
                    <a:pt x="44" y="1"/>
                  </a:cubicBezTo>
                  <a:cubicBezTo>
                    <a:pt x="45" y="2"/>
                    <a:pt x="44" y="3"/>
                    <a:pt x="43" y="4"/>
                  </a:cubicBezTo>
                  <a:cubicBezTo>
                    <a:pt x="39" y="6"/>
                    <a:pt x="34" y="6"/>
                    <a:pt x="27" y="6"/>
                  </a:cubicBezTo>
                  <a:close/>
                </a:path>
              </a:pathLst>
            </a:custGeom>
            <a:solidFill>
              <a:srgbClr val="1E1E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0" name="Freeform 12"/>
            <p:cNvSpPr/>
            <p:nvPr/>
          </p:nvSpPr>
          <p:spPr bwMode="auto">
            <a:xfrm>
              <a:off x="3157752" y="20414431"/>
              <a:ext cx="831850" cy="927100"/>
            </a:xfrm>
            <a:custGeom>
              <a:avLst/>
              <a:gdLst>
                <a:gd name="T0" fmla="*/ 34 w 221"/>
                <a:gd name="T1" fmla="*/ 16 h 247"/>
                <a:gd name="T2" fmla="*/ 107 w 221"/>
                <a:gd name="T3" fmla="*/ 2 h 247"/>
                <a:gd name="T4" fmla="*/ 194 w 221"/>
                <a:gd name="T5" fmla="*/ 16 h 247"/>
                <a:gd name="T6" fmla="*/ 217 w 221"/>
                <a:gd name="T7" fmla="*/ 60 h 247"/>
                <a:gd name="T8" fmla="*/ 221 w 221"/>
                <a:gd name="T9" fmla="*/ 113 h 247"/>
                <a:gd name="T10" fmla="*/ 183 w 221"/>
                <a:gd name="T11" fmla="*/ 117 h 247"/>
                <a:gd name="T12" fmla="*/ 190 w 221"/>
                <a:gd name="T13" fmla="*/ 247 h 247"/>
                <a:gd name="T14" fmla="*/ 45 w 221"/>
                <a:gd name="T15" fmla="*/ 247 h 247"/>
                <a:gd name="T16" fmla="*/ 46 w 221"/>
                <a:gd name="T17" fmla="*/ 120 h 247"/>
                <a:gd name="T18" fmla="*/ 5 w 221"/>
                <a:gd name="T19" fmla="*/ 117 h 247"/>
                <a:gd name="T20" fmla="*/ 34 w 221"/>
                <a:gd name="T21" fmla="*/ 1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 h="247">
                  <a:moveTo>
                    <a:pt x="34" y="16"/>
                  </a:moveTo>
                  <a:cubicBezTo>
                    <a:pt x="34" y="16"/>
                    <a:pt x="81" y="4"/>
                    <a:pt x="107" y="2"/>
                  </a:cubicBezTo>
                  <a:cubicBezTo>
                    <a:pt x="133" y="0"/>
                    <a:pt x="194" y="16"/>
                    <a:pt x="194" y="16"/>
                  </a:cubicBezTo>
                  <a:cubicBezTo>
                    <a:pt x="194" y="16"/>
                    <a:pt x="213" y="20"/>
                    <a:pt x="217" y="60"/>
                  </a:cubicBezTo>
                  <a:cubicBezTo>
                    <a:pt x="221" y="113"/>
                    <a:pt x="221" y="113"/>
                    <a:pt x="221" y="113"/>
                  </a:cubicBezTo>
                  <a:cubicBezTo>
                    <a:pt x="221" y="113"/>
                    <a:pt x="202" y="118"/>
                    <a:pt x="183" y="117"/>
                  </a:cubicBezTo>
                  <a:cubicBezTo>
                    <a:pt x="190" y="247"/>
                    <a:pt x="190" y="247"/>
                    <a:pt x="190" y="247"/>
                  </a:cubicBezTo>
                  <a:cubicBezTo>
                    <a:pt x="45" y="247"/>
                    <a:pt x="45" y="247"/>
                    <a:pt x="45" y="247"/>
                  </a:cubicBezTo>
                  <a:cubicBezTo>
                    <a:pt x="46" y="120"/>
                    <a:pt x="46" y="120"/>
                    <a:pt x="46" y="120"/>
                  </a:cubicBezTo>
                  <a:cubicBezTo>
                    <a:pt x="5" y="117"/>
                    <a:pt x="5" y="117"/>
                    <a:pt x="5" y="117"/>
                  </a:cubicBezTo>
                  <a:cubicBezTo>
                    <a:pt x="5" y="117"/>
                    <a:pt x="0" y="24"/>
                    <a:pt x="34" y="16"/>
                  </a:cubicBezTo>
                  <a:close/>
                </a:path>
              </a:pathLst>
            </a:custGeom>
            <a:solidFill>
              <a:srgbClr val="6696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1" name="Freeform 13"/>
            <p:cNvSpPr/>
            <p:nvPr/>
          </p:nvSpPr>
          <p:spPr bwMode="auto">
            <a:xfrm>
              <a:off x="3456202" y="20422369"/>
              <a:ext cx="209550" cy="100013"/>
            </a:xfrm>
            <a:custGeom>
              <a:avLst/>
              <a:gdLst>
                <a:gd name="T0" fmla="*/ 26 w 56"/>
                <a:gd name="T1" fmla="*/ 27 h 27"/>
                <a:gd name="T2" fmla="*/ 53 w 56"/>
                <a:gd name="T3" fmla="*/ 18 h 27"/>
                <a:gd name="T4" fmla="*/ 56 w 56"/>
                <a:gd name="T5" fmla="*/ 2 h 27"/>
                <a:gd name="T6" fmla="*/ 28 w 56"/>
                <a:gd name="T7" fmla="*/ 0 h 27"/>
                <a:gd name="T8" fmla="*/ 0 w 56"/>
                <a:gd name="T9" fmla="*/ 4 h 27"/>
                <a:gd name="T10" fmla="*/ 26 w 56"/>
                <a:gd name="T11" fmla="*/ 27 h 27"/>
              </a:gdLst>
              <a:ahLst/>
              <a:cxnLst>
                <a:cxn ang="0">
                  <a:pos x="T0" y="T1"/>
                </a:cxn>
                <a:cxn ang="0">
                  <a:pos x="T2" y="T3"/>
                </a:cxn>
                <a:cxn ang="0">
                  <a:pos x="T4" y="T5"/>
                </a:cxn>
                <a:cxn ang="0">
                  <a:pos x="T6" y="T7"/>
                </a:cxn>
                <a:cxn ang="0">
                  <a:pos x="T8" y="T9"/>
                </a:cxn>
                <a:cxn ang="0">
                  <a:pos x="T10" y="T11"/>
                </a:cxn>
              </a:cxnLst>
              <a:rect l="0" t="0" r="r" b="b"/>
              <a:pathLst>
                <a:path w="56" h="27">
                  <a:moveTo>
                    <a:pt x="26" y="27"/>
                  </a:moveTo>
                  <a:cubicBezTo>
                    <a:pt x="35" y="26"/>
                    <a:pt x="48" y="27"/>
                    <a:pt x="53" y="18"/>
                  </a:cubicBezTo>
                  <a:cubicBezTo>
                    <a:pt x="56" y="13"/>
                    <a:pt x="56" y="8"/>
                    <a:pt x="56" y="2"/>
                  </a:cubicBezTo>
                  <a:cubicBezTo>
                    <a:pt x="45" y="1"/>
                    <a:pt x="35" y="0"/>
                    <a:pt x="28" y="0"/>
                  </a:cubicBezTo>
                  <a:cubicBezTo>
                    <a:pt x="20" y="1"/>
                    <a:pt x="10" y="2"/>
                    <a:pt x="0" y="4"/>
                  </a:cubicBezTo>
                  <a:cubicBezTo>
                    <a:pt x="3" y="17"/>
                    <a:pt x="12" y="27"/>
                    <a:pt x="26" y="27"/>
                  </a:cubicBez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2" name="Freeform 14"/>
            <p:cNvSpPr/>
            <p:nvPr/>
          </p:nvSpPr>
          <p:spPr bwMode="auto">
            <a:xfrm>
              <a:off x="3489540" y="20257269"/>
              <a:ext cx="139700" cy="231775"/>
            </a:xfrm>
            <a:custGeom>
              <a:avLst/>
              <a:gdLst>
                <a:gd name="T0" fmla="*/ 0 w 37"/>
                <a:gd name="T1" fmla="*/ 0 h 62"/>
                <a:gd name="T2" fmla="*/ 0 w 37"/>
                <a:gd name="T3" fmla="*/ 50 h 62"/>
                <a:gd name="T4" fmla="*/ 19 w 37"/>
                <a:gd name="T5" fmla="*/ 62 h 62"/>
                <a:gd name="T6" fmla="*/ 37 w 37"/>
                <a:gd name="T7" fmla="*/ 50 h 62"/>
                <a:gd name="T8" fmla="*/ 37 w 37"/>
                <a:gd name="T9" fmla="*/ 0 h 62"/>
                <a:gd name="T10" fmla="*/ 0 w 37"/>
                <a:gd name="T11" fmla="*/ 0 h 62"/>
              </a:gdLst>
              <a:ahLst/>
              <a:cxnLst>
                <a:cxn ang="0">
                  <a:pos x="T0" y="T1"/>
                </a:cxn>
                <a:cxn ang="0">
                  <a:pos x="T2" y="T3"/>
                </a:cxn>
                <a:cxn ang="0">
                  <a:pos x="T4" y="T5"/>
                </a:cxn>
                <a:cxn ang="0">
                  <a:pos x="T6" y="T7"/>
                </a:cxn>
                <a:cxn ang="0">
                  <a:pos x="T8" y="T9"/>
                </a:cxn>
                <a:cxn ang="0">
                  <a:pos x="T10" y="T11"/>
                </a:cxn>
              </a:cxnLst>
              <a:rect l="0" t="0" r="r" b="b"/>
              <a:pathLst>
                <a:path w="37" h="62">
                  <a:moveTo>
                    <a:pt x="0" y="0"/>
                  </a:moveTo>
                  <a:cubicBezTo>
                    <a:pt x="0" y="50"/>
                    <a:pt x="0" y="50"/>
                    <a:pt x="0" y="50"/>
                  </a:cubicBezTo>
                  <a:cubicBezTo>
                    <a:pt x="0" y="50"/>
                    <a:pt x="3" y="61"/>
                    <a:pt x="19" y="62"/>
                  </a:cubicBezTo>
                  <a:cubicBezTo>
                    <a:pt x="36" y="62"/>
                    <a:pt x="37" y="50"/>
                    <a:pt x="37" y="50"/>
                  </a:cubicBezTo>
                  <a:cubicBezTo>
                    <a:pt x="37" y="0"/>
                    <a:pt x="37" y="0"/>
                    <a:pt x="37" y="0"/>
                  </a:cubicBezTo>
                  <a:lnTo>
                    <a:pt x="0" y="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3" name="Freeform 15"/>
            <p:cNvSpPr/>
            <p:nvPr/>
          </p:nvSpPr>
          <p:spPr bwMode="auto">
            <a:xfrm>
              <a:off x="3489540" y="20257269"/>
              <a:ext cx="139700" cy="77788"/>
            </a:xfrm>
            <a:custGeom>
              <a:avLst/>
              <a:gdLst>
                <a:gd name="T0" fmla="*/ 24 w 37"/>
                <a:gd name="T1" fmla="*/ 21 h 21"/>
                <a:gd name="T2" fmla="*/ 37 w 37"/>
                <a:gd name="T3" fmla="*/ 19 h 21"/>
                <a:gd name="T4" fmla="*/ 37 w 37"/>
                <a:gd name="T5" fmla="*/ 0 h 21"/>
                <a:gd name="T6" fmla="*/ 0 w 37"/>
                <a:gd name="T7" fmla="*/ 0 h 21"/>
                <a:gd name="T8" fmla="*/ 0 w 37"/>
                <a:gd name="T9" fmla="*/ 19 h 21"/>
                <a:gd name="T10" fmla="*/ 24 w 37"/>
                <a:gd name="T11" fmla="*/ 21 h 21"/>
              </a:gdLst>
              <a:ahLst/>
              <a:cxnLst>
                <a:cxn ang="0">
                  <a:pos x="T0" y="T1"/>
                </a:cxn>
                <a:cxn ang="0">
                  <a:pos x="T2" y="T3"/>
                </a:cxn>
                <a:cxn ang="0">
                  <a:pos x="T4" y="T5"/>
                </a:cxn>
                <a:cxn ang="0">
                  <a:pos x="T6" y="T7"/>
                </a:cxn>
                <a:cxn ang="0">
                  <a:pos x="T8" y="T9"/>
                </a:cxn>
                <a:cxn ang="0">
                  <a:pos x="T10" y="T11"/>
                </a:cxn>
              </a:cxnLst>
              <a:rect l="0" t="0" r="r" b="b"/>
              <a:pathLst>
                <a:path w="37" h="21">
                  <a:moveTo>
                    <a:pt x="24" y="21"/>
                  </a:moveTo>
                  <a:cubicBezTo>
                    <a:pt x="28" y="20"/>
                    <a:pt x="32" y="20"/>
                    <a:pt x="37" y="19"/>
                  </a:cubicBezTo>
                  <a:cubicBezTo>
                    <a:pt x="37" y="0"/>
                    <a:pt x="37" y="0"/>
                    <a:pt x="37" y="0"/>
                  </a:cubicBezTo>
                  <a:cubicBezTo>
                    <a:pt x="0" y="0"/>
                    <a:pt x="0" y="0"/>
                    <a:pt x="0" y="0"/>
                  </a:cubicBezTo>
                  <a:cubicBezTo>
                    <a:pt x="0" y="19"/>
                    <a:pt x="0" y="19"/>
                    <a:pt x="0" y="19"/>
                  </a:cubicBezTo>
                  <a:cubicBezTo>
                    <a:pt x="8" y="19"/>
                    <a:pt x="16" y="21"/>
                    <a:pt x="24" y="21"/>
                  </a:cubicBez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4" name="Freeform 16"/>
            <p:cNvSpPr/>
            <p:nvPr/>
          </p:nvSpPr>
          <p:spPr bwMode="auto">
            <a:xfrm>
              <a:off x="3384765" y="20665256"/>
              <a:ext cx="398463" cy="379413"/>
            </a:xfrm>
            <a:custGeom>
              <a:avLst/>
              <a:gdLst>
                <a:gd name="T0" fmla="*/ 125 w 251"/>
                <a:gd name="T1" fmla="*/ 0 h 239"/>
                <a:gd name="T2" fmla="*/ 163 w 251"/>
                <a:gd name="T3" fmla="*/ 81 h 239"/>
                <a:gd name="T4" fmla="*/ 251 w 251"/>
                <a:gd name="T5" fmla="*/ 92 h 239"/>
                <a:gd name="T6" fmla="*/ 187 w 251"/>
                <a:gd name="T7" fmla="*/ 154 h 239"/>
                <a:gd name="T8" fmla="*/ 204 w 251"/>
                <a:gd name="T9" fmla="*/ 239 h 239"/>
                <a:gd name="T10" fmla="*/ 125 w 251"/>
                <a:gd name="T11" fmla="*/ 199 h 239"/>
                <a:gd name="T12" fmla="*/ 47 w 251"/>
                <a:gd name="T13" fmla="*/ 239 h 239"/>
                <a:gd name="T14" fmla="*/ 61 w 251"/>
                <a:gd name="T15" fmla="*/ 154 h 239"/>
                <a:gd name="T16" fmla="*/ 0 w 251"/>
                <a:gd name="T17" fmla="*/ 92 h 239"/>
                <a:gd name="T18" fmla="*/ 87 w 251"/>
                <a:gd name="T19" fmla="*/ 81 h 239"/>
                <a:gd name="T20" fmla="*/ 125 w 251"/>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1" h="239">
                  <a:moveTo>
                    <a:pt x="125" y="0"/>
                  </a:moveTo>
                  <a:lnTo>
                    <a:pt x="163" y="81"/>
                  </a:lnTo>
                  <a:lnTo>
                    <a:pt x="251" y="92"/>
                  </a:lnTo>
                  <a:lnTo>
                    <a:pt x="187" y="154"/>
                  </a:lnTo>
                  <a:lnTo>
                    <a:pt x="204" y="239"/>
                  </a:lnTo>
                  <a:lnTo>
                    <a:pt x="125" y="199"/>
                  </a:lnTo>
                  <a:lnTo>
                    <a:pt x="47" y="239"/>
                  </a:lnTo>
                  <a:lnTo>
                    <a:pt x="61" y="154"/>
                  </a:lnTo>
                  <a:lnTo>
                    <a:pt x="0" y="92"/>
                  </a:lnTo>
                  <a:lnTo>
                    <a:pt x="87" y="81"/>
                  </a:lnTo>
                  <a:lnTo>
                    <a:pt x="125" y="0"/>
                  </a:ln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5" name="Freeform 17"/>
            <p:cNvSpPr/>
            <p:nvPr/>
          </p:nvSpPr>
          <p:spPr bwMode="auto">
            <a:xfrm>
              <a:off x="3211727" y="19655606"/>
              <a:ext cx="673100" cy="671513"/>
            </a:xfrm>
            <a:custGeom>
              <a:avLst/>
              <a:gdLst>
                <a:gd name="T0" fmla="*/ 6 w 179"/>
                <a:gd name="T1" fmla="*/ 61 h 179"/>
                <a:gd name="T2" fmla="*/ 8 w 179"/>
                <a:gd name="T3" fmla="*/ 124 h 179"/>
                <a:gd name="T4" fmla="*/ 95 w 179"/>
                <a:gd name="T5" fmla="*/ 178 h 179"/>
                <a:gd name="T6" fmla="*/ 174 w 179"/>
                <a:gd name="T7" fmla="*/ 122 h 179"/>
                <a:gd name="T8" fmla="*/ 179 w 179"/>
                <a:gd name="T9" fmla="*/ 62 h 179"/>
                <a:gd name="T10" fmla="*/ 157 w 179"/>
                <a:gd name="T11" fmla="*/ 46 h 179"/>
                <a:gd name="T12" fmla="*/ 155 w 179"/>
                <a:gd name="T13" fmla="*/ 71 h 179"/>
                <a:gd name="T14" fmla="*/ 122 w 179"/>
                <a:gd name="T15" fmla="*/ 33 h 179"/>
                <a:gd name="T16" fmla="*/ 126 w 179"/>
                <a:gd name="T17" fmla="*/ 69 h 179"/>
                <a:gd name="T18" fmla="*/ 67 w 179"/>
                <a:gd name="T19" fmla="*/ 0 h 179"/>
                <a:gd name="T20" fmla="*/ 57 w 179"/>
                <a:gd name="T21" fmla="*/ 20 h 179"/>
                <a:gd name="T22" fmla="*/ 45 w 179"/>
                <a:gd name="T23" fmla="*/ 5 h 179"/>
                <a:gd name="T24" fmla="*/ 6 w 179"/>
                <a:gd name="T25"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79">
                  <a:moveTo>
                    <a:pt x="6" y="61"/>
                  </a:moveTo>
                  <a:cubicBezTo>
                    <a:pt x="6" y="61"/>
                    <a:pt x="0" y="102"/>
                    <a:pt x="8" y="124"/>
                  </a:cubicBezTo>
                  <a:cubicBezTo>
                    <a:pt x="17" y="147"/>
                    <a:pt x="36" y="179"/>
                    <a:pt x="95" y="178"/>
                  </a:cubicBezTo>
                  <a:cubicBezTo>
                    <a:pt x="153" y="176"/>
                    <a:pt x="169" y="145"/>
                    <a:pt x="174" y="122"/>
                  </a:cubicBezTo>
                  <a:cubicBezTo>
                    <a:pt x="179" y="98"/>
                    <a:pt x="179" y="62"/>
                    <a:pt x="179" y="62"/>
                  </a:cubicBezTo>
                  <a:cubicBezTo>
                    <a:pt x="157" y="46"/>
                    <a:pt x="157" y="46"/>
                    <a:pt x="157" y="46"/>
                  </a:cubicBezTo>
                  <a:cubicBezTo>
                    <a:pt x="157" y="46"/>
                    <a:pt x="160" y="65"/>
                    <a:pt x="155" y="71"/>
                  </a:cubicBezTo>
                  <a:cubicBezTo>
                    <a:pt x="155" y="71"/>
                    <a:pt x="138" y="37"/>
                    <a:pt x="122" y="33"/>
                  </a:cubicBezTo>
                  <a:cubicBezTo>
                    <a:pt x="122" y="33"/>
                    <a:pt x="129" y="62"/>
                    <a:pt x="126" y="69"/>
                  </a:cubicBezTo>
                  <a:cubicBezTo>
                    <a:pt x="67" y="0"/>
                    <a:pt x="67" y="0"/>
                    <a:pt x="67" y="0"/>
                  </a:cubicBezTo>
                  <a:cubicBezTo>
                    <a:pt x="57" y="20"/>
                    <a:pt x="57" y="20"/>
                    <a:pt x="57" y="20"/>
                  </a:cubicBezTo>
                  <a:cubicBezTo>
                    <a:pt x="45" y="5"/>
                    <a:pt x="45" y="5"/>
                    <a:pt x="45" y="5"/>
                  </a:cubicBezTo>
                  <a:cubicBezTo>
                    <a:pt x="45" y="5"/>
                    <a:pt x="21" y="60"/>
                    <a:pt x="6" y="61"/>
                  </a:cubicBez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6" name="Oval 18"/>
            <p:cNvSpPr>
              <a:spLocks noChangeArrowheads="1"/>
            </p:cNvSpPr>
            <p:nvPr/>
          </p:nvSpPr>
          <p:spPr bwMode="auto">
            <a:xfrm>
              <a:off x="3824502" y="19884206"/>
              <a:ext cx="112713"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7" name="Oval 19"/>
            <p:cNvSpPr>
              <a:spLocks noChangeArrowheads="1"/>
            </p:cNvSpPr>
            <p:nvPr/>
          </p:nvSpPr>
          <p:spPr bwMode="auto">
            <a:xfrm>
              <a:off x="3173627" y="19884206"/>
              <a:ext cx="109538"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8" name="Oval 20"/>
            <p:cNvSpPr>
              <a:spLocks noChangeArrowheads="1"/>
            </p:cNvSpPr>
            <p:nvPr/>
          </p:nvSpPr>
          <p:spPr bwMode="auto">
            <a:xfrm>
              <a:off x="3302215" y="19866744"/>
              <a:ext cx="101600" cy="104775"/>
            </a:xfrm>
            <a:prstGeom prst="ellipse">
              <a:avLst/>
            </a:pr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9" name="Freeform 21"/>
            <p:cNvSpPr/>
            <p:nvPr/>
          </p:nvSpPr>
          <p:spPr bwMode="auto">
            <a:xfrm>
              <a:off x="3492715" y="19944531"/>
              <a:ext cx="125413" cy="104775"/>
            </a:xfrm>
            <a:custGeom>
              <a:avLst/>
              <a:gdLst>
                <a:gd name="T0" fmla="*/ 17 w 79"/>
                <a:gd name="T1" fmla="*/ 0 h 66"/>
                <a:gd name="T2" fmla="*/ 62 w 79"/>
                <a:gd name="T3" fmla="*/ 0 h 66"/>
                <a:gd name="T4" fmla="*/ 79 w 79"/>
                <a:gd name="T5" fmla="*/ 66 h 66"/>
                <a:gd name="T6" fmla="*/ 0 w 79"/>
                <a:gd name="T7" fmla="*/ 66 h 66"/>
                <a:gd name="T8" fmla="*/ 17 w 79"/>
                <a:gd name="T9" fmla="*/ 0 h 66"/>
              </a:gdLst>
              <a:ahLst/>
              <a:cxnLst>
                <a:cxn ang="0">
                  <a:pos x="T0" y="T1"/>
                </a:cxn>
                <a:cxn ang="0">
                  <a:pos x="T2" y="T3"/>
                </a:cxn>
                <a:cxn ang="0">
                  <a:pos x="T4" y="T5"/>
                </a:cxn>
                <a:cxn ang="0">
                  <a:pos x="T6" y="T7"/>
                </a:cxn>
                <a:cxn ang="0">
                  <a:pos x="T8" y="T9"/>
                </a:cxn>
              </a:cxnLst>
              <a:rect l="0" t="0" r="r" b="b"/>
              <a:pathLst>
                <a:path w="79" h="66">
                  <a:moveTo>
                    <a:pt x="17" y="0"/>
                  </a:moveTo>
                  <a:lnTo>
                    <a:pt x="62" y="0"/>
                  </a:lnTo>
                  <a:lnTo>
                    <a:pt x="79" y="66"/>
                  </a:lnTo>
                  <a:lnTo>
                    <a:pt x="0" y="66"/>
                  </a:lnTo>
                  <a:lnTo>
                    <a:pt x="17" y="0"/>
                  </a:ln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0" name="Freeform 22"/>
            <p:cNvSpPr/>
            <p:nvPr/>
          </p:nvSpPr>
          <p:spPr bwMode="auto">
            <a:xfrm>
              <a:off x="3283165" y="19817531"/>
              <a:ext cx="107950" cy="38100"/>
            </a:xfrm>
            <a:custGeom>
              <a:avLst/>
              <a:gdLst>
                <a:gd name="T0" fmla="*/ 2 w 29"/>
                <a:gd name="T1" fmla="*/ 9 h 10"/>
                <a:gd name="T2" fmla="*/ 0 w 29"/>
                <a:gd name="T3" fmla="*/ 8 h 10"/>
                <a:gd name="T4" fmla="*/ 2 w 29"/>
                <a:gd name="T5" fmla="*/ 6 h 10"/>
                <a:gd name="T6" fmla="*/ 26 w 29"/>
                <a:gd name="T7" fmla="*/ 0 h 10"/>
                <a:gd name="T8" fmla="*/ 28 w 29"/>
                <a:gd name="T9" fmla="*/ 2 h 10"/>
                <a:gd name="T10" fmla="*/ 27 w 29"/>
                <a:gd name="T11" fmla="*/ 4 h 10"/>
                <a:gd name="T12" fmla="*/ 2 w 29"/>
                <a:gd name="T13" fmla="*/ 9 h 10"/>
                <a:gd name="T14" fmla="*/ 2 w 29"/>
                <a:gd name="T15" fmla="*/ 9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0">
                  <a:moveTo>
                    <a:pt x="2" y="9"/>
                  </a:moveTo>
                  <a:cubicBezTo>
                    <a:pt x="1" y="9"/>
                    <a:pt x="0" y="9"/>
                    <a:pt x="0" y="8"/>
                  </a:cubicBezTo>
                  <a:cubicBezTo>
                    <a:pt x="0" y="7"/>
                    <a:pt x="1" y="6"/>
                    <a:pt x="2" y="6"/>
                  </a:cubicBezTo>
                  <a:cubicBezTo>
                    <a:pt x="26" y="0"/>
                    <a:pt x="26" y="0"/>
                    <a:pt x="26" y="0"/>
                  </a:cubicBezTo>
                  <a:cubicBezTo>
                    <a:pt x="27" y="0"/>
                    <a:pt x="28" y="1"/>
                    <a:pt x="28" y="2"/>
                  </a:cubicBezTo>
                  <a:cubicBezTo>
                    <a:pt x="29" y="3"/>
                    <a:pt x="28" y="4"/>
                    <a:pt x="27" y="4"/>
                  </a:cubicBezTo>
                  <a:cubicBezTo>
                    <a:pt x="2" y="9"/>
                    <a:pt x="2" y="9"/>
                    <a:pt x="2" y="9"/>
                  </a:cubicBezTo>
                  <a:cubicBezTo>
                    <a:pt x="2" y="10"/>
                    <a:pt x="2" y="10"/>
                    <a:pt x="2" y="9"/>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1" name="Freeform 23"/>
            <p:cNvSpPr/>
            <p:nvPr/>
          </p:nvSpPr>
          <p:spPr bwMode="auto">
            <a:xfrm>
              <a:off x="3708615" y="19866744"/>
              <a:ext cx="101600" cy="104775"/>
            </a:xfrm>
            <a:custGeom>
              <a:avLst/>
              <a:gdLst>
                <a:gd name="T0" fmla="*/ 26 w 27"/>
                <a:gd name="T1" fmla="*/ 8 h 28"/>
                <a:gd name="T2" fmla="*/ 23 w 27"/>
                <a:gd name="T3" fmla="*/ 15 h 28"/>
                <a:gd name="T4" fmla="*/ 15 w 27"/>
                <a:gd name="T5" fmla="*/ 0 h 28"/>
                <a:gd name="T6" fmla="*/ 14 w 27"/>
                <a:gd name="T7" fmla="*/ 0 h 28"/>
                <a:gd name="T8" fmla="*/ 0 w 27"/>
                <a:gd name="T9" fmla="*/ 14 h 28"/>
                <a:gd name="T10" fmla="*/ 14 w 27"/>
                <a:gd name="T11" fmla="*/ 28 h 28"/>
                <a:gd name="T12" fmla="*/ 27 w 27"/>
                <a:gd name="T13" fmla="*/ 14 h 28"/>
                <a:gd name="T14" fmla="*/ 26 w 27"/>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8">
                  <a:moveTo>
                    <a:pt x="26" y="8"/>
                  </a:moveTo>
                  <a:cubicBezTo>
                    <a:pt x="25" y="11"/>
                    <a:pt x="25" y="13"/>
                    <a:pt x="23" y="15"/>
                  </a:cubicBezTo>
                  <a:cubicBezTo>
                    <a:pt x="23" y="15"/>
                    <a:pt x="20" y="8"/>
                    <a:pt x="15" y="0"/>
                  </a:cubicBezTo>
                  <a:cubicBezTo>
                    <a:pt x="14" y="0"/>
                    <a:pt x="14" y="0"/>
                    <a:pt x="14" y="0"/>
                  </a:cubicBezTo>
                  <a:cubicBezTo>
                    <a:pt x="6" y="0"/>
                    <a:pt x="0" y="6"/>
                    <a:pt x="0" y="14"/>
                  </a:cubicBezTo>
                  <a:cubicBezTo>
                    <a:pt x="0" y="22"/>
                    <a:pt x="6" y="28"/>
                    <a:pt x="14" y="28"/>
                  </a:cubicBezTo>
                  <a:cubicBezTo>
                    <a:pt x="21" y="28"/>
                    <a:pt x="27" y="22"/>
                    <a:pt x="27" y="14"/>
                  </a:cubicBezTo>
                  <a:cubicBezTo>
                    <a:pt x="27" y="12"/>
                    <a:pt x="27" y="9"/>
                    <a:pt x="26" y="8"/>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2" name="Freeform 24"/>
            <p:cNvSpPr/>
            <p:nvPr/>
          </p:nvSpPr>
          <p:spPr bwMode="auto">
            <a:xfrm>
              <a:off x="3414927" y="20169956"/>
              <a:ext cx="277813" cy="101600"/>
            </a:xfrm>
            <a:custGeom>
              <a:avLst/>
              <a:gdLst>
                <a:gd name="T0" fmla="*/ 37 w 74"/>
                <a:gd name="T1" fmla="*/ 17 h 27"/>
                <a:gd name="T2" fmla="*/ 1 w 74"/>
                <a:gd name="T3" fmla="*/ 4 h 27"/>
                <a:gd name="T4" fmla="*/ 1 w 74"/>
                <a:gd name="T5" fmla="*/ 1 h 27"/>
                <a:gd name="T6" fmla="*/ 3 w 74"/>
                <a:gd name="T7" fmla="*/ 1 h 27"/>
                <a:gd name="T8" fmla="*/ 70 w 74"/>
                <a:gd name="T9" fmla="*/ 1 h 27"/>
                <a:gd name="T10" fmla="*/ 73 w 74"/>
                <a:gd name="T11" fmla="*/ 1 h 27"/>
                <a:gd name="T12" fmla="*/ 73 w 74"/>
                <a:gd name="T13" fmla="*/ 4 h 27"/>
                <a:gd name="T14" fmla="*/ 37 w 74"/>
                <a:gd name="T15" fmla="*/ 1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7">
                  <a:moveTo>
                    <a:pt x="37" y="17"/>
                  </a:moveTo>
                  <a:cubicBezTo>
                    <a:pt x="16" y="17"/>
                    <a:pt x="1" y="4"/>
                    <a:pt x="1" y="4"/>
                  </a:cubicBezTo>
                  <a:cubicBezTo>
                    <a:pt x="0" y="3"/>
                    <a:pt x="0" y="2"/>
                    <a:pt x="1" y="1"/>
                  </a:cubicBezTo>
                  <a:cubicBezTo>
                    <a:pt x="1" y="0"/>
                    <a:pt x="2" y="0"/>
                    <a:pt x="3" y="1"/>
                  </a:cubicBezTo>
                  <a:cubicBezTo>
                    <a:pt x="5" y="2"/>
                    <a:pt x="36" y="27"/>
                    <a:pt x="70" y="1"/>
                  </a:cubicBezTo>
                  <a:cubicBezTo>
                    <a:pt x="71" y="0"/>
                    <a:pt x="73" y="0"/>
                    <a:pt x="73" y="1"/>
                  </a:cubicBezTo>
                  <a:cubicBezTo>
                    <a:pt x="74" y="2"/>
                    <a:pt x="74" y="4"/>
                    <a:pt x="73" y="4"/>
                  </a:cubicBezTo>
                  <a:cubicBezTo>
                    <a:pt x="60" y="14"/>
                    <a:pt x="48" y="17"/>
                    <a:pt x="37" y="17"/>
                  </a:cubicBezTo>
                  <a:close/>
                </a:path>
              </a:pathLst>
            </a:custGeom>
            <a:solidFill>
              <a:srgbClr val="6B282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grpSp>
      <p:grpSp>
        <p:nvGrpSpPr>
          <p:cNvPr id="51" name="组合 50">
            <a:extLst>
              <a:ext uri="{FF2B5EF4-FFF2-40B4-BE49-F238E27FC236}">
                <a16:creationId xmlns:a16="http://schemas.microsoft.com/office/drawing/2014/main" xmlns="" id="{9A866E83-6EFB-47E1-BCE9-A515251AF917}"/>
              </a:ext>
            </a:extLst>
          </p:cNvPr>
          <p:cNvGrpSpPr/>
          <p:nvPr/>
        </p:nvGrpSpPr>
        <p:grpSpPr>
          <a:xfrm>
            <a:off x="143922" y="223365"/>
            <a:ext cx="11887200" cy="307777"/>
            <a:chOff x="143922" y="775815"/>
            <a:chExt cx="11887200" cy="307777"/>
          </a:xfrm>
        </p:grpSpPr>
        <p:sp>
          <p:nvSpPr>
            <p:cNvPr id="56" name="MH_Entry_1">
              <a:extLst>
                <a:ext uri="{FF2B5EF4-FFF2-40B4-BE49-F238E27FC236}">
                  <a16:creationId xmlns:a16="http://schemas.microsoft.com/office/drawing/2014/main" xmlns="" id="{CAEBEC28-FA7B-46BB-AF04-CFBAC4364FA1}"/>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57" name="直接连接符 3">
              <a:extLst>
                <a:ext uri="{FF2B5EF4-FFF2-40B4-BE49-F238E27FC236}">
                  <a16:creationId xmlns:a16="http://schemas.microsoft.com/office/drawing/2014/main" xmlns="" id="{A826BBA4-0423-4EE9-9169-30692AAA537D}"/>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58" name="直接连接符 4">
              <a:extLst>
                <a:ext uri="{FF2B5EF4-FFF2-40B4-BE49-F238E27FC236}">
                  <a16:creationId xmlns:a16="http://schemas.microsoft.com/office/drawing/2014/main" xmlns="" id="{70EB91E3-831F-4865-8F89-2B86E5CF078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940844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3" name="Oval 42"/>
          <p:cNvSpPr/>
          <p:nvPr/>
        </p:nvSpPr>
        <p:spPr>
          <a:xfrm>
            <a:off x="4200382" y="1879805"/>
            <a:ext cx="3791237" cy="3791236"/>
          </a:xfrm>
          <a:prstGeom prst="ellipse">
            <a:avLst/>
          </a:prstGeom>
          <a:noFill/>
          <a:ln w="12700">
            <a:solidFill>
              <a:srgbClr val="17324D"/>
            </a:solidFill>
          </a:ln>
          <a:effectLst>
            <a:outerShdw blurRad="571500" dist="546100" dir="3120000" sx="92000" sy="92000" algn="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1" name="组合 100"/>
          <p:cNvGrpSpPr/>
          <p:nvPr/>
        </p:nvGrpSpPr>
        <p:grpSpPr>
          <a:xfrm>
            <a:off x="8311946" y="2298247"/>
            <a:ext cx="2885371" cy="823200"/>
            <a:chOff x="7523107" y="3331677"/>
            <a:chExt cx="2885371" cy="823200"/>
          </a:xfrm>
        </p:grpSpPr>
        <p:sp>
          <p:nvSpPr>
            <p:cNvPr id="102" name="矩形 101"/>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09" name="文本框 108"/>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1020946" y="2449565"/>
            <a:ext cx="2885371" cy="1103854"/>
            <a:chOff x="1380018" y="2095714"/>
            <a:chExt cx="2885371" cy="1103854"/>
          </a:xfrm>
        </p:grpSpPr>
        <p:sp>
          <p:nvSpPr>
            <p:cNvPr id="114" name="矩形 113"/>
            <p:cNvSpPr/>
            <p:nvPr/>
          </p:nvSpPr>
          <p:spPr>
            <a:xfrm>
              <a:off x="2023415" y="2095714"/>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5" name="文本框 114"/>
            <p:cNvSpPr txBox="1"/>
            <p:nvPr/>
          </p:nvSpPr>
          <p:spPr>
            <a:xfrm>
              <a:off x="1380018" y="2405504"/>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0" name="组合 109"/>
          <p:cNvGrpSpPr/>
          <p:nvPr/>
        </p:nvGrpSpPr>
        <p:grpSpPr>
          <a:xfrm>
            <a:off x="8311946" y="4251480"/>
            <a:ext cx="2885371" cy="823200"/>
            <a:chOff x="7523107" y="3331677"/>
            <a:chExt cx="2885371" cy="823200"/>
          </a:xfrm>
        </p:grpSpPr>
        <p:sp>
          <p:nvSpPr>
            <p:cNvPr id="111" name="矩形 110"/>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2" name="文本框 111"/>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6" name="组合 115"/>
          <p:cNvGrpSpPr/>
          <p:nvPr/>
        </p:nvGrpSpPr>
        <p:grpSpPr>
          <a:xfrm>
            <a:off x="994684" y="4251480"/>
            <a:ext cx="2885371" cy="823200"/>
            <a:chOff x="7523107" y="3331677"/>
            <a:chExt cx="2885371" cy="823200"/>
          </a:xfrm>
        </p:grpSpPr>
        <p:sp>
          <p:nvSpPr>
            <p:cNvPr id="117" name="矩形 116"/>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8" name="文本框 117"/>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21" name="直接连接符 20">
            <a:extLst>
              <a:ext uri="{FF2B5EF4-FFF2-40B4-BE49-F238E27FC236}">
                <a16:creationId xmlns:a16="http://schemas.microsoft.com/office/drawing/2014/main" xmlns="" id="{D3647C65-6307-4095-9318-AE75074A27A6}"/>
              </a:ext>
            </a:extLst>
          </p:cNvPr>
          <p:cNvCxnSpPr>
            <a:stCxn id="43" idx="2"/>
          </p:cNvCxnSpPr>
          <p:nvPr/>
        </p:nvCxnSpPr>
        <p:spPr>
          <a:xfrm flipH="1" flipV="1">
            <a:off x="590843" y="3742006"/>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xmlns="" id="{C8ADEDBB-300C-43D2-AB2A-B0E1F6EFC2C6}"/>
              </a:ext>
            </a:extLst>
          </p:cNvPr>
          <p:cNvCxnSpPr/>
          <p:nvPr/>
        </p:nvCxnSpPr>
        <p:spPr>
          <a:xfrm flipH="1" flipV="1">
            <a:off x="7991619" y="3742005"/>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graphicFrame>
        <p:nvGraphicFramePr>
          <p:cNvPr id="5" name="图表 4">
            <a:extLst>
              <a:ext uri="{FF2B5EF4-FFF2-40B4-BE49-F238E27FC236}">
                <a16:creationId xmlns:a16="http://schemas.microsoft.com/office/drawing/2014/main" xmlns="" id="{005C2D8A-9B1F-4772-85B9-4FD64A4CD0F9}"/>
              </a:ext>
            </a:extLst>
          </p:cNvPr>
          <p:cNvGraphicFramePr/>
          <p:nvPr>
            <p:extLst/>
          </p:nvPr>
        </p:nvGraphicFramePr>
        <p:xfrm>
          <a:off x="4330443" y="2299955"/>
          <a:ext cx="3544366" cy="2362911"/>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组合 24">
            <a:extLst>
              <a:ext uri="{FF2B5EF4-FFF2-40B4-BE49-F238E27FC236}">
                <a16:creationId xmlns:a16="http://schemas.microsoft.com/office/drawing/2014/main" xmlns="" id="{33570393-AA16-46BA-913B-51FC040369B3}"/>
              </a:ext>
            </a:extLst>
          </p:cNvPr>
          <p:cNvGrpSpPr/>
          <p:nvPr/>
        </p:nvGrpSpPr>
        <p:grpSpPr>
          <a:xfrm>
            <a:off x="143922" y="223365"/>
            <a:ext cx="11887200" cy="307777"/>
            <a:chOff x="143922" y="775815"/>
            <a:chExt cx="11887200" cy="307777"/>
          </a:xfrm>
        </p:grpSpPr>
        <p:sp>
          <p:nvSpPr>
            <p:cNvPr id="26" name="MH_Entry_1">
              <a:extLst>
                <a:ext uri="{FF2B5EF4-FFF2-40B4-BE49-F238E27FC236}">
                  <a16:creationId xmlns:a16="http://schemas.microsoft.com/office/drawing/2014/main" xmlns="" id="{44F2C27F-8665-4D0B-BB90-F0E7C3F9835E}"/>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7" name="直接连接符 3">
              <a:extLst>
                <a:ext uri="{FF2B5EF4-FFF2-40B4-BE49-F238E27FC236}">
                  <a16:creationId xmlns:a16="http://schemas.microsoft.com/office/drawing/2014/main" xmlns="" id="{BDED962D-D94A-4979-8C8C-4406A780FC8A}"/>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4">
              <a:extLst>
                <a:ext uri="{FF2B5EF4-FFF2-40B4-BE49-F238E27FC236}">
                  <a16:creationId xmlns:a16="http://schemas.microsoft.com/office/drawing/2014/main" xmlns="" id="{9BB33E14-4343-4AF8-BF30-6619C1A6E1C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004524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1333">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14:bounceEnd="41333">
                                          <p:cBhvr additive="base">
                                            <p:cTn id="7" dur="750" fill="hold"/>
                                            <p:tgtEl>
                                              <p:spTgt spid="53"/>
                                            </p:tgtEl>
                                            <p:attrNameLst>
                                              <p:attrName>ppt_x</p:attrName>
                                            </p:attrNameLst>
                                          </p:cBhvr>
                                          <p:tavLst>
                                            <p:tav tm="0">
                                              <p:val>
                                                <p:strVal val="0-#ppt_w/2"/>
                                              </p:val>
                                            </p:tav>
                                            <p:tav tm="100000">
                                              <p:val>
                                                <p:strVal val="#ppt_x"/>
                                              </p:val>
                                            </p:tav>
                                          </p:tavLst>
                                        </p:anim>
                                        <p:anim calcmode="lin" valueType="num" p14:bounceEnd="41333">
                                          <p:cBhvr additive="base">
                                            <p:cTn id="8" dur="75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41333">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14:bounceEnd="41333">
                                          <p:cBhvr additive="base">
                                            <p:cTn id="11" dur="750" fill="hold"/>
                                            <p:tgtEl>
                                              <p:spTgt spid="116"/>
                                            </p:tgtEl>
                                            <p:attrNameLst>
                                              <p:attrName>ppt_x</p:attrName>
                                            </p:attrNameLst>
                                          </p:cBhvr>
                                          <p:tavLst>
                                            <p:tav tm="0">
                                              <p:val>
                                                <p:strVal val="0-#ppt_w/2"/>
                                              </p:val>
                                            </p:tav>
                                            <p:tav tm="100000">
                                              <p:val>
                                                <p:strVal val="#ppt_x"/>
                                              </p:val>
                                            </p:tav>
                                          </p:tavLst>
                                        </p:anim>
                                        <p:anim calcmode="lin" valueType="num" p14:bounceEnd="41333">
                                          <p:cBhvr additive="base">
                                            <p:cTn id="12" dur="75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1333">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14:bounceEnd="41333">
                                          <p:cBhvr additive="base">
                                            <p:cTn id="15" dur="750" fill="hold"/>
                                            <p:tgtEl>
                                              <p:spTgt spid="101"/>
                                            </p:tgtEl>
                                            <p:attrNameLst>
                                              <p:attrName>ppt_x</p:attrName>
                                            </p:attrNameLst>
                                          </p:cBhvr>
                                          <p:tavLst>
                                            <p:tav tm="0">
                                              <p:val>
                                                <p:strVal val="1+#ppt_w/2"/>
                                              </p:val>
                                            </p:tav>
                                            <p:tav tm="100000">
                                              <p:val>
                                                <p:strVal val="#ppt_x"/>
                                              </p:val>
                                            </p:tav>
                                          </p:tavLst>
                                        </p:anim>
                                        <p:anim calcmode="lin" valueType="num" p14:bounceEnd="41333">
                                          <p:cBhvr additive="base">
                                            <p:cTn id="16" dur="750" fill="hold"/>
                                            <p:tgtEl>
                                              <p:spTgt spid="10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1333">
                                      <p:stCondLst>
                                        <p:cond delay="0"/>
                                      </p:stCondLst>
                                      <p:childTnLst>
                                        <p:set>
                                          <p:cBhvr>
                                            <p:cTn id="18" dur="1" fill="hold">
                                              <p:stCondLst>
                                                <p:cond delay="0"/>
                                              </p:stCondLst>
                                            </p:cTn>
                                            <p:tgtEl>
                                              <p:spTgt spid="110"/>
                                            </p:tgtEl>
                                            <p:attrNameLst>
                                              <p:attrName>style.visibility</p:attrName>
                                            </p:attrNameLst>
                                          </p:cBhvr>
                                          <p:to>
                                            <p:strVal val="visible"/>
                                          </p:to>
                                        </p:set>
                                        <p:anim calcmode="lin" valueType="num" p14:bounceEnd="41333">
                                          <p:cBhvr additive="base">
                                            <p:cTn id="19" dur="750" fill="hold"/>
                                            <p:tgtEl>
                                              <p:spTgt spid="110"/>
                                            </p:tgtEl>
                                            <p:attrNameLst>
                                              <p:attrName>ppt_x</p:attrName>
                                            </p:attrNameLst>
                                          </p:cBhvr>
                                          <p:tavLst>
                                            <p:tav tm="0">
                                              <p:val>
                                                <p:strVal val="1+#ppt_w/2"/>
                                              </p:val>
                                            </p:tav>
                                            <p:tav tm="100000">
                                              <p:val>
                                                <p:strVal val="#ppt_x"/>
                                              </p:val>
                                            </p:tav>
                                          </p:tavLst>
                                        </p:anim>
                                        <p:anim calcmode="lin" valueType="num" p14:bounceEnd="41333">
                                          <p:cBhvr additive="base">
                                            <p:cTn id="20" dur="75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up)">
                                          <p:cBhvr>
                                            <p:cTn id="7" dur="500"/>
                                            <p:tgtEl>
                                              <p:spTgt spid="5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750" fill="hold"/>
                                            <p:tgtEl>
                                              <p:spTgt spid="53"/>
                                            </p:tgtEl>
                                            <p:attrNameLst>
                                              <p:attrName>ppt_x</p:attrName>
                                            </p:attrNameLst>
                                          </p:cBhvr>
                                          <p:tavLst>
                                            <p:tav tm="0">
                                              <p:val>
                                                <p:strVal val="0-#ppt_w/2"/>
                                              </p:val>
                                            </p:tav>
                                            <p:tav tm="100000">
                                              <p:val>
                                                <p:strVal val="#ppt_x"/>
                                              </p:val>
                                            </p:tav>
                                          </p:tavLst>
                                        </p:anim>
                                        <p:anim calcmode="lin" valueType="num">
                                          <p:cBhvr additive="base">
                                            <p:cTn id="12" dur="750" fill="hold"/>
                                            <p:tgtEl>
                                              <p:spTgt spid="5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750" fill="hold"/>
                                            <p:tgtEl>
                                              <p:spTgt spid="116"/>
                                            </p:tgtEl>
                                            <p:attrNameLst>
                                              <p:attrName>ppt_x</p:attrName>
                                            </p:attrNameLst>
                                          </p:cBhvr>
                                          <p:tavLst>
                                            <p:tav tm="0">
                                              <p:val>
                                                <p:strVal val="0-#ppt_w/2"/>
                                              </p:val>
                                            </p:tav>
                                            <p:tav tm="100000">
                                              <p:val>
                                                <p:strVal val="#ppt_x"/>
                                              </p:val>
                                            </p:tav>
                                          </p:tavLst>
                                        </p:anim>
                                        <p:anim calcmode="lin" valueType="num">
                                          <p:cBhvr additive="base">
                                            <p:cTn id="16" dur="75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additive="base">
                                            <p:cTn id="19" dur="750" fill="hold"/>
                                            <p:tgtEl>
                                              <p:spTgt spid="101"/>
                                            </p:tgtEl>
                                            <p:attrNameLst>
                                              <p:attrName>ppt_x</p:attrName>
                                            </p:attrNameLst>
                                          </p:cBhvr>
                                          <p:tavLst>
                                            <p:tav tm="0">
                                              <p:val>
                                                <p:strVal val="1+#ppt_w/2"/>
                                              </p:val>
                                            </p:tav>
                                            <p:tav tm="100000">
                                              <p:val>
                                                <p:strVal val="#ppt_x"/>
                                              </p:val>
                                            </p:tav>
                                          </p:tavLst>
                                        </p:anim>
                                        <p:anim calcmode="lin" valueType="num">
                                          <p:cBhvr additive="base">
                                            <p:cTn id="20" dur="750" fill="hold"/>
                                            <p:tgtEl>
                                              <p:spTgt spid="10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0"/>
                                            </p:tgtEl>
                                            <p:attrNameLst>
                                              <p:attrName>style.visibility</p:attrName>
                                            </p:attrNameLst>
                                          </p:cBhvr>
                                          <p:to>
                                            <p:strVal val="visible"/>
                                          </p:to>
                                        </p:set>
                                        <p:anim calcmode="lin" valueType="num">
                                          <p:cBhvr additive="base">
                                            <p:cTn id="23" dur="750" fill="hold"/>
                                            <p:tgtEl>
                                              <p:spTgt spid="110"/>
                                            </p:tgtEl>
                                            <p:attrNameLst>
                                              <p:attrName>ppt_x</p:attrName>
                                            </p:attrNameLst>
                                          </p:cBhvr>
                                          <p:tavLst>
                                            <p:tav tm="0">
                                              <p:val>
                                                <p:strVal val="1+#ppt_w/2"/>
                                              </p:val>
                                            </p:tav>
                                            <p:tav tm="100000">
                                              <p:val>
                                                <p:strVal val="#ppt_x"/>
                                              </p:val>
                                            </p:tav>
                                          </p:tavLst>
                                        </p:anim>
                                        <p:anim calcmode="lin" valueType="num">
                                          <p:cBhvr additive="base">
                                            <p:cTn id="24" dur="750" fill="hold"/>
                                            <p:tgtEl>
                                              <p:spTgt spid="110"/>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10" presetClass="entr" presetSubtype="0"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fade">
                                          <p:cBhvr>
                                            <p:cTn id="28" dur="500"/>
                                            <p:tgtEl>
                                              <p:spTgt spid="61"/>
                                            </p:tgtEl>
                                          </p:cBhvr>
                                        </p:animEffect>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2250"/>
                                </p:stCondLst>
                                <p:childTnLst>
                                  <p:par>
                                    <p:cTn id="34" presetID="10" presetClass="entr" presetSubtype="0" fill="hold" nodeType="after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par>
                                    <p:cTn id="37" presetID="10" presetClass="entr" presetSubtype="0" fill="hold" nodeType="with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500"/>
                                            <p:tgtEl>
                                              <p:spTgt spid="65"/>
                                            </p:tgtEl>
                                          </p:cBhvr>
                                        </p:animEffect>
                                      </p:childTnLst>
                                    </p:cTn>
                                  </p:par>
                                  <p:par>
                                    <p:cTn id="40" presetID="10" presetClass="entr" presetSubtype="0" fill="hold" nodeType="with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fade">
                                          <p:cBhvr>
                                            <p:cTn id="4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2"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four</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946888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B339863B-A24F-4797-9C5E-AFE0D38C706E}"/>
              </a:ext>
            </a:extLst>
          </p:cNvPr>
          <p:cNvSpPr/>
          <p:nvPr/>
        </p:nvSpPr>
        <p:spPr>
          <a:xfrm>
            <a:off x="879375" y="1535482"/>
            <a:ext cx="10185555" cy="39653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文本框 76"/>
          <p:cNvSpPr txBox="1"/>
          <p:nvPr/>
        </p:nvSpPr>
        <p:spPr>
          <a:xfrm>
            <a:off x="7718963" y="4893215"/>
            <a:ext cx="3122140"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88" name="文本框 87">
            <a:extLst>
              <a:ext uri="{FF2B5EF4-FFF2-40B4-BE49-F238E27FC236}">
                <a16:creationId xmlns:a16="http://schemas.microsoft.com/office/drawing/2014/main" xmlns="" id="{576FDE95-E02B-4CFE-BB99-BF3FA66B74CB}"/>
              </a:ext>
            </a:extLst>
          </p:cNvPr>
          <p:cNvSpPr txBox="1"/>
          <p:nvPr/>
        </p:nvSpPr>
        <p:spPr>
          <a:xfrm>
            <a:off x="2125727" y="5944236"/>
            <a:ext cx="9206457" cy="25231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5" name="矩形 4">
            <a:extLst>
              <a:ext uri="{FF2B5EF4-FFF2-40B4-BE49-F238E27FC236}">
                <a16:creationId xmlns:a16="http://schemas.microsoft.com/office/drawing/2014/main" xmlns="" id="{6E5E1D6D-3465-4C0F-B79A-2DB617C33FC2}"/>
              </a:ext>
            </a:extLst>
          </p:cNvPr>
          <p:cNvSpPr/>
          <p:nvPr/>
        </p:nvSpPr>
        <p:spPr>
          <a:xfrm>
            <a:off x="2751035" y="1401988"/>
            <a:ext cx="2568835" cy="4218094"/>
          </a:xfrm>
          <a:prstGeom prst="rect">
            <a:avLst/>
          </a:prstGeom>
          <a:solidFill>
            <a:srgbClr val="17324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2929026" y="3518147"/>
            <a:ext cx="2212851" cy="105734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1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18" name="矩形 17">
            <a:extLst>
              <a:ext uri="{FF2B5EF4-FFF2-40B4-BE49-F238E27FC236}">
                <a16:creationId xmlns:a16="http://schemas.microsoft.com/office/drawing/2014/main" xmlns="" id="{CA11BE76-144B-4B10-B755-3F42874FC63A}"/>
              </a:ext>
            </a:extLst>
          </p:cNvPr>
          <p:cNvSpPr/>
          <p:nvPr/>
        </p:nvSpPr>
        <p:spPr>
          <a:xfrm>
            <a:off x="2540689" y="2497545"/>
            <a:ext cx="2241974"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bg1"/>
                </a:solidFill>
                <a:latin typeface="等线" panose="02010600030101010101" pitchFamily="2" charset="-122"/>
                <a:ea typeface="等线" panose="02010600030101010101" pitchFamily="2" charset="-122"/>
              </a:rPr>
              <a:t>标题文字添加</a:t>
            </a:r>
          </a:p>
        </p:txBody>
      </p:sp>
      <p:grpSp>
        <p:nvGrpSpPr>
          <p:cNvPr id="14" name="组合 13">
            <a:extLst>
              <a:ext uri="{FF2B5EF4-FFF2-40B4-BE49-F238E27FC236}">
                <a16:creationId xmlns:a16="http://schemas.microsoft.com/office/drawing/2014/main" xmlns="" id="{ADE16B13-3064-46E9-BC71-72028A575856}"/>
              </a:ext>
            </a:extLst>
          </p:cNvPr>
          <p:cNvGrpSpPr/>
          <p:nvPr/>
        </p:nvGrpSpPr>
        <p:grpSpPr>
          <a:xfrm>
            <a:off x="143922" y="223365"/>
            <a:ext cx="11887200" cy="307777"/>
            <a:chOff x="143922" y="775815"/>
            <a:chExt cx="11887200" cy="307777"/>
          </a:xfrm>
        </p:grpSpPr>
        <p:sp>
          <p:nvSpPr>
            <p:cNvPr id="15" name="MH_Entry_1">
              <a:extLst>
                <a:ext uri="{FF2B5EF4-FFF2-40B4-BE49-F238E27FC236}">
                  <a16:creationId xmlns:a16="http://schemas.microsoft.com/office/drawing/2014/main" xmlns="" id="{B9A186FA-32E8-46EE-9CEC-A947DF3546F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6" name="直接连接符 3">
              <a:extLst>
                <a:ext uri="{FF2B5EF4-FFF2-40B4-BE49-F238E27FC236}">
                  <a16:creationId xmlns:a16="http://schemas.microsoft.com/office/drawing/2014/main" xmlns="" id="{49246A05-7C72-4F04-9BEE-70C4A8A4FA7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7" name="直接连接符 4">
              <a:extLst>
                <a:ext uri="{FF2B5EF4-FFF2-40B4-BE49-F238E27FC236}">
                  <a16:creationId xmlns:a16="http://schemas.microsoft.com/office/drawing/2014/main" xmlns="" id="{36AF8911-0D76-414F-9F65-D9DFEE83CD0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2212473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left)">
                                      <p:cBhvr>
                                        <p:cTn id="11" dur="500"/>
                                        <p:tgtEl>
                                          <p:spTgt spid="7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wipe(left)">
                                      <p:cBhvr>
                                        <p:cTn id="14" dur="500"/>
                                        <p:tgtEl>
                                          <p:spTgt spid="7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wipe(left)">
                                      <p:cBhvr>
                                        <p:cTn id="1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88" grpId="0"/>
      <p:bldP spid="5" grpId="0" animBg="1"/>
      <p:bldP spid="7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圆角矩形 8"/>
          <p:cNvSpPr/>
          <p:nvPr/>
        </p:nvSpPr>
        <p:spPr>
          <a:xfrm>
            <a:off x="969660"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8" name="圆角矩形 27"/>
          <p:cNvSpPr/>
          <p:nvPr/>
        </p:nvSpPr>
        <p:spPr>
          <a:xfrm>
            <a:off x="4752101" y="2419539"/>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9" name="圆角矩形 28"/>
          <p:cNvSpPr/>
          <p:nvPr/>
        </p:nvSpPr>
        <p:spPr>
          <a:xfrm>
            <a:off x="8534544"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30" name="圆角矩形 29"/>
          <p:cNvSpPr/>
          <p:nvPr/>
        </p:nvSpPr>
        <p:spPr>
          <a:xfrm>
            <a:off x="884807"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1" name="圆角矩形 30"/>
          <p:cNvSpPr/>
          <p:nvPr/>
        </p:nvSpPr>
        <p:spPr>
          <a:xfrm>
            <a:off x="4667250"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2" name="圆角矩形 31"/>
          <p:cNvSpPr/>
          <p:nvPr/>
        </p:nvSpPr>
        <p:spPr>
          <a:xfrm>
            <a:off x="8449692"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3" name="矩形 32"/>
          <p:cNvSpPr/>
          <p:nvPr/>
        </p:nvSpPr>
        <p:spPr>
          <a:xfrm>
            <a:off x="639505"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4" name="矩形 33"/>
          <p:cNvSpPr/>
          <p:nvPr/>
        </p:nvSpPr>
        <p:spPr>
          <a:xfrm>
            <a:off x="4421947"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5" name="矩形 34"/>
          <p:cNvSpPr/>
          <p:nvPr/>
        </p:nvSpPr>
        <p:spPr>
          <a:xfrm>
            <a:off x="8204390" y="3447566"/>
            <a:ext cx="3472089" cy="147732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11" name="右箭头 10"/>
          <p:cNvSpPr/>
          <p:nvPr/>
        </p:nvSpPr>
        <p:spPr>
          <a:xfrm>
            <a:off x="4003881"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6" name="右箭头 35"/>
          <p:cNvSpPr/>
          <p:nvPr/>
        </p:nvSpPr>
        <p:spPr>
          <a:xfrm>
            <a:off x="7786324"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grpSp>
        <p:nvGrpSpPr>
          <p:cNvPr id="16" name="组合 15">
            <a:extLst>
              <a:ext uri="{FF2B5EF4-FFF2-40B4-BE49-F238E27FC236}">
                <a16:creationId xmlns:a16="http://schemas.microsoft.com/office/drawing/2014/main" xmlns="" id="{E91B9790-859E-4551-9767-82C8E39A1D3F}"/>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a16="http://schemas.microsoft.com/office/drawing/2014/main" xmlns="" id="{3EA6CCAA-D534-4427-9CD2-99406F1DD94C}"/>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8" name="直接连接符 3">
              <a:extLst>
                <a:ext uri="{FF2B5EF4-FFF2-40B4-BE49-F238E27FC236}">
                  <a16:creationId xmlns:a16="http://schemas.microsoft.com/office/drawing/2014/main" xmlns="" id="{616A7946-B564-41CA-89F3-BFBBB2840685}"/>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9" name="直接连接符 4">
              <a:extLst>
                <a:ext uri="{FF2B5EF4-FFF2-40B4-BE49-F238E27FC236}">
                  <a16:creationId xmlns:a16="http://schemas.microsoft.com/office/drawing/2014/main" xmlns="" id="{B8ED999C-ED27-4131-B5DD-1B4CEE357823}"/>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9853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3" name="组合 22"/>
          <p:cNvGrpSpPr/>
          <p:nvPr/>
        </p:nvGrpSpPr>
        <p:grpSpPr>
          <a:xfrm>
            <a:off x="6832587" y="1836742"/>
            <a:ext cx="4227298" cy="682841"/>
            <a:chOff x="7523107" y="3331677"/>
            <a:chExt cx="4227298" cy="682841"/>
          </a:xfrm>
        </p:grpSpPr>
        <p:sp>
          <p:nvSpPr>
            <p:cNvPr id="24" name="矩形 23"/>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6" name="组合 25"/>
          <p:cNvGrpSpPr/>
          <p:nvPr/>
        </p:nvGrpSpPr>
        <p:grpSpPr>
          <a:xfrm>
            <a:off x="6832587" y="2802092"/>
            <a:ext cx="4227298" cy="682841"/>
            <a:chOff x="7523107" y="3331677"/>
            <a:chExt cx="4227298" cy="682841"/>
          </a:xfrm>
        </p:grpSpPr>
        <p:sp>
          <p:nvSpPr>
            <p:cNvPr id="27" name="矩形 26"/>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9" name="组合 28"/>
          <p:cNvGrpSpPr/>
          <p:nvPr/>
        </p:nvGrpSpPr>
        <p:grpSpPr>
          <a:xfrm>
            <a:off x="6832587" y="3767442"/>
            <a:ext cx="4227298" cy="682841"/>
            <a:chOff x="7523107" y="3331677"/>
            <a:chExt cx="4227298" cy="682841"/>
          </a:xfrm>
        </p:grpSpPr>
        <p:sp>
          <p:nvSpPr>
            <p:cNvPr id="30" name="矩形 29"/>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2" name="组合 31"/>
          <p:cNvGrpSpPr/>
          <p:nvPr/>
        </p:nvGrpSpPr>
        <p:grpSpPr>
          <a:xfrm>
            <a:off x="6832587" y="4732792"/>
            <a:ext cx="4227298" cy="682841"/>
            <a:chOff x="7523107" y="3331677"/>
            <a:chExt cx="4227298" cy="682841"/>
          </a:xfrm>
        </p:grpSpPr>
        <p:sp>
          <p:nvSpPr>
            <p:cNvPr id="33" name="矩形 3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4" name="文本框 33"/>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a16="http://schemas.microsoft.com/office/drawing/2014/main" xmlns="" id="{0A117405-E36E-4FFC-BCED-D36D648B45AD}"/>
              </a:ext>
            </a:extLst>
          </p:cNvPr>
          <p:cNvGraphicFramePr/>
          <p:nvPr>
            <p:extLst/>
          </p:nvPr>
        </p:nvGraphicFramePr>
        <p:xfrm>
          <a:off x="1008925" y="1880216"/>
          <a:ext cx="5249500" cy="3499667"/>
        </p:xfrm>
        <a:graphic>
          <a:graphicData uri="http://schemas.openxmlformats.org/drawingml/2006/chart">
            <c:chart xmlns:c="http://schemas.openxmlformats.org/drawingml/2006/chart" xmlns:r="http://schemas.openxmlformats.org/officeDocument/2006/relationships" r:id="rId4"/>
          </a:graphicData>
        </a:graphic>
      </p:graphicFrame>
      <p:sp>
        <p:nvSpPr>
          <p:cNvPr id="2" name="矩形 1">
            <a:extLst>
              <a:ext uri="{FF2B5EF4-FFF2-40B4-BE49-F238E27FC236}">
                <a16:creationId xmlns:a16="http://schemas.microsoft.com/office/drawing/2014/main" xmlns="" id="{69D86ADA-592D-4BA5-B0F7-CDD82909CF2F}"/>
              </a:ext>
            </a:extLst>
          </p:cNvPr>
          <p:cNvSpPr/>
          <p:nvPr/>
        </p:nvSpPr>
        <p:spPr>
          <a:xfrm>
            <a:off x="6571921" y="1482850"/>
            <a:ext cx="45719" cy="4128629"/>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a:extLst>
              <a:ext uri="{FF2B5EF4-FFF2-40B4-BE49-F238E27FC236}">
                <a16:creationId xmlns:a16="http://schemas.microsoft.com/office/drawing/2014/main" xmlns="" id="{241F6EED-51C1-4BC7-AB38-2FEC7F6C0A4B}"/>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xmlns="" id="{9BFBB467-D2B1-4C42-B0C3-FCF7C3624E4D}"/>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a16="http://schemas.microsoft.com/office/drawing/2014/main" xmlns="" id="{B36EA434-2DE6-49FD-B5B1-960F9FFF44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a16="http://schemas.microsoft.com/office/drawing/2014/main" xmlns="" id="{8285E52C-8BF9-4109-AC88-146C5DE37124}"/>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771969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a16="http://schemas.microsoft.com/office/drawing/2014/main" xmlns="" id="{D6000263-E9DD-4AC7-A616-C0C246340DFE}"/>
              </a:ext>
            </a:extLst>
          </p:cNvPr>
          <p:cNvGrpSpPr/>
          <p:nvPr/>
        </p:nvGrpSpPr>
        <p:grpSpPr>
          <a:xfrm>
            <a:off x="4441371" y="1197161"/>
            <a:ext cx="7309710" cy="3836399"/>
            <a:chOff x="2663388" y="2198646"/>
            <a:chExt cx="7309710" cy="3836399"/>
          </a:xfrm>
        </p:grpSpPr>
        <p:sp>
          <p:nvSpPr>
            <p:cNvPr id="14" name="PA_文本框 11">
              <a:extLst>
                <a:ext uri="{FF2B5EF4-FFF2-40B4-BE49-F238E27FC236}">
                  <a16:creationId xmlns:a16="http://schemas.microsoft.com/office/drawing/2014/main" xmlns="" id="{EDB0BCC6-23B9-4791-B4EF-7E4FCE5305BE}"/>
                </a:ext>
              </a:extLst>
            </p:cNvPr>
            <p:cNvSpPr txBox="1"/>
            <p:nvPr>
              <p:custDataLst>
                <p:tags r:id="rId1"/>
              </p:custDataLst>
            </p:nvPr>
          </p:nvSpPr>
          <p:spPr>
            <a:xfrm>
              <a:off x="3606817" y="3518108"/>
              <a:ext cx="6366281" cy="1015663"/>
            </a:xfrm>
            <a:prstGeom prst="rect">
              <a:avLst/>
            </a:prstGeom>
            <a:noFill/>
          </p:spPr>
          <p:txBody>
            <a:bodyPr wrap="square" rtlCol="0">
              <a:spAutoFit/>
            </a:bodyPr>
            <a:lstStyle/>
            <a:p>
              <a:pPr algn="dist"/>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感谢您的观看</a:t>
              </a:r>
            </a:p>
          </p:txBody>
        </p:sp>
        <p:sp>
          <p:nvSpPr>
            <p:cNvPr id="15" name="PA_文本框 28">
              <a:extLst>
                <a:ext uri="{FF2B5EF4-FFF2-40B4-BE49-F238E27FC236}">
                  <a16:creationId xmlns:a16="http://schemas.microsoft.com/office/drawing/2014/main" xmlns="" id="{B437B00A-333C-46CF-947A-165C429D64BB}"/>
                </a:ext>
              </a:extLst>
            </p:cNvPr>
            <p:cNvSpPr txBox="1"/>
            <p:nvPr>
              <p:custDataLst>
                <p:tags r:id="rId2"/>
              </p:custDataLst>
            </p:nvPr>
          </p:nvSpPr>
          <p:spPr>
            <a:xfrm>
              <a:off x="2663388" y="4553136"/>
              <a:ext cx="7214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a16="http://schemas.microsoft.com/office/drawing/2014/main" xmlns=""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a16="http://schemas.microsoft.com/office/drawing/2014/main" xmlns="" id="{15144238-EF41-4A3E-89DB-603B09422A17}"/>
                </a:ext>
              </a:extLst>
            </p:cNvPr>
            <p:cNvSpPr txBox="1"/>
            <p:nvPr>
              <p:custDataLst>
                <p:tags r:id="rId4"/>
              </p:custDataLst>
            </p:nvPr>
          </p:nvSpPr>
          <p:spPr>
            <a:xfrm>
              <a:off x="9641374" y="2198646"/>
              <a:ext cx="184731" cy="1569660"/>
            </a:xfrm>
            <a:prstGeom prst="rect">
              <a:avLst/>
            </a:prstGeom>
            <a:noFill/>
          </p:spPr>
          <p:txBody>
            <a:bodyPr wrap="none" rtlCol="0">
              <a:spAutoFit/>
            </a:bodyPr>
            <a:lstStyle/>
            <a:p>
              <a:pPr algn="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308195686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线条大气通用PPT模板2"/>
</p:tagLst>
</file>

<file path=ppt/tags/tag2.xml><?xml version="1.0" encoding="utf-8"?>
<p:tagLst xmlns:a="http://schemas.openxmlformats.org/drawingml/2006/main" xmlns:r="http://schemas.openxmlformats.org/officeDocument/2006/relationships" xmlns:p="http://schemas.openxmlformats.org/presentationml/2006/main">
  <p:tag name="PA" val="v3.1.0"/>
</p:tagLst>
</file>

<file path=ppt/tags/tag3.xml><?xml version="1.0" encoding="utf-8"?>
<p:tagLst xmlns:a="http://schemas.openxmlformats.org/drawingml/2006/main" xmlns:r="http://schemas.openxmlformats.org/officeDocument/2006/relationships" xmlns:p="http://schemas.openxmlformats.org/presentationml/2006/main">
  <p:tag name="PA" val="v3.1.0"/>
</p:tagLst>
</file>

<file path=ppt/tags/tag4.xml><?xml version="1.0" encoding="utf-8"?>
<p:tagLst xmlns:a="http://schemas.openxmlformats.org/drawingml/2006/main" xmlns:r="http://schemas.openxmlformats.org/officeDocument/2006/relationships" xmlns:p="http://schemas.openxmlformats.org/presentationml/2006/main">
  <p:tag name="PA" val="v3.1.0"/>
</p:tagLst>
</file>

<file path=ppt/tags/tag5.xml><?xml version="1.0" encoding="utf-8"?>
<p:tagLst xmlns:a="http://schemas.openxmlformats.org/drawingml/2006/main" xmlns:r="http://schemas.openxmlformats.org/officeDocument/2006/relationships" xmlns:p="http://schemas.openxmlformats.org/presentationml/2006/main">
  <p:tag name="PA" val="v3.1.0"/>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PA" val="v3.1.0"/>
</p:tagLst>
</file>

<file path=ppt/tags/tag24.xml><?xml version="1.0" encoding="utf-8"?>
<p:tagLst xmlns:a="http://schemas.openxmlformats.org/drawingml/2006/main" xmlns:r="http://schemas.openxmlformats.org/officeDocument/2006/relationships" xmlns:p="http://schemas.openxmlformats.org/presentationml/2006/main">
  <p:tag name="PA" val="v3.1.0"/>
</p:tagLst>
</file>

<file path=ppt/tags/tag25.xml><?xml version="1.0" encoding="utf-8"?>
<p:tagLst xmlns:a="http://schemas.openxmlformats.org/drawingml/2006/main" xmlns:r="http://schemas.openxmlformats.org/officeDocument/2006/relationships" xmlns:p="http://schemas.openxmlformats.org/presentationml/2006/main">
  <p:tag name="PA" val="v3.1.0"/>
</p:tagLst>
</file>

<file path=ppt/tags/tag26.xml><?xml version="1.0" encoding="utf-8"?>
<p:tagLst xmlns:a="http://schemas.openxmlformats.org/drawingml/2006/main" xmlns:r="http://schemas.openxmlformats.org/officeDocument/2006/relationships" xmlns:p="http://schemas.openxmlformats.org/presentationml/2006/main">
  <p:tag name="PA" val="v3.1.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1572</Words>
  <Application>Microsoft Office PowerPoint</Application>
  <PresentationFormat>宽屏</PresentationFormat>
  <Paragraphs>195</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iekie-Weilaiti</vt:lpstr>
      <vt:lpstr>Montserrat Light</vt:lpstr>
      <vt:lpstr>Myriad Pro Light</vt:lpstr>
      <vt:lpstr>等线</vt:lpstr>
      <vt:lpstr>等线 Light</vt:lpstr>
      <vt:lpstr>方正兰亭超细黑简体</vt:lpstr>
      <vt:lpstr>宋体</vt:lpstr>
      <vt:lpstr>Arial</vt:lpstr>
      <vt:lpstr>Calibri</vt:lpstr>
      <vt:lpstr>Century Gothic</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极简线条大气通用PPT模板2</dc:title>
  <dc:creator>第一PPT</dc:creator>
  <cp:keywords>www.1ppt.com</cp:keywords>
  <dc:description>第一PPT，www.1ppt.com</dc:description>
  <cp:lastModifiedBy>faith123</cp:lastModifiedBy>
  <cp:revision>30</cp:revision>
  <dcterms:created xsi:type="dcterms:W3CDTF">2018-05-08T08:49:27Z</dcterms:created>
  <dcterms:modified xsi:type="dcterms:W3CDTF">2020-06-17T06:32:22Z</dcterms:modified>
</cp:coreProperties>
</file>