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1919774448"/>
        <c:axId val="-1919773360"/>
      </c:barChart>
      <c:catAx>
        <c:axId val="-191977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-19197733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1919773360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-191977444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900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2020/6/16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20XX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高端客户开发经营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:a16="http://schemas.microsoft.com/office/drawing/2014/main" xmlns="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:a16="http://schemas.microsoft.com/office/drawing/2014/main" xmlns="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xmlns="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:a16="http://schemas.microsoft.com/office/drawing/2014/main" xmlns="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xmlns="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:a16="http://schemas.microsoft.com/office/drawing/2014/main" xmlns="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xmlns="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:a16="http://schemas.microsoft.com/office/drawing/2014/main" xmlns="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:a16="http://schemas.microsoft.com/office/drawing/2014/main" xmlns="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:a16="http://schemas.microsoft.com/office/drawing/2014/main" xmlns="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:a16="http://schemas.microsoft.com/office/drawing/2014/main" xmlns="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:a16="http://schemas.microsoft.com/office/drawing/2014/main" xmlns="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xmlns="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:a16="http://schemas.microsoft.com/office/drawing/2014/main" xmlns="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:a16="http://schemas.microsoft.com/office/drawing/2014/main" xmlns="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xmlns="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xmlns="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:a16="http://schemas.microsoft.com/office/drawing/2014/main" xmlns="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:a16="http://schemas.microsoft.com/office/drawing/2014/main" xmlns="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:a16="http://schemas.microsoft.com/office/drawing/2014/main" xmlns="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xmlns="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xmlns="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:a16="http://schemas.microsoft.com/office/drawing/2014/main" xmlns="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:a16="http://schemas.microsoft.com/office/drawing/2014/main" xmlns="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xmlns="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:a16="http://schemas.microsoft.com/office/drawing/2014/main" xmlns="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:a16="http://schemas.microsoft.com/office/drawing/2014/main" xmlns="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:a16="http://schemas.microsoft.com/office/drawing/2014/main" xmlns="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:a16="http://schemas.microsoft.com/office/drawing/2014/main" xmlns="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:a16="http://schemas.microsoft.com/office/drawing/2014/main" xmlns="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:a16="http://schemas.microsoft.com/office/drawing/2014/main" xmlns="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:a16="http://schemas.microsoft.com/office/drawing/2014/main" xmlns="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:a16="http://schemas.microsoft.com/office/drawing/2014/main" xmlns="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:a16="http://schemas.microsoft.com/office/drawing/2014/main" xmlns="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:a16="http://schemas.microsoft.com/office/drawing/2014/main" xmlns="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:a16="http://schemas.microsoft.com/office/drawing/2014/main" xmlns="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:a16="http://schemas.microsoft.com/office/drawing/2014/main" xmlns="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:a16="http://schemas.microsoft.com/office/drawing/2014/main" xmlns="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:a16="http://schemas.microsoft.com/office/drawing/2014/main" xmlns="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:a16="http://schemas.microsoft.com/office/drawing/2014/main" xmlns="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:a16="http://schemas.microsoft.com/office/drawing/2014/main" xmlns="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:a16="http://schemas.microsoft.com/office/drawing/2014/main" xmlns="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:a16="http://schemas.microsoft.com/office/drawing/2014/main" xmlns="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:a16="http://schemas.microsoft.com/office/drawing/2014/main" xmlns="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:a16="http://schemas.microsoft.com/office/drawing/2014/main" xmlns="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:a16="http://schemas.microsoft.com/office/drawing/2014/main" xmlns="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:a16="http://schemas.microsoft.com/office/drawing/2014/main" xmlns="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:a16="http://schemas.microsoft.com/office/drawing/2014/main" xmlns="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:a16="http://schemas.microsoft.com/office/drawing/2014/main" xmlns="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:a16="http://schemas.microsoft.com/office/drawing/2014/main" xmlns="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:a16="http://schemas.microsoft.com/office/drawing/2014/main" xmlns="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:a16="http://schemas.microsoft.com/office/drawing/2014/main" xmlns="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xmlns="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:a16="http://schemas.microsoft.com/office/drawing/2014/main" xmlns="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xmlns="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:a16="http://schemas.microsoft.com/office/drawing/2014/main" xmlns="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:a16="http://schemas.microsoft.com/office/drawing/2014/main" xmlns="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xmlns="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:a16="http://schemas.microsoft.com/office/drawing/2014/main" xmlns="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xmlns="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:a16="http://schemas.microsoft.com/office/drawing/2014/main" xmlns="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xmlns="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xmlns="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:a16="http://schemas.microsoft.com/office/drawing/2014/main" xmlns="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xmlns="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xmlns="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xmlns="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:a16="http://schemas.microsoft.com/office/drawing/2014/main" xmlns="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xmlns="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:a16="http://schemas.microsoft.com/office/drawing/2014/main" xmlns="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:a16="http://schemas.microsoft.com/office/drawing/2014/main" xmlns="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:a16="http://schemas.microsoft.com/office/drawing/2014/main" xmlns="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:a16="http://schemas.microsoft.com/office/drawing/2014/main" xmlns="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:a16="http://schemas.microsoft.com/office/drawing/2014/main" xmlns="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:a16="http://schemas.microsoft.com/office/drawing/2014/main" xmlns="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:a16="http://schemas.microsoft.com/office/drawing/2014/main" xmlns="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xmlns="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:a16="http://schemas.microsoft.com/office/drawing/2014/main" xmlns="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xmlns="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:a16="http://schemas.microsoft.com/office/drawing/2014/main" xmlns="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:a16="http://schemas.microsoft.com/office/drawing/2014/main" xmlns="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:a16="http://schemas.microsoft.com/office/drawing/2014/main" xmlns="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:a16="http://schemas.microsoft.com/office/drawing/2014/main" xmlns="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:a16="http://schemas.microsoft.com/office/drawing/2014/main" xmlns="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:a16="http://schemas.microsoft.com/office/drawing/2014/main" xmlns="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:a16="http://schemas.microsoft.com/office/drawing/2014/main" xmlns="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xmlns="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:a16="http://schemas.microsoft.com/office/drawing/2014/main" xmlns="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:a16="http://schemas.microsoft.com/office/drawing/2014/main" xmlns="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:a16="http://schemas.microsoft.com/office/drawing/2014/main" xmlns="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:a16="http://schemas.microsoft.com/office/drawing/2014/main" xmlns="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:a16="http://schemas.microsoft.com/office/drawing/2014/main" xmlns="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xmlns="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:a16="http://schemas.microsoft.com/office/drawing/2014/main" xmlns="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xmlns="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:a16="http://schemas.microsoft.com/office/drawing/2014/main" xmlns="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:a16="http://schemas.microsoft.com/office/drawing/2014/main" xmlns="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:a16="http://schemas.microsoft.com/office/drawing/2014/main" xmlns="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:a16="http://schemas.microsoft.com/office/drawing/2014/main" xmlns="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:a16="http://schemas.microsoft.com/office/drawing/2014/main" xmlns="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:a16="http://schemas.microsoft.com/office/drawing/2014/main" xmlns="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xmlns="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xmlns="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xmlns="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:a16="http://schemas.microsoft.com/office/drawing/2014/main" xmlns="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2103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微软雅黑</vt:lpstr>
      <vt:lpstr>微软雅黑</vt:lpstr>
      <vt:lpstr>微软雅黑 Light</vt:lpstr>
      <vt:lpstr>Arial</vt:lpstr>
      <vt:lpstr>Arial Narrow</vt:lpstr>
      <vt:lpstr>Calibri</vt:lpstr>
      <vt:lpstr>Century Gothic</vt:lpstr>
      <vt:lpstr>第一PPT，www.1ppt.com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蓝色三角风工作总结PPT模板2</dc:title>
  <dc:creator>第一PPT</dc:creator>
  <cp:keywords>www.1ppt.com</cp:keywords>
  <dc:description>www.1ppt.com</dc:description>
  <cp:lastModifiedBy>faith123</cp:lastModifiedBy>
  <cp:revision>191</cp:revision>
  <dcterms:created xsi:type="dcterms:W3CDTF">2018-08-06T06:49:24Z</dcterms:created>
  <dcterms:modified xsi:type="dcterms:W3CDTF">2020-06-16T06:22:36Z</dcterms:modified>
</cp:coreProperties>
</file>