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7" d="100"/>
          <a:sy n="87" d="100"/>
        </p:scale>
        <p:origin x="64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E9C757D-1C5F-448F-990B-E0F784EB5FD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4" name="图片 3">
            <a:extLst>
              <a:ext uri="{FF2B5EF4-FFF2-40B4-BE49-F238E27FC236}">
                <a16:creationId xmlns:a16="http://schemas.microsoft.com/office/drawing/2014/main" xmlns="" id="{317A77BB-AC7F-41B9-8C9F-E944098E6F1F}"/>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t="-235"/>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8120DAA3-94FD-4478-B7C4-57B288D76C7C}"/>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
        <p:nvSpPr>
          <p:cNvPr id="9" name="矩形 8"/>
          <p:cNvSpPr/>
          <p:nvPr userDrawn="1"/>
        </p:nvSpPr>
        <p:spPr>
          <a:xfrm>
            <a:off x="8847756" y="639846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50D0AA18-12D5-4E19-BD79-94B3F4102CD2}"/>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8" name="页脚占位符 7">
            <a:extLst>
              <a:ext uri="{FF2B5EF4-FFF2-40B4-BE49-F238E27FC236}">
                <a16:creationId xmlns:a16="http://schemas.microsoft.com/office/drawing/2014/main" xmlns=""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CF03DA49-AEF3-469B-A041-74D314FAA9AE}"/>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4" name="页脚占位符 3">
            <a:extLst>
              <a:ext uri="{FF2B5EF4-FFF2-40B4-BE49-F238E27FC236}">
                <a16:creationId xmlns:a16="http://schemas.microsoft.com/office/drawing/2014/main" xmlns=""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6A03AD8E-DBAA-4E06-A116-006CBC5A199F}"/>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3" name="页脚占位符 2">
            <a:extLst>
              <a:ext uri="{FF2B5EF4-FFF2-40B4-BE49-F238E27FC236}">
                <a16:creationId xmlns:a16="http://schemas.microsoft.com/office/drawing/2014/main" xmlns=""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3A002F6E-7734-4244-9AB4-016A2F230D2F}"/>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58B2C0F-02D3-4F5E-AB90-8EE07C114F65}"/>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328237A-EF21-4242-8036-230107F9B747}"/>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F2BC18F-CD8A-4865-B3DB-7E72EF90E5FE}"/>
              </a:ext>
            </a:extLst>
          </p:cNvPr>
          <p:cNvSpPr>
            <a:spLocks noGrp="1"/>
          </p:cNvSpPr>
          <p:nvPr>
            <p:ph type="dt" sz="half" idx="10"/>
          </p:nvPr>
        </p:nvSpPr>
        <p:spPr/>
        <p:txBody>
          <a:bodyPr/>
          <a:lstStyle/>
          <a:p>
            <a:fld id="{ADB94EAC-7851-419C-9561-47E833F0B301}"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xmlns=""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xmlns=""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xmlns=""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xmlns=""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xmlns="" id="{D7E46458-47DE-485F-BEFC-0BF30283F2E3}"/>
              </a:ext>
            </a:extLst>
          </p:cNvPr>
          <p:cNvGrpSpPr/>
          <p:nvPr/>
        </p:nvGrpSpPr>
        <p:grpSpPr>
          <a:xfrm>
            <a:off x="2921219" y="1907729"/>
            <a:ext cx="6349559" cy="1661612"/>
            <a:chOff x="2920761" y="1791615"/>
            <a:chExt cx="6349559" cy="1661612"/>
          </a:xfrm>
        </p:grpSpPr>
        <p:sp>
          <p:nvSpPr>
            <p:cNvPr id="48" name="文本框 47">
              <a:extLst>
                <a:ext uri="{FF2B5EF4-FFF2-40B4-BE49-F238E27FC236}">
                  <a16:creationId xmlns:a16="http://schemas.microsoft.com/office/drawing/2014/main" xmlns=""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xmlns="" id="{506C9309-DA9A-4E52-B9D6-A88C4EF798D2}"/>
                </a:ext>
              </a:extLst>
            </p:cNvPr>
            <p:cNvSpPr txBox="1"/>
            <p:nvPr/>
          </p:nvSpPr>
          <p:spPr>
            <a:xfrm>
              <a:off x="2920761" y="2745341"/>
              <a:ext cx="6349559" cy="707886"/>
            </a:xfrm>
            <a:prstGeom prst="rect">
              <a:avLst/>
            </a:prstGeom>
            <a:noFill/>
          </p:spPr>
          <p:txBody>
            <a:bodyPr wrap="square" rtlCol="0">
              <a:spAutoFit/>
            </a:bodyPr>
            <a:lstStyle/>
            <a:p>
              <a:pPr algn="dist"/>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系统产品方案介绍</a:t>
              </a:r>
              <a:r>
                <a:rPr lang="en-US" altLang="zh-CN" sz="40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40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a16="http://schemas.microsoft.com/office/drawing/2014/main" xmlns=""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xmlns=""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xmlns=""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xmlns=""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xmlns=""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a16="http://schemas.microsoft.com/office/drawing/2014/main" xmlns=""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xmlns=""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a16="http://schemas.microsoft.com/office/drawing/2014/main" xmlns=""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a16="http://schemas.microsoft.com/office/drawing/2014/main" xmlns=""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a16="http://schemas.microsoft.com/office/drawing/2014/main" xmlns=""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a16="http://schemas.microsoft.com/office/drawing/2014/main" xmlns=""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a16="http://schemas.microsoft.com/office/drawing/2014/main" xmlns=""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a16="http://schemas.microsoft.com/office/drawing/2014/main" xmlns=""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a16="http://schemas.microsoft.com/office/drawing/2014/main" xmlns=""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a16="http://schemas.microsoft.com/office/drawing/2014/main" xmlns=""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a16="http://schemas.microsoft.com/office/drawing/2014/main" xmlns=""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a16="http://schemas.microsoft.com/office/drawing/2014/main" xmlns=""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a16="http://schemas.microsoft.com/office/drawing/2014/main" xmlns=""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a16="http://schemas.microsoft.com/office/drawing/2014/main" xmlns=""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a16="http://schemas.microsoft.com/office/drawing/2014/main" xmlns=""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a16="http://schemas.microsoft.com/office/drawing/2014/main" xmlns=""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a16="http://schemas.microsoft.com/office/drawing/2014/main" xmlns=""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a16="http://schemas.microsoft.com/office/drawing/2014/main" xmlns=""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a16="http://schemas.microsoft.com/office/drawing/2014/main" xmlns=""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a16="http://schemas.microsoft.com/office/drawing/2014/main" xmlns=""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a16="http://schemas.microsoft.com/office/drawing/2014/main" xmlns=""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a16="http://schemas.microsoft.com/office/drawing/2014/main" xmlns=""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xmlns=""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a16="http://schemas.microsoft.com/office/drawing/2014/main" xmlns=""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a16="http://schemas.microsoft.com/office/drawing/2014/main" xmlns=""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a16="http://schemas.microsoft.com/office/drawing/2014/main" xmlns=""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a16="http://schemas.microsoft.com/office/drawing/2014/main" xmlns=""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xmlns=""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a16="http://schemas.microsoft.com/office/drawing/2014/main" xmlns=""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a16="http://schemas.microsoft.com/office/drawing/2014/main" xmlns=""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a16="http://schemas.microsoft.com/office/drawing/2014/main" xmlns=""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a16="http://schemas.microsoft.com/office/drawing/2014/main" xmlns=""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a16="http://schemas.microsoft.com/office/drawing/2014/main" xmlns=""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a16="http://schemas.microsoft.com/office/drawing/2014/main" xmlns=""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a16="http://schemas.microsoft.com/office/drawing/2014/main" xmlns=""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a16="http://schemas.microsoft.com/office/drawing/2014/main" xmlns=""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xmlns=""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a16="http://schemas.microsoft.com/office/drawing/2014/main" xmlns=""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a16="http://schemas.microsoft.com/office/drawing/2014/main" xmlns=""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a16="http://schemas.microsoft.com/office/drawing/2014/main" xmlns=""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a16="http://schemas.microsoft.com/office/drawing/2014/main" xmlns=""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a16="http://schemas.microsoft.com/office/drawing/2014/main" xmlns=""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a16="http://schemas.microsoft.com/office/drawing/2014/main" xmlns=""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a16="http://schemas.microsoft.com/office/drawing/2014/main" xmlns=""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a16="http://schemas.microsoft.com/office/drawing/2014/main" xmlns=""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a16="http://schemas.microsoft.com/office/drawing/2014/main" xmlns=""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a16="http://schemas.microsoft.com/office/drawing/2014/main" xmlns=""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a16="http://schemas.microsoft.com/office/drawing/2014/main" xmlns=""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a16="http://schemas.microsoft.com/office/drawing/2014/main" xmlns=""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a16="http://schemas.microsoft.com/office/drawing/2014/main" xmlns=""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a16="http://schemas.microsoft.com/office/drawing/2014/main" xmlns=""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a16="http://schemas.microsoft.com/office/drawing/2014/main" xmlns=""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a16="http://schemas.microsoft.com/office/drawing/2014/main" xmlns=""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a16="http://schemas.microsoft.com/office/drawing/2014/main" xmlns=""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a16="http://schemas.microsoft.com/office/drawing/2014/main" xmlns=""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a16="http://schemas.microsoft.com/office/drawing/2014/main" xmlns=""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a16="http://schemas.microsoft.com/office/drawing/2014/main" xmlns=""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a16="http://schemas.microsoft.com/office/drawing/2014/main" xmlns=""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a16="http://schemas.microsoft.com/office/drawing/2014/main" xmlns=""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a16="http://schemas.microsoft.com/office/drawing/2014/main" xmlns=""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a16="http://schemas.microsoft.com/office/drawing/2014/main" xmlns=""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a16="http://schemas.microsoft.com/office/drawing/2014/main" xmlns=""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a16="http://schemas.microsoft.com/office/drawing/2014/main" xmlns=""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xmlns=""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a16="http://schemas.microsoft.com/office/drawing/2014/main" xmlns=""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a16="http://schemas.microsoft.com/office/drawing/2014/main" xmlns=""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a16="http://schemas.microsoft.com/office/drawing/2014/main" xmlns=""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a16="http://schemas.microsoft.com/office/drawing/2014/main" xmlns=""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a16="http://schemas.microsoft.com/office/drawing/2014/main" xmlns=""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a16="http://schemas.microsoft.com/office/drawing/2014/main" xmlns=""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a16="http://schemas.microsoft.com/office/drawing/2014/main" xmlns=""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a16="http://schemas.microsoft.com/office/drawing/2014/main" xmlns=""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a16="http://schemas.microsoft.com/office/drawing/2014/main" xmlns=""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a16="http://schemas.microsoft.com/office/drawing/2014/main" xmlns=""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20XX</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a16="http://schemas.microsoft.com/office/drawing/2014/main" xmlns=""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a16="http://schemas.microsoft.com/office/drawing/2014/main" xmlns=""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a16="http://schemas.microsoft.com/office/drawing/2014/main" xmlns=""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a16="http://schemas.microsoft.com/office/drawing/2014/main" xmlns=""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a16="http://schemas.microsoft.com/office/drawing/2014/main" xmlns=""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a16="http://schemas.microsoft.com/office/drawing/2014/main" xmlns=""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黑灰商务PPT模板2"/>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1958</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简约素雅黑灰商务PPT模板2</dc:title>
  <dc:creator>第一PPT</dc:creator>
  <cp:keywords>www.1ppt.com</cp:keywords>
  <cp:lastModifiedBy>faith123</cp:lastModifiedBy>
  <cp:revision>37</cp:revision>
  <dcterms:created xsi:type="dcterms:W3CDTF">2018-04-25T02:39:48Z</dcterms:created>
  <dcterms:modified xsi:type="dcterms:W3CDTF">2020-06-16T05:52:11Z</dcterms:modified>
</cp:coreProperties>
</file>