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83" r:id="rId5"/>
    <p:sldId id="287" r:id="rId6"/>
    <p:sldId id="294" r:id="rId7"/>
    <p:sldId id="276" r:id="rId8"/>
    <p:sldId id="281" r:id="rId9"/>
    <p:sldId id="285" r:id="rId10"/>
    <p:sldId id="289" r:id="rId11"/>
    <p:sldId id="277" r:id="rId12"/>
    <p:sldId id="291" r:id="rId13"/>
    <p:sldId id="278" r:id="rId14"/>
    <p:sldId id="279" r:id="rId15"/>
    <p:sldId id="290" r:id="rId16"/>
    <p:sldId id="293" r:id="rId17"/>
    <p:sldId id="284" r:id="rId18"/>
    <p:sldId id="296" r:id="rId19"/>
    <p:sldId id="280" r:id="rId20"/>
    <p:sldId id="288" r:id="rId21"/>
    <p:sldId id="298" r:id="rId22"/>
    <p:sldId id="282" r:id="rId23"/>
    <p:sldId id="299" r:id="rId24"/>
    <p:sldId id="295" r:id="rId25"/>
    <p:sldId id="297" r:id="rId26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6666"/>
    <a:srgbClr val="00CCCC"/>
    <a:srgbClr val="5AA64F"/>
    <a:srgbClr val="9F8759"/>
    <a:srgbClr val="735545"/>
    <a:srgbClr val="33221E"/>
    <a:srgbClr val="CC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51" autoAdjust="0"/>
    <p:restoredTop sz="94660"/>
  </p:normalViewPr>
  <p:slideViewPr>
    <p:cSldViewPr>
      <p:cViewPr varScale="1">
        <p:scale>
          <a:sx n="139" d="100"/>
          <a:sy n="139" d="100"/>
        </p:scale>
        <p:origin x="-750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BEDEAAD-3F4E-4031-BA3B-E301524A2A35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fld id="{C49DB865-9C1B-4A47-85A3-1490F539D9C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60577470-6FF7-4648-84B3-159D291C815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FDCFFBBE-4D5D-417C-B263-DBC123A0596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1C9FB-A504-43F8-94C9-04A81CC8ED14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CCDD0-BF18-4454-ADBC-0A4E11F7439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E6001-E10B-4405-94A6-13F204F2FEB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16AF7-81C4-48E1-8E04-F6353AAD861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BA667-B0F4-4F5A-B724-6217EB72F673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8DF3A-791B-4EB1-A8C9-277D65C5A4B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63F3D-38B9-4F5D-AB6A-18DB067990CD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91EEE-3166-4F92-8B6B-82D5082EE27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DECCB-5864-4350-82C0-8EFC3C26AF78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1DABFF-715C-4B04-A8CC-F6291AF8A82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E3AA3-4E55-4334-97C0-369B52785EE7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3A97A6-9595-4AA0-89B1-D9124D0C714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3C91-8AA3-46FC-AA98-B7331DF8253D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25A2D-CCFF-4D18-9087-51EF40B09A6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260D1-A446-4A56-9BD8-FE34C4E659B8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A4E3A-DC59-4CB3-903A-25CFEA3AD56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FBFF8-FA25-444F-8BC2-7C08B6F6EEF5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BDC7E1-B943-4FF7-A833-F4F95403F9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C0494-A605-4CFB-B3D6-2D0F25B18D3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36D08C-B210-4706-8908-4C8B5E7123F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058AD-1190-4431-B43B-235B8450513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CAB862-B008-4920-B4B8-87F6AC7AD5B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E23E232-C9D4-4002-951E-66A30496B7A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58DB43C9-90C9-4946-A68A-0FEC718DDF5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emf"/><Relationship Id="rId8" Type="http://schemas.openxmlformats.org/officeDocument/2006/relationships/image" Target="../media/image9.emf"/><Relationship Id="rId7" Type="http://schemas.openxmlformats.org/officeDocument/2006/relationships/image" Target="../media/image8.emf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8" Type="http://schemas.openxmlformats.org/officeDocument/2006/relationships/notesSlide" Target="../notesSlides/notesSlide1.xml"/><Relationship Id="rId17" Type="http://schemas.openxmlformats.org/officeDocument/2006/relationships/slideLayout" Target="../slideLayouts/slideLayout1.xml"/><Relationship Id="rId16" Type="http://schemas.openxmlformats.org/officeDocument/2006/relationships/image" Target="../media/image17.emf"/><Relationship Id="rId15" Type="http://schemas.openxmlformats.org/officeDocument/2006/relationships/image" Target="../media/image16.emf"/><Relationship Id="rId14" Type="http://schemas.openxmlformats.org/officeDocument/2006/relationships/image" Target="../media/image15.emf"/><Relationship Id="rId13" Type="http://schemas.openxmlformats.org/officeDocument/2006/relationships/image" Target="../media/image14.emf"/><Relationship Id="rId12" Type="http://schemas.openxmlformats.org/officeDocument/2006/relationships/image" Target="../media/image13.emf"/><Relationship Id="rId11" Type="http://schemas.openxmlformats.org/officeDocument/2006/relationships/image" Target="../media/image12.emf"/><Relationship Id="rId10" Type="http://schemas.openxmlformats.org/officeDocument/2006/relationships/image" Target="../media/image11.emf"/><Relationship Id="rId1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hyperlink" Target="http://www.yanj.cn/" TargetMode="External"/><Relationship Id="rId1" Type="http://schemas.openxmlformats.org/officeDocument/2006/relationships/image" Target="../media/image19.emf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.emf"/><Relationship Id="rId2" Type="http://schemas.openxmlformats.org/officeDocument/2006/relationships/image" Target="../media/image9.emf"/><Relationship Id="rId1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emf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emf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8.jpeg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1.png"/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9.emf"/><Relationship Id="rId4" Type="http://schemas.openxmlformats.org/officeDocument/2006/relationships/image" Target="../media/image38.png"/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4.emf"/><Relationship Id="rId4" Type="http://schemas.openxmlformats.org/officeDocument/2006/relationships/image" Target="../media/image20.emf"/><Relationship Id="rId3" Type="http://schemas.openxmlformats.org/officeDocument/2006/relationships/image" Target="../media/image31.png"/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3.emf"/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image" Target="../media/image40.emf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emf"/><Relationship Id="rId8" Type="http://schemas.openxmlformats.org/officeDocument/2006/relationships/image" Target="../media/image9.emf"/><Relationship Id="rId7" Type="http://schemas.openxmlformats.org/officeDocument/2006/relationships/image" Target="../media/image8.emf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8" Type="http://schemas.openxmlformats.org/officeDocument/2006/relationships/notesSlide" Target="../notesSlides/notesSlide2.xml"/><Relationship Id="rId17" Type="http://schemas.openxmlformats.org/officeDocument/2006/relationships/slideLayout" Target="../slideLayouts/slideLayout1.xml"/><Relationship Id="rId16" Type="http://schemas.openxmlformats.org/officeDocument/2006/relationships/image" Target="../media/image17.emf"/><Relationship Id="rId15" Type="http://schemas.openxmlformats.org/officeDocument/2006/relationships/image" Target="../media/image16.emf"/><Relationship Id="rId14" Type="http://schemas.openxmlformats.org/officeDocument/2006/relationships/image" Target="../media/image15.emf"/><Relationship Id="rId13" Type="http://schemas.openxmlformats.org/officeDocument/2006/relationships/image" Target="../media/image14.emf"/><Relationship Id="rId12" Type="http://schemas.openxmlformats.org/officeDocument/2006/relationships/image" Target="../media/image13.emf"/><Relationship Id="rId11" Type="http://schemas.openxmlformats.org/officeDocument/2006/relationships/image" Target="../media/image12.emf"/><Relationship Id="rId10" Type="http://schemas.openxmlformats.org/officeDocument/2006/relationships/image" Target="../media/image11.emf"/><Relationship Id="rId1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7"/>
          <p:cNvGrpSpPr/>
          <p:nvPr/>
        </p:nvGrpSpPr>
        <p:grpSpPr bwMode="auto">
          <a:xfrm>
            <a:off x="3546475" y="742950"/>
            <a:ext cx="4943475" cy="5068888"/>
            <a:chOff x="1979712" y="481060"/>
            <a:chExt cx="4706741" cy="5403058"/>
          </a:xfrm>
        </p:grpSpPr>
        <p:pic>
          <p:nvPicPr>
            <p:cNvPr id="2066" name="图片 4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6096" y="3839809"/>
              <a:ext cx="496443" cy="502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7" name="图片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824" y="1491630"/>
              <a:ext cx="2798035" cy="2005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8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712" y="481060"/>
              <a:ext cx="4706741" cy="54030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9" name="图片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8209" y="2336685"/>
              <a:ext cx="495299" cy="1691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51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800" y="3517900"/>
            <a:ext cx="695325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图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4330700"/>
            <a:ext cx="873125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图片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25" y="715963"/>
            <a:ext cx="1857375" cy="81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图片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2388" y="973138"/>
            <a:ext cx="1281112" cy="155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图片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950" y="2813050"/>
            <a:ext cx="117475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图片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325" y="3894138"/>
            <a:ext cx="15113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图片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663" y="700088"/>
            <a:ext cx="9271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144463" y="2252663"/>
            <a:ext cx="464343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BUSINESS REPORT</a:t>
            </a:r>
            <a:endParaRPr lang="zh-CN" altLang="en-US" sz="4400" b="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3" name="矩形 8"/>
          <p:cNvSpPr>
            <a:spLocks noChangeArrowheads="1"/>
          </p:cNvSpPr>
          <p:nvPr/>
        </p:nvSpPr>
        <p:spPr bwMode="auto">
          <a:xfrm>
            <a:off x="144463" y="2871788"/>
            <a:ext cx="43434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zh-CN" altLang="en-US" sz="1050" dirty="0"/>
          </a:p>
        </p:txBody>
      </p:sp>
      <p:pic>
        <p:nvPicPr>
          <p:cNvPr id="2060" name="图片 2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3927475"/>
            <a:ext cx="8001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图片 2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4381500"/>
            <a:ext cx="3254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图片 2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494213"/>
            <a:ext cx="412750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图片 2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13" y="3800475"/>
            <a:ext cx="5651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图片 2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963" y="3970338"/>
            <a:ext cx="823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144463" y="1347788"/>
            <a:ext cx="2322512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b="1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20XX</a:t>
            </a:r>
            <a:endParaRPr lang="zh-CN" altLang="en-US" sz="7200" b="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/>
          <p:nvPr/>
        </p:nvSpPr>
        <p:spPr>
          <a:xfrm>
            <a:off x="4716463" y="1500188"/>
            <a:ext cx="576262" cy="503237"/>
          </a:xfrm>
          <a:custGeom>
            <a:avLst/>
            <a:gdLst/>
            <a:ahLst/>
            <a:cxnLst/>
            <a:rect l="l" t="t" r="r" b="b"/>
            <a:pathLst>
              <a:path w="576064" h="504056">
                <a:moveTo>
                  <a:pt x="176705" y="193361"/>
                </a:moveTo>
                <a:cubicBezTo>
                  <a:pt x="184993" y="193361"/>
                  <a:pt x="191208" y="197568"/>
                  <a:pt x="195352" y="205981"/>
                </a:cubicBezTo>
                <a:cubicBezTo>
                  <a:pt x="199496" y="214395"/>
                  <a:pt x="201568" y="230824"/>
                  <a:pt x="201568" y="255269"/>
                </a:cubicBezTo>
                <a:cubicBezTo>
                  <a:pt x="201568" y="271928"/>
                  <a:pt x="200668" y="284193"/>
                  <a:pt x="198868" y="292062"/>
                </a:cubicBezTo>
                <a:cubicBezTo>
                  <a:pt x="197069" y="299931"/>
                  <a:pt x="194264" y="305687"/>
                  <a:pt x="190455" y="309328"/>
                </a:cubicBezTo>
                <a:cubicBezTo>
                  <a:pt x="186646" y="312970"/>
                  <a:pt x="182146" y="314791"/>
                  <a:pt x="176956" y="314791"/>
                </a:cubicBezTo>
                <a:cubicBezTo>
                  <a:pt x="169087" y="314791"/>
                  <a:pt x="163080" y="310500"/>
                  <a:pt x="158936" y="301920"/>
                </a:cubicBezTo>
                <a:cubicBezTo>
                  <a:pt x="154792" y="293339"/>
                  <a:pt x="152720" y="277328"/>
                  <a:pt x="152720" y="253888"/>
                </a:cubicBezTo>
                <a:cubicBezTo>
                  <a:pt x="152720" y="230698"/>
                  <a:pt x="154604" y="214813"/>
                  <a:pt x="158371" y="206232"/>
                </a:cubicBezTo>
                <a:cubicBezTo>
                  <a:pt x="162138" y="197652"/>
                  <a:pt x="168249" y="193361"/>
                  <a:pt x="176705" y="193361"/>
                </a:cubicBezTo>
                <a:close/>
                <a:moveTo>
                  <a:pt x="347025" y="159331"/>
                </a:moveTo>
                <a:cubicBezTo>
                  <a:pt x="341583" y="170883"/>
                  <a:pt x="334049" y="180594"/>
                  <a:pt x="324421" y="188464"/>
                </a:cubicBezTo>
                <a:cubicBezTo>
                  <a:pt x="314794" y="196333"/>
                  <a:pt x="301274" y="203072"/>
                  <a:pt x="283861" y="208681"/>
                </a:cubicBezTo>
                <a:lnTo>
                  <a:pt x="283861" y="250623"/>
                </a:lnTo>
                <a:cubicBezTo>
                  <a:pt x="295665" y="247023"/>
                  <a:pt x="305481" y="243256"/>
                  <a:pt x="313308" y="239321"/>
                </a:cubicBezTo>
                <a:cubicBezTo>
                  <a:pt x="321135" y="235386"/>
                  <a:pt x="329235" y="230238"/>
                  <a:pt x="337606" y="223876"/>
                </a:cubicBezTo>
                <a:lnTo>
                  <a:pt x="337606" y="346561"/>
                </a:lnTo>
                <a:lnTo>
                  <a:pt x="389343" y="346561"/>
                </a:lnTo>
                <a:lnTo>
                  <a:pt x="389343" y="159331"/>
                </a:lnTo>
                <a:close/>
                <a:moveTo>
                  <a:pt x="178463" y="159331"/>
                </a:moveTo>
                <a:cubicBezTo>
                  <a:pt x="152678" y="159331"/>
                  <a:pt x="133486" y="166321"/>
                  <a:pt x="120887" y="180301"/>
                </a:cubicBezTo>
                <a:cubicBezTo>
                  <a:pt x="108288" y="194282"/>
                  <a:pt x="101988" y="218769"/>
                  <a:pt x="101988" y="253762"/>
                </a:cubicBezTo>
                <a:cubicBezTo>
                  <a:pt x="101988" y="267994"/>
                  <a:pt x="103223" y="280991"/>
                  <a:pt x="105693" y="292753"/>
                </a:cubicBezTo>
                <a:cubicBezTo>
                  <a:pt x="108162" y="304515"/>
                  <a:pt x="111616" y="313786"/>
                  <a:pt x="116053" y="320567"/>
                </a:cubicBezTo>
                <a:cubicBezTo>
                  <a:pt x="122164" y="330111"/>
                  <a:pt x="129991" y="337352"/>
                  <a:pt x="139535" y="342292"/>
                </a:cubicBezTo>
                <a:cubicBezTo>
                  <a:pt x="149078" y="347231"/>
                  <a:pt x="161594" y="349700"/>
                  <a:pt x="177081" y="349700"/>
                </a:cubicBezTo>
                <a:cubicBezTo>
                  <a:pt x="204708" y="349700"/>
                  <a:pt x="224172" y="341957"/>
                  <a:pt x="235473" y="326469"/>
                </a:cubicBezTo>
                <a:cubicBezTo>
                  <a:pt x="246775" y="310982"/>
                  <a:pt x="252426" y="286537"/>
                  <a:pt x="252426" y="253134"/>
                </a:cubicBezTo>
                <a:cubicBezTo>
                  <a:pt x="252426" y="238233"/>
                  <a:pt x="250709" y="223917"/>
                  <a:pt x="247277" y="210188"/>
                </a:cubicBezTo>
                <a:cubicBezTo>
                  <a:pt x="245519" y="202988"/>
                  <a:pt x="243196" y="196689"/>
                  <a:pt x="240308" y="191289"/>
                </a:cubicBezTo>
                <a:cubicBezTo>
                  <a:pt x="237420" y="185889"/>
                  <a:pt x="233464" y="180741"/>
                  <a:pt x="228441" y="175844"/>
                </a:cubicBezTo>
                <a:cubicBezTo>
                  <a:pt x="223418" y="170946"/>
                  <a:pt x="216930" y="166970"/>
                  <a:pt x="208977" y="163914"/>
                </a:cubicBezTo>
                <a:cubicBezTo>
                  <a:pt x="201024" y="160858"/>
                  <a:pt x="190853" y="159331"/>
                  <a:pt x="178463" y="159331"/>
                </a:cubicBezTo>
                <a:close/>
                <a:moveTo>
                  <a:pt x="126014" y="0"/>
                </a:moveTo>
                <a:lnTo>
                  <a:pt x="450050" y="0"/>
                </a:lnTo>
                <a:lnTo>
                  <a:pt x="576064" y="252028"/>
                </a:lnTo>
                <a:lnTo>
                  <a:pt x="450050" y="504056"/>
                </a:lnTo>
                <a:lnTo>
                  <a:pt x="126014" y="504056"/>
                </a:lnTo>
                <a:lnTo>
                  <a:pt x="0" y="252028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75" name="文本框 16"/>
          <p:cNvSpPr txBox="1">
            <a:spLocks noChangeArrowheads="1"/>
          </p:cNvSpPr>
          <p:nvPr/>
        </p:nvSpPr>
        <p:spPr bwMode="auto">
          <a:xfrm>
            <a:off x="5364163" y="1431925"/>
            <a:ext cx="2736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YOUR TEXT HERE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3076" name="矩形 17"/>
          <p:cNvSpPr>
            <a:spLocks noChangeArrowheads="1"/>
          </p:cNvSpPr>
          <p:nvPr/>
        </p:nvSpPr>
        <p:spPr bwMode="auto">
          <a:xfrm>
            <a:off x="5364163" y="1644650"/>
            <a:ext cx="2447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000">
                <a:solidFill>
                  <a:schemeClr val="bg1"/>
                </a:solidFill>
              </a:rPr>
              <a:t>A designer can use default text to simulate what text would look like. </a:t>
            </a:r>
            <a:endParaRPr lang="en-US" altLang="zh-CN" sz="100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4716463" y="2179638"/>
            <a:ext cx="576262" cy="504825"/>
          </a:xfrm>
          <a:custGeom>
            <a:avLst/>
            <a:gdLst/>
            <a:ahLst/>
            <a:cxnLst/>
            <a:rect l="l" t="t" r="r" b="b"/>
            <a:pathLst>
              <a:path w="576064" h="504056">
                <a:moveTo>
                  <a:pt x="176705" y="193361"/>
                </a:moveTo>
                <a:cubicBezTo>
                  <a:pt x="184993" y="193361"/>
                  <a:pt x="191208" y="197568"/>
                  <a:pt x="195352" y="205981"/>
                </a:cubicBezTo>
                <a:cubicBezTo>
                  <a:pt x="199496" y="214395"/>
                  <a:pt x="201568" y="230824"/>
                  <a:pt x="201568" y="255269"/>
                </a:cubicBezTo>
                <a:cubicBezTo>
                  <a:pt x="201568" y="271928"/>
                  <a:pt x="200668" y="284193"/>
                  <a:pt x="198868" y="292062"/>
                </a:cubicBezTo>
                <a:cubicBezTo>
                  <a:pt x="197069" y="299931"/>
                  <a:pt x="194264" y="305687"/>
                  <a:pt x="190455" y="309329"/>
                </a:cubicBezTo>
                <a:cubicBezTo>
                  <a:pt x="186646" y="312970"/>
                  <a:pt x="182146" y="314791"/>
                  <a:pt x="176956" y="314791"/>
                </a:cubicBezTo>
                <a:cubicBezTo>
                  <a:pt x="169087" y="314791"/>
                  <a:pt x="163080" y="310501"/>
                  <a:pt x="158936" y="301920"/>
                </a:cubicBezTo>
                <a:cubicBezTo>
                  <a:pt x="154792" y="293339"/>
                  <a:pt x="152720" y="277328"/>
                  <a:pt x="152720" y="253888"/>
                </a:cubicBezTo>
                <a:cubicBezTo>
                  <a:pt x="152720" y="230698"/>
                  <a:pt x="154604" y="214813"/>
                  <a:pt x="158371" y="206232"/>
                </a:cubicBezTo>
                <a:cubicBezTo>
                  <a:pt x="162138" y="197652"/>
                  <a:pt x="168249" y="193361"/>
                  <a:pt x="176705" y="193361"/>
                </a:cubicBezTo>
                <a:close/>
                <a:moveTo>
                  <a:pt x="347652" y="159331"/>
                </a:moveTo>
                <a:cubicBezTo>
                  <a:pt x="330407" y="159331"/>
                  <a:pt x="316908" y="161486"/>
                  <a:pt x="307155" y="165798"/>
                </a:cubicBezTo>
                <a:cubicBezTo>
                  <a:pt x="297402" y="170109"/>
                  <a:pt x="289847" y="176304"/>
                  <a:pt x="284489" y="184383"/>
                </a:cubicBezTo>
                <a:cubicBezTo>
                  <a:pt x="279131" y="192461"/>
                  <a:pt x="275448" y="203700"/>
                  <a:pt x="273438" y="218099"/>
                </a:cubicBezTo>
                <a:lnTo>
                  <a:pt x="324672" y="222243"/>
                </a:lnTo>
                <a:cubicBezTo>
                  <a:pt x="326096" y="211862"/>
                  <a:pt x="328879" y="204621"/>
                  <a:pt x="333023" y="200519"/>
                </a:cubicBezTo>
                <a:cubicBezTo>
                  <a:pt x="337167" y="196417"/>
                  <a:pt x="342504" y="194366"/>
                  <a:pt x="349034" y="194366"/>
                </a:cubicBezTo>
                <a:cubicBezTo>
                  <a:pt x="355312" y="194366"/>
                  <a:pt x="360524" y="196354"/>
                  <a:pt x="364668" y="200331"/>
                </a:cubicBezTo>
                <a:cubicBezTo>
                  <a:pt x="368812" y="204307"/>
                  <a:pt x="370884" y="209100"/>
                  <a:pt x="370884" y="214709"/>
                </a:cubicBezTo>
                <a:cubicBezTo>
                  <a:pt x="370884" y="219899"/>
                  <a:pt x="368791" y="225382"/>
                  <a:pt x="364605" y="231159"/>
                </a:cubicBezTo>
                <a:cubicBezTo>
                  <a:pt x="360419" y="236935"/>
                  <a:pt x="350834" y="245391"/>
                  <a:pt x="335848" y="256525"/>
                </a:cubicBezTo>
                <a:cubicBezTo>
                  <a:pt x="311320" y="274691"/>
                  <a:pt x="294598" y="290451"/>
                  <a:pt x="285682" y="303803"/>
                </a:cubicBezTo>
                <a:cubicBezTo>
                  <a:pt x="276766" y="317156"/>
                  <a:pt x="271429" y="331409"/>
                  <a:pt x="269671" y="346561"/>
                </a:cubicBezTo>
                <a:lnTo>
                  <a:pt x="423122" y="346561"/>
                </a:lnTo>
                <a:lnTo>
                  <a:pt x="423122" y="304871"/>
                </a:lnTo>
                <a:lnTo>
                  <a:pt x="343257" y="304871"/>
                </a:lnTo>
                <a:cubicBezTo>
                  <a:pt x="347945" y="300266"/>
                  <a:pt x="352027" y="296541"/>
                  <a:pt x="355501" y="293695"/>
                </a:cubicBezTo>
                <a:cubicBezTo>
                  <a:pt x="358975" y="290848"/>
                  <a:pt x="365861" y="285867"/>
                  <a:pt x="376158" y="278751"/>
                </a:cubicBezTo>
                <a:cubicBezTo>
                  <a:pt x="393487" y="266529"/>
                  <a:pt x="405437" y="255311"/>
                  <a:pt x="412009" y="245098"/>
                </a:cubicBezTo>
                <a:cubicBezTo>
                  <a:pt x="418581" y="234884"/>
                  <a:pt x="421866" y="224169"/>
                  <a:pt x="421866" y="212951"/>
                </a:cubicBezTo>
                <a:cubicBezTo>
                  <a:pt x="421866" y="202402"/>
                  <a:pt x="418999" y="192880"/>
                  <a:pt x="413265" y="184383"/>
                </a:cubicBezTo>
                <a:cubicBezTo>
                  <a:pt x="407530" y="175886"/>
                  <a:pt x="399661" y="169586"/>
                  <a:pt x="389657" y="165484"/>
                </a:cubicBezTo>
                <a:cubicBezTo>
                  <a:pt x="379653" y="161382"/>
                  <a:pt x="365651" y="159331"/>
                  <a:pt x="347652" y="159331"/>
                </a:cubicBezTo>
                <a:close/>
                <a:moveTo>
                  <a:pt x="178463" y="159331"/>
                </a:moveTo>
                <a:cubicBezTo>
                  <a:pt x="152678" y="159331"/>
                  <a:pt x="133486" y="166321"/>
                  <a:pt x="120887" y="180302"/>
                </a:cubicBezTo>
                <a:cubicBezTo>
                  <a:pt x="108288" y="194282"/>
                  <a:pt x="101988" y="218769"/>
                  <a:pt x="101988" y="253762"/>
                </a:cubicBezTo>
                <a:cubicBezTo>
                  <a:pt x="101988" y="267994"/>
                  <a:pt x="103223" y="280991"/>
                  <a:pt x="105693" y="292753"/>
                </a:cubicBezTo>
                <a:cubicBezTo>
                  <a:pt x="108162" y="304515"/>
                  <a:pt x="111616" y="313786"/>
                  <a:pt x="116053" y="320567"/>
                </a:cubicBezTo>
                <a:cubicBezTo>
                  <a:pt x="122164" y="330111"/>
                  <a:pt x="129991" y="337352"/>
                  <a:pt x="139535" y="342292"/>
                </a:cubicBezTo>
                <a:cubicBezTo>
                  <a:pt x="149078" y="347231"/>
                  <a:pt x="161594" y="349700"/>
                  <a:pt x="177081" y="349700"/>
                </a:cubicBezTo>
                <a:cubicBezTo>
                  <a:pt x="204708" y="349700"/>
                  <a:pt x="224172" y="341957"/>
                  <a:pt x="235473" y="326469"/>
                </a:cubicBezTo>
                <a:cubicBezTo>
                  <a:pt x="246775" y="310982"/>
                  <a:pt x="252426" y="286537"/>
                  <a:pt x="252426" y="253134"/>
                </a:cubicBezTo>
                <a:cubicBezTo>
                  <a:pt x="252426" y="238233"/>
                  <a:pt x="250709" y="223917"/>
                  <a:pt x="247277" y="210188"/>
                </a:cubicBezTo>
                <a:cubicBezTo>
                  <a:pt x="245519" y="202988"/>
                  <a:pt x="243196" y="196689"/>
                  <a:pt x="240308" y="191289"/>
                </a:cubicBezTo>
                <a:cubicBezTo>
                  <a:pt x="237420" y="185890"/>
                  <a:pt x="233464" y="180741"/>
                  <a:pt x="228441" y="175844"/>
                </a:cubicBezTo>
                <a:cubicBezTo>
                  <a:pt x="223418" y="170946"/>
                  <a:pt x="216930" y="166970"/>
                  <a:pt x="208977" y="163914"/>
                </a:cubicBezTo>
                <a:cubicBezTo>
                  <a:pt x="201024" y="160859"/>
                  <a:pt x="190853" y="159331"/>
                  <a:pt x="178463" y="159331"/>
                </a:cubicBezTo>
                <a:close/>
                <a:moveTo>
                  <a:pt x="126014" y="0"/>
                </a:moveTo>
                <a:lnTo>
                  <a:pt x="450050" y="0"/>
                </a:lnTo>
                <a:lnTo>
                  <a:pt x="576064" y="252028"/>
                </a:lnTo>
                <a:lnTo>
                  <a:pt x="450050" y="504056"/>
                </a:lnTo>
                <a:lnTo>
                  <a:pt x="126014" y="504056"/>
                </a:lnTo>
                <a:lnTo>
                  <a:pt x="0" y="252028"/>
                </a:lnTo>
                <a:close/>
              </a:path>
            </a:pathLst>
          </a:custGeom>
          <a:solidFill>
            <a:srgbClr val="FF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78" name="文本框 20"/>
          <p:cNvSpPr txBox="1">
            <a:spLocks noChangeArrowheads="1"/>
          </p:cNvSpPr>
          <p:nvPr/>
        </p:nvSpPr>
        <p:spPr bwMode="auto">
          <a:xfrm>
            <a:off x="5364163" y="2111375"/>
            <a:ext cx="2736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YOUR TEXT HERE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3079" name="矩形 21"/>
          <p:cNvSpPr>
            <a:spLocks noChangeArrowheads="1"/>
          </p:cNvSpPr>
          <p:nvPr/>
        </p:nvSpPr>
        <p:spPr bwMode="auto">
          <a:xfrm>
            <a:off x="5364163" y="2324100"/>
            <a:ext cx="2447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000">
                <a:solidFill>
                  <a:schemeClr val="bg1"/>
                </a:solidFill>
              </a:rPr>
              <a:t>A designer can use default text to simulate what text would look like. </a:t>
            </a:r>
            <a:endParaRPr lang="en-US" altLang="zh-CN" sz="100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4716463" y="2863850"/>
            <a:ext cx="576262" cy="504825"/>
          </a:xfrm>
          <a:custGeom>
            <a:avLst/>
            <a:gdLst/>
            <a:ahLst/>
            <a:cxnLst/>
            <a:rect l="l" t="t" r="r" b="b"/>
            <a:pathLst>
              <a:path w="576064" h="504056">
                <a:moveTo>
                  <a:pt x="176705" y="193361"/>
                </a:moveTo>
                <a:cubicBezTo>
                  <a:pt x="184993" y="193361"/>
                  <a:pt x="191208" y="197568"/>
                  <a:pt x="195352" y="205981"/>
                </a:cubicBezTo>
                <a:cubicBezTo>
                  <a:pt x="199496" y="214395"/>
                  <a:pt x="201568" y="230824"/>
                  <a:pt x="201568" y="255269"/>
                </a:cubicBezTo>
                <a:cubicBezTo>
                  <a:pt x="201568" y="271928"/>
                  <a:pt x="200668" y="284193"/>
                  <a:pt x="198868" y="292062"/>
                </a:cubicBezTo>
                <a:cubicBezTo>
                  <a:pt x="197069" y="299931"/>
                  <a:pt x="194264" y="305687"/>
                  <a:pt x="190455" y="309329"/>
                </a:cubicBezTo>
                <a:cubicBezTo>
                  <a:pt x="186646" y="312970"/>
                  <a:pt x="182146" y="314791"/>
                  <a:pt x="176956" y="314791"/>
                </a:cubicBezTo>
                <a:cubicBezTo>
                  <a:pt x="169087" y="314791"/>
                  <a:pt x="163080" y="310501"/>
                  <a:pt x="158936" y="301920"/>
                </a:cubicBezTo>
                <a:cubicBezTo>
                  <a:pt x="154792" y="293339"/>
                  <a:pt x="152720" y="277328"/>
                  <a:pt x="152720" y="253888"/>
                </a:cubicBezTo>
                <a:cubicBezTo>
                  <a:pt x="152720" y="230698"/>
                  <a:pt x="154604" y="214813"/>
                  <a:pt x="158371" y="206232"/>
                </a:cubicBezTo>
                <a:cubicBezTo>
                  <a:pt x="162138" y="197652"/>
                  <a:pt x="168249" y="193361"/>
                  <a:pt x="176705" y="193361"/>
                </a:cubicBezTo>
                <a:close/>
                <a:moveTo>
                  <a:pt x="346397" y="159331"/>
                </a:moveTo>
                <a:cubicBezTo>
                  <a:pt x="325468" y="159331"/>
                  <a:pt x="309290" y="163433"/>
                  <a:pt x="297862" y="171637"/>
                </a:cubicBezTo>
                <a:cubicBezTo>
                  <a:pt x="286435" y="179841"/>
                  <a:pt x="278712" y="191645"/>
                  <a:pt x="274694" y="207049"/>
                </a:cubicBezTo>
                <a:lnTo>
                  <a:pt x="323040" y="215713"/>
                </a:lnTo>
                <a:cubicBezTo>
                  <a:pt x="324379" y="206588"/>
                  <a:pt x="326933" y="200205"/>
                  <a:pt x="330700" y="196563"/>
                </a:cubicBezTo>
                <a:cubicBezTo>
                  <a:pt x="334467" y="192922"/>
                  <a:pt x="339365" y="191101"/>
                  <a:pt x="345392" y="191101"/>
                </a:cubicBezTo>
                <a:cubicBezTo>
                  <a:pt x="351252" y="191101"/>
                  <a:pt x="355857" y="192775"/>
                  <a:pt x="359205" y="196124"/>
                </a:cubicBezTo>
                <a:cubicBezTo>
                  <a:pt x="362554" y="199472"/>
                  <a:pt x="364228" y="203951"/>
                  <a:pt x="364228" y="209560"/>
                </a:cubicBezTo>
                <a:cubicBezTo>
                  <a:pt x="364228" y="215420"/>
                  <a:pt x="361989" y="220485"/>
                  <a:pt x="357510" y="224755"/>
                </a:cubicBezTo>
                <a:cubicBezTo>
                  <a:pt x="353031" y="229024"/>
                  <a:pt x="347443" y="231159"/>
                  <a:pt x="340746" y="231159"/>
                </a:cubicBezTo>
                <a:cubicBezTo>
                  <a:pt x="339155" y="231159"/>
                  <a:pt x="336937" y="230950"/>
                  <a:pt x="334090" y="230531"/>
                </a:cubicBezTo>
                <a:lnTo>
                  <a:pt x="331453" y="267073"/>
                </a:lnTo>
                <a:cubicBezTo>
                  <a:pt x="338486" y="265064"/>
                  <a:pt x="344011" y="264059"/>
                  <a:pt x="348029" y="264059"/>
                </a:cubicBezTo>
                <a:cubicBezTo>
                  <a:pt x="355564" y="264059"/>
                  <a:pt x="361528" y="266403"/>
                  <a:pt x="365923" y="271091"/>
                </a:cubicBezTo>
                <a:cubicBezTo>
                  <a:pt x="370318" y="275779"/>
                  <a:pt x="372516" y="282393"/>
                  <a:pt x="372516" y="290932"/>
                </a:cubicBezTo>
                <a:cubicBezTo>
                  <a:pt x="372516" y="299304"/>
                  <a:pt x="370235" y="306001"/>
                  <a:pt x="365672" y="311024"/>
                </a:cubicBezTo>
                <a:cubicBezTo>
                  <a:pt x="361110" y="316047"/>
                  <a:pt x="355396" y="318558"/>
                  <a:pt x="348531" y="318558"/>
                </a:cubicBezTo>
                <a:cubicBezTo>
                  <a:pt x="342002" y="318558"/>
                  <a:pt x="336623" y="316570"/>
                  <a:pt x="332395" y="312593"/>
                </a:cubicBezTo>
                <a:cubicBezTo>
                  <a:pt x="328168" y="308617"/>
                  <a:pt x="325049" y="301480"/>
                  <a:pt x="323040" y="291183"/>
                </a:cubicBezTo>
                <a:lnTo>
                  <a:pt x="271931" y="297964"/>
                </a:lnTo>
                <a:cubicBezTo>
                  <a:pt x="275280" y="309433"/>
                  <a:pt x="280073" y="318956"/>
                  <a:pt x="286310" y="326532"/>
                </a:cubicBezTo>
                <a:cubicBezTo>
                  <a:pt x="292546" y="334108"/>
                  <a:pt x="300499" y="339864"/>
                  <a:pt x="310169" y="343799"/>
                </a:cubicBezTo>
                <a:cubicBezTo>
                  <a:pt x="319838" y="347733"/>
                  <a:pt x="333044" y="349700"/>
                  <a:pt x="349787" y="349700"/>
                </a:cubicBezTo>
                <a:cubicBezTo>
                  <a:pt x="366949" y="349700"/>
                  <a:pt x="380804" y="347042"/>
                  <a:pt x="391352" y="341727"/>
                </a:cubicBezTo>
                <a:cubicBezTo>
                  <a:pt x="401900" y="336411"/>
                  <a:pt x="409979" y="328834"/>
                  <a:pt x="415588" y="318998"/>
                </a:cubicBezTo>
                <a:cubicBezTo>
                  <a:pt x="421197" y="309161"/>
                  <a:pt x="424001" y="298885"/>
                  <a:pt x="424001" y="288169"/>
                </a:cubicBezTo>
                <a:cubicBezTo>
                  <a:pt x="424001" y="279630"/>
                  <a:pt x="422306" y="272284"/>
                  <a:pt x="418915" y="266131"/>
                </a:cubicBezTo>
                <a:cubicBezTo>
                  <a:pt x="415525" y="259978"/>
                  <a:pt x="410774" y="255018"/>
                  <a:pt x="404663" y="251251"/>
                </a:cubicBezTo>
                <a:cubicBezTo>
                  <a:pt x="400896" y="248907"/>
                  <a:pt x="395454" y="246856"/>
                  <a:pt x="388338" y="245098"/>
                </a:cubicBezTo>
                <a:cubicBezTo>
                  <a:pt x="397128" y="240242"/>
                  <a:pt x="403700" y="234591"/>
                  <a:pt x="408053" y="228145"/>
                </a:cubicBezTo>
                <a:cubicBezTo>
                  <a:pt x="412407" y="221699"/>
                  <a:pt x="414583" y="214499"/>
                  <a:pt x="414583" y="206546"/>
                </a:cubicBezTo>
                <a:cubicBezTo>
                  <a:pt x="414583" y="192984"/>
                  <a:pt x="409225" y="181725"/>
                  <a:pt x="398510" y="172767"/>
                </a:cubicBezTo>
                <a:cubicBezTo>
                  <a:pt x="387794" y="163809"/>
                  <a:pt x="370423" y="159331"/>
                  <a:pt x="346397" y="159331"/>
                </a:cubicBezTo>
                <a:close/>
                <a:moveTo>
                  <a:pt x="178463" y="159331"/>
                </a:moveTo>
                <a:cubicBezTo>
                  <a:pt x="152678" y="159331"/>
                  <a:pt x="133486" y="166321"/>
                  <a:pt x="120887" y="180302"/>
                </a:cubicBezTo>
                <a:cubicBezTo>
                  <a:pt x="108288" y="194282"/>
                  <a:pt x="101988" y="218769"/>
                  <a:pt x="101988" y="253762"/>
                </a:cubicBezTo>
                <a:cubicBezTo>
                  <a:pt x="101988" y="267994"/>
                  <a:pt x="103223" y="280991"/>
                  <a:pt x="105693" y="292753"/>
                </a:cubicBezTo>
                <a:cubicBezTo>
                  <a:pt x="108162" y="304515"/>
                  <a:pt x="111616" y="313786"/>
                  <a:pt x="116053" y="320567"/>
                </a:cubicBezTo>
                <a:cubicBezTo>
                  <a:pt x="122164" y="330111"/>
                  <a:pt x="129991" y="337352"/>
                  <a:pt x="139535" y="342292"/>
                </a:cubicBezTo>
                <a:cubicBezTo>
                  <a:pt x="149078" y="347231"/>
                  <a:pt x="161594" y="349700"/>
                  <a:pt x="177081" y="349700"/>
                </a:cubicBezTo>
                <a:cubicBezTo>
                  <a:pt x="204708" y="349700"/>
                  <a:pt x="224172" y="341957"/>
                  <a:pt x="235473" y="326469"/>
                </a:cubicBezTo>
                <a:cubicBezTo>
                  <a:pt x="246775" y="310982"/>
                  <a:pt x="252426" y="286537"/>
                  <a:pt x="252426" y="253134"/>
                </a:cubicBezTo>
                <a:cubicBezTo>
                  <a:pt x="252426" y="238233"/>
                  <a:pt x="250709" y="223917"/>
                  <a:pt x="247277" y="210188"/>
                </a:cubicBezTo>
                <a:cubicBezTo>
                  <a:pt x="245519" y="202988"/>
                  <a:pt x="243196" y="196689"/>
                  <a:pt x="240308" y="191289"/>
                </a:cubicBezTo>
                <a:cubicBezTo>
                  <a:pt x="237420" y="185890"/>
                  <a:pt x="233464" y="180741"/>
                  <a:pt x="228441" y="175844"/>
                </a:cubicBezTo>
                <a:cubicBezTo>
                  <a:pt x="223418" y="170946"/>
                  <a:pt x="216930" y="166970"/>
                  <a:pt x="208977" y="163914"/>
                </a:cubicBezTo>
                <a:cubicBezTo>
                  <a:pt x="201024" y="160859"/>
                  <a:pt x="190853" y="159331"/>
                  <a:pt x="178463" y="159331"/>
                </a:cubicBezTo>
                <a:close/>
                <a:moveTo>
                  <a:pt x="126014" y="0"/>
                </a:moveTo>
                <a:lnTo>
                  <a:pt x="450050" y="0"/>
                </a:lnTo>
                <a:lnTo>
                  <a:pt x="576064" y="252028"/>
                </a:lnTo>
                <a:lnTo>
                  <a:pt x="450050" y="504056"/>
                </a:lnTo>
                <a:lnTo>
                  <a:pt x="126014" y="504056"/>
                </a:lnTo>
                <a:lnTo>
                  <a:pt x="0" y="252028"/>
                </a:lnTo>
                <a:close/>
              </a:path>
            </a:pathLst>
          </a:cu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81" name="文本框 24"/>
          <p:cNvSpPr txBox="1">
            <a:spLocks noChangeArrowheads="1"/>
          </p:cNvSpPr>
          <p:nvPr/>
        </p:nvSpPr>
        <p:spPr bwMode="auto">
          <a:xfrm>
            <a:off x="5364163" y="2795588"/>
            <a:ext cx="2736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YOUR TEXT HERE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3082" name="矩形 25"/>
          <p:cNvSpPr>
            <a:spLocks noChangeArrowheads="1"/>
          </p:cNvSpPr>
          <p:nvPr/>
        </p:nvSpPr>
        <p:spPr bwMode="auto">
          <a:xfrm>
            <a:off x="5364163" y="3008313"/>
            <a:ext cx="2447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000">
                <a:solidFill>
                  <a:schemeClr val="bg1"/>
                </a:solidFill>
              </a:rPr>
              <a:t>A designer can use default text to simulate what text would look like. </a:t>
            </a:r>
            <a:endParaRPr lang="en-US" altLang="zh-CN" sz="100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>
            <a:off x="4716463" y="3511550"/>
            <a:ext cx="576262" cy="504825"/>
          </a:xfrm>
          <a:custGeom>
            <a:avLst/>
            <a:gdLst/>
            <a:ahLst/>
            <a:cxnLst/>
            <a:rect l="l" t="t" r="r" b="b"/>
            <a:pathLst>
              <a:path w="576064" h="504056">
                <a:moveTo>
                  <a:pt x="361340" y="214538"/>
                </a:moveTo>
                <a:lnTo>
                  <a:pt x="361340" y="272473"/>
                </a:lnTo>
                <a:lnTo>
                  <a:pt x="312107" y="272473"/>
                </a:lnTo>
                <a:close/>
                <a:moveTo>
                  <a:pt x="176705" y="193361"/>
                </a:moveTo>
                <a:cubicBezTo>
                  <a:pt x="184993" y="193361"/>
                  <a:pt x="191208" y="197568"/>
                  <a:pt x="195352" y="205981"/>
                </a:cubicBezTo>
                <a:cubicBezTo>
                  <a:pt x="199496" y="214395"/>
                  <a:pt x="201568" y="230824"/>
                  <a:pt x="201568" y="255269"/>
                </a:cubicBezTo>
                <a:cubicBezTo>
                  <a:pt x="201568" y="271928"/>
                  <a:pt x="200668" y="284193"/>
                  <a:pt x="198868" y="292062"/>
                </a:cubicBezTo>
                <a:cubicBezTo>
                  <a:pt x="197069" y="299931"/>
                  <a:pt x="194264" y="305687"/>
                  <a:pt x="190455" y="309329"/>
                </a:cubicBezTo>
                <a:cubicBezTo>
                  <a:pt x="186646" y="312970"/>
                  <a:pt x="182146" y="314791"/>
                  <a:pt x="176956" y="314791"/>
                </a:cubicBezTo>
                <a:cubicBezTo>
                  <a:pt x="169087" y="314791"/>
                  <a:pt x="163080" y="310501"/>
                  <a:pt x="158936" y="301920"/>
                </a:cubicBezTo>
                <a:cubicBezTo>
                  <a:pt x="154792" y="293339"/>
                  <a:pt x="152720" y="277328"/>
                  <a:pt x="152720" y="253888"/>
                </a:cubicBezTo>
                <a:cubicBezTo>
                  <a:pt x="152720" y="230698"/>
                  <a:pt x="154604" y="214813"/>
                  <a:pt x="158371" y="206232"/>
                </a:cubicBezTo>
                <a:cubicBezTo>
                  <a:pt x="162138" y="197652"/>
                  <a:pt x="168249" y="193361"/>
                  <a:pt x="176705" y="193361"/>
                </a:cubicBezTo>
                <a:close/>
                <a:moveTo>
                  <a:pt x="361340" y="159331"/>
                </a:moveTo>
                <a:lnTo>
                  <a:pt x="268164" y="270087"/>
                </a:lnTo>
                <a:lnTo>
                  <a:pt x="268164" y="312154"/>
                </a:lnTo>
                <a:lnTo>
                  <a:pt x="361340" y="312154"/>
                </a:lnTo>
                <a:lnTo>
                  <a:pt x="361340" y="346561"/>
                </a:lnTo>
                <a:lnTo>
                  <a:pt x="405919" y="346561"/>
                </a:lnTo>
                <a:lnTo>
                  <a:pt x="405919" y="312154"/>
                </a:lnTo>
                <a:lnTo>
                  <a:pt x="429024" y="312154"/>
                </a:lnTo>
                <a:lnTo>
                  <a:pt x="429024" y="272473"/>
                </a:lnTo>
                <a:lnTo>
                  <a:pt x="405919" y="272473"/>
                </a:lnTo>
                <a:lnTo>
                  <a:pt x="405919" y="159331"/>
                </a:lnTo>
                <a:close/>
                <a:moveTo>
                  <a:pt x="178463" y="159331"/>
                </a:moveTo>
                <a:cubicBezTo>
                  <a:pt x="152678" y="159331"/>
                  <a:pt x="133486" y="166321"/>
                  <a:pt x="120887" y="180302"/>
                </a:cubicBezTo>
                <a:cubicBezTo>
                  <a:pt x="108288" y="194282"/>
                  <a:pt x="101988" y="218769"/>
                  <a:pt x="101988" y="253762"/>
                </a:cubicBezTo>
                <a:cubicBezTo>
                  <a:pt x="101988" y="267994"/>
                  <a:pt x="103223" y="280991"/>
                  <a:pt x="105693" y="292753"/>
                </a:cubicBezTo>
                <a:cubicBezTo>
                  <a:pt x="108162" y="304515"/>
                  <a:pt x="111616" y="313786"/>
                  <a:pt x="116053" y="320567"/>
                </a:cubicBezTo>
                <a:cubicBezTo>
                  <a:pt x="122164" y="330111"/>
                  <a:pt x="129991" y="337352"/>
                  <a:pt x="139535" y="342292"/>
                </a:cubicBezTo>
                <a:cubicBezTo>
                  <a:pt x="149078" y="347231"/>
                  <a:pt x="161594" y="349700"/>
                  <a:pt x="177081" y="349700"/>
                </a:cubicBezTo>
                <a:cubicBezTo>
                  <a:pt x="204708" y="349700"/>
                  <a:pt x="224172" y="341957"/>
                  <a:pt x="235473" y="326469"/>
                </a:cubicBezTo>
                <a:cubicBezTo>
                  <a:pt x="246775" y="310982"/>
                  <a:pt x="252426" y="286537"/>
                  <a:pt x="252426" y="253134"/>
                </a:cubicBezTo>
                <a:cubicBezTo>
                  <a:pt x="252426" y="238233"/>
                  <a:pt x="250709" y="223917"/>
                  <a:pt x="247277" y="210188"/>
                </a:cubicBezTo>
                <a:cubicBezTo>
                  <a:pt x="245519" y="202988"/>
                  <a:pt x="243196" y="196689"/>
                  <a:pt x="240308" y="191289"/>
                </a:cubicBezTo>
                <a:cubicBezTo>
                  <a:pt x="237420" y="185890"/>
                  <a:pt x="233464" y="180741"/>
                  <a:pt x="228441" y="175844"/>
                </a:cubicBezTo>
                <a:cubicBezTo>
                  <a:pt x="223418" y="170946"/>
                  <a:pt x="216930" y="166970"/>
                  <a:pt x="208977" y="163914"/>
                </a:cubicBezTo>
                <a:cubicBezTo>
                  <a:pt x="201024" y="160859"/>
                  <a:pt x="190853" y="159331"/>
                  <a:pt x="178463" y="159331"/>
                </a:cubicBezTo>
                <a:close/>
                <a:moveTo>
                  <a:pt x="126014" y="0"/>
                </a:moveTo>
                <a:lnTo>
                  <a:pt x="450050" y="0"/>
                </a:lnTo>
                <a:lnTo>
                  <a:pt x="576064" y="252028"/>
                </a:lnTo>
                <a:lnTo>
                  <a:pt x="450050" y="504056"/>
                </a:lnTo>
                <a:lnTo>
                  <a:pt x="126014" y="504056"/>
                </a:lnTo>
                <a:lnTo>
                  <a:pt x="0" y="252028"/>
                </a:lnTo>
                <a:close/>
              </a:path>
            </a:pathLst>
          </a:custGeom>
          <a:solidFill>
            <a:srgbClr val="5AA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84" name="文本框 28"/>
          <p:cNvSpPr txBox="1">
            <a:spLocks noChangeArrowheads="1"/>
          </p:cNvSpPr>
          <p:nvPr/>
        </p:nvSpPr>
        <p:spPr bwMode="auto">
          <a:xfrm>
            <a:off x="5364163" y="3444875"/>
            <a:ext cx="2736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YOUR TEXT HERE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3085" name="矩形 29"/>
          <p:cNvSpPr>
            <a:spLocks noChangeArrowheads="1"/>
          </p:cNvSpPr>
          <p:nvPr/>
        </p:nvSpPr>
        <p:spPr bwMode="auto">
          <a:xfrm>
            <a:off x="5364163" y="3656013"/>
            <a:ext cx="2447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000">
                <a:solidFill>
                  <a:schemeClr val="bg1"/>
                </a:solidFill>
              </a:rPr>
              <a:t>A designer can use default text to simulate what text would look like. </a:t>
            </a:r>
            <a:endParaRPr lang="en-US" altLang="zh-CN" sz="100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3086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328738"/>
            <a:ext cx="3671887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87" name="组合 23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27" name="燕尾形 26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燕尾形 27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5" name="燕尾形 34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092" name="矩形 36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00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000500" y="2573338"/>
            <a:ext cx="51530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任意多边形 9"/>
          <p:cNvSpPr/>
          <p:nvPr/>
        </p:nvSpPr>
        <p:spPr>
          <a:xfrm>
            <a:off x="4572000" y="1935163"/>
            <a:ext cx="3895725" cy="463550"/>
          </a:xfrm>
          <a:custGeom>
            <a:avLst/>
            <a:gdLst>
              <a:gd name="connsiteX0" fmla="*/ 178130 w 3895106"/>
              <a:gd name="connsiteY0" fmla="*/ 0 h 463138"/>
              <a:gd name="connsiteX1" fmla="*/ 391885 w 3895106"/>
              <a:gd name="connsiteY1" fmla="*/ 0 h 463138"/>
              <a:gd name="connsiteX2" fmla="*/ 451262 w 3895106"/>
              <a:gd name="connsiteY2" fmla="*/ 106878 h 463138"/>
              <a:gd name="connsiteX3" fmla="*/ 534389 w 3895106"/>
              <a:gd name="connsiteY3" fmla="*/ 0 h 463138"/>
              <a:gd name="connsiteX4" fmla="*/ 3811979 w 3895106"/>
              <a:gd name="connsiteY4" fmla="*/ 0 h 463138"/>
              <a:gd name="connsiteX5" fmla="*/ 3883231 w 3895106"/>
              <a:gd name="connsiteY5" fmla="*/ 95003 h 463138"/>
              <a:gd name="connsiteX6" fmla="*/ 3895106 w 3895106"/>
              <a:gd name="connsiteY6" fmla="*/ 463138 h 463138"/>
              <a:gd name="connsiteX7" fmla="*/ 2006930 w 3895106"/>
              <a:gd name="connsiteY7" fmla="*/ 463138 h 463138"/>
              <a:gd name="connsiteX8" fmla="*/ 1971304 w 3895106"/>
              <a:gd name="connsiteY8" fmla="*/ 344384 h 463138"/>
              <a:gd name="connsiteX9" fmla="*/ 1923802 w 3895106"/>
              <a:gd name="connsiteY9" fmla="*/ 451262 h 463138"/>
              <a:gd name="connsiteX10" fmla="*/ 1923802 w 3895106"/>
              <a:gd name="connsiteY10" fmla="*/ 463138 h 463138"/>
              <a:gd name="connsiteX11" fmla="*/ 0 w 3895106"/>
              <a:gd name="connsiteY11" fmla="*/ 439387 h 463138"/>
              <a:gd name="connsiteX12" fmla="*/ 178130 w 3895106"/>
              <a:gd name="connsiteY12" fmla="*/ 0 h 46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895106" h="463138">
                <a:moveTo>
                  <a:pt x="178130" y="0"/>
                </a:moveTo>
                <a:lnTo>
                  <a:pt x="391885" y="0"/>
                </a:lnTo>
                <a:lnTo>
                  <a:pt x="451262" y="106878"/>
                </a:lnTo>
                <a:lnTo>
                  <a:pt x="534389" y="0"/>
                </a:lnTo>
                <a:lnTo>
                  <a:pt x="3811979" y="0"/>
                </a:lnTo>
                <a:lnTo>
                  <a:pt x="3883231" y="95003"/>
                </a:lnTo>
                <a:lnTo>
                  <a:pt x="3895106" y="463138"/>
                </a:lnTo>
                <a:lnTo>
                  <a:pt x="2006930" y="463138"/>
                </a:lnTo>
                <a:lnTo>
                  <a:pt x="1971304" y="344384"/>
                </a:lnTo>
                <a:lnTo>
                  <a:pt x="1923802" y="451262"/>
                </a:lnTo>
                <a:lnTo>
                  <a:pt x="1923802" y="463138"/>
                </a:lnTo>
                <a:lnTo>
                  <a:pt x="0" y="439387"/>
                </a:lnTo>
                <a:lnTo>
                  <a:pt x="178130" y="0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04" name="TextBox 6"/>
          <p:cNvSpPr txBox="1">
            <a:spLocks noChangeArrowheads="1"/>
          </p:cNvSpPr>
          <p:nvPr/>
        </p:nvSpPr>
        <p:spPr bwMode="auto">
          <a:xfrm>
            <a:off x="4679950" y="1838325"/>
            <a:ext cx="39290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chemeClr val="bg1"/>
                </a:solidFill>
              </a:rPr>
              <a:t>Add Your Text Here</a:t>
            </a:r>
            <a:endParaRPr lang="zh-CN" altLang="en-US" sz="3600" b="1">
              <a:solidFill>
                <a:schemeClr val="bg1"/>
              </a:solidFill>
            </a:endParaRPr>
          </a:p>
        </p:txBody>
      </p:sp>
      <p:sp>
        <p:nvSpPr>
          <p:cNvPr id="4105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>
                <a:solidFill>
                  <a:schemeClr val="bg1"/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7"/>
          <p:cNvGrpSpPr/>
          <p:nvPr/>
        </p:nvGrpSpPr>
        <p:grpSpPr bwMode="auto">
          <a:xfrm>
            <a:off x="4318000" y="1296988"/>
            <a:ext cx="4357688" cy="3290887"/>
            <a:chOff x="5092700" y="1924555"/>
            <a:chExt cx="3471050" cy="3267341"/>
          </a:xfrm>
        </p:grpSpPr>
        <p:grpSp>
          <p:nvGrpSpPr>
            <p:cNvPr id="5298" name="组合 5"/>
            <p:cNvGrpSpPr/>
            <p:nvPr/>
          </p:nvGrpSpPr>
          <p:grpSpPr bwMode="auto">
            <a:xfrm>
              <a:off x="5145192" y="2495548"/>
              <a:ext cx="3418558" cy="987359"/>
              <a:chOff x="4110648" y="1491493"/>
              <a:chExt cx="4022623" cy="571119"/>
            </a:xfrm>
          </p:grpSpPr>
          <p:sp>
            <p:nvSpPr>
              <p:cNvPr id="5305" name="TextBox 35"/>
              <p:cNvSpPr txBox="1">
                <a:spLocks noChangeArrowheads="1"/>
              </p:cNvSpPr>
              <p:nvPr/>
            </p:nvSpPr>
            <p:spPr bwMode="auto">
              <a:xfrm>
                <a:off x="4110648" y="1691396"/>
                <a:ext cx="4022623" cy="3712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1200">
                    <a:solidFill>
                      <a:schemeClr val="bg1"/>
                    </a:solidFill>
                  </a:rPr>
                  <a:t>A designer can use default text to simulate what text would look like. If it is not real text. A designer can use default text to simulate what text would look like. </a:t>
                </a:r>
                <a:endParaRPr lang="en-US" altLang="zh-CN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06" name="文本框 7"/>
              <p:cNvSpPr txBox="1">
                <a:spLocks noChangeArrowheads="1"/>
              </p:cNvSpPr>
              <p:nvPr/>
            </p:nvSpPr>
            <p:spPr bwMode="auto">
              <a:xfrm>
                <a:off x="4120536" y="1491493"/>
                <a:ext cx="2183838" cy="1944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1600" b="1">
                    <a:solidFill>
                      <a:schemeClr val="bg1"/>
                    </a:solidFill>
                  </a:rPr>
                  <a:t>1.ADD TITLE HERE</a:t>
                </a:r>
                <a:endParaRPr lang="zh-CN" altLang="en-US" sz="1600" b="1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299" name="组合 8"/>
            <p:cNvGrpSpPr/>
            <p:nvPr/>
          </p:nvGrpSpPr>
          <p:grpSpPr bwMode="auto">
            <a:xfrm>
              <a:off x="5143500" y="3697885"/>
              <a:ext cx="3420250" cy="1067367"/>
              <a:chOff x="4108657" y="1512121"/>
              <a:chExt cx="4024613" cy="616220"/>
            </a:xfrm>
          </p:grpSpPr>
          <p:sp>
            <p:nvSpPr>
              <p:cNvPr id="5303" name="TextBox 35"/>
              <p:cNvSpPr txBox="1">
                <a:spLocks noChangeArrowheads="1"/>
              </p:cNvSpPr>
              <p:nvPr/>
            </p:nvSpPr>
            <p:spPr bwMode="auto">
              <a:xfrm>
                <a:off x="4110644" y="1757833"/>
                <a:ext cx="4022626" cy="370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1200">
                    <a:solidFill>
                      <a:schemeClr val="bg1"/>
                    </a:solidFill>
                  </a:rPr>
                  <a:t>A designer can use default text to simulate what text would look like. If it is not real text. A designer can use default text to simulate what text would look like. </a:t>
                </a:r>
                <a:endParaRPr lang="en-US" altLang="zh-CN"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04" name="文本框 10"/>
              <p:cNvSpPr txBox="1">
                <a:spLocks noChangeArrowheads="1"/>
              </p:cNvSpPr>
              <p:nvPr/>
            </p:nvSpPr>
            <p:spPr bwMode="auto">
              <a:xfrm>
                <a:off x="4108657" y="1512121"/>
                <a:ext cx="2183839" cy="1940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1600" b="1">
                    <a:solidFill>
                      <a:schemeClr val="bg1"/>
                    </a:solidFill>
                  </a:rPr>
                  <a:t>2.ADD TITLE HERE</a:t>
                </a:r>
                <a:endParaRPr lang="zh-CN" altLang="en-US" sz="16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300" name="文本框 13"/>
            <p:cNvSpPr txBox="1">
              <a:spLocks noChangeArrowheads="1"/>
            </p:cNvSpPr>
            <p:nvPr/>
          </p:nvSpPr>
          <p:spPr bwMode="auto">
            <a:xfrm>
              <a:off x="5092700" y="4914897"/>
              <a:ext cx="187125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2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01" name="文本框 14"/>
            <p:cNvSpPr txBox="1">
              <a:spLocks noChangeArrowheads="1"/>
            </p:cNvSpPr>
            <p:nvPr/>
          </p:nvSpPr>
          <p:spPr bwMode="auto">
            <a:xfrm>
              <a:off x="5153597" y="1924555"/>
              <a:ext cx="2644775" cy="366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</a:rPr>
                <a:t>ADD TITLE HERE</a:t>
              </a:r>
              <a:endParaRPr lang="zh-CN" altLang="en-US" sz="1800" b="1">
                <a:solidFill>
                  <a:schemeClr val="bg1"/>
                </a:solidFill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5214092" y="2353266"/>
              <a:ext cx="3349658" cy="1576"/>
            </a:xfrm>
            <a:prstGeom prst="line">
              <a:avLst/>
            </a:prstGeom>
            <a:ln w="12700">
              <a:solidFill>
                <a:schemeClr val="bg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23" name="组合 1"/>
          <p:cNvGrpSpPr/>
          <p:nvPr/>
        </p:nvGrpSpPr>
        <p:grpSpPr bwMode="auto">
          <a:xfrm>
            <a:off x="428625" y="1181100"/>
            <a:ext cx="3671888" cy="3190875"/>
            <a:chOff x="0" y="0"/>
            <a:chExt cx="6367326" cy="5579937"/>
          </a:xfrm>
        </p:grpSpPr>
        <p:pic>
          <p:nvPicPr>
            <p:cNvPr id="5130" name="图片 8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04529" y="2620242"/>
              <a:ext cx="969074" cy="1360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1" name="图片 9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9726" y="2586092"/>
              <a:ext cx="1024600" cy="14380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2" name="Oval 6"/>
            <p:cNvSpPr>
              <a:spLocks noChangeArrowheads="1"/>
            </p:cNvSpPr>
            <p:nvPr/>
          </p:nvSpPr>
          <p:spPr bwMode="auto">
            <a:xfrm>
              <a:off x="2035677" y="4768975"/>
              <a:ext cx="2294223" cy="571693"/>
            </a:xfrm>
            <a:prstGeom prst="ellipse">
              <a:avLst/>
            </a:prstGeom>
            <a:solidFill>
              <a:srgbClr val="CA02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pic>
          <p:nvPicPr>
            <p:cNvPr id="5133" name="图片 11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595" y="3021718"/>
              <a:ext cx="1822731" cy="2558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4" name="图片 1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2915243"/>
              <a:ext cx="1876913" cy="2634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135" name="组合 13"/>
            <p:cNvGrpSpPr/>
            <p:nvPr/>
          </p:nvGrpSpPr>
          <p:grpSpPr bwMode="auto">
            <a:xfrm>
              <a:off x="1787398" y="871340"/>
              <a:ext cx="2741681" cy="3782039"/>
              <a:chOff x="0" y="0"/>
              <a:chExt cx="2741681" cy="3782039"/>
            </a:xfrm>
          </p:grpSpPr>
          <p:grpSp>
            <p:nvGrpSpPr>
              <p:cNvPr id="5282" name="组合 14"/>
              <p:cNvGrpSpPr/>
              <p:nvPr/>
            </p:nvGrpSpPr>
            <p:grpSpPr bwMode="auto">
              <a:xfrm>
                <a:off x="1194129" y="0"/>
                <a:ext cx="1547552" cy="2011561"/>
                <a:chOff x="0" y="0"/>
                <a:chExt cx="1547552" cy="2011561"/>
              </a:xfrm>
            </p:grpSpPr>
            <p:sp>
              <p:nvSpPr>
                <p:cNvPr id="5291" name="Freeform 7"/>
                <p:cNvSpPr>
                  <a:spLocks noChangeArrowheads="1"/>
                </p:cNvSpPr>
                <p:nvPr/>
              </p:nvSpPr>
              <p:spPr bwMode="auto">
                <a:xfrm>
                  <a:off x="1029109" y="0"/>
                  <a:ext cx="518443" cy="712860"/>
                </a:xfrm>
                <a:custGeom>
                  <a:avLst/>
                  <a:gdLst>
                    <a:gd name="T0" fmla="*/ 0 w 156"/>
                    <a:gd name="T1" fmla="*/ 2147483647 h 215"/>
                    <a:gd name="T2" fmla="*/ 2147483647 w 156"/>
                    <a:gd name="T3" fmla="*/ 2147483647 h 215"/>
                    <a:gd name="T4" fmla="*/ 2147483647 w 156"/>
                    <a:gd name="T5" fmla="*/ 2147483647 h 215"/>
                    <a:gd name="T6" fmla="*/ 2147483647 w 156"/>
                    <a:gd name="T7" fmla="*/ 2147483647 h 215"/>
                    <a:gd name="T8" fmla="*/ 2147483647 w 156"/>
                    <a:gd name="T9" fmla="*/ 2147483647 h 215"/>
                    <a:gd name="T10" fmla="*/ 2147483647 w 156"/>
                    <a:gd name="T11" fmla="*/ 2147483647 h 215"/>
                    <a:gd name="T12" fmla="*/ 2147483647 w 156"/>
                    <a:gd name="T13" fmla="*/ 2147483647 h 215"/>
                    <a:gd name="T14" fmla="*/ 2147483647 w 156"/>
                    <a:gd name="T15" fmla="*/ 2147483647 h 215"/>
                    <a:gd name="T16" fmla="*/ 2147483647 w 156"/>
                    <a:gd name="T17" fmla="*/ 2147483647 h 215"/>
                    <a:gd name="T18" fmla="*/ 2147483647 w 156"/>
                    <a:gd name="T19" fmla="*/ 2147483647 h 215"/>
                    <a:gd name="T20" fmla="*/ 2147483647 w 156"/>
                    <a:gd name="T21" fmla="*/ 2147483647 h 215"/>
                    <a:gd name="T22" fmla="*/ 0 w 156"/>
                    <a:gd name="T23" fmla="*/ 2147483647 h 215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56"/>
                    <a:gd name="T37" fmla="*/ 0 h 215"/>
                    <a:gd name="T38" fmla="*/ 156 w 156"/>
                    <a:gd name="T39" fmla="*/ 215 h 215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56" h="215">
                      <a:moveTo>
                        <a:pt x="0" y="185"/>
                      </a:moveTo>
                      <a:cubicBezTo>
                        <a:pt x="29" y="109"/>
                        <a:pt x="29" y="109"/>
                        <a:pt x="29" y="109"/>
                      </a:cubicBezTo>
                      <a:cubicBezTo>
                        <a:pt x="29" y="109"/>
                        <a:pt x="60" y="10"/>
                        <a:pt x="91" y="4"/>
                      </a:cubicBezTo>
                      <a:cubicBezTo>
                        <a:pt x="91" y="4"/>
                        <a:pt x="113" y="0"/>
                        <a:pt x="106" y="15"/>
                      </a:cubicBezTo>
                      <a:cubicBezTo>
                        <a:pt x="101" y="23"/>
                        <a:pt x="101" y="23"/>
                        <a:pt x="101" y="23"/>
                      </a:cubicBezTo>
                      <a:cubicBezTo>
                        <a:pt x="101" y="23"/>
                        <a:pt x="120" y="7"/>
                        <a:pt x="131" y="16"/>
                      </a:cubicBezTo>
                      <a:cubicBezTo>
                        <a:pt x="131" y="16"/>
                        <a:pt x="138" y="21"/>
                        <a:pt x="125" y="40"/>
                      </a:cubicBezTo>
                      <a:cubicBezTo>
                        <a:pt x="125" y="40"/>
                        <a:pt x="133" y="25"/>
                        <a:pt x="145" y="37"/>
                      </a:cubicBezTo>
                      <a:cubicBezTo>
                        <a:pt x="156" y="49"/>
                        <a:pt x="128" y="74"/>
                        <a:pt x="116" y="132"/>
                      </a:cubicBezTo>
                      <a:cubicBezTo>
                        <a:pt x="105" y="189"/>
                        <a:pt x="61" y="202"/>
                        <a:pt x="61" y="202"/>
                      </a:cubicBezTo>
                      <a:cubicBezTo>
                        <a:pt x="48" y="215"/>
                        <a:pt x="48" y="215"/>
                        <a:pt x="48" y="215"/>
                      </a:cubicBezTo>
                      <a:lnTo>
                        <a:pt x="0" y="185"/>
                      </a:lnTo>
                      <a:close/>
                    </a:path>
                  </a:pathLst>
                </a:custGeom>
                <a:solidFill>
                  <a:srgbClr val="F9DA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92" name="Freeform 8"/>
                <p:cNvSpPr>
                  <a:spLocks noChangeArrowheads="1"/>
                </p:cNvSpPr>
                <p:nvPr/>
              </p:nvSpPr>
              <p:spPr bwMode="auto">
                <a:xfrm>
                  <a:off x="1029109" y="199601"/>
                  <a:ext cx="204786" cy="508074"/>
                </a:xfrm>
                <a:custGeom>
                  <a:avLst/>
                  <a:gdLst>
                    <a:gd name="T0" fmla="*/ 2147483647 w 62"/>
                    <a:gd name="T1" fmla="*/ 2147483647 h 153"/>
                    <a:gd name="T2" fmla="*/ 2147483647 w 62"/>
                    <a:gd name="T3" fmla="*/ 2147483647 h 153"/>
                    <a:gd name="T4" fmla="*/ 2147483647 w 62"/>
                    <a:gd name="T5" fmla="*/ 2147483647 h 153"/>
                    <a:gd name="T6" fmla="*/ 2147483647 w 62"/>
                    <a:gd name="T7" fmla="*/ 2147483647 h 153"/>
                    <a:gd name="T8" fmla="*/ 2147483647 w 62"/>
                    <a:gd name="T9" fmla="*/ 2147483647 h 153"/>
                    <a:gd name="T10" fmla="*/ 2147483647 w 62"/>
                    <a:gd name="T11" fmla="*/ 2147483647 h 15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62"/>
                    <a:gd name="T19" fmla="*/ 0 h 153"/>
                    <a:gd name="T20" fmla="*/ 62 w 62"/>
                    <a:gd name="T21" fmla="*/ 153 h 15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62" h="153">
                      <a:moveTo>
                        <a:pt x="7" y="115"/>
                      </a:moveTo>
                      <a:cubicBezTo>
                        <a:pt x="7" y="115"/>
                        <a:pt x="0" y="113"/>
                        <a:pt x="7" y="85"/>
                      </a:cubicBezTo>
                      <a:cubicBezTo>
                        <a:pt x="14" y="57"/>
                        <a:pt x="30" y="0"/>
                        <a:pt x="38" y="2"/>
                      </a:cubicBezTo>
                      <a:cubicBezTo>
                        <a:pt x="45" y="3"/>
                        <a:pt x="50" y="11"/>
                        <a:pt x="47" y="20"/>
                      </a:cubicBezTo>
                      <a:cubicBezTo>
                        <a:pt x="45" y="28"/>
                        <a:pt x="41" y="61"/>
                        <a:pt x="48" y="76"/>
                      </a:cubicBezTo>
                      <a:cubicBezTo>
                        <a:pt x="48" y="76"/>
                        <a:pt x="62" y="153"/>
                        <a:pt x="7" y="115"/>
                      </a:cubicBezTo>
                      <a:close/>
                    </a:path>
                  </a:pathLst>
                </a:custGeom>
                <a:solidFill>
                  <a:srgbClr val="F9DA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93" name="Freeform 9"/>
                <p:cNvSpPr>
                  <a:spLocks noEditPoints="1" noChangeArrowheads="1"/>
                </p:cNvSpPr>
                <p:nvPr/>
              </p:nvSpPr>
              <p:spPr bwMode="auto">
                <a:xfrm>
                  <a:off x="1029109" y="0"/>
                  <a:ext cx="489930" cy="712860"/>
                </a:xfrm>
                <a:custGeom>
                  <a:avLst/>
                  <a:gdLst>
                    <a:gd name="T0" fmla="*/ 2147483647 w 148"/>
                    <a:gd name="T1" fmla="*/ 2147483647 h 215"/>
                    <a:gd name="T2" fmla="*/ 2147483647 w 148"/>
                    <a:gd name="T3" fmla="*/ 2147483647 h 215"/>
                    <a:gd name="T4" fmla="*/ 2147483647 w 148"/>
                    <a:gd name="T5" fmla="*/ 2147483647 h 215"/>
                    <a:gd name="T6" fmla="*/ 2147483647 w 148"/>
                    <a:gd name="T7" fmla="*/ 2147483647 h 215"/>
                    <a:gd name="T8" fmla="*/ 2147483647 w 148"/>
                    <a:gd name="T9" fmla="*/ 2147483647 h 215"/>
                    <a:gd name="T10" fmla="*/ 2147483647 w 148"/>
                    <a:gd name="T11" fmla="*/ 2147483647 h 215"/>
                    <a:gd name="T12" fmla="*/ 2147483647 w 148"/>
                    <a:gd name="T13" fmla="*/ 2147483647 h 215"/>
                    <a:gd name="T14" fmla="*/ 2147483647 w 148"/>
                    <a:gd name="T15" fmla="*/ 2147483647 h 215"/>
                    <a:gd name="T16" fmla="*/ 2147483647 w 148"/>
                    <a:gd name="T17" fmla="*/ 2147483647 h 215"/>
                    <a:gd name="T18" fmla="*/ 2147483647 w 148"/>
                    <a:gd name="T19" fmla="*/ 2147483647 h 215"/>
                    <a:gd name="T20" fmla="*/ 2147483647 w 148"/>
                    <a:gd name="T21" fmla="*/ 2147483647 h 215"/>
                    <a:gd name="T22" fmla="*/ 2147483647 w 148"/>
                    <a:gd name="T23" fmla="*/ 2147483647 h 215"/>
                    <a:gd name="T24" fmla="*/ 2147483647 w 148"/>
                    <a:gd name="T25" fmla="*/ 2147483647 h 215"/>
                    <a:gd name="T26" fmla="*/ 2147483647 w 148"/>
                    <a:gd name="T27" fmla="*/ 2147483647 h 215"/>
                    <a:gd name="T28" fmla="*/ 2147483647 w 148"/>
                    <a:gd name="T29" fmla="*/ 2147483647 h 215"/>
                    <a:gd name="T30" fmla="*/ 2147483647 w 148"/>
                    <a:gd name="T31" fmla="*/ 2147483647 h 215"/>
                    <a:gd name="T32" fmla="*/ 2147483647 w 148"/>
                    <a:gd name="T33" fmla="*/ 2147483647 h 215"/>
                    <a:gd name="T34" fmla="*/ 2147483647 w 148"/>
                    <a:gd name="T35" fmla="*/ 2147483647 h 215"/>
                    <a:gd name="T36" fmla="*/ 2147483647 w 148"/>
                    <a:gd name="T37" fmla="*/ 2147483647 h 215"/>
                    <a:gd name="T38" fmla="*/ 2147483647 w 148"/>
                    <a:gd name="T39" fmla="*/ 2147483647 h 215"/>
                    <a:gd name="T40" fmla="*/ 2147483647 w 148"/>
                    <a:gd name="T41" fmla="*/ 2147483647 h 215"/>
                    <a:gd name="T42" fmla="*/ 2147483647 w 148"/>
                    <a:gd name="T43" fmla="*/ 2147483647 h 215"/>
                    <a:gd name="T44" fmla="*/ 2147483647 w 148"/>
                    <a:gd name="T45" fmla="*/ 2147483647 h 215"/>
                    <a:gd name="T46" fmla="*/ 2147483647 w 148"/>
                    <a:gd name="T47" fmla="*/ 2147483647 h 215"/>
                    <a:gd name="T48" fmla="*/ 2147483647 w 148"/>
                    <a:gd name="T49" fmla="*/ 2147483647 h 215"/>
                    <a:gd name="T50" fmla="*/ 2147483647 w 148"/>
                    <a:gd name="T51" fmla="*/ 2147483647 h 215"/>
                    <a:gd name="T52" fmla="*/ 2147483647 w 148"/>
                    <a:gd name="T53" fmla="*/ 2147483647 h 215"/>
                    <a:gd name="T54" fmla="*/ 2147483647 w 148"/>
                    <a:gd name="T55" fmla="*/ 2147483647 h 215"/>
                    <a:gd name="T56" fmla="*/ 0 w 148"/>
                    <a:gd name="T57" fmla="*/ 2147483647 h 215"/>
                    <a:gd name="T58" fmla="*/ 2147483647 w 148"/>
                    <a:gd name="T59" fmla="*/ 2147483647 h 215"/>
                    <a:gd name="T60" fmla="*/ 2147483647 w 148"/>
                    <a:gd name="T61" fmla="*/ 2147483647 h 215"/>
                    <a:gd name="T62" fmla="*/ 2147483647 w 148"/>
                    <a:gd name="T63" fmla="*/ 2147483647 h 215"/>
                    <a:gd name="T64" fmla="*/ 2147483647 w 148"/>
                    <a:gd name="T65" fmla="*/ 2147483647 h 215"/>
                    <a:gd name="T66" fmla="*/ 2147483647 w 148"/>
                    <a:gd name="T67" fmla="*/ 2147483647 h 215"/>
                    <a:gd name="T68" fmla="*/ 2147483647 w 148"/>
                    <a:gd name="T69" fmla="*/ 2147483647 h 215"/>
                    <a:gd name="T70" fmla="*/ 2147483647 w 148"/>
                    <a:gd name="T71" fmla="*/ 2147483647 h 215"/>
                    <a:gd name="T72" fmla="*/ 2147483647 w 148"/>
                    <a:gd name="T73" fmla="*/ 2147483647 h 215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w 148"/>
                    <a:gd name="T112" fmla="*/ 0 h 215"/>
                    <a:gd name="T113" fmla="*/ 148 w 148"/>
                    <a:gd name="T114" fmla="*/ 215 h 215"/>
                  </a:gdLst>
                  <a:ahLst/>
                  <a:cxnLst>
                    <a:cxn ang="T74">
                      <a:pos x="T0" y="T1"/>
                    </a:cxn>
                    <a:cxn ang="T75">
                      <a:pos x="T2" y="T3"/>
                    </a:cxn>
                    <a:cxn ang="T76">
                      <a:pos x="T4" y="T5"/>
                    </a:cxn>
                    <a:cxn ang="T77">
                      <a:pos x="T6" y="T7"/>
                    </a:cxn>
                    <a:cxn ang="T78">
                      <a:pos x="T8" y="T9"/>
                    </a:cxn>
                    <a:cxn ang="T79">
                      <a:pos x="T10" y="T11"/>
                    </a:cxn>
                    <a:cxn ang="T80">
                      <a:pos x="T12" y="T13"/>
                    </a:cxn>
                    <a:cxn ang="T81">
                      <a:pos x="T14" y="T15"/>
                    </a:cxn>
                    <a:cxn ang="T82">
                      <a:pos x="T16" y="T17"/>
                    </a:cxn>
                    <a:cxn ang="T83">
                      <a:pos x="T18" y="T19"/>
                    </a:cxn>
                    <a:cxn ang="T84">
                      <a:pos x="T20" y="T21"/>
                    </a:cxn>
                    <a:cxn ang="T85">
                      <a:pos x="T22" y="T23"/>
                    </a:cxn>
                    <a:cxn ang="T86">
                      <a:pos x="T24" y="T25"/>
                    </a:cxn>
                    <a:cxn ang="T87">
                      <a:pos x="T26" y="T27"/>
                    </a:cxn>
                    <a:cxn ang="T88">
                      <a:pos x="T28" y="T29"/>
                    </a:cxn>
                    <a:cxn ang="T89">
                      <a:pos x="T30" y="T31"/>
                    </a:cxn>
                    <a:cxn ang="T90">
                      <a:pos x="T32" y="T33"/>
                    </a:cxn>
                    <a:cxn ang="T91">
                      <a:pos x="T34" y="T35"/>
                    </a:cxn>
                    <a:cxn ang="T92">
                      <a:pos x="T36" y="T37"/>
                    </a:cxn>
                    <a:cxn ang="T93">
                      <a:pos x="T38" y="T39"/>
                    </a:cxn>
                    <a:cxn ang="T94">
                      <a:pos x="T40" y="T41"/>
                    </a:cxn>
                    <a:cxn ang="T95">
                      <a:pos x="T42" y="T43"/>
                    </a:cxn>
                    <a:cxn ang="T96">
                      <a:pos x="T44" y="T45"/>
                    </a:cxn>
                    <a:cxn ang="T97">
                      <a:pos x="T46" y="T47"/>
                    </a:cxn>
                    <a:cxn ang="T98">
                      <a:pos x="T48" y="T49"/>
                    </a:cxn>
                    <a:cxn ang="T99">
                      <a:pos x="T50" y="T51"/>
                    </a:cxn>
                    <a:cxn ang="T100">
                      <a:pos x="T52" y="T53"/>
                    </a:cxn>
                    <a:cxn ang="T101">
                      <a:pos x="T54" y="T55"/>
                    </a:cxn>
                    <a:cxn ang="T102">
                      <a:pos x="T56" y="T57"/>
                    </a:cxn>
                    <a:cxn ang="T103">
                      <a:pos x="T58" y="T59"/>
                    </a:cxn>
                    <a:cxn ang="T104">
                      <a:pos x="T60" y="T61"/>
                    </a:cxn>
                    <a:cxn ang="T105">
                      <a:pos x="T62" y="T63"/>
                    </a:cxn>
                    <a:cxn ang="T106">
                      <a:pos x="T64" y="T65"/>
                    </a:cxn>
                    <a:cxn ang="T107">
                      <a:pos x="T66" y="T67"/>
                    </a:cxn>
                    <a:cxn ang="T108">
                      <a:pos x="T68" y="T69"/>
                    </a:cxn>
                    <a:cxn ang="T109">
                      <a:pos x="T70" y="T71"/>
                    </a:cxn>
                    <a:cxn ang="T110">
                      <a:pos x="T72" y="T73"/>
                    </a:cxn>
                  </a:cxnLst>
                  <a:rect l="T111" t="T112" r="T113" b="T114"/>
                  <a:pathLst>
                    <a:path w="148" h="215">
                      <a:moveTo>
                        <a:pt x="147" y="47"/>
                      </a:moveTo>
                      <a:cubicBezTo>
                        <a:pt x="148" y="44"/>
                        <a:pt x="147" y="40"/>
                        <a:pt x="145" y="37"/>
                      </a:cubicBezTo>
                      <a:cubicBezTo>
                        <a:pt x="145" y="37"/>
                        <a:pt x="145" y="37"/>
                        <a:pt x="145" y="37"/>
                      </a:cubicBezTo>
                      <a:cubicBezTo>
                        <a:pt x="143" y="36"/>
                        <a:pt x="142" y="35"/>
                        <a:pt x="141" y="34"/>
                      </a:cubicBezTo>
                      <a:cubicBezTo>
                        <a:pt x="140" y="34"/>
                        <a:pt x="140" y="34"/>
                        <a:pt x="139" y="33"/>
                      </a:cubicBezTo>
                      <a:cubicBezTo>
                        <a:pt x="141" y="35"/>
                        <a:pt x="140" y="38"/>
                        <a:pt x="141" y="39"/>
                      </a:cubicBezTo>
                      <a:cubicBezTo>
                        <a:pt x="143" y="46"/>
                        <a:pt x="143" y="49"/>
                        <a:pt x="140" y="56"/>
                      </a:cubicBezTo>
                      <a:cubicBezTo>
                        <a:pt x="135" y="67"/>
                        <a:pt x="127" y="77"/>
                        <a:pt x="122" y="88"/>
                      </a:cubicBezTo>
                      <a:cubicBezTo>
                        <a:pt x="120" y="93"/>
                        <a:pt x="118" y="107"/>
                        <a:pt x="110" y="101"/>
                      </a:cubicBezTo>
                      <a:cubicBezTo>
                        <a:pt x="108" y="100"/>
                        <a:pt x="105" y="96"/>
                        <a:pt x="103" y="94"/>
                      </a:cubicBezTo>
                      <a:cubicBezTo>
                        <a:pt x="95" y="87"/>
                        <a:pt x="109" y="75"/>
                        <a:pt x="114" y="69"/>
                      </a:cubicBezTo>
                      <a:cubicBezTo>
                        <a:pt x="121" y="58"/>
                        <a:pt x="127" y="47"/>
                        <a:pt x="130" y="34"/>
                      </a:cubicBezTo>
                      <a:cubicBezTo>
                        <a:pt x="130" y="34"/>
                        <a:pt x="130" y="34"/>
                        <a:pt x="130" y="34"/>
                      </a:cubicBezTo>
                      <a:cubicBezTo>
                        <a:pt x="128" y="36"/>
                        <a:pt x="127" y="37"/>
                        <a:pt x="126" y="38"/>
                      </a:cubicBezTo>
                      <a:cubicBezTo>
                        <a:pt x="132" y="29"/>
                        <a:pt x="133" y="23"/>
                        <a:pt x="133" y="20"/>
                      </a:cubicBezTo>
                      <a:cubicBezTo>
                        <a:pt x="133" y="20"/>
                        <a:pt x="133" y="20"/>
                        <a:pt x="133" y="20"/>
                      </a:cubicBezTo>
                      <a:cubicBezTo>
                        <a:pt x="129" y="22"/>
                        <a:pt x="129" y="27"/>
                        <a:pt x="127" y="31"/>
                      </a:cubicBezTo>
                      <a:cubicBezTo>
                        <a:pt x="124" y="40"/>
                        <a:pt x="119" y="49"/>
                        <a:pt x="113" y="57"/>
                      </a:cubicBezTo>
                      <a:cubicBezTo>
                        <a:pt x="108" y="65"/>
                        <a:pt x="97" y="84"/>
                        <a:pt x="85" y="79"/>
                      </a:cubicBezTo>
                      <a:cubicBezTo>
                        <a:pt x="78" y="76"/>
                        <a:pt x="80" y="70"/>
                        <a:pt x="83" y="64"/>
                      </a:cubicBezTo>
                      <a:cubicBezTo>
                        <a:pt x="87" y="58"/>
                        <a:pt x="91" y="52"/>
                        <a:pt x="94" y="45"/>
                      </a:cubicBezTo>
                      <a:cubicBezTo>
                        <a:pt x="98" y="39"/>
                        <a:pt x="99" y="31"/>
                        <a:pt x="104" y="26"/>
                      </a:cubicBezTo>
                      <a:cubicBezTo>
                        <a:pt x="109" y="20"/>
                        <a:pt x="117" y="18"/>
                        <a:pt x="123" y="13"/>
                      </a:cubicBezTo>
                      <a:cubicBezTo>
                        <a:pt x="113" y="13"/>
                        <a:pt x="101" y="23"/>
                        <a:pt x="101" y="23"/>
                      </a:cubicBezTo>
                      <a:cubicBezTo>
                        <a:pt x="106" y="15"/>
                        <a:pt x="106" y="15"/>
                        <a:pt x="106" y="15"/>
                      </a:cubicBezTo>
                      <a:cubicBezTo>
                        <a:pt x="113" y="0"/>
                        <a:pt x="91" y="4"/>
                        <a:pt x="91" y="4"/>
                      </a:cubicBezTo>
                      <a:cubicBezTo>
                        <a:pt x="89" y="4"/>
                        <a:pt x="86" y="6"/>
                        <a:pt x="83" y="7"/>
                      </a:cubicBezTo>
                      <a:cubicBezTo>
                        <a:pt x="83" y="7"/>
                        <a:pt x="83" y="7"/>
                        <a:pt x="83" y="7"/>
                      </a:cubicBezTo>
                      <a:cubicBezTo>
                        <a:pt x="88" y="7"/>
                        <a:pt x="99" y="7"/>
                        <a:pt x="99" y="11"/>
                      </a:cubicBezTo>
                      <a:cubicBezTo>
                        <a:pt x="98" y="15"/>
                        <a:pt x="98" y="16"/>
                        <a:pt x="96" y="21"/>
                      </a:cubicBezTo>
                      <a:cubicBezTo>
                        <a:pt x="94" y="25"/>
                        <a:pt x="93" y="28"/>
                        <a:pt x="91" y="31"/>
                      </a:cubicBezTo>
                      <a:cubicBezTo>
                        <a:pt x="89" y="37"/>
                        <a:pt x="86" y="43"/>
                        <a:pt x="83" y="49"/>
                      </a:cubicBezTo>
                      <a:cubicBezTo>
                        <a:pt x="78" y="57"/>
                        <a:pt x="73" y="68"/>
                        <a:pt x="63" y="72"/>
                      </a:cubicBezTo>
                      <a:cubicBezTo>
                        <a:pt x="54" y="75"/>
                        <a:pt x="54" y="65"/>
                        <a:pt x="48" y="62"/>
                      </a:cubicBezTo>
                      <a:cubicBezTo>
                        <a:pt x="47" y="63"/>
                        <a:pt x="47" y="63"/>
                        <a:pt x="47" y="64"/>
                      </a:cubicBezTo>
                      <a:cubicBezTo>
                        <a:pt x="46" y="65"/>
                        <a:pt x="46" y="66"/>
                        <a:pt x="45" y="67"/>
                      </a:cubicBezTo>
                      <a:cubicBezTo>
                        <a:pt x="45" y="66"/>
                        <a:pt x="45" y="66"/>
                        <a:pt x="45" y="66"/>
                      </a:cubicBezTo>
                      <a:cubicBezTo>
                        <a:pt x="45" y="67"/>
                        <a:pt x="44" y="68"/>
                        <a:pt x="45" y="68"/>
                      </a:cubicBezTo>
                      <a:cubicBezTo>
                        <a:pt x="49" y="75"/>
                        <a:pt x="46" y="86"/>
                        <a:pt x="44" y="95"/>
                      </a:cubicBezTo>
                      <a:cubicBezTo>
                        <a:pt x="45" y="99"/>
                        <a:pt x="46" y="104"/>
                        <a:pt x="46" y="108"/>
                      </a:cubicBezTo>
                      <a:cubicBezTo>
                        <a:pt x="48" y="119"/>
                        <a:pt x="50" y="131"/>
                        <a:pt x="48" y="142"/>
                      </a:cubicBezTo>
                      <a:cubicBezTo>
                        <a:pt x="49" y="147"/>
                        <a:pt x="48" y="153"/>
                        <a:pt x="43" y="156"/>
                      </a:cubicBezTo>
                      <a:cubicBezTo>
                        <a:pt x="38" y="158"/>
                        <a:pt x="29" y="161"/>
                        <a:pt x="22" y="160"/>
                      </a:cubicBezTo>
                      <a:cubicBezTo>
                        <a:pt x="23" y="159"/>
                        <a:pt x="23" y="159"/>
                        <a:pt x="23" y="159"/>
                      </a:cubicBezTo>
                      <a:cubicBezTo>
                        <a:pt x="22" y="159"/>
                        <a:pt x="21" y="158"/>
                        <a:pt x="20" y="158"/>
                      </a:cubicBezTo>
                      <a:cubicBezTo>
                        <a:pt x="19" y="158"/>
                        <a:pt x="19" y="158"/>
                        <a:pt x="18" y="158"/>
                      </a:cubicBezTo>
                      <a:cubicBezTo>
                        <a:pt x="17" y="158"/>
                        <a:pt x="16" y="157"/>
                        <a:pt x="16" y="156"/>
                      </a:cubicBezTo>
                      <a:cubicBezTo>
                        <a:pt x="15" y="154"/>
                        <a:pt x="14" y="152"/>
                        <a:pt x="14" y="149"/>
                      </a:cubicBezTo>
                      <a:cubicBezTo>
                        <a:pt x="8" y="133"/>
                        <a:pt x="15" y="113"/>
                        <a:pt x="22" y="98"/>
                      </a:cubicBezTo>
                      <a:cubicBezTo>
                        <a:pt x="22" y="98"/>
                        <a:pt x="22" y="97"/>
                        <a:pt x="21" y="97"/>
                      </a:cubicBezTo>
                      <a:cubicBezTo>
                        <a:pt x="20" y="98"/>
                        <a:pt x="20" y="99"/>
                        <a:pt x="20" y="100"/>
                      </a:cubicBezTo>
                      <a:cubicBezTo>
                        <a:pt x="14" y="116"/>
                        <a:pt x="10" y="133"/>
                        <a:pt x="7" y="145"/>
                      </a:cubicBezTo>
                      <a:cubicBezTo>
                        <a:pt x="5" y="150"/>
                        <a:pt x="4" y="154"/>
                        <a:pt x="4" y="158"/>
                      </a:cubicBezTo>
                      <a:cubicBezTo>
                        <a:pt x="4" y="158"/>
                        <a:pt x="4" y="158"/>
                        <a:pt x="4" y="158"/>
                      </a:cubicBezTo>
                      <a:cubicBezTo>
                        <a:pt x="3" y="166"/>
                        <a:pt x="4" y="170"/>
                        <a:pt x="4" y="172"/>
                      </a:cubicBezTo>
                      <a:cubicBezTo>
                        <a:pt x="4" y="172"/>
                        <a:pt x="4" y="172"/>
                        <a:pt x="4" y="172"/>
                      </a:cubicBezTo>
                      <a:cubicBezTo>
                        <a:pt x="5" y="173"/>
                        <a:pt x="5" y="173"/>
                        <a:pt x="5" y="173"/>
                      </a:cubicBezTo>
                      <a:cubicBezTo>
                        <a:pt x="0" y="185"/>
                        <a:pt x="0" y="185"/>
                        <a:pt x="0" y="185"/>
                      </a:cubicBezTo>
                      <a:cubicBezTo>
                        <a:pt x="48" y="215"/>
                        <a:pt x="48" y="215"/>
                        <a:pt x="48" y="215"/>
                      </a:cubicBezTo>
                      <a:cubicBezTo>
                        <a:pt x="61" y="202"/>
                        <a:pt x="61" y="202"/>
                        <a:pt x="61" y="202"/>
                      </a:cubicBezTo>
                      <a:cubicBezTo>
                        <a:pt x="61" y="202"/>
                        <a:pt x="105" y="189"/>
                        <a:pt x="116" y="132"/>
                      </a:cubicBezTo>
                      <a:cubicBezTo>
                        <a:pt x="122" y="103"/>
                        <a:pt x="132" y="82"/>
                        <a:pt x="140" y="67"/>
                      </a:cubicBezTo>
                      <a:cubicBezTo>
                        <a:pt x="142" y="60"/>
                        <a:pt x="145" y="54"/>
                        <a:pt x="147" y="47"/>
                      </a:cubicBezTo>
                      <a:close/>
                      <a:moveTo>
                        <a:pt x="102" y="139"/>
                      </a:moveTo>
                      <a:cubicBezTo>
                        <a:pt x="101" y="145"/>
                        <a:pt x="99" y="151"/>
                        <a:pt x="97" y="157"/>
                      </a:cubicBezTo>
                      <a:cubicBezTo>
                        <a:pt x="96" y="161"/>
                        <a:pt x="95" y="167"/>
                        <a:pt x="92" y="171"/>
                      </a:cubicBezTo>
                      <a:cubicBezTo>
                        <a:pt x="78" y="191"/>
                        <a:pt x="52" y="178"/>
                        <a:pt x="55" y="155"/>
                      </a:cubicBezTo>
                      <a:cubicBezTo>
                        <a:pt x="55" y="152"/>
                        <a:pt x="56" y="150"/>
                        <a:pt x="58" y="148"/>
                      </a:cubicBezTo>
                      <a:cubicBezTo>
                        <a:pt x="55" y="139"/>
                        <a:pt x="53" y="130"/>
                        <a:pt x="52" y="121"/>
                      </a:cubicBezTo>
                      <a:cubicBezTo>
                        <a:pt x="50" y="112"/>
                        <a:pt x="48" y="101"/>
                        <a:pt x="55" y="94"/>
                      </a:cubicBezTo>
                      <a:cubicBezTo>
                        <a:pt x="60" y="88"/>
                        <a:pt x="69" y="88"/>
                        <a:pt x="75" y="92"/>
                      </a:cubicBezTo>
                      <a:cubicBezTo>
                        <a:pt x="81" y="95"/>
                        <a:pt x="82" y="103"/>
                        <a:pt x="87" y="107"/>
                      </a:cubicBezTo>
                      <a:cubicBezTo>
                        <a:pt x="90" y="109"/>
                        <a:pt x="94" y="109"/>
                        <a:pt x="97" y="111"/>
                      </a:cubicBezTo>
                      <a:cubicBezTo>
                        <a:pt x="104" y="118"/>
                        <a:pt x="102" y="131"/>
                        <a:pt x="102" y="139"/>
                      </a:cubicBezTo>
                      <a:close/>
                    </a:path>
                  </a:pathLst>
                </a:custGeom>
                <a:solidFill>
                  <a:srgbClr val="F7CE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94" name="Freeform 10"/>
                <p:cNvSpPr>
                  <a:spLocks noChangeArrowheads="1"/>
                </p:cNvSpPr>
                <p:nvPr/>
              </p:nvSpPr>
              <p:spPr bwMode="auto">
                <a:xfrm>
                  <a:off x="0" y="596209"/>
                  <a:ext cx="1223526" cy="1386836"/>
                </a:xfrm>
                <a:custGeom>
                  <a:avLst/>
                  <a:gdLst>
                    <a:gd name="T0" fmla="*/ 2147483647 w 368"/>
                    <a:gd name="T1" fmla="*/ 0 h 417"/>
                    <a:gd name="T2" fmla="*/ 2147483647 w 368"/>
                    <a:gd name="T3" fmla="*/ 2147483647 h 417"/>
                    <a:gd name="T4" fmla="*/ 0 w 368"/>
                    <a:gd name="T5" fmla="*/ 2147483647 h 417"/>
                    <a:gd name="T6" fmla="*/ 2147483647 w 368"/>
                    <a:gd name="T7" fmla="*/ 2147483647 h 417"/>
                    <a:gd name="T8" fmla="*/ 2147483647 w 368"/>
                    <a:gd name="T9" fmla="*/ 2147483647 h 417"/>
                    <a:gd name="T10" fmla="*/ 2147483647 w 368"/>
                    <a:gd name="T11" fmla="*/ 2147483647 h 417"/>
                    <a:gd name="T12" fmla="*/ 2147483647 w 368"/>
                    <a:gd name="T13" fmla="*/ 2147483647 h 417"/>
                    <a:gd name="T14" fmla="*/ 2147483647 w 368"/>
                    <a:gd name="T15" fmla="*/ 2147483647 h 417"/>
                    <a:gd name="T16" fmla="*/ 2147483647 w 368"/>
                    <a:gd name="T17" fmla="*/ 2147483647 h 417"/>
                    <a:gd name="T18" fmla="*/ 2147483647 w 368"/>
                    <a:gd name="T19" fmla="*/ 2147483647 h 417"/>
                    <a:gd name="T20" fmla="*/ 2147483647 w 368"/>
                    <a:gd name="T21" fmla="*/ 2147483647 h 417"/>
                    <a:gd name="T22" fmla="*/ 2147483647 w 368"/>
                    <a:gd name="T23" fmla="*/ 2147483647 h 417"/>
                    <a:gd name="T24" fmla="*/ 2147483647 w 368"/>
                    <a:gd name="T25" fmla="*/ 2147483647 h 417"/>
                    <a:gd name="T26" fmla="*/ 2147483647 w 368"/>
                    <a:gd name="T27" fmla="*/ 0 h 4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68"/>
                    <a:gd name="T43" fmla="*/ 0 h 417"/>
                    <a:gd name="T44" fmla="*/ 368 w 368"/>
                    <a:gd name="T45" fmla="*/ 417 h 4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68" h="417">
                      <a:moveTo>
                        <a:pt x="313" y="0"/>
                      </a:moveTo>
                      <a:cubicBezTo>
                        <a:pt x="80" y="324"/>
                        <a:pt x="80" y="324"/>
                        <a:pt x="80" y="324"/>
                      </a:cubicBezTo>
                      <a:cubicBezTo>
                        <a:pt x="80" y="324"/>
                        <a:pt x="58" y="356"/>
                        <a:pt x="0" y="356"/>
                      </a:cubicBezTo>
                      <a:cubicBezTo>
                        <a:pt x="1" y="358"/>
                        <a:pt x="2" y="360"/>
                        <a:pt x="2" y="363"/>
                      </a:cubicBezTo>
                      <a:cubicBezTo>
                        <a:pt x="16" y="360"/>
                        <a:pt x="30" y="360"/>
                        <a:pt x="44" y="362"/>
                      </a:cubicBezTo>
                      <a:cubicBezTo>
                        <a:pt x="44" y="362"/>
                        <a:pt x="44" y="362"/>
                        <a:pt x="44" y="362"/>
                      </a:cubicBezTo>
                      <a:cubicBezTo>
                        <a:pt x="50" y="359"/>
                        <a:pt x="57" y="357"/>
                        <a:pt x="64" y="356"/>
                      </a:cubicBezTo>
                      <a:cubicBezTo>
                        <a:pt x="90" y="355"/>
                        <a:pt x="108" y="371"/>
                        <a:pt x="116" y="393"/>
                      </a:cubicBezTo>
                      <a:cubicBezTo>
                        <a:pt x="118" y="398"/>
                        <a:pt x="118" y="403"/>
                        <a:pt x="119" y="408"/>
                      </a:cubicBezTo>
                      <a:cubicBezTo>
                        <a:pt x="119" y="408"/>
                        <a:pt x="119" y="408"/>
                        <a:pt x="119" y="408"/>
                      </a:cubicBezTo>
                      <a:cubicBezTo>
                        <a:pt x="120" y="410"/>
                        <a:pt x="120" y="415"/>
                        <a:pt x="122" y="417"/>
                      </a:cubicBezTo>
                      <a:cubicBezTo>
                        <a:pt x="122" y="391"/>
                        <a:pt x="140" y="363"/>
                        <a:pt x="150" y="348"/>
                      </a:cubicBezTo>
                      <a:cubicBezTo>
                        <a:pt x="161" y="331"/>
                        <a:pt x="323" y="157"/>
                        <a:pt x="363" y="42"/>
                      </a:cubicBezTo>
                      <a:cubicBezTo>
                        <a:pt x="363" y="42"/>
                        <a:pt x="368" y="32"/>
                        <a:pt x="313" y="0"/>
                      </a:cubicBez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95" name="Freeform 11"/>
                <p:cNvSpPr>
                  <a:spLocks noChangeArrowheads="1"/>
                </p:cNvSpPr>
                <p:nvPr/>
              </p:nvSpPr>
              <p:spPr bwMode="auto">
                <a:xfrm>
                  <a:off x="0" y="692122"/>
                  <a:ext cx="1213157" cy="1319439"/>
                </a:xfrm>
                <a:custGeom>
                  <a:avLst/>
                  <a:gdLst>
                    <a:gd name="T0" fmla="*/ 2147483647 w 365"/>
                    <a:gd name="T1" fmla="*/ 0 h 397"/>
                    <a:gd name="T2" fmla="*/ 2147483647 w 365"/>
                    <a:gd name="T3" fmla="*/ 2147483647 h 397"/>
                    <a:gd name="T4" fmla="*/ 2147483647 w 365"/>
                    <a:gd name="T5" fmla="*/ 2147483647 h 397"/>
                    <a:gd name="T6" fmla="*/ 2147483647 w 365"/>
                    <a:gd name="T7" fmla="*/ 2147483647 h 397"/>
                    <a:gd name="T8" fmla="*/ 2147483647 w 365"/>
                    <a:gd name="T9" fmla="*/ 2147483647 h 397"/>
                    <a:gd name="T10" fmla="*/ 2147483647 w 365"/>
                    <a:gd name="T11" fmla="*/ 2147483647 h 397"/>
                    <a:gd name="T12" fmla="*/ 2147483647 w 365"/>
                    <a:gd name="T13" fmla="*/ 2147483647 h 397"/>
                    <a:gd name="T14" fmla="*/ 2147483647 w 365"/>
                    <a:gd name="T15" fmla="*/ 2147483647 h 397"/>
                    <a:gd name="T16" fmla="*/ 2147483647 w 365"/>
                    <a:gd name="T17" fmla="*/ 2147483647 h 397"/>
                    <a:gd name="T18" fmla="*/ 0 w 365"/>
                    <a:gd name="T19" fmla="*/ 2147483647 h 397"/>
                    <a:gd name="T20" fmla="*/ 2147483647 w 365"/>
                    <a:gd name="T21" fmla="*/ 2147483647 h 397"/>
                    <a:gd name="T22" fmla="*/ 2147483647 w 365"/>
                    <a:gd name="T23" fmla="*/ 2147483647 h 397"/>
                    <a:gd name="T24" fmla="*/ 2147483647 w 365"/>
                    <a:gd name="T25" fmla="*/ 2147483647 h 397"/>
                    <a:gd name="T26" fmla="*/ 2147483647 w 365"/>
                    <a:gd name="T27" fmla="*/ 2147483647 h 397"/>
                    <a:gd name="T28" fmla="*/ 2147483647 w 365"/>
                    <a:gd name="T29" fmla="*/ 2147483647 h 397"/>
                    <a:gd name="T30" fmla="*/ 2147483647 w 365"/>
                    <a:gd name="T31" fmla="*/ 2147483647 h 397"/>
                    <a:gd name="T32" fmla="*/ 2147483647 w 365"/>
                    <a:gd name="T33" fmla="*/ 2147483647 h 397"/>
                    <a:gd name="T34" fmla="*/ 2147483647 w 365"/>
                    <a:gd name="T35" fmla="*/ 2147483647 h 397"/>
                    <a:gd name="T36" fmla="*/ 2147483647 w 365"/>
                    <a:gd name="T37" fmla="*/ 2147483647 h 397"/>
                    <a:gd name="T38" fmla="*/ 2147483647 w 365"/>
                    <a:gd name="T39" fmla="*/ 2147483647 h 397"/>
                    <a:gd name="T40" fmla="*/ 2147483647 w 365"/>
                    <a:gd name="T41" fmla="*/ 2147483647 h 397"/>
                    <a:gd name="T42" fmla="*/ 2147483647 w 365"/>
                    <a:gd name="T43" fmla="*/ 2147483647 h 397"/>
                    <a:gd name="T44" fmla="*/ 2147483647 w 365"/>
                    <a:gd name="T45" fmla="*/ 0 h 39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365"/>
                    <a:gd name="T70" fmla="*/ 0 h 397"/>
                    <a:gd name="T71" fmla="*/ 365 w 365"/>
                    <a:gd name="T72" fmla="*/ 397 h 39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365" h="397">
                      <a:moveTo>
                        <a:pt x="354" y="0"/>
                      </a:moveTo>
                      <a:cubicBezTo>
                        <a:pt x="322" y="62"/>
                        <a:pt x="292" y="131"/>
                        <a:pt x="244" y="185"/>
                      </a:cubicBezTo>
                      <a:cubicBezTo>
                        <a:pt x="228" y="203"/>
                        <a:pt x="211" y="220"/>
                        <a:pt x="194" y="237"/>
                      </a:cubicBezTo>
                      <a:cubicBezTo>
                        <a:pt x="185" y="246"/>
                        <a:pt x="177" y="255"/>
                        <a:pt x="169" y="263"/>
                      </a:cubicBezTo>
                      <a:cubicBezTo>
                        <a:pt x="162" y="271"/>
                        <a:pt x="157" y="280"/>
                        <a:pt x="148" y="287"/>
                      </a:cubicBezTo>
                      <a:cubicBezTo>
                        <a:pt x="140" y="295"/>
                        <a:pt x="124" y="277"/>
                        <a:pt x="113" y="280"/>
                      </a:cubicBezTo>
                      <a:cubicBezTo>
                        <a:pt x="100" y="284"/>
                        <a:pt x="88" y="287"/>
                        <a:pt x="74" y="290"/>
                      </a:cubicBezTo>
                      <a:cubicBezTo>
                        <a:pt x="63" y="293"/>
                        <a:pt x="52" y="314"/>
                        <a:pt x="42" y="319"/>
                      </a:cubicBezTo>
                      <a:cubicBezTo>
                        <a:pt x="42" y="320"/>
                        <a:pt x="43" y="320"/>
                        <a:pt x="43" y="321"/>
                      </a:cubicBezTo>
                      <a:cubicBezTo>
                        <a:pt x="29" y="323"/>
                        <a:pt x="15" y="325"/>
                        <a:pt x="0" y="327"/>
                      </a:cubicBezTo>
                      <a:cubicBezTo>
                        <a:pt x="1" y="329"/>
                        <a:pt x="2" y="331"/>
                        <a:pt x="2" y="334"/>
                      </a:cubicBezTo>
                      <a:cubicBezTo>
                        <a:pt x="16" y="331"/>
                        <a:pt x="30" y="331"/>
                        <a:pt x="44" y="333"/>
                      </a:cubicBezTo>
                      <a:cubicBezTo>
                        <a:pt x="44" y="333"/>
                        <a:pt x="44" y="333"/>
                        <a:pt x="44" y="333"/>
                      </a:cubicBezTo>
                      <a:cubicBezTo>
                        <a:pt x="50" y="330"/>
                        <a:pt x="57" y="328"/>
                        <a:pt x="64" y="327"/>
                      </a:cubicBezTo>
                      <a:cubicBezTo>
                        <a:pt x="74" y="327"/>
                        <a:pt x="83" y="329"/>
                        <a:pt x="91" y="334"/>
                      </a:cubicBezTo>
                      <a:cubicBezTo>
                        <a:pt x="94" y="335"/>
                        <a:pt x="96" y="337"/>
                        <a:pt x="98" y="339"/>
                      </a:cubicBezTo>
                      <a:cubicBezTo>
                        <a:pt x="106" y="345"/>
                        <a:pt x="112" y="354"/>
                        <a:pt x="116" y="364"/>
                      </a:cubicBezTo>
                      <a:cubicBezTo>
                        <a:pt x="118" y="369"/>
                        <a:pt x="118" y="374"/>
                        <a:pt x="119" y="379"/>
                      </a:cubicBezTo>
                      <a:cubicBezTo>
                        <a:pt x="119" y="379"/>
                        <a:pt x="118" y="378"/>
                        <a:pt x="118" y="378"/>
                      </a:cubicBezTo>
                      <a:cubicBezTo>
                        <a:pt x="119" y="380"/>
                        <a:pt x="119" y="395"/>
                        <a:pt x="120" y="397"/>
                      </a:cubicBezTo>
                      <a:cubicBezTo>
                        <a:pt x="121" y="391"/>
                        <a:pt x="126" y="355"/>
                        <a:pt x="150" y="319"/>
                      </a:cubicBezTo>
                      <a:cubicBezTo>
                        <a:pt x="161" y="302"/>
                        <a:pt x="323" y="128"/>
                        <a:pt x="363" y="13"/>
                      </a:cubicBezTo>
                      <a:cubicBezTo>
                        <a:pt x="363" y="13"/>
                        <a:pt x="365" y="9"/>
                        <a:pt x="354" y="0"/>
                      </a:cubicBezTo>
                      <a:close/>
                    </a:path>
                  </a:pathLst>
                </a:custGeom>
                <a:solidFill>
                  <a:srgbClr val="DDDA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96" name="Freeform 12"/>
                <p:cNvSpPr>
                  <a:spLocks noChangeArrowheads="1"/>
                </p:cNvSpPr>
                <p:nvPr/>
              </p:nvSpPr>
              <p:spPr bwMode="auto">
                <a:xfrm>
                  <a:off x="1010964" y="559918"/>
                  <a:ext cx="233299" cy="220339"/>
                </a:xfrm>
                <a:custGeom>
                  <a:avLst/>
                  <a:gdLst>
                    <a:gd name="T0" fmla="*/ 2147483647 w 70"/>
                    <a:gd name="T1" fmla="*/ 2147483647 h 66"/>
                    <a:gd name="T2" fmla="*/ 2147483647 w 70"/>
                    <a:gd name="T3" fmla="*/ 2147483647 h 66"/>
                    <a:gd name="T4" fmla="*/ 2147483647 w 70"/>
                    <a:gd name="T5" fmla="*/ 0 h 66"/>
                    <a:gd name="T6" fmla="*/ 2147483647 w 70"/>
                    <a:gd name="T7" fmla="*/ 2147483647 h 66"/>
                    <a:gd name="T8" fmla="*/ 2147483647 w 70"/>
                    <a:gd name="T9" fmla="*/ 2147483647 h 66"/>
                    <a:gd name="T10" fmla="*/ 0 w 70"/>
                    <a:gd name="T11" fmla="*/ 2147483647 h 66"/>
                    <a:gd name="T12" fmla="*/ 2147483647 w 70"/>
                    <a:gd name="T13" fmla="*/ 2147483647 h 66"/>
                    <a:gd name="T14" fmla="*/ 2147483647 w 70"/>
                    <a:gd name="T15" fmla="*/ 2147483647 h 66"/>
                    <a:gd name="T16" fmla="*/ 2147483647 w 70"/>
                    <a:gd name="T17" fmla="*/ 2147483647 h 66"/>
                    <a:gd name="T18" fmla="*/ 2147483647 w 70"/>
                    <a:gd name="T19" fmla="*/ 2147483647 h 66"/>
                    <a:gd name="T20" fmla="*/ 2147483647 w 70"/>
                    <a:gd name="T21" fmla="*/ 2147483647 h 6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70"/>
                    <a:gd name="T34" fmla="*/ 0 h 66"/>
                    <a:gd name="T35" fmla="*/ 70 w 70"/>
                    <a:gd name="T36" fmla="*/ 66 h 6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70" h="66">
                      <a:moveTo>
                        <a:pt x="69" y="37"/>
                      </a:moveTo>
                      <a:cubicBezTo>
                        <a:pt x="67" y="34"/>
                        <a:pt x="63" y="30"/>
                        <a:pt x="58" y="27"/>
                      </a:cubicBezTo>
                      <a:cubicBezTo>
                        <a:pt x="41" y="17"/>
                        <a:pt x="25" y="2"/>
                        <a:pt x="14" y="0"/>
                      </a:cubicBezTo>
                      <a:cubicBezTo>
                        <a:pt x="14" y="0"/>
                        <a:pt x="14" y="1"/>
                        <a:pt x="13" y="1"/>
                      </a:cubicBezTo>
                      <a:cubicBezTo>
                        <a:pt x="10" y="9"/>
                        <a:pt x="8" y="17"/>
                        <a:pt x="3" y="24"/>
                      </a:cubicBezTo>
                      <a:cubicBezTo>
                        <a:pt x="2" y="26"/>
                        <a:pt x="1" y="28"/>
                        <a:pt x="0" y="30"/>
                      </a:cubicBezTo>
                      <a:cubicBezTo>
                        <a:pt x="11" y="35"/>
                        <a:pt x="39" y="50"/>
                        <a:pt x="48" y="66"/>
                      </a:cubicBezTo>
                      <a:cubicBezTo>
                        <a:pt x="50" y="63"/>
                        <a:pt x="56" y="53"/>
                        <a:pt x="59" y="50"/>
                      </a:cubicBezTo>
                      <a:cubicBezTo>
                        <a:pt x="61" y="48"/>
                        <a:pt x="63" y="45"/>
                        <a:pt x="65" y="42"/>
                      </a:cubicBezTo>
                      <a:cubicBezTo>
                        <a:pt x="66" y="41"/>
                        <a:pt x="70" y="34"/>
                        <a:pt x="68" y="39"/>
                      </a:cubicBezTo>
                      <a:cubicBezTo>
                        <a:pt x="68" y="38"/>
                        <a:pt x="69" y="38"/>
                        <a:pt x="69" y="37"/>
                      </a:cubicBezTo>
                      <a:close/>
                    </a:path>
                  </a:pathLst>
                </a:custGeom>
                <a:solidFill>
                  <a:srgbClr val="DDDA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97" name="Freeform 13"/>
                <p:cNvSpPr>
                  <a:spLocks noChangeArrowheads="1"/>
                </p:cNvSpPr>
                <p:nvPr/>
              </p:nvSpPr>
              <p:spPr bwMode="auto">
                <a:xfrm>
                  <a:off x="990226" y="497705"/>
                  <a:ext cx="269590" cy="259222"/>
                </a:xfrm>
                <a:custGeom>
                  <a:avLst/>
                  <a:gdLst>
                    <a:gd name="T0" fmla="*/ 2147483647 w 81"/>
                    <a:gd name="T1" fmla="*/ 2147483647 h 78"/>
                    <a:gd name="T2" fmla="*/ 2147483647 w 81"/>
                    <a:gd name="T3" fmla="*/ 2147483647 h 78"/>
                    <a:gd name="T4" fmla="*/ 2147483647 w 81"/>
                    <a:gd name="T5" fmla="*/ 2147483647 h 78"/>
                    <a:gd name="T6" fmla="*/ 2147483647 w 81"/>
                    <a:gd name="T7" fmla="*/ 2147483647 h 78"/>
                    <a:gd name="T8" fmla="*/ 2147483647 w 81"/>
                    <a:gd name="T9" fmla="*/ 2147483647 h 78"/>
                    <a:gd name="T10" fmla="*/ 0 w 81"/>
                    <a:gd name="T11" fmla="*/ 2147483647 h 78"/>
                    <a:gd name="T12" fmla="*/ 2147483647 w 81"/>
                    <a:gd name="T13" fmla="*/ 2147483647 h 7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1"/>
                    <a:gd name="T22" fmla="*/ 0 h 78"/>
                    <a:gd name="T23" fmla="*/ 81 w 81"/>
                    <a:gd name="T24" fmla="*/ 78 h 7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1" h="78">
                      <a:moveTo>
                        <a:pt x="65" y="77"/>
                      </a:moveTo>
                      <a:cubicBezTo>
                        <a:pt x="65" y="77"/>
                        <a:pt x="69" y="78"/>
                        <a:pt x="74" y="71"/>
                      </a:cubicBezTo>
                      <a:cubicBezTo>
                        <a:pt x="77" y="66"/>
                        <a:pt x="81" y="55"/>
                        <a:pt x="78" y="52"/>
                      </a:cubicBezTo>
                      <a:cubicBezTo>
                        <a:pt x="76" y="49"/>
                        <a:pt x="72" y="43"/>
                        <a:pt x="64" y="38"/>
                      </a:cubicBezTo>
                      <a:cubicBezTo>
                        <a:pt x="41" y="24"/>
                        <a:pt x="18" y="0"/>
                        <a:pt x="10" y="15"/>
                      </a:cubicBezTo>
                      <a:cubicBezTo>
                        <a:pt x="2" y="30"/>
                        <a:pt x="0" y="38"/>
                        <a:pt x="0" y="38"/>
                      </a:cubicBezTo>
                      <a:cubicBezTo>
                        <a:pt x="0" y="38"/>
                        <a:pt x="50" y="57"/>
                        <a:pt x="65" y="77"/>
                      </a:cubicBez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283" name="组合 15"/>
              <p:cNvGrpSpPr/>
              <p:nvPr/>
            </p:nvGrpSpPr>
            <p:grpSpPr bwMode="auto">
              <a:xfrm rot="-10645034">
                <a:off x="0" y="1770478"/>
                <a:ext cx="1547552" cy="2011561"/>
                <a:chOff x="0" y="0"/>
                <a:chExt cx="1547552" cy="2011561"/>
              </a:xfrm>
            </p:grpSpPr>
            <p:sp>
              <p:nvSpPr>
                <p:cNvPr id="5284" name="Freeform 7"/>
                <p:cNvSpPr>
                  <a:spLocks noChangeArrowheads="1"/>
                </p:cNvSpPr>
                <p:nvPr/>
              </p:nvSpPr>
              <p:spPr bwMode="auto">
                <a:xfrm>
                  <a:off x="1029109" y="0"/>
                  <a:ext cx="518443" cy="712860"/>
                </a:xfrm>
                <a:custGeom>
                  <a:avLst/>
                  <a:gdLst>
                    <a:gd name="T0" fmla="*/ 0 w 156"/>
                    <a:gd name="T1" fmla="*/ 2147483647 h 215"/>
                    <a:gd name="T2" fmla="*/ 2147483647 w 156"/>
                    <a:gd name="T3" fmla="*/ 2147483647 h 215"/>
                    <a:gd name="T4" fmla="*/ 2147483647 w 156"/>
                    <a:gd name="T5" fmla="*/ 2147483647 h 215"/>
                    <a:gd name="T6" fmla="*/ 2147483647 w 156"/>
                    <a:gd name="T7" fmla="*/ 2147483647 h 215"/>
                    <a:gd name="T8" fmla="*/ 2147483647 w 156"/>
                    <a:gd name="T9" fmla="*/ 2147483647 h 215"/>
                    <a:gd name="T10" fmla="*/ 2147483647 w 156"/>
                    <a:gd name="T11" fmla="*/ 2147483647 h 215"/>
                    <a:gd name="T12" fmla="*/ 2147483647 w 156"/>
                    <a:gd name="T13" fmla="*/ 2147483647 h 215"/>
                    <a:gd name="T14" fmla="*/ 2147483647 w 156"/>
                    <a:gd name="T15" fmla="*/ 2147483647 h 215"/>
                    <a:gd name="T16" fmla="*/ 2147483647 w 156"/>
                    <a:gd name="T17" fmla="*/ 2147483647 h 215"/>
                    <a:gd name="T18" fmla="*/ 2147483647 w 156"/>
                    <a:gd name="T19" fmla="*/ 2147483647 h 215"/>
                    <a:gd name="T20" fmla="*/ 2147483647 w 156"/>
                    <a:gd name="T21" fmla="*/ 2147483647 h 215"/>
                    <a:gd name="T22" fmla="*/ 0 w 156"/>
                    <a:gd name="T23" fmla="*/ 2147483647 h 215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56"/>
                    <a:gd name="T37" fmla="*/ 0 h 215"/>
                    <a:gd name="T38" fmla="*/ 156 w 156"/>
                    <a:gd name="T39" fmla="*/ 215 h 215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56" h="215">
                      <a:moveTo>
                        <a:pt x="0" y="185"/>
                      </a:moveTo>
                      <a:cubicBezTo>
                        <a:pt x="29" y="109"/>
                        <a:pt x="29" y="109"/>
                        <a:pt x="29" y="109"/>
                      </a:cubicBezTo>
                      <a:cubicBezTo>
                        <a:pt x="29" y="109"/>
                        <a:pt x="60" y="10"/>
                        <a:pt x="91" y="4"/>
                      </a:cubicBezTo>
                      <a:cubicBezTo>
                        <a:pt x="91" y="4"/>
                        <a:pt x="113" y="0"/>
                        <a:pt x="106" y="15"/>
                      </a:cubicBezTo>
                      <a:cubicBezTo>
                        <a:pt x="101" y="23"/>
                        <a:pt x="101" y="23"/>
                        <a:pt x="101" y="23"/>
                      </a:cubicBezTo>
                      <a:cubicBezTo>
                        <a:pt x="101" y="23"/>
                        <a:pt x="120" y="7"/>
                        <a:pt x="131" y="16"/>
                      </a:cubicBezTo>
                      <a:cubicBezTo>
                        <a:pt x="131" y="16"/>
                        <a:pt x="138" y="21"/>
                        <a:pt x="125" y="40"/>
                      </a:cubicBezTo>
                      <a:cubicBezTo>
                        <a:pt x="125" y="40"/>
                        <a:pt x="133" y="25"/>
                        <a:pt x="145" y="37"/>
                      </a:cubicBezTo>
                      <a:cubicBezTo>
                        <a:pt x="156" y="49"/>
                        <a:pt x="128" y="74"/>
                        <a:pt x="116" y="132"/>
                      </a:cubicBezTo>
                      <a:cubicBezTo>
                        <a:pt x="105" y="189"/>
                        <a:pt x="61" y="202"/>
                        <a:pt x="61" y="202"/>
                      </a:cubicBezTo>
                      <a:cubicBezTo>
                        <a:pt x="48" y="215"/>
                        <a:pt x="48" y="215"/>
                        <a:pt x="48" y="215"/>
                      </a:cubicBezTo>
                      <a:lnTo>
                        <a:pt x="0" y="185"/>
                      </a:lnTo>
                      <a:close/>
                    </a:path>
                  </a:pathLst>
                </a:custGeom>
                <a:solidFill>
                  <a:srgbClr val="5B9BD5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85" name="Freeform 8"/>
                <p:cNvSpPr>
                  <a:spLocks noChangeArrowheads="1"/>
                </p:cNvSpPr>
                <p:nvPr/>
              </p:nvSpPr>
              <p:spPr bwMode="auto">
                <a:xfrm>
                  <a:off x="1029109" y="199601"/>
                  <a:ext cx="204786" cy="508074"/>
                </a:xfrm>
                <a:custGeom>
                  <a:avLst/>
                  <a:gdLst>
                    <a:gd name="T0" fmla="*/ 2147483647 w 62"/>
                    <a:gd name="T1" fmla="*/ 2147483647 h 153"/>
                    <a:gd name="T2" fmla="*/ 2147483647 w 62"/>
                    <a:gd name="T3" fmla="*/ 2147483647 h 153"/>
                    <a:gd name="T4" fmla="*/ 2147483647 w 62"/>
                    <a:gd name="T5" fmla="*/ 2147483647 h 153"/>
                    <a:gd name="T6" fmla="*/ 2147483647 w 62"/>
                    <a:gd name="T7" fmla="*/ 2147483647 h 153"/>
                    <a:gd name="T8" fmla="*/ 2147483647 w 62"/>
                    <a:gd name="T9" fmla="*/ 2147483647 h 153"/>
                    <a:gd name="T10" fmla="*/ 2147483647 w 62"/>
                    <a:gd name="T11" fmla="*/ 2147483647 h 15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62"/>
                    <a:gd name="T19" fmla="*/ 0 h 153"/>
                    <a:gd name="T20" fmla="*/ 62 w 62"/>
                    <a:gd name="T21" fmla="*/ 153 h 15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62" h="153">
                      <a:moveTo>
                        <a:pt x="7" y="115"/>
                      </a:moveTo>
                      <a:cubicBezTo>
                        <a:pt x="7" y="115"/>
                        <a:pt x="0" y="113"/>
                        <a:pt x="7" y="85"/>
                      </a:cubicBezTo>
                      <a:cubicBezTo>
                        <a:pt x="14" y="57"/>
                        <a:pt x="30" y="0"/>
                        <a:pt x="38" y="2"/>
                      </a:cubicBezTo>
                      <a:cubicBezTo>
                        <a:pt x="45" y="3"/>
                        <a:pt x="50" y="11"/>
                        <a:pt x="47" y="20"/>
                      </a:cubicBezTo>
                      <a:cubicBezTo>
                        <a:pt x="45" y="28"/>
                        <a:pt x="41" y="61"/>
                        <a:pt x="48" y="76"/>
                      </a:cubicBezTo>
                      <a:cubicBezTo>
                        <a:pt x="48" y="76"/>
                        <a:pt x="62" y="153"/>
                        <a:pt x="7" y="115"/>
                      </a:cubicBezTo>
                      <a:close/>
                    </a:path>
                  </a:pathLst>
                </a:custGeom>
                <a:solidFill>
                  <a:srgbClr val="5B9BD5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86" name="Freeform 9"/>
                <p:cNvSpPr>
                  <a:spLocks noEditPoints="1" noChangeArrowheads="1"/>
                </p:cNvSpPr>
                <p:nvPr/>
              </p:nvSpPr>
              <p:spPr bwMode="auto">
                <a:xfrm>
                  <a:off x="1029109" y="0"/>
                  <a:ext cx="489930" cy="712860"/>
                </a:xfrm>
                <a:custGeom>
                  <a:avLst/>
                  <a:gdLst>
                    <a:gd name="T0" fmla="*/ 2147483647 w 148"/>
                    <a:gd name="T1" fmla="*/ 2147483647 h 215"/>
                    <a:gd name="T2" fmla="*/ 2147483647 w 148"/>
                    <a:gd name="T3" fmla="*/ 2147483647 h 215"/>
                    <a:gd name="T4" fmla="*/ 2147483647 w 148"/>
                    <a:gd name="T5" fmla="*/ 2147483647 h 215"/>
                    <a:gd name="T6" fmla="*/ 2147483647 w 148"/>
                    <a:gd name="T7" fmla="*/ 2147483647 h 215"/>
                    <a:gd name="T8" fmla="*/ 2147483647 w 148"/>
                    <a:gd name="T9" fmla="*/ 2147483647 h 215"/>
                    <a:gd name="T10" fmla="*/ 2147483647 w 148"/>
                    <a:gd name="T11" fmla="*/ 2147483647 h 215"/>
                    <a:gd name="T12" fmla="*/ 2147483647 w 148"/>
                    <a:gd name="T13" fmla="*/ 2147483647 h 215"/>
                    <a:gd name="T14" fmla="*/ 2147483647 w 148"/>
                    <a:gd name="T15" fmla="*/ 2147483647 h 215"/>
                    <a:gd name="T16" fmla="*/ 2147483647 w 148"/>
                    <a:gd name="T17" fmla="*/ 2147483647 h 215"/>
                    <a:gd name="T18" fmla="*/ 2147483647 w 148"/>
                    <a:gd name="T19" fmla="*/ 2147483647 h 215"/>
                    <a:gd name="T20" fmla="*/ 2147483647 w 148"/>
                    <a:gd name="T21" fmla="*/ 2147483647 h 215"/>
                    <a:gd name="T22" fmla="*/ 2147483647 w 148"/>
                    <a:gd name="T23" fmla="*/ 2147483647 h 215"/>
                    <a:gd name="T24" fmla="*/ 2147483647 w 148"/>
                    <a:gd name="T25" fmla="*/ 2147483647 h 215"/>
                    <a:gd name="T26" fmla="*/ 2147483647 w 148"/>
                    <a:gd name="T27" fmla="*/ 2147483647 h 215"/>
                    <a:gd name="T28" fmla="*/ 2147483647 w 148"/>
                    <a:gd name="T29" fmla="*/ 2147483647 h 215"/>
                    <a:gd name="T30" fmla="*/ 2147483647 w 148"/>
                    <a:gd name="T31" fmla="*/ 2147483647 h 215"/>
                    <a:gd name="T32" fmla="*/ 2147483647 w 148"/>
                    <a:gd name="T33" fmla="*/ 2147483647 h 215"/>
                    <a:gd name="T34" fmla="*/ 2147483647 w 148"/>
                    <a:gd name="T35" fmla="*/ 2147483647 h 215"/>
                    <a:gd name="T36" fmla="*/ 2147483647 w 148"/>
                    <a:gd name="T37" fmla="*/ 2147483647 h 215"/>
                    <a:gd name="T38" fmla="*/ 2147483647 w 148"/>
                    <a:gd name="T39" fmla="*/ 2147483647 h 215"/>
                    <a:gd name="T40" fmla="*/ 2147483647 w 148"/>
                    <a:gd name="T41" fmla="*/ 2147483647 h 215"/>
                    <a:gd name="T42" fmla="*/ 2147483647 w 148"/>
                    <a:gd name="T43" fmla="*/ 2147483647 h 215"/>
                    <a:gd name="T44" fmla="*/ 2147483647 w 148"/>
                    <a:gd name="T45" fmla="*/ 2147483647 h 215"/>
                    <a:gd name="T46" fmla="*/ 2147483647 w 148"/>
                    <a:gd name="T47" fmla="*/ 2147483647 h 215"/>
                    <a:gd name="T48" fmla="*/ 2147483647 w 148"/>
                    <a:gd name="T49" fmla="*/ 2147483647 h 215"/>
                    <a:gd name="T50" fmla="*/ 2147483647 w 148"/>
                    <a:gd name="T51" fmla="*/ 2147483647 h 215"/>
                    <a:gd name="T52" fmla="*/ 2147483647 w 148"/>
                    <a:gd name="T53" fmla="*/ 2147483647 h 215"/>
                    <a:gd name="T54" fmla="*/ 2147483647 w 148"/>
                    <a:gd name="T55" fmla="*/ 2147483647 h 215"/>
                    <a:gd name="T56" fmla="*/ 0 w 148"/>
                    <a:gd name="T57" fmla="*/ 2147483647 h 215"/>
                    <a:gd name="T58" fmla="*/ 2147483647 w 148"/>
                    <a:gd name="T59" fmla="*/ 2147483647 h 215"/>
                    <a:gd name="T60" fmla="*/ 2147483647 w 148"/>
                    <a:gd name="T61" fmla="*/ 2147483647 h 215"/>
                    <a:gd name="T62" fmla="*/ 2147483647 w 148"/>
                    <a:gd name="T63" fmla="*/ 2147483647 h 215"/>
                    <a:gd name="T64" fmla="*/ 2147483647 w 148"/>
                    <a:gd name="T65" fmla="*/ 2147483647 h 215"/>
                    <a:gd name="T66" fmla="*/ 2147483647 w 148"/>
                    <a:gd name="T67" fmla="*/ 2147483647 h 215"/>
                    <a:gd name="T68" fmla="*/ 2147483647 w 148"/>
                    <a:gd name="T69" fmla="*/ 2147483647 h 215"/>
                    <a:gd name="T70" fmla="*/ 2147483647 w 148"/>
                    <a:gd name="T71" fmla="*/ 2147483647 h 215"/>
                    <a:gd name="T72" fmla="*/ 2147483647 w 148"/>
                    <a:gd name="T73" fmla="*/ 2147483647 h 215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w 148"/>
                    <a:gd name="T112" fmla="*/ 0 h 215"/>
                    <a:gd name="T113" fmla="*/ 148 w 148"/>
                    <a:gd name="T114" fmla="*/ 215 h 215"/>
                  </a:gdLst>
                  <a:ahLst/>
                  <a:cxnLst>
                    <a:cxn ang="T74">
                      <a:pos x="T0" y="T1"/>
                    </a:cxn>
                    <a:cxn ang="T75">
                      <a:pos x="T2" y="T3"/>
                    </a:cxn>
                    <a:cxn ang="T76">
                      <a:pos x="T4" y="T5"/>
                    </a:cxn>
                    <a:cxn ang="T77">
                      <a:pos x="T6" y="T7"/>
                    </a:cxn>
                    <a:cxn ang="T78">
                      <a:pos x="T8" y="T9"/>
                    </a:cxn>
                    <a:cxn ang="T79">
                      <a:pos x="T10" y="T11"/>
                    </a:cxn>
                    <a:cxn ang="T80">
                      <a:pos x="T12" y="T13"/>
                    </a:cxn>
                    <a:cxn ang="T81">
                      <a:pos x="T14" y="T15"/>
                    </a:cxn>
                    <a:cxn ang="T82">
                      <a:pos x="T16" y="T17"/>
                    </a:cxn>
                    <a:cxn ang="T83">
                      <a:pos x="T18" y="T19"/>
                    </a:cxn>
                    <a:cxn ang="T84">
                      <a:pos x="T20" y="T21"/>
                    </a:cxn>
                    <a:cxn ang="T85">
                      <a:pos x="T22" y="T23"/>
                    </a:cxn>
                    <a:cxn ang="T86">
                      <a:pos x="T24" y="T25"/>
                    </a:cxn>
                    <a:cxn ang="T87">
                      <a:pos x="T26" y="T27"/>
                    </a:cxn>
                    <a:cxn ang="T88">
                      <a:pos x="T28" y="T29"/>
                    </a:cxn>
                    <a:cxn ang="T89">
                      <a:pos x="T30" y="T31"/>
                    </a:cxn>
                    <a:cxn ang="T90">
                      <a:pos x="T32" y="T33"/>
                    </a:cxn>
                    <a:cxn ang="T91">
                      <a:pos x="T34" y="T35"/>
                    </a:cxn>
                    <a:cxn ang="T92">
                      <a:pos x="T36" y="T37"/>
                    </a:cxn>
                    <a:cxn ang="T93">
                      <a:pos x="T38" y="T39"/>
                    </a:cxn>
                    <a:cxn ang="T94">
                      <a:pos x="T40" y="T41"/>
                    </a:cxn>
                    <a:cxn ang="T95">
                      <a:pos x="T42" y="T43"/>
                    </a:cxn>
                    <a:cxn ang="T96">
                      <a:pos x="T44" y="T45"/>
                    </a:cxn>
                    <a:cxn ang="T97">
                      <a:pos x="T46" y="T47"/>
                    </a:cxn>
                    <a:cxn ang="T98">
                      <a:pos x="T48" y="T49"/>
                    </a:cxn>
                    <a:cxn ang="T99">
                      <a:pos x="T50" y="T51"/>
                    </a:cxn>
                    <a:cxn ang="T100">
                      <a:pos x="T52" y="T53"/>
                    </a:cxn>
                    <a:cxn ang="T101">
                      <a:pos x="T54" y="T55"/>
                    </a:cxn>
                    <a:cxn ang="T102">
                      <a:pos x="T56" y="T57"/>
                    </a:cxn>
                    <a:cxn ang="T103">
                      <a:pos x="T58" y="T59"/>
                    </a:cxn>
                    <a:cxn ang="T104">
                      <a:pos x="T60" y="T61"/>
                    </a:cxn>
                    <a:cxn ang="T105">
                      <a:pos x="T62" y="T63"/>
                    </a:cxn>
                    <a:cxn ang="T106">
                      <a:pos x="T64" y="T65"/>
                    </a:cxn>
                    <a:cxn ang="T107">
                      <a:pos x="T66" y="T67"/>
                    </a:cxn>
                    <a:cxn ang="T108">
                      <a:pos x="T68" y="T69"/>
                    </a:cxn>
                    <a:cxn ang="T109">
                      <a:pos x="T70" y="T71"/>
                    </a:cxn>
                    <a:cxn ang="T110">
                      <a:pos x="T72" y="T73"/>
                    </a:cxn>
                  </a:cxnLst>
                  <a:rect l="T111" t="T112" r="T113" b="T114"/>
                  <a:pathLst>
                    <a:path w="148" h="215">
                      <a:moveTo>
                        <a:pt x="147" y="47"/>
                      </a:moveTo>
                      <a:cubicBezTo>
                        <a:pt x="148" y="44"/>
                        <a:pt x="147" y="40"/>
                        <a:pt x="145" y="37"/>
                      </a:cubicBezTo>
                      <a:cubicBezTo>
                        <a:pt x="145" y="37"/>
                        <a:pt x="145" y="37"/>
                        <a:pt x="145" y="37"/>
                      </a:cubicBezTo>
                      <a:cubicBezTo>
                        <a:pt x="143" y="36"/>
                        <a:pt x="142" y="35"/>
                        <a:pt x="141" y="34"/>
                      </a:cubicBezTo>
                      <a:cubicBezTo>
                        <a:pt x="140" y="34"/>
                        <a:pt x="140" y="34"/>
                        <a:pt x="139" y="33"/>
                      </a:cubicBezTo>
                      <a:cubicBezTo>
                        <a:pt x="141" y="35"/>
                        <a:pt x="140" y="38"/>
                        <a:pt x="141" y="39"/>
                      </a:cubicBezTo>
                      <a:cubicBezTo>
                        <a:pt x="143" y="46"/>
                        <a:pt x="143" y="49"/>
                        <a:pt x="140" y="56"/>
                      </a:cubicBezTo>
                      <a:cubicBezTo>
                        <a:pt x="135" y="67"/>
                        <a:pt x="127" y="77"/>
                        <a:pt x="122" y="88"/>
                      </a:cubicBezTo>
                      <a:cubicBezTo>
                        <a:pt x="120" y="93"/>
                        <a:pt x="118" y="107"/>
                        <a:pt x="110" y="101"/>
                      </a:cubicBezTo>
                      <a:cubicBezTo>
                        <a:pt x="108" y="100"/>
                        <a:pt x="105" y="96"/>
                        <a:pt x="103" y="94"/>
                      </a:cubicBezTo>
                      <a:cubicBezTo>
                        <a:pt x="95" y="87"/>
                        <a:pt x="109" y="75"/>
                        <a:pt x="114" y="69"/>
                      </a:cubicBezTo>
                      <a:cubicBezTo>
                        <a:pt x="121" y="58"/>
                        <a:pt x="127" y="47"/>
                        <a:pt x="130" y="34"/>
                      </a:cubicBezTo>
                      <a:cubicBezTo>
                        <a:pt x="130" y="34"/>
                        <a:pt x="130" y="34"/>
                        <a:pt x="130" y="34"/>
                      </a:cubicBezTo>
                      <a:cubicBezTo>
                        <a:pt x="128" y="36"/>
                        <a:pt x="127" y="37"/>
                        <a:pt x="126" y="38"/>
                      </a:cubicBezTo>
                      <a:cubicBezTo>
                        <a:pt x="132" y="29"/>
                        <a:pt x="133" y="23"/>
                        <a:pt x="133" y="20"/>
                      </a:cubicBezTo>
                      <a:cubicBezTo>
                        <a:pt x="133" y="20"/>
                        <a:pt x="133" y="20"/>
                        <a:pt x="133" y="20"/>
                      </a:cubicBezTo>
                      <a:cubicBezTo>
                        <a:pt x="129" y="22"/>
                        <a:pt x="129" y="27"/>
                        <a:pt x="127" y="31"/>
                      </a:cubicBezTo>
                      <a:cubicBezTo>
                        <a:pt x="124" y="40"/>
                        <a:pt x="119" y="49"/>
                        <a:pt x="113" y="57"/>
                      </a:cubicBezTo>
                      <a:cubicBezTo>
                        <a:pt x="108" y="65"/>
                        <a:pt x="97" y="84"/>
                        <a:pt x="85" y="79"/>
                      </a:cubicBezTo>
                      <a:cubicBezTo>
                        <a:pt x="78" y="76"/>
                        <a:pt x="80" y="70"/>
                        <a:pt x="83" y="64"/>
                      </a:cubicBezTo>
                      <a:cubicBezTo>
                        <a:pt x="87" y="58"/>
                        <a:pt x="91" y="52"/>
                        <a:pt x="94" y="45"/>
                      </a:cubicBezTo>
                      <a:cubicBezTo>
                        <a:pt x="98" y="39"/>
                        <a:pt x="99" y="31"/>
                        <a:pt x="104" y="26"/>
                      </a:cubicBezTo>
                      <a:cubicBezTo>
                        <a:pt x="109" y="20"/>
                        <a:pt x="117" y="18"/>
                        <a:pt x="123" y="13"/>
                      </a:cubicBezTo>
                      <a:cubicBezTo>
                        <a:pt x="113" y="13"/>
                        <a:pt x="101" y="23"/>
                        <a:pt x="101" y="23"/>
                      </a:cubicBezTo>
                      <a:cubicBezTo>
                        <a:pt x="106" y="15"/>
                        <a:pt x="106" y="15"/>
                        <a:pt x="106" y="15"/>
                      </a:cubicBezTo>
                      <a:cubicBezTo>
                        <a:pt x="113" y="0"/>
                        <a:pt x="91" y="4"/>
                        <a:pt x="91" y="4"/>
                      </a:cubicBezTo>
                      <a:cubicBezTo>
                        <a:pt x="89" y="4"/>
                        <a:pt x="86" y="6"/>
                        <a:pt x="83" y="7"/>
                      </a:cubicBezTo>
                      <a:cubicBezTo>
                        <a:pt x="83" y="7"/>
                        <a:pt x="83" y="7"/>
                        <a:pt x="83" y="7"/>
                      </a:cubicBezTo>
                      <a:cubicBezTo>
                        <a:pt x="88" y="7"/>
                        <a:pt x="99" y="7"/>
                        <a:pt x="99" y="11"/>
                      </a:cubicBezTo>
                      <a:cubicBezTo>
                        <a:pt x="98" y="15"/>
                        <a:pt x="98" y="16"/>
                        <a:pt x="96" y="21"/>
                      </a:cubicBezTo>
                      <a:cubicBezTo>
                        <a:pt x="94" y="25"/>
                        <a:pt x="93" y="28"/>
                        <a:pt x="91" y="31"/>
                      </a:cubicBezTo>
                      <a:cubicBezTo>
                        <a:pt x="89" y="37"/>
                        <a:pt x="86" y="43"/>
                        <a:pt x="83" y="49"/>
                      </a:cubicBezTo>
                      <a:cubicBezTo>
                        <a:pt x="78" y="57"/>
                        <a:pt x="73" y="68"/>
                        <a:pt x="63" y="72"/>
                      </a:cubicBezTo>
                      <a:cubicBezTo>
                        <a:pt x="54" y="75"/>
                        <a:pt x="54" y="65"/>
                        <a:pt x="48" y="62"/>
                      </a:cubicBezTo>
                      <a:cubicBezTo>
                        <a:pt x="47" y="63"/>
                        <a:pt x="47" y="63"/>
                        <a:pt x="47" y="64"/>
                      </a:cubicBezTo>
                      <a:cubicBezTo>
                        <a:pt x="46" y="65"/>
                        <a:pt x="46" y="66"/>
                        <a:pt x="45" y="67"/>
                      </a:cubicBezTo>
                      <a:cubicBezTo>
                        <a:pt x="45" y="66"/>
                        <a:pt x="45" y="66"/>
                        <a:pt x="45" y="66"/>
                      </a:cubicBezTo>
                      <a:cubicBezTo>
                        <a:pt x="45" y="67"/>
                        <a:pt x="44" y="68"/>
                        <a:pt x="45" y="68"/>
                      </a:cubicBezTo>
                      <a:cubicBezTo>
                        <a:pt x="49" y="75"/>
                        <a:pt x="46" y="86"/>
                        <a:pt x="44" y="95"/>
                      </a:cubicBezTo>
                      <a:cubicBezTo>
                        <a:pt x="45" y="99"/>
                        <a:pt x="46" y="104"/>
                        <a:pt x="46" y="108"/>
                      </a:cubicBezTo>
                      <a:cubicBezTo>
                        <a:pt x="48" y="119"/>
                        <a:pt x="50" y="131"/>
                        <a:pt x="48" y="142"/>
                      </a:cubicBezTo>
                      <a:cubicBezTo>
                        <a:pt x="49" y="147"/>
                        <a:pt x="48" y="153"/>
                        <a:pt x="43" y="156"/>
                      </a:cubicBezTo>
                      <a:cubicBezTo>
                        <a:pt x="38" y="158"/>
                        <a:pt x="29" y="161"/>
                        <a:pt x="22" y="160"/>
                      </a:cubicBezTo>
                      <a:cubicBezTo>
                        <a:pt x="23" y="159"/>
                        <a:pt x="23" y="159"/>
                        <a:pt x="23" y="159"/>
                      </a:cubicBezTo>
                      <a:cubicBezTo>
                        <a:pt x="22" y="159"/>
                        <a:pt x="21" y="158"/>
                        <a:pt x="20" y="158"/>
                      </a:cubicBezTo>
                      <a:cubicBezTo>
                        <a:pt x="19" y="158"/>
                        <a:pt x="19" y="158"/>
                        <a:pt x="18" y="158"/>
                      </a:cubicBezTo>
                      <a:cubicBezTo>
                        <a:pt x="17" y="158"/>
                        <a:pt x="16" y="157"/>
                        <a:pt x="16" y="156"/>
                      </a:cubicBezTo>
                      <a:cubicBezTo>
                        <a:pt x="15" y="154"/>
                        <a:pt x="14" y="152"/>
                        <a:pt x="14" y="149"/>
                      </a:cubicBezTo>
                      <a:cubicBezTo>
                        <a:pt x="8" y="133"/>
                        <a:pt x="15" y="113"/>
                        <a:pt x="22" y="98"/>
                      </a:cubicBezTo>
                      <a:cubicBezTo>
                        <a:pt x="22" y="98"/>
                        <a:pt x="22" y="97"/>
                        <a:pt x="21" y="97"/>
                      </a:cubicBezTo>
                      <a:cubicBezTo>
                        <a:pt x="20" y="98"/>
                        <a:pt x="20" y="99"/>
                        <a:pt x="20" y="100"/>
                      </a:cubicBezTo>
                      <a:cubicBezTo>
                        <a:pt x="14" y="116"/>
                        <a:pt x="10" y="133"/>
                        <a:pt x="7" y="145"/>
                      </a:cubicBezTo>
                      <a:cubicBezTo>
                        <a:pt x="5" y="150"/>
                        <a:pt x="4" y="154"/>
                        <a:pt x="4" y="158"/>
                      </a:cubicBezTo>
                      <a:cubicBezTo>
                        <a:pt x="4" y="158"/>
                        <a:pt x="4" y="158"/>
                        <a:pt x="4" y="158"/>
                      </a:cubicBezTo>
                      <a:cubicBezTo>
                        <a:pt x="3" y="166"/>
                        <a:pt x="4" y="170"/>
                        <a:pt x="4" y="172"/>
                      </a:cubicBezTo>
                      <a:cubicBezTo>
                        <a:pt x="4" y="172"/>
                        <a:pt x="4" y="172"/>
                        <a:pt x="4" y="172"/>
                      </a:cubicBezTo>
                      <a:cubicBezTo>
                        <a:pt x="5" y="173"/>
                        <a:pt x="5" y="173"/>
                        <a:pt x="5" y="173"/>
                      </a:cubicBezTo>
                      <a:cubicBezTo>
                        <a:pt x="0" y="185"/>
                        <a:pt x="0" y="185"/>
                        <a:pt x="0" y="185"/>
                      </a:cubicBezTo>
                      <a:cubicBezTo>
                        <a:pt x="48" y="215"/>
                        <a:pt x="48" y="215"/>
                        <a:pt x="48" y="215"/>
                      </a:cubicBezTo>
                      <a:cubicBezTo>
                        <a:pt x="61" y="202"/>
                        <a:pt x="61" y="202"/>
                        <a:pt x="61" y="202"/>
                      </a:cubicBezTo>
                      <a:cubicBezTo>
                        <a:pt x="61" y="202"/>
                        <a:pt x="105" y="189"/>
                        <a:pt x="116" y="132"/>
                      </a:cubicBezTo>
                      <a:cubicBezTo>
                        <a:pt x="122" y="103"/>
                        <a:pt x="132" y="82"/>
                        <a:pt x="140" y="67"/>
                      </a:cubicBezTo>
                      <a:cubicBezTo>
                        <a:pt x="142" y="60"/>
                        <a:pt x="145" y="54"/>
                        <a:pt x="147" y="47"/>
                      </a:cubicBezTo>
                      <a:close/>
                      <a:moveTo>
                        <a:pt x="102" y="139"/>
                      </a:moveTo>
                      <a:cubicBezTo>
                        <a:pt x="101" y="145"/>
                        <a:pt x="99" y="151"/>
                        <a:pt x="97" y="157"/>
                      </a:cubicBezTo>
                      <a:cubicBezTo>
                        <a:pt x="96" y="161"/>
                        <a:pt x="95" y="167"/>
                        <a:pt x="92" y="171"/>
                      </a:cubicBezTo>
                      <a:cubicBezTo>
                        <a:pt x="78" y="191"/>
                        <a:pt x="52" y="178"/>
                        <a:pt x="55" y="155"/>
                      </a:cubicBezTo>
                      <a:cubicBezTo>
                        <a:pt x="55" y="152"/>
                        <a:pt x="56" y="150"/>
                        <a:pt x="58" y="148"/>
                      </a:cubicBezTo>
                      <a:cubicBezTo>
                        <a:pt x="55" y="139"/>
                        <a:pt x="53" y="130"/>
                        <a:pt x="52" y="121"/>
                      </a:cubicBezTo>
                      <a:cubicBezTo>
                        <a:pt x="50" y="112"/>
                        <a:pt x="48" y="101"/>
                        <a:pt x="55" y="94"/>
                      </a:cubicBezTo>
                      <a:cubicBezTo>
                        <a:pt x="60" y="88"/>
                        <a:pt x="69" y="88"/>
                        <a:pt x="75" y="92"/>
                      </a:cubicBezTo>
                      <a:cubicBezTo>
                        <a:pt x="81" y="95"/>
                        <a:pt x="82" y="103"/>
                        <a:pt x="87" y="107"/>
                      </a:cubicBezTo>
                      <a:cubicBezTo>
                        <a:pt x="90" y="109"/>
                        <a:pt x="94" y="109"/>
                        <a:pt x="97" y="111"/>
                      </a:cubicBezTo>
                      <a:cubicBezTo>
                        <a:pt x="104" y="118"/>
                        <a:pt x="102" y="131"/>
                        <a:pt x="102" y="139"/>
                      </a:cubicBezTo>
                      <a:close/>
                    </a:path>
                  </a:pathLst>
                </a:custGeom>
                <a:solidFill>
                  <a:srgbClr val="5B9BD5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87" name="Freeform 10"/>
                <p:cNvSpPr>
                  <a:spLocks noChangeArrowheads="1"/>
                </p:cNvSpPr>
                <p:nvPr/>
              </p:nvSpPr>
              <p:spPr bwMode="auto">
                <a:xfrm>
                  <a:off x="0" y="596209"/>
                  <a:ext cx="1223526" cy="1386836"/>
                </a:xfrm>
                <a:custGeom>
                  <a:avLst/>
                  <a:gdLst>
                    <a:gd name="T0" fmla="*/ 2147483647 w 368"/>
                    <a:gd name="T1" fmla="*/ 0 h 417"/>
                    <a:gd name="T2" fmla="*/ 2147483647 w 368"/>
                    <a:gd name="T3" fmla="*/ 2147483647 h 417"/>
                    <a:gd name="T4" fmla="*/ 0 w 368"/>
                    <a:gd name="T5" fmla="*/ 2147483647 h 417"/>
                    <a:gd name="T6" fmla="*/ 2147483647 w 368"/>
                    <a:gd name="T7" fmla="*/ 2147483647 h 417"/>
                    <a:gd name="T8" fmla="*/ 2147483647 w 368"/>
                    <a:gd name="T9" fmla="*/ 2147483647 h 417"/>
                    <a:gd name="T10" fmla="*/ 2147483647 w 368"/>
                    <a:gd name="T11" fmla="*/ 2147483647 h 417"/>
                    <a:gd name="T12" fmla="*/ 2147483647 w 368"/>
                    <a:gd name="T13" fmla="*/ 2147483647 h 417"/>
                    <a:gd name="T14" fmla="*/ 2147483647 w 368"/>
                    <a:gd name="T15" fmla="*/ 2147483647 h 417"/>
                    <a:gd name="T16" fmla="*/ 2147483647 w 368"/>
                    <a:gd name="T17" fmla="*/ 2147483647 h 417"/>
                    <a:gd name="T18" fmla="*/ 2147483647 w 368"/>
                    <a:gd name="T19" fmla="*/ 2147483647 h 417"/>
                    <a:gd name="T20" fmla="*/ 2147483647 w 368"/>
                    <a:gd name="T21" fmla="*/ 2147483647 h 417"/>
                    <a:gd name="T22" fmla="*/ 2147483647 w 368"/>
                    <a:gd name="T23" fmla="*/ 2147483647 h 417"/>
                    <a:gd name="T24" fmla="*/ 2147483647 w 368"/>
                    <a:gd name="T25" fmla="*/ 2147483647 h 417"/>
                    <a:gd name="T26" fmla="*/ 2147483647 w 368"/>
                    <a:gd name="T27" fmla="*/ 0 h 4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68"/>
                    <a:gd name="T43" fmla="*/ 0 h 417"/>
                    <a:gd name="T44" fmla="*/ 368 w 368"/>
                    <a:gd name="T45" fmla="*/ 417 h 4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68" h="417">
                      <a:moveTo>
                        <a:pt x="313" y="0"/>
                      </a:moveTo>
                      <a:cubicBezTo>
                        <a:pt x="80" y="324"/>
                        <a:pt x="80" y="324"/>
                        <a:pt x="80" y="324"/>
                      </a:cubicBezTo>
                      <a:cubicBezTo>
                        <a:pt x="80" y="324"/>
                        <a:pt x="58" y="356"/>
                        <a:pt x="0" y="356"/>
                      </a:cubicBezTo>
                      <a:cubicBezTo>
                        <a:pt x="1" y="358"/>
                        <a:pt x="2" y="360"/>
                        <a:pt x="2" y="363"/>
                      </a:cubicBezTo>
                      <a:cubicBezTo>
                        <a:pt x="16" y="360"/>
                        <a:pt x="30" y="360"/>
                        <a:pt x="44" y="362"/>
                      </a:cubicBezTo>
                      <a:cubicBezTo>
                        <a:pt x="44" y="362"/>
                        <a:pt x="44" y="362"/>
                        <a:pt x="44" y="362"/>
                      </a:cubicBezTo>
                      <a:cubicBezTo>
                        <a:pt x="50" y="359"/>
                        <a:pt x="57" y="357"/>
                        <a:pt x="64" y="356"/>
                      </a:cubicBezTo>
                      <a:cubicBezTo>
                        <a:pt x="90" y="355"/>
                        <a:pt x="108" y="371"/>
                        <a:pt x="116" y="393"/>
                      </a:cubicBezTo>
                      <a:cubicBezTo>
                        <a:pt x="118" y="398"/>
                        <a:pt x="118" y="403"/>
                        <a:pt x="119" y="408"/>
                      </a:cubicBezTo>
                      <a:cubicBezTo>
                        <a:pt x="119" y="408"/>
                        <a:pt x="119" y="408"/>
                        <a:pt x="119" y="408"/>
                      </a:cubicBezTo>
                      <a:cubicBezTo>
                        <a:pt x="120" y="410"/>
                        <a:pt x="120" y="415"/>
                        <a:pt x="122" y="417"/>
                      </a:cubicBezTo>
                      <a:cubicBezTo>
                        <a:pt x="122" y="391"/>
                        <a:pt x="140" y="363"/>
                        <a:pt x="150" y="348"/>
                      </a:cubicBezTo>
                      <a:cubicBezTo>
                        <a:pt x="161" y="331"/>
                        <a:pt x="323" y="157"/>
                        <a:pt x="363" y="42"/>
                      </a:cubicBezTo>
                      <a:cubicBezTo>
                        <a:pt x="363" y="42"/>
                        <a:pt x="368" y="32"/>
                        <a:pt x="313" y="0"/>
                      </a:cubicBezTo>
                      <a:close/>
                    </a:path>
                  </a:pathLst>
                </a:custGeom>
                <a:solidFill>
                  <a:srgbClr val="5B9BD5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88" name="Freeform 11"/>
                <p:cNvSpPr>
                  <a:spLocks noChangeArrowheads="1"/>
                </p:cNvSpPr>
                <p:nvPr/>
              </p:nvSpPr>
              <p:spPr bwMode="auto">
                <a:xfrm>
                  <a:off x="0" y="692122"/>
                  <a:ext cx="1213157" cy="1319439"/>
                </a:xfrm>
                <a:custGeom>
                  <a:avLst/>
                  <a:gdLst>
                    <a:gd name="T0" fmla="*/ 2147483647 w 365"/>
                    <a:gd name="T1" fmla="*/ 0 h 397"/>
                    <a:gd name="T2" fmla="*/ 2147483647 w 365"/>
                    <a:gd name="T3" fmla="*/ 2147483647 h 397"/>
                    <a:gd name="T4" fmla="*/ 2147483647 w 365"/>
                    <a:gd name="T5" fmla="*/ 2147483647 h 397"/>
                    <a:gd name="T6" fmla="*/ 2147483647 w 365"/>
                    <a:gd name="T7" fmla="*/ 2147483647 h 397"/>
                    <a:gd name="T8" fmla="*/ 2147483647 w 365"/>
                    <a:gd name="T9" fmla="*/ 2147483647 h 397"/>
                    <a:gd name="T10" fmla="*/ 2147483647 w 365"/>
                    <a:gd name="T11" fmla="*/ 2147483647 h 397"/>
                    <a:gd name="T12" fmla="*/ 2147483647 w 365"/>
                    <a:gd name="T13" fmla="*/ 2147483647 h 397"/>
                    <a:gd name="T14" fmla="*/ 2147483647 w 365"/>
                    <a:gd name="T15" fmla="*/ 2147483647 h 397"/>
                    <a:gd name="T16" fmla="*/ 2147483647 w 365"/>
                    <a:gd name="T17" fmla="*/ 2147483647 h 397"/>
                    <a:gd name="T18" fmla="*/ 0 w 365"/>
                    <a:gd name="T19" fmla="*/ 2147483647 h 397"/>
                    <a:gd name="T20" fmla="*/ 2147483647 w 365"/>
                    <a:gd name="T21" fmla="*/ 2147483647 h 397"/>
                    <a:gd name="T22" fmla="*/ 2147483647 w 365"/>
                    <a:gd name="T23" fmla="*/ 2147483647 h 397"/>
                    <a:gd name="T24" fmla="*/ 2147483647 w 365"/>
                    <a:gd name="T25" fmla="*/ 2147483647 h 397"/>
                    <a:gd name="T26" fmla="*/ 2147483647 w 365"/>
                    <a:gd name="T27" fmla="*/ 2147483647 h 397"/>
                    <a:gd name="T28" fmla="*/ 2147483647 w 365"/>
                    <a:gd name="T29" fmla="*/ 2147483647 h 397"/>
                    <a:gd name="T30" fmla="*/ 2147483647 w 365"/>
                    <a:gd name="T31" fmla="*/ 2147483647 h 397"/>
                    <a:gd name="T32" fmla="*/ 2147483647 w 365"/>
                    <a:gd name="T33" fmla="*/ 2147483647 h 397"/>
                    <a:gd name="T34" fmla="*/ 2147483647 w 365"/>
                    <a:gd name="T35" fmla="*/ 2147483647 h 397"/>
                    <a:gd name="T36" fmla="*/ 2147483647 w 365"/>
                    <a:gd name="T37" fmla="*/ 2147483647 h 397"/>
                    <a:gd name="T38" fmla="*/ 2147483647 w 365"/>
                    <a:gd name="T39" fmla="*/ 2147483647 h 397"/>
                    <a:gd name="T40" fmla="*/ 2147483647 w 365"/>
                    <a:gd name="T41" fmla="*/ 2147483647 h 397"/>
                    <a:gd name="T42" fmla="*/ 2147483647 w 365"/>
                    <a:gd name="T43" fmla="*/ 2147483647 h 397"/>
                    <a:gd name="T44" fmla="*/ 2147483647 w 365"/>
                    <a:gd name="T45" fmla="*/ 0 h 39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365"/>
                    <a:gd name="T70" fmla="*/ 0 h 397"/>
                    <a:gd name="T71" fmla="*/ 365 w 365"/>
                    <a:gd name="T72" fmla="*/ 397 h 39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365" h="397">
                      <a:moveTo>
                        <a:pt x="354" y="0"/>
                      </a:moveTo>
                      <a:cubicBezTo>
                        <a:pt x="322" y="62"/>
                        <a:pt x="292" y="131"/>
                        <a:pt x="244" y="185"/>
                      </a:cubicBezTo>
                      <a:cubicBezTo>
                        <a:pt x="228" y="203"/>
                        <a:pt x="211" y="220"/>
                        <a:pt x="194" y="237"/>
                      </a:cubicBezTo>
                      <a:cubicBezTo>
                        <a:pt x="185" y="246"/>
                        <a:pt x="177" y="255"/>
                        <a:pt x="169" y="263"/>
                      </a:cubicBezTo>
                      <a:cubicBezTo>
                        <a:pt x="162" y="271"/>
                        <a:pt x="157" y="280"/>
                        <a:pt x="148" y="287"/>
                      </a:cubicBezTo>
                      <a:cubicBezTo>
                        <a:pt x="140" y="295"/>
                        <a:pt x="124" y="277"/>
                        <a:pt x="113" y="280"/>
                      </a:cubicBezTo>
                      <a:cubicBezTo>
                        <a:pt x="100" y="284"/>
                        <a:pt x="88" y="287"/>
                        <a:pt x="74" y="290"/>
                      </a:cubicBezTo>
                      <a:cubicBezTo>
                        <a:pt x="63" y="293"/>
                        <a:pt x="52" y="314"/>
                        <a:pt x="42" y="319"/>
                      </a:cubicBezTo>
                      <a:cubicBezTo>
                        <a:pt x="42" y="320"/>
                        <a:pt x="43" y="320"/>
                        <a:pt x="43" y="321"/>
                      </a:cubicBezTo>
                      <a:cubicBezTo>
                        <a:pt x="29" y="323"/>
                        <a:pt x="15" y="325"/>
                        <a:pt x="0" y="327"/>
                      </a:cubicBezTo>
                      <a:cubicBezTo>
                        <a:pt x="1" y="329"/>
                        <a:pt x="2" y="331"/>
                        <a:pt x="2" y="334"/>
                      </a:cubicBezTo>
                      <a:cubicBezTo>
                        <a:pt x="16" y="331"/>
                        <a:pt x="30" y="331"/>
                        <a:pt x="44" y="333"/>
                      </a:cubicBezTo>
                      <a:cubicBezTo>
                        <a:pt x="44" y="333"/>
                        <a:pt x="44" y="333"/>
                        <a:pt x="44" y="333"/>
                      </a:cubicBezTo>
                      <a:cubicBezTo>
                        <a:pt x="50" y="330"/>
                        <a:pt x="57" y="328"/>
                        <a:pt x="64" y="327"/>
                      </a:cubicBezTo>
                      <a:cubicBezTo>
                        <a:pt x="74" y="327"/>
                        <a:pt x="83" y="329"/>
                        <a:pt x="91" y="334"/>
                      </a:cubicBezTo>
                      <a:cubicBezTo>
                        <a:pt x="94" y="335"/>
                        <a:pt x="96" y="337"/>
                        <a:pt x="98" y="339"/>
                      </a:cubicBezTo>
                      <a:cubicBezTo>
                        <a:pt x="106" y="345"/>
                        <a:pt x="112" y="354"/>
                        <a:pt x="116" y="364"/>
                      </a:cubicBezTo>
                      <a:cubicBezTo>
                        <a:pt x="118" y="369"/>
                        <a:pt x="118" y="374"/>
                        <a:pt x="119" y="379"/>
                      </a:cubicBezTo>
                      <a:cubicBezTo>
                        <a:pt x="119" y="379"/>
                        <a:pt x="118" y="378"/>
                        <a:pt x="118" y="378"/>
                      </a:cubicBezTo>
                      <a:cubicBezTo>
                        <a:pt x="119" y="380"/>
                        <a:pt x="119" y="395"/>
                        <a:pt x="120" y="397"/>
                      </a:cubicBezTo>
                      <a:cubicBezTo>
                        <a:pt x="121" y="391"/>
                        <a:pt x="126" y="355"/>
                        <a:pt x="150" y="319"/>
                      </a:cubicBezTo>
                      <a:cubicBezTo>
                        <a:pt x="161" y="302"/>
                        <a:pt x="323" y="128"/>
                        <a:pt x="363" y="13"/>
                      </a:cubicBezTo>
                      <a:cubicBezTo>
                        <a:pt x="363" y="13"/>
                        <a:pt x="365" y="9"/>
                        <a:pt x="354" y="0"/>
                      </a:cubicBezTo>
                      <a:close/>
                    </a:path>
                  </a:pathLst>
                </a:custGeom>
                <a:solidFill>
                  <a:srgbClr val="5B9BD5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89" name="Freeform 12"/>
                <p:cNvSpPr>
                  <a:spLocks noChangeArrowheads="1"/>
                </p:cNvSpPr>
                <p:nvPr/>
              </p:nvSpPr>
              <p:spPr bwMode="auto">
                <a:xfrm>
                  <a:off x="1010964" y="559918"/>
                  <a:ext cx="233299" cy="220339"/>
                </a:xfrm>
                <a:custGeom>
                  <a:avLst/>
                  <a:gdLst>
                    <a:gd name="T0" fmla="*/ 2147483647 w 70"/>
                    <a:gd name="T1" fmla="*/ 2147483647 h 66"/>
                    <a:gd name="T2" fmla="*/ 2147483647 w 70"/>
                    <a:gd name="T3" fmla="*/ 2147483647 h 66"/>
                    <a:gd name="T4" fmla="*/ 2147483647 w 70"/>
                    <a:gd name="T5" fmla="*/ 0 h 66"/>
                    <a:gd name="T6" fmla="*/ 2147483647 w 70"/>
                    <a:gd name="T7" fmla="*/ 2147483647 h 66"/>
                    <a:gd name="T8" fmla="*/ 2147483647 w 70"/>
                    <a:gd name="T9" fmla="*/ 2147483647 h 66"/>
                    <a:gd name="T10" fmla="*/ 0 w 70"/>
                    <a:gd name="T11" fmla="*/ 2147483647 h 66"/>
                    <a:gd name="T12" fmla="*/ 2147483647 w 70"/>
                    <a:gd name="T13" fmla="*/ 2147483647 h 66"/>
                    <a:gd name="T14" fmla="*/ 2147483647 w 70"/>
                    <a:gd name="T15" fmla="*/ 2147483647 h 66"/>
                    <a:gd name="T16" fmla="*/ 2147483647 w 70"/>
                    <a:gd name="T17" fmla="*/ 2147483647 h 66"/>
                    <a:gd name="T18" fmla="*/ 2147483647 w 70"/>
                    <a:gd name="T19" fmla="*/ 2147483647 h 66"/>
                    <a:gd name="T20" fmla="*/ 2147483647 w 70"/>
                    <a:gd name="T21" fmla="*/ 2147483647 h 6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70"/>
                    <a:gd name="T34" fmla="*/ 0 h 66"/>
                    <a:gd name="T35" fmla="*/ 70 w 70"/>
                    <a:gd name="T36" fmla="*/ 66 h 6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70" h="66">
                      <a:moveTo>
                        <a:pt x="69" y="37"/>
                      </a:moveTo>
                      <a:cubicBezTo>
                        <a:pt x="67" y="34"/>
                        <a:pt x="63" y="30"/>
                        <a:pt x="58" y="27"/>
                      </a:cubicBezTo>
                      <a:cubicBezTo>
                        <a:pt x="41" y="17"/>
                        <a:pt x="25" y="2"/>
                        <a:pt x="14" y="0"/>
                      </a:cubicBezTo>
                      <a:cubicBezTo>
                        <a:pt x="14" y="0"/>
                        <a:pt x="14" y="1"/>
                        <a:pt x="13" y="1"/>
                      </a:cubicBezTo>
                      <a:cubicBezTo>
                        <a:pt x="10" y="9"/>
                        <a:pt x="8" y="17"/>
                        <a:pt x="3" y="24"/>
                      </a:cubicBezTo>
                      <a:cubicBezTo>
                        <a:pt x="2" y="26"/>
                        <a:pt x="1" y="28"/>
                        <a:pt x="0" y="30"/>
                      </a:cubicBezTo>
                      <a:cubicBezTo>
                        <a:pt x="11" y="35"/>
                        <a:pt x="39" y="50"/>
                        <a:pt x="48" y="66"/>
                      </a:cubicBezTo>
                      <a:cubicBezTo>
                        <a:pt x="50" y="63"/>
                        <a:pt x="56" y="53"/>
                        <a:pt x="59" y="50"/>
                      </a:cubicBezTo>
                      <a:cubicBezTo>
                        <a:pt x="61" y="48"/>
                        <a:pt x="63" y="45"/>
                        <a:pt x="65" y="42"/>
                      </a:cubicBezTo>
                      <a:cubicBezTo>
                        <a:pt x="66" y="41"/>
                        <a:pt x="70" y="34"/>
                        <a:pt x="68" y="39"/>
                      </a:cubicBezTo>
                      <a:cubicBezTo>
                        <a:pt x="68" y="38"/>
                        <a:pt x="69" y="38"/>
                        <a:pt x="69" y="37"/>
                      </a:cubicBezTo>
                      <a:close/>
                    </a:path>
                  </a:pathLst>
                </a:custGeom>
                <a:solidFill>
                  <a:srgbClr val="5B9BD5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90" name="Freeform 13"/>
                <p:cNvSpPr>
                  <a:spLocks noChangeArrowheads="1"/>
                </p:cNvSpPr>
                <p:nvPr/>
              </p:nvSpPr>
              <p:spPr bwMode="auto">
                <a:xfrm>
                  <a:off x="990226" y="497705"/>
                  <a:ext cx="269590" cy="259222"/>
                </a:xfrm>
                <a:custGeom>
                  <a:avLst/>
                  <a:gdLst>
                    <a:gd name="T0" fmla="*/ 2147483647 w 81"/>
                    <a:gd name="T1" fmla="*/ 2147483647 h 78"/>
                    <a:gd name="T2" fmla="*/ 2147483647 w 81"/>
                    <a:gd name="T3" fmla="*/ 2147483647 h 78"/>
                    <a:gd name="T4" fmla="*/ 2147483647 w 81"/>
                    <a:gd name="T5" fmla="*/ 2147483647 h 78"/>
                    <a:gd name="T6" fmla="*/ 2147483647 w 81"/>
                    <a:gd name="T7" fmla="*/ 2147483647 h 78"/>
                    <a:gd name="T8" fmla="*/ 2147483647 w 81"/>
                    <a:gd name="T9" fmla="*/ 2147483647 h 78"/>
                    <a:gd name="T10" fmla="*/ 0 w 81"/>
                    <a:gd name="T11" fmla="*/ 2147483647 h 78"/>
                    <a:gd name="T12" fmla="*/ 2147483647 w 81"/>
                    <a:gd name="T13" fmla="*/ 2147483647 h 7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1"/>
                    <a:gd name="T22" fmla="*/ 0 h 78"/>
                    <a:gd name="T23" fmla="*/ 81 w 81"/>
                    <a:gd name="T24" fmla="*/ 78 h 7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1" h="78">
                      <a:moveTo>
                        <a:pt x="65" y="77"/>
                      </a:moveTo>
                      <a:cubicBezTo>
                        <a:pt x="65" y="77"/>
                        <a:pt x="69" y="78"/>
                        <a:pt x="74" y="71"/>
                      </a:cubicBezTo>
                      <a:cubicBezTo>
                        <a:pt x="77" y="66"/>
                        <a:pt x="81" y="55"/>
                        <a:pt x="78" y="52"/>
                      </a:cubicBezTo>
                      <a:cubicBezTo>
                        <a:pt x="76" y="49"/>
                        <a:pt x="72" y="43"/>
                        <a:pt x="64" y="38"/>
                      </a:cubicBezTo>
                      <a:cubicBezTo>
                        <a:pt x="41" y="24"/>
                        <a:pt x="18" y="0"/>
                        <a:pt x="10" y="15"/>
                      </a:cubicBezTo>
                      <a:cubicBezTo>
                        <a:pt x="2" y="30"/>
                        <a:pt x="0" y="38"/>
                        <a:pt x="0" y="38"/>
                      </a:cubicBezTo>
                      <a:cubicBezTo>
                        <a:pt x="0" y="38"/>
                        <a:pt x="50" y="57"/>
                        <a:pt x="65" y="77"/>
                      </a:cubicBezTo>
                      <a:close/>
                    </a:path>
                  </a:pathLst>
                </a:custGeom>
                <a:solidFill>
                  <a:srgbClr val="5B9BD5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5136" name="组合 30"/>
            <p:cNvGrpSpPr/>
            <p:nvPr/>
          </p:nvGrpSpPr>
          <p:grpSpPr bwMode="auto">
            <a:xfrm>
              <a:off x="1815435" y="0"/>
              <a:ext cx="2296704" cy="5054821"/>
              <a:chOff x="0" y="0"/>
              <a:chExt cx="2296704" cy="5054821"/>
            </a:xfrm>
          </p:grpSpPr>
          <p:sp>
            <p:nvSpPr>
              <p:cNvPr id="5219" name="Freeform 14"/>
              <p:cNvSpPr>
                <a:spLocks noChangeArrowheads="1"/>
              </p:cNvSpPr>
              <p:nvPr/>
            </p:nvSpPr>
            <p:spPr bwMode="auto">
              <a:xfrm>
                <a:off x="972080" y="3533191"/>
                <a:ext cx="756927" cy="1451641"/>
              </a:xfrm>
              <a:custGeom>
                <a:avLst/>
                <a:gdLst>
                  <a:gd name="T0" fmla="*/ 2147483647 w 228"/>
                  <a:gd name="T1" fmla="*/ 0 h 437"/>
                  <a:gd name="T2" fmla="*/ 2147483647 w 228"/>
                  <a:gd name="T3" fmla="*/ 2147483647 h 437"/>
                  <a:gd name="T4" fmla="*/ 2147483647 w 228"/>
                  <a:gd name="T5" fmla="*/ 2147483647 h 437"/>
                  <a:gd name="T6" fmla="*/ 2147483647 w 228"/>
                  <a:gd name="T7" fmla="*/ 2147483647 h 437"/>
                  <a:gd name="T8" fmla="*/ 2147483647 w 228"/>
                  <a:gd name="T9" fmla="*/ 2147483647 h 437"/>
                  <a:gd name="T10" fmla="*/ 2147483647 w 228"/>
                  <a:gd name="T11" fmla="*/ 2147483647 h 437"/>
                  <a:gd name="T12" fmla="*/ 2147483647 w 228"/>
                  <a:gd name="T13" fmla="*/ 2147483647 h 437"/>
                  <a:gd name="T14" fmla="*/ 2147483647 w 228"/>
                  <a:gd name="T15" fmla="*/ 2147483647 h 437"/>
                  <a:gd name="T16" fmla="*/ 2147483647 w 228"/>
                  <a:gd name="T17" fmla="*/ 2147483647 h 437"/>
                  <a:gd name="T18" fmla="*/ 2147483647 w 228"/>
                  <a:gd name="T19" fmla="*/ 2147483647 h 437"/>
                  <a:gd name="T20" fmla="*/ 2147483647 w 228"/>
                  <a:gd name="T21" fmla="*/ 0 h 437"/>
                  <a:gd name="T22" fmla="*/ 2147483647 w 228"/>
                  <a:gd name="T23" fmla="*/ 0 h 43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28"/>
                  <a:gd name="T37" fmla="*/ 0 h 437"/>
                  <a:gd name="T38" fmla="*/ 228 w 228"/>
                  <a:gd name="T39" fmla="*/ 437 h 437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28" h="437">
                    <a:moveTo>
                      <a:pt x="11" y="0"/>
                    </a:moveTo>
                    <a:cubicBezTo>
                      <a:pt x="11" y="0"/>
                      <a:pt x="0" y="108"/>
                      <a:pt x="61" y="120"/>
                    </a:cubicBezTo>
                    <a:cubicBezTo>
                      <a:pt x="58" y="418"/>
                      <a:pt x="58" y="418"/>
                      <a:pt x="58" y="418"/>
                    </a:cubicBezTo>
                    <a:cubicBezTo>
                      <a:pt x="105" y="437"/>
                      <a:pt x="105" y="437"/>
                      <a:pt x="105" y="437"/>
                    </a:cubicBezTo>
                    <a:cubicBezTo>
                      <a:pt x="103" y="132"/>
                      <a:pt x="103" y="132"/>
                      <a:pt x="103" y="132"/>
                    </a:cubicBezTo>
                    <a:cubicBezTo>
                      <a:pt x="103" y="132"/>
                      <a:pt x="124" y="135"/>
                      <a:pt x="134" y="130"/>
                    </a:cubicBezTo>
                    <a:cubicBezTo>
                      <a:pt x="155" y="427"/>
                      <a:pt x="155" y="427"/>
                      <a:pt x="155" y="427"/>
                    </a:cubicBezTo>
                    <a:cubicBezTo>
                      <a:pt x="188" y="402"/>
                      <a:pt x="188" y="402"/>
                      <a:pt x="188" y="402"/>
                    </a:cubicBezTo>
                    <a:cubicBezTo>
                      <a:pt x="210" y="381"/>
                      <a:pt x="210" y="381"/>
                      <a:pt x="210" y="381"/>
                    </a:cubicBezTo>
                    <a:cubicBezTo>
                      <a:pt x="174" y="124"/>
                      <a:pt x="174" y="124"/>
                      <a:pt x="174" y="124"/>
                    </a:cubicBezTo>
                    <a:cubicBezTo>
                      <a:pt x="174" y="124"/>
                      <a:pt x="228" y="93"/>
                      <a:pt x="210" y="0"/>
                    </a:cubicBez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1F46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0" name="Freeform 15"/>
              <p:cNvSpPr>
                <a:spLocks noChangeArrowheads="1"/>
              </p:cNvSpPr>
              <p:nvPr/>
            </p:nvSpPr>
            <p:spPr bwMode="auto">
              <a:xfrm>
                <a:off x="1018740" y="3538375"/>
                <a:ext cx="710267" cy="1446456"/>
              </a:xfrm>
              <a:custGeom>
                <a:avLst/>
                <a:gdLst>
                  <a:gd name="T0" fmla="*/ 2147483647 w 214"/>
                  <a:gd name="T1" fmla="*/ 2147483647 h 436"/>
                  <a:gd name="T2" fmla="*/ 2147483647 w 214"/>
                  <a:gd name="T3" fmla="*/ 2147483647 h 436"/>
                  <a:gd name="T4" fmla="*/ 2147483647 w 214"/>
                  <a:gd name="T5" fmla="*/ 2147483647 h 436"/>
                  <a:gd name="T6" fmla="*/ 2147483647 w 214"/>
                  <a:gd name="T7" fmla="*/ 0 h 436"/>
                  <a:gd name="T8" fmla="*/ 2147483647 w 214"/>
                  <a:gd name="T9" fmla="*/ 2147483647 h 436"/>
                  <a:gd name="T10" fmla="*/ 2147483647 w 214"/>
                  <a:gd name="T11" fmla="*/ 2147483647 h 436"/>
                  <a:gd name="T12" fmla="*/ 2147483647 w 214"/>
                  <a:gd name="T13" fmla="*/ 2147483647 h 436"/>
                  <a:gd name="T14" fmla="*/ 0 w 214"/>
                  <a:gd name="T15" fmla="*/ 2147483647 h 436"/>
                  <a:gd name="T16" fmla="*/ 2147483647 w 214"/>
                  <a:gd name="T17" fmla="*/ 2147483647 h 436"/>
                  <a:gd name="T18" fmla="*/ 2147483647 w 214"/>
                  <a:gd name="T19" fmla="*/ 2147483647 h 436"/>
                  <a:gd name="T20" fmla="*/ 2147483647 w 214"/>
                  <a:gd name="T21" fmla="*/ 2147483647 h 436"/>
                  <a:gd name="T22" fmla="*/ 2147483647 w 214"/>
                  <a:gd name="T23" fmla="*/ 2147483647 h 436"/>
                  <a:gd name="T24" fmla="*/ 2147483647 w 214"/>
                  <a:gd name="T25" fmla="*/ 2147483647 h 436"/>
                  <a:gd name="T26" fmla="*/ 2147483647 w 214"/>
                  <a:gd name="T27" fmla="*/ 2147483647 h 436"/>
                  <a:gd name="T28" fmla="*/ 2147483647 w 214"/>
                  <a:gd name="T29" fmla="*/ 2147483647 h 436"/>
                  <a:gd name="T30" fmla="*/ 2147483647 w 214"/>
                  <a:gd name="T31" fmla="*/ 2147483647 h 436"/>
                  <a:gd name="T32" fmla="*/ 2147483647 w 214"/>
                  <a:gd name="T33" fmla="*/ 2147483647 h 436"/>
                  <a:gd name="T34" fmla="*/ 2147483647 w 214"/>
                  <a:gd name="T35" fmla="*/ 2147483647 h 436"/>
                  <a:gd name="T36" fmla="*/ 2147483647 w 214"/>
                  <a:gd name="T37" fmla="*/ 2147483647 h 436"/>
                  <a:gd name="T38" fmla="*/ 2147483647 w 214"/>
                  <a:gd name="T39" fmla="*/ 2147483647 h 436"/>
                  <a:gd name="T40" fmla="*/ 2147483647 w 214"/>
                  <a:gd name="T41" fmla="*/ 2147483647 h 4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14"/>
                  <a:gd name="T64" fmla="*/ 0 h 436"/>
                  <a:gd name="T65" fmla="*/ 214 w 214"/>
                  <a:gd name="T66" fmla="*/ 436 h 4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14" h="436">
                    <a:moveTo>
                      <a:pt x="142" y="153"/>
                    </a:moveTo>
                    <a:cubicBezTo>
                      <a:pt x="142" y="140"/>
                      <a:pt x="151" y="133"/>
                      <a:pt x="161" y="131"/>
                    </a:cubicBezTo>
                    <a:cubicBezTo>
                      <a:pt x="160" y="123"/>
                      <a:pt x="160" y="123"/>
                      <a:pt x="160" y="123"/>
                    </a:cubicBezTo>
                    <a:cubicBezTo>
                      <a:pt x="160" y="123"/>
                      <a:pt x="214" y="93"/>
                      <a:pt x="196" y="0"/>
                    </a:cubicBezTo>
                    <a:cubicBezTo>
                      <a:pt x="196" y="2"/>
                      <a:pt x="196" y="3"/>
                      <a:pt x="196" y="5"/>
                    </a:cubicBezTo>
                    <a:cubicBezTo>
                      <a:pt x="196" y="63"/>
                      <a:pt x="147" y="110"/>
                      <a:pt x="90" y="110"/>
                    </a:cubicBezTo>
                    <a:cubicBezTo>
                      <a:pt x="58" y="109"/>
                      <a:pt x="29" y="94"/>
                      <a:pt x="9" y="71"/>
                    </a:cubicBezTo>
                    <a:cubicBezTo>
                      <a:pt x="6" y="68"/>
                      <a:pt x="3" y="65"/>
                      <a:pt x="0" y="62"/>
                    </a:cubicBezTo>
                    <a:cubicBezTo>
                      <a:pt x="6" y="88"/>
                      <a:pt x="19" y="113"/>
                      <a:pt x="47" y="119"/>
                    </a:cubicBezTo>
                    <a:cubicBezTo>
                      <a:pt x="47" y="128"/>
                      <a:pt x="47" y="128"/>
                      <a:pt x="47" y="128"/>
                    </a:cubicBezTo>
                    <a:cubicBezTo>
                      <a:pt x="56" y="129"/>
                      <a:pt x="65" y="135"/>
                      <a:pt x="65" y="147"/>
                    </a:cubicBezTo>
                    <a:cubicBezTo>
                      <a:pt x="66" y="149"/>
                      <a:pt x="67" y="152"/>
                      <a:pt x="67" y="155"/>
                    </a:cubicBezTo>
                    <a:cubicBezTo>
                      <a:pt x="68" y="158"/>
                      <a:pt x="69" y="161"/>
                      <a:pt x="69" y="165"/>
                    </a:cubicBezTo>
                    <a:cubicBezTo>
                      <a:pt x="68" y="252"/>
                      <a:pt x="68" y="339"/>
                      <a:pt x="68" y="427"/>
                    </a:cubicBezTo>
                    <a:cubicBezTo>
                      <a:pt x="91" y="436"/>
                      <a:pt x="91" y="436"/>
                      <a:pt x="91" y="436"/>
                    </a:cubicBezTo>
                    <a:cubicBezTo>
                      <a:pt x="89" y="131"/>
                      <a:pt x="89" y="131"/>
                      <a:pt x="89" y="131"/>
                    </a:cubicBezTo>
                    <a:cubicBezTo>
                      <a:pt x="89" y="131"/>
                      <a:pt x="110" y="134"/>
                      <a:pt x="120" y="129"/>
                    </a:cubicBezTo>
                    <a:cubicBezTo>
                      <a:pt x="141" y="426"/>
                      <a:pt x="141" y="426"/>
                      <a:pt x="141" y="426"/>
                    </a:cubicBezTo>
                    <a:cubicBezTo>
                      <a:pt x="169" y="404"/>
                      <a:pt x="169" y="404"/>
                      <a:pt x="169" y="404"/>
                    </a:cubicBezTo>
                    <a:cubicBezTo>
                      <a:pt x="168" y="401"/>
                      <a:pt x="167" y="398"/>
                      <a:pt x="167" y="394"/>
                    </a:cubicBezTo>
                    <a:cubicBezTo>
                      <a:pt x="162" y="313"/>
                      <a:pt x="138" y="235"/>
                      <a:pt x="142" y="153"/>
                    </a:cubicBezTo>
                    <a:close/>
                  </a:path>
                </a:pathLst>
              </a:custGeom>
              <a:solidFill>
                <a:srgbClr val="1B32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1" name="Freeform 16"/>
              <p:cNvSpPr>
                <a:spLocks noChangeArrowheads="1"/>
              </p:cNvSpPr>
              <p:nvPr/>
            </p:nvSpPr>
            <p:spPr bwMode="auto">
              <a:xfrm>
                <a:off x="1005780" y="3458016"/>
                <a:ext cx="668792" cy="189233"/>
              </a:xfrm>
              <a:custGeom>
                <a:avLst/>
                <a:gdLst>
                  <a:gd name="T0" fmla="*/ 2147483647 w 201"/>
                  <a:gd name="T1" fmla="*/ 2147483647 h 57"/>
                  <a:gd name="T2" fmla="*/ 0 w 201"/>
                  <a:gd name="T3" fmla="*/ 2147483647 h 57"/>
                  <a:gd name="T4" fmla="*/ 2147483647 w 201"/>
                  <a:gd name="T5" fmla="*/ 2147483647 h 57"/>
                  <a:gd name="T6" fmla="*/ 2147483647 w 201"/>
                  <a:gd name="T7" fmla="*/ 2147483647 h 57"/>
                  <a:gd name="T8" fmla="*/ 2147483647 w 201"/>
                  <a:gd name="T9" fmla="*/ 2147483647 h 57"/>
                  <a:gd name="T10" fmla="*/ 2147483647 w 201"/>
                  <a:gd name="T11" fmla="*/ 2147483647 h 57"/>
                  <a:gd name="T12" fmla="*/ 2147483647 w 201"/>
                  <a:gd name="T13" fmla="*/ 2147483647 h 57"/>
                  <a:gd name="T14" fmla="*/ 2147483647 w 201"/>
                  <a:gd name="T15" fmla="*/ 2147483647 h 5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"/>
                  <a:gd name="T25" fmla="*/ 0 h 57"/>
                  <a:gd name="T26" fmla="*/ 201 w 201"/>
                  <a:gd name="T27" fmla="*/ 57 h 5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" h="57">
                    <a:moveTo>
                      <a:pt x="1" y="19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0" y="31"/>
                      <a:pt x="34" y="28"/>
                      <a:pt x="68" y="30"/>
                    </a:cubicBezTo>
                    <a:cubicBezTo>
                      <a:pt x="81" y="30"/>
                      <a:pt x="88" y="56"/>
                      <a:pt x="102" y="56"/>
                    </a:cubicBezTo>
                    <a:cubicBezTo>
                      <a:pt x="117" y="57"/>
                      <a:pt x="119" y="30"/>
                      <a:pt x="132" y="30"/>
                    </a:cubicBezTo>
                    <a:cubicBezTo>
                      <a:pt x="156" y="28"/>
                      <a:pt x="190" y="33"/>
                      <a:pt x="201" y="28"/>
                    </a:cubicBezTo>
                    <a:cubicBezTo>
                      <a:pt x="200" y="18"/>
                      <a:pt x="200" y="18"/>
                      <a:pt x="200" y="18"/>
                    </a:cubicBezTo>
                    <a:cubicBezTo>
                      <a:pt x="200" y="18"/>
                      <a:pt x="87" y="0"/>
                      <a:pt x="1" y="19"/>
                    </a:cubicBezTo>
                    <a:close/>
                  </a:path>
                </a:pathLst>
              </a:custGeom>
              <a:solidFill>
                <a:srgbClr val="1B324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2" name="Freeform 17"/>
              <p:cNvSpPr>
                <a:spLocks noChangeArrowheads="1"/>
              </p:cNvSpPr>
              <p:nvPr/>
            </p:nvSpPr>
            <p:spPr bwMode="auto">
              <a:xfrm>
                <a:off x="772480" y="2431498"/>
                <a:ext cx="266999" cy="959120"/>
              </a:xfrm>
              <a:custGeom>
                <a:avLst/>
                <a:gdLst>
                  <a:gd name="T0" fmla="*/ 2147483647 w 80"/>
                  <a:gd name="T1" fmla="*/ 2147483647 h 289"/>
                  <a:gd name="T2" fmla="*/ 2147483647 w 80"/>
                  <a:gd name="T3" fmla="*/ 2147483647 h 289"/>
                  <a:gd name="T4" fmla="*/ 2147483647 w 80"/>
                  <a:gd name="T5" fmla="*/ 2147483647 h 289"/>
                  <a:gd name="T6" fmla="*/ 2147483647 w 80"/>
                  <a:gd name="T7" fmla="*/ 2147483647 h 289"/>
                  <a:gd name="T8" fmla="*/ 2147483647 w 80"/>
                  <a:gd name="T9" fmla="*/ 2147483647 h 28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0"/>
                  <a:gd name="T16" fmla="*/ 0 h 289"/>
                  <a:gd name="T17" fmla="*/ 80 w 80"/>
                  <a:gd name="T18" fmla="*/ 289 h 28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0" h="289">
                    <a:moveTo>
                      <a:pt x="80" y="32"/>
                    </a:moveTo>
                    <a:cubicBezTo>
                      <a:pt x="80" y="32"/>
                      <a:pt x="53" y="0"/>
                      <a:pt x="33" y="42"/>
                    </a:cubicBezTo>
                    <a:cubicBezTo>
                      <a:pt x="12" y="84"/>
                      <a:pt x="2" y="161"/>
                      <a:pt x="1" y="194"/>
                    </a:cubicBezTo>
                    <a:cubicBezTo>
                      <a:pt x="0" y="226"/>
                      <a:pt x="46" y="289"/>
                      <a:pt x="74" y="282"/>
                    </a:cubicBezTo>
                    <a:lnTo>
                      <a:pt x="80" y="32"/>
                    </a:ln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3" name="Freeform 18"/>
              <p:cNvSpPr>
                <a:spLocks noChangeArrowheads="1"/>
              </p:cNvSpPr>
              <p:nvPr/>
            </p:nvSpPr>
            <p:spPr bwMode="auto">
              <a:xfrm>
                <a:off x="772480" y="2431498"/>
                <a:ext cx="266999" cy="959120"/>
              </a:xfrm>
              <a:custGeom>
                <a:avLst/>
                <a:gdLst>
                  <a:gd name="T0" fmla="*/ 2147483647 w 80"/>
                  <a:gd name="T1" fmla="*/ 2147483647 h 289"/>
                  <a:gd name="T2" fmla="*/ 2147483647 w 80"/>
                  <a:gd name="T3" fmla="*/ 2147483647 h 289"/>
                  <a:gd name="T4" fmla="*/ 2147483647 w 80"/>
                  <a:gd name="T5" fmla="*/ 2147483647 h 289"/>
                  <a:gd name="T6" fmla="*/ 2147483647 w 80"/>
                  <a:gd name="T7" fmla="*/ 2147483647 h 289"/>
                  <a:gd name="T8" fmla="*/ 2147483647 w 80"/>
                  <a:gd name="T9" fmla="*/ 2147483647 h 289"/>
                  <a:gd name="T10" fmla="*/ 2147483647 w 80"/>
                  <a:gd name="T11" fmla="*/ 2147483647 h 289"/>
                  <a:gd name="T12" fmla="*/ 2147483647 w 80"/>
                  <a:gd name="T13" fmla="*/ 2147483647 h 289"/>
                  <a:gd name="T14" fmla="*/ 2147483647 w 80"/>
                  <a:gd name="T15" fmla="*/ 2147483647 h 289"/>
                  <a:gd name="T16" fmla="*/ 2147483647 w 80"/>
                  <a:gd name="T17" fmla="*/ 2147483647 h 289"/>
                  <a:gd name="T18" fmla="*/ 2147483647 w 80"/>
                  <a:gd name="T19" fmla="*/ 2147483647 h 289"/>
                  <a:gd name="T20" fmla="*/ 2147483647 w 80"/>
                  <a:gd name="T21" fmla="*/ 2147483647 h 289"/>
                  <a:gd name="T22" fmla="*/ 2147483647 w 80"/>
                  <a:gd name="T23" fmla="*/ 2147483647 h 289"/>
                  <a:gd name="T24" fmla="*/ 2147483647 w 80"/>
                  <a:gd name="T25" fmla="*/ 2147483647 h 289"/>
                  <a:gd name="T26" fmla="*/ 2147483647 w 80"/>
                  <a:gd name="T27" fmla="*/ 2147483647 h 289"/>
                  <a:gd name="T28" fmla="*/ 2147483647 w 80"/>
                  <a:gd name="T29" fmla="*/ 2147483647 h 289"/>
                  <a:gd name="T30" fmla="*/ 2147483647 w 80"/>
                  <a:gd name="T31" fmla="*/ 2147483647 h 289"/>
                  <a:gd name="T32" fmla="*/ 2147483647 w 80"/>
                  <a:gd name="T33" fmla="*/ 2147483647 h 28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80"/>
                  <a:gd name="T52" fmla="*/ 0 h 289"/>
                  <a:gd name="T53" fmla="*/ 80 w 80"/>
                  <a:gd name="T54" fmla="*/ 289 h 289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80" h="289">
                    <a:moveTo>
                      <a:pt x="33" y="42"/>
                    </a:moveTo>
                    <a:cubicBezTo>
                      <a:pt x="33" y="42"/>
                      <a:pt x="32" y="43"/>
                      <a:pt x="32" y="43"/>
                    </a:cubicBezTo>
                    <a:cubicBezTo>
                      <a:pt x="33" y="43"/>
                      <a:pt x="33" y="43"/>
                      <a:pt x="33" y="43"/>
                    </a:cubicBezTo>
                    <a:cubicBezTo>
                      <a:pt x="44" y="26"/>
                      <a:pt x="61" y="42"/>
                      <a:pt x="59" y="63"/>
                    </a:cubicBezTo>
                    <a:cubicBezTo>
                      <a:pt x="58" y="78"/>
                      <a:pt x="58" y="93"/>
                      <a:pt x="55" y="107"/>
                    </a:cubicBezTo>
                    <a:cubicBezTo>
                      <a:pt x="53" y="120"/>
                      <a:pt x="51" y="133"/>
                      <a:pt x="51" y="147"/>
                    </a:cubicBezTo>
                    <a:cubicBezTo>
                      <a:pt x="51" y="157"/>
                      <a:pt x="55" y="166"/>
                      <a:pt x="49" y="176"/>
                    </a:cubicBezTo>
                    <a:cubicBezTo>
                      <a:pt x="46" y="180"/>
                      <a:pt x="39" y="181"/>
                      <a:pt x="34" y="184"/>
                    </a:cubicBezTo>
                    <a:cubicBezTo>
                      <a:pt x="43" y="192"/>
                      <a:pt x="51" y="199"/>
                      <a:pt x="55" y="211"/>
                    </a:cubicBezTo>
                    <a:cubicBezTo>
                      <a:pt x="57" y="218"/>
                      <a:pt x="60" y="256"/>
                      <a:pt x="55" y="263"/>
                    </a:cubicBezTo>
                    <a:cubicBezTo>
                      <a:pt x="50" y="270"/>
                      <a:pt x="38" y="252"/>
                      <a:pt x="32" y="247"/>
                    </a:cubicBezTo>
                    <a:cubicBezTo>
                      <a:pt x="27" y="242"/>
                      <a:pt x="23" y="235"/>
                      <a:pt x="20" y="229"/>
                    </a:cubicBezTo>
                    <a:cubicBezTo>
                      <a:pt x="17" y="221"/>
                      <a:pt x="13" y="213"/>
                      <a:pt x="10" y="205"/>
                    </a:cubicBezTo>
                    <a:cubicBezTo>
                      <a:pt x="8" y="199"/>
                      <a:pt x="1" y="173"/>
                      <a:pt x="1" y="194"/>
                    </a:cubicBezTo>
                    <a:cubicBezTo>
                      <a:pt x="0" y="226"/>
                      <a:pt x="46" y="289"/>
                      <a:pt x="74" y="282"/>
                    </a:cubicBezTo>
                    <a:cubicBezTo>
                      <a:pt x="80" y="32"/>
                      <a:pt x="80" y="32"/>
                      <a:pt x="80" y="32"/>
                    </a:cubicBezTo>
                    <a:cubicBezTo>
                      <a:pt x="80" y="32"/>
                      <a:pt x="53" y="0"/>
                      <a:pt x="33" y="42"/>
                    </a:cubicBezTo>
                    <a:close/>
                  </a:path>
                </a:pathLst>
              </a:custGeom>
              <a:solidFill>
                <a:srgbClr val="DDDA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4" name="Freeform 19"/>
              <p:cNvSpPr>
                <a:spLocks noChangeArrowheads="1"/>
              </p:cNvSpPr>
              <p:nvPr/>
            </p:nvSpPr>
            <p:spPr bwMode="auto">
              <a:xfrm>
                <a:off x="930605" y="2483343"/>
                <a:ext cx="793218" cy="1049848"/>
              </a:xfrm>
              <a:custGeom>
                <a:avLst/>
                <a:gdLst>
                  <a:gd name="T0" fmla="*/ 2147483647 w 238"/>
                  <a:gd name="T1" fmla="*/ 2147483647 h 316"/>
                  <a:gd name="T2" fmla="*/ 2147483647 w 238"/>
                  <a:gd name="T3" fmla="*/ 2147483647 h 316"/>
                  <a:gd name="T4" fmla="*/ 2147483647 w 238"/>
                  <a:gd name="T5" fmla="*/ 2147483647 h 316"/>
                  <a:gd name="T6" fmla="*/ 2147483647 w 238"/>
                  <a:gd name="T7" fmla="*/ 2147483647 h 316"/>
                  <a:gd name="T8" fmla="*/ 2147483647 w 238"/>
                  <a:gd name="T9" fmla="*/ 2147483647 h 316"/>
                  <a:gd name="T10" fmla="*/ 2147483647 w 238"/>
                  <a:gd name="T11" fmla="*/ 2147483647 h 316"/>
                  <a:gd name="T12" fmla="*/ 2147483647 w 238"/>
                  <a:gd name="T13" fmla="*/ 2147483647 h 3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38"/>
                  <a:gd name="T22" fmla="*/ 0 h 316"/>
                  <a:gd name="T23" fmla="*/ 238 w 238"/>
                  <a:gd name="T24" fmla="*/ 316 h 31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38" h="316">
                    <a:moveTo>
                      <a:pt x="25" y="16"/>
                    </a:moveTo>
                    <a:cubicBezTo>
                      <a:pt x="25" y="16"/>
                      <a:pt x="59" y="0"/>
                      <a:pt x="179" y="4"/>
                    </a:cubicBezTo>
                    <a:cubicBezTo>
                      <a:pt x="179" y="4"/>
                      <a:pt x="194" y="8"/>
                      <a:pt x="198" y="26"/>
                    </a:cubicBezTo>
                    <a:cubicBezTo>
                      <a:pt x="201" y="37"/>
                      <a:pt x="206" y="131"/>
                      <a:pt x="226" y="220"/>
                    </a:cubicBezTo>
                    <a:cubicBezTo>
                      <a:pt x="238" y="276"/>
                      <a:pt x="222" y="316"/>
                      <a:pt x="222" y="316"/>
                    </a:cubicBezTo>
                    <a:cubicBezTo>
                      <a:pt x="23" y="316"/>
                      <a:pt x="23" y="316"/>
                      <a:pt x="23" y="316"/>
                    </a:cubicBezTo>
                    <a:cubicBezTo>
                      <a:pt x="23" y="316"/>
                      <a:pt x="0" y="47"/>
                      <a:pt x="25" y="16"/>
                    </a:cubicBez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5" name="Freeform 20"/>
              <p:cNvSpPr>
                <a:spLocks noChangeArrowheads="1"/>
              </p:cNvSpPr>
              <p:nvPr/>
            </p:nvSpPr>
            <p:spPr bwMode="auto">
              <a:xfrm>
                <a:off x="1467194" y="2493712"/>
                <a:ext cx="225524" cy="798402"/>
              </a:xfrm>
              <a:custGeom>
                <a:avLst/>
                <a:gdLst>
                  <a:gd name="T0" fmla="*/ 2147483647 w 68"/>
                  <a:gd name="T1" fmla="*/ 2147483647 h 240"/>
                  <a:gd name="T2" fmla="*/ 2147483647 w 68"/>
                  <a:gd name="T3" fmla="*/ 2147483647 h 240"/>
                  <a:gd name="T4" fmla="*/ 2147483647 w 68"/>
                  <a:gd name="T5" fmla="*/ 2147483647 h 240"/>
                  <a:gd name="T6" fmla="*/ 0 w 68"/>
                  <a:gd name="T7" fmla="*/ 0 h 240"/>
                  <a:gd name="T8" fmla="*/ 2147483647 w 68"/>
                  <a:gd name="T9" fmla="*/ 2147483647 h 240"/>
                  <a:gd name="T10" fmla="*/ 2147483647 w 68"/>
                  <a:gd name="T11" fmla="*/ 2147483647 h 240"/>
                  <a:gd name="T12" fmla="*/ 2147483647 w 68"/>
                  <a:gd name="T13" fmla="*/ 2147483647 h 240"/>
                  <a:gd name="T14" fmla="*/ 2147483647 w 68"/>
                  <a:gd name="T15" fmla="*/ 2147483647 h 240"/>
                  <a:gd name="T16" fmla="*/ 2147483647 w 68"/>
                  <a:gd name="T17" fmla="*/ 2147483647 h 240"/>
                  <a:gd name="T18" fmla="*/ 2147483647 w 68"/>
                  <a:gd name="T19" fmla="*/ 2147483647 h 240"/>
                  <a:gd name="T20" fmla="*/ 2147483647 w 68"/>
                  <a:gd name="T21" fmla="*/ 2147483647 h 24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68"/>
                  <a:gd name="T34" fmla="*/ 0 h 240"/>
                  <a:gd name="T35" fmla="*/ 68 w 68"/>
                  <a:gd name="T36" fmla="*/ 240 h 24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68" h="240">
                    <a:moveTo>
                      <a:pt x="65" y="217"/>
                    </a:moveTo>
                    <a:cubicBezTo>
                      <a:pt x="45" y="128"/>
                      <a:pt x="41" y="34"/>
                      <a:pt x="38" y="23"/>
                    </a:cubicBezTo>
                    <a:cubicBezTo>
                      <a:pt x="34" y="4"/>
                      <a:pt x="18" y="1"/>
                      <a:pt x="18" y="1"/>
                    </a:cubicBezTo>
                    <a:cubicBezTo>
                      <a:pt x="11" y="1"/>
                      <a:pt x="6" y="0"/>
                      <a:pt x="0" y="0"/>
                    </a:cubicBezTo>
                    <a:cubicBezTo>
                      <a:pt x="1" y="7"/>
                      <a:pt x="3" y="14"/>
                      <a:pt x="4" y="22"/>
                    </a:cubicBezTo>
                    <a:cubicBezTo>
                      <a:pt x="4" y="20"/>
                      <a:pt x="19" y="31"/>
                      <a:pt x="21" y="33"/>
                    </a:cubicBezTo>
                    <a:cubicBezTo>
                      <a:pt x="25" y="39"/>
                      <a:pt x="27" y="46"/>
                      <a:pt x="29" y="53"/>
                    </a:cubicBezTo>
                    <a:cubicBezTo>
                      <a:pt x="32" y="68"/>
                      <a:pt x="30" y="84"/>
                      <a:pt x="33" y="99"/>
                    </a:cubicBezTo>
                    <a:cubicBezTo>
                      <a:pt x="42" y="139"/>
                      <a:pt x="46" y="178"/>
                      <a:pt x="61" y="218"/>
                    </a:cubicBezTo>
                    <a:cubicBezTo>
                      <a:pt x="63" y="225"/>
                      <a:pt x="66" y="233"/>
                      <a:pt x="68" y="240"/>
                    </a:cubicBezTo>
                    <a:cubicBezTo>
                      <a:pt x="68" y="233"/>
                      <a:pt x="66" y="225"/>
                      <a:pt x="65" y="217"/>
                    </a:cubicBezTo>
                    <a:close/>
                  </a:path>
                </a:pathLst>
              </a:custGeom>
              <a:solidFill>
                <a:srgbClr val="DDDA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6" name="Freeform 21"/>
              <p:cNvSpPr>
                <a:spLocks noChangeArrowheads="1"/>
              </p:cNvSpPr>
              <p:nvPr/>
            </p:nvSpPr>
            <p:spPr bwMode="auto">
              <a:xfrm>
                <a:off x="648054" y="4691911"/>
                <a:ext cx="712860" cy="362910"/>
              </a:xfrm>
              <a:custGeom>
                <a:avLst/>
                <a:gdLst>
                  <a:gd name="T0" fmla="*/ 2147483647 w 214"/>
                  <a:gd name="T1" fmla="*/ 2147483647 h 109"/>
                  <a:gd name="T2" fmla="*/ 2147483647 w 214"/>
                  <a:gd name="T3" fmla="*/ 2147483647 h 109"/>
                  <a:gd name="T4" fmla="*/ 2147483647 w 214"/>
                  <a:gd name="T5" fmla="*/ 2147483647 h 109"/>
                  <a:gd name="T6" fmla="*/ 2147483647 w 214"/>
                  <a:gd name="T7" fmla="*/ 2147483647 h 10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4"/>
                  <a:gd name="T13" fmla="*/ 0 h 109"/>
                  <a:gd name="T14" fmla="*/ 214 w 214"/>
                  <a:gd name="T15" fmla="*/ 109 h 10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4" h="109">
                    <a:moveTo>
                      <a:pt x="23" y="108"/>
                    </a:moveTo>
                    <a:cubicBezTo>
                      <a:pt x="23" y="108"/>
                      <a:pt x="161" y="109"/>
                      <a:pt x="206" y="95"/>
                    </a:cubicBezTo>
                    <a:cubicBezTo>
                      <a:pt x="206" y="95"/>
                      <a:pt x="214" y="5"/>
                      <a:pt x="107" y="2"/>
                    </a:cubicBezTo>
                    <a:cubicBezTo>
                      <a:pt x="0" y="0"/>
                      <a:pt x="4" y="101"/>
                      <a:pt x="23" y="108"/>
                    </a:cubicBezTo>
                    <a:close/>
                  </a:path>
                </a:pathLst>
              </a:custGeom>
              <a:solidFill>
                <a:srgbClr val="2A28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7" name="Freeform 22"/>
              <p:cNvSpPr>
                <a:spLocks noChangeArrowheads="1"/>
              </p:cNvSpPr>
              <p:nvPr/>
            </p:nvSpPr>
            <p:spPr bwMode="auto">
              <a:xfrm>
                <a:off x="702490" y="4697095"/>
                <a:ext cx="567696" cy="311066"/>
              </a:xfrm>
              <a:custGeom>
                <a:avLst/>
                <a:gdLst>
                  <a:gd name="T0" fmla="*/ 2147483647 w 171"/>
                  <a:gd name="T1" fmla="*/ 2147483647 h 94"/>
                  <a:gd name="T2" fmla="*/ 2147483647 w 171"/>
                  <a:gd name="T3" fmla="*/ 2147483647 h 94"/>
                  <a:gd name="T4" fmla="*/ 0 w 171"/>
                  <a:gd name="T5" fmla="*/ 2147483647 h 94"/>
                  <a:gd name="T6" fmla="*/ 2147483647 w 171"/>
                  <a:gd name="T7" fmla="*/ 2147483647 h 9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1"/>
                  <a:gd name="T13" fmla="*/ 0 h 94"/>
                  <a:gd name="T14" fmla="*/ 171 w 171"/>
                  <a:gd name="T15" fmla="*/ 94 h 9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1" h="94">
                    <a:moveTo>
                      <a:pt x="171" y="33"/>
                    </a:moveTo>
                    <a:cubicBezTo>
                      <a:pt x="157" y="16"/>
                      <a:pt x="132" y="2"/>
                      <a:pt x="91" y="1"/>
                    </a:cubicBezTo>
                    <a:cubicBezTo>
                      <a:pt x="35" y="0"/>
                      <a:pt x="10" y="27"/>
                      <a:pt x="0" y="54"/>
                    </a:cubicBezTo>
                    <a:cubicBezTo>
                      <a:pt x="31" y="94"/>
                      <a:pt x="157" y="87"/>
                      <a:pt x="171" y="33"/>
                    </a:cubicBezTo>
                    <a:close/>
                  </a:path>
                </a:pathLst>
              </a:custGeom>
              <a:solidFill>
                <a:srgbClr val="3534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8" name="Freeform 23"/>
              <p:cNvSpPr>
                <a:spLocks noChangeArrowheads="1"/>
              </p:cNvSpPr>
              <p:nvPr/>
            </p:nvSpPr>
            <p:spPr bwMode="auto">
              <a:xfrm>
                <a:off x="829509" y="4767086"/>
                <a:ext cx="93320" cy="49253"/>
              </a:xfrm>
              <a:custGeom>
                <a:avLst/>
                <a:gdLst>
                  <a:gd name="T0" fmla="*/ 2147483647 w 28"/>
                  <a:gd name="T1" fmla="*/ 2147483647 h 15"/>
                  <a:gd name="T2" fmla="*/ 2147483647 w 28"/>
                  <a:gd name="T3" fmla="*/ 2147483647 h 15"/>
                  <a:gd name="T4" fmla="*/ 0 w 28"/>
                  <a:gd name="T5" fmla="*/ 2147483647 h 15"/>
                  <a:gd name="T6" fmla="*/ 2147483647 w 28"/>
                  <a:gd name="T7" fmla="*/ 0 h 15"/>
                  <a:gd name="T8" fmla="*/ 2147483647 w 28"/>
                  <a:gd name="T9" fmla="*/ 2147483647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"/>
                  <a:gd name="T16" fmla="*/ 0 h 15"/>
                  <a:gd name="T17" fmla="*/ 28 w 28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" h="15">
                    <a:moveTo>
                      <a:pt x="28" y="7"/>
                    </a:moveTo>
                    <a:cubicBezTo>
                      <a:pt x="28" y="12"/>
                      <a:pt x="22" y="15"/>
                      <a:pt x="14" y="15"/>
                    </a:cubicBezTo>
                    <a:cubicBezTo>
                      <a:pt x="6" y="15"/>
                      <a:pt x="0" y="11"/>
                      <a:pt x="0" y="7"/>
                    </a:cubicBezTo>
                    <a:cubicBezTo>
                      <a:pt x="0" y="3"/>
                      <a:pt x="7" y="0"/>
                      <a:pt x="14" y="0"/>
                    </a:cubicBezTo>
                    <a:cubicBezTo>
                      <a:pt x="22" y="0"/>
                      <a:pt x="28" y="3"/>
                      <a:pt x="28" y="7"/>
                    </a:cubicBezTo>
                    <a:close/>
                  </a:path>
                </a:pathLst>
              </a:custGeom>
              <a:solidFill>
                <a:srgbClr val="4848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9" name="Freeform 24"/>
              <p:cNvSpPr>
                <a:spLocks noChangeArrowheads="1"/>
              </p:cNvSpPr>
              <p:nvPr/>
            </p:nvSpPr>
            <p:spPr bwMode="auto">
              <a:xfrm>
                <a:off x="1446457" y="4691911"/>
                <a:ext cx="715452" cy="362910"/>
              </a:xfrm>
              <a:custGeom>
                <a:avLst/>
                <a:gdLst>
                  <a:gd name="T0" fmla="*/ 2147483647 w 215"/>
                  <a:gd name="T1" fmla="*/ 2147483647 h 109"/>
                  <a:gd name="T2" fmla="*/ 2147483647 w 215"/>
                  <a:gd name="T3" fmla="*/ 2147483647 h 109"/>
                  <a:gd name="T4" fmla="*/ 2147483647 w 215"/>
                  <a:gd name="T5" fmla="*/ 2147483647 h 109"/>
                  <a:gd name="T6" fmla="*/ 2147483647 w 215"/>
                  <a:gd name="T7" fmla="*/ 2147483647 h 10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5"/>
                  <a:gd name="T13" fmla="*/ 0 h 109"/>
                  <a:gd name="T14" fmla="*/ 215 w 215"/>
                  <a:gd name="T15" fmla="*/ 109 h 10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5" h="109">
                    <a:moveTo>
                      <a:pt x="192" y="108"/>
                    </a:moveTo>
                    <a:cubicBezTo>
                      <a:pt x="192" y="108"/>
                      <a:pt x="53" y="109"/>
                      <a:pt x="9" y="95"/>
                    </a:cubicBezTo>
                    <a:cubicBezTo>
                      <a:pt x="9" y="95"/>
                      <a:pt x="0" y="5"/>
                      <a:pt x="107" y="2"/>
                    </a:cubicBezTo>
                    <a:cubicBezTo>
                      <a:pt x="215" y="0"/>
                      <a:pt x="211" y="101"/>
                      <a:pt x="192" y="108"/>
                    </a:cubicBezTo>
                    <a:close/>
                  </a:path>
                </a:pathLst>
              </a:custGeom>
              <a:solidFill>
                <a:srgbClr val="2A28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0" name="Freeform 25"/>
              <p:cNvSpPr>
                <a:spLocks noChangeArrowheads="1"/>
              </p:cNvSpPr>
              <p:nvPr/>
            </p:nvSpPr>
            <p:spPr bwMode="auto">
              <a:xfrm>
                <a:off x="1539776" y="4697095"/>
                <a:ext cx="565103" cy="311066"/>
              </a:xfrm>
              <a:custGeom>
                <a:avLst/>
                <a:gdLst>
                  <a:gd name="T0" fmla="*/ 0 w 170"/>
                  <a:gd name="T1" fmla="*/ 2147483647 h 94"/>
                  <a:gd name="T2" fmla="*/ 2147483647 w 170"/>
                  <a:gd name="T3" fmla="*/ 2147483647 h 94"/>
                  <a:gd name="T4" fmla="*/ 2147483647 w 170"/>
                  <a:gd name="T5" fmla="*/ 2147483647 h 94"/>
                  <a:gd name="T6" fmla="*/ 0 w 170"/>
                  <a:gd name="T7" fmla="*/ 2147483647 h 9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0"/>
                  <a:gd name="T13" fmla="*/ 0 h 94"/>
                  <a:gd name="T14" fmla="*/ 170 w 170"/>
                  <a:gd name="T15" fmla="*/ 94 h 9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0" h="94">
                    <a:moveTo>
                      <a:pt x="0" y="33"/>
                    </a:moveTo>
                    <a:cubicBezTo>
                      <a:pt x="14" y="16"/>
                      <a:pt x="38" y="2"/>
                      <a:pt x="79" y="1"/>
                    </a:cubicBezTo>
                    <a:cubicBezTo>
                      <a:pt x="135" y="0"/>
                      <a:pt x="161" y="27"/>
                      <a:pt x="170" y="54"/>
                    </a:cubicBezTo>
                    <a:cubicBezTo>
                      <a:pt x="140" y="94"/>
                      <a:pt x="13" y="87"/>
                      <a:pt x="0" y="33"/>
                    </a:cubicBezTo>
                    <a:close/>
                  </a:path>
                </a:pathLst>
              </a:custGeom>
              <a:solidFill>
                <a:srgbClr val="3534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1" name="Freeform 26"/>
              <p:cNvSpPr>
                <a:spLocks noChangeArrowheads="1"/>
              </p:cNvSpPr>
              <p:nvPr/>
            </p:nvSpPr>
            <p:spPr bwMode="auto">
              <a:xfrm>
                <a:off x="1887133" y="4767086"/>
                <a:ext cx="93320" cy="49253"/>
              </a:xfrm>
              <a:custGeom>
                <a:avLst/>
                <a:gdLst>
                  <a:gd name="T0" fmla="*/ 0 w 28"/>
                  <a:gd name="T1" fmla="*/ 2147483647 h 15"/>
                  <a:gd name="T2" fmla="*/ 2147483647 w 28"/>
                  <a:gd name="T3" fmla="*/ 2147483647 h 15"/>
                  <a:gd name="T4" fmla="*/ 2147483647 w 28"/>
                  <a:gd name="T5" fmla="*/ 2147483647 h 15"/>
                  <a:gd name="T6" fmla="*/ 2147483647 w 28"/>
                  <a:gd name="T7" fmla="*/ 0 h 15"/>
                  <a:gd name="T8" fmla="*/ 0 w 28"/>
                  <a:gd name="T9" fmla="*/ 2147483647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"/>
                  <a:gd name="T16" fmla="*/ 0 h 15"/>
                  <a:gd name="T17" fmla="*/ 28 w 28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" h="15">
                    <a:moveTo>
                      <a:pt x="0" y="7"/>
                    </a:moveTo>
                    <a:cubicBezTo>
                      <a:pt x="0" y="12"/>
                      <a:pt x="6" y="15"/>
                      <a:pt x="14" y="15"/>
                    </a:cubicBezTo>
                    <a:cubicBezTo>
                      <a:pt x="22" y="15"/>
                      <a:pt x="28" y="11"/>
                      <a:pt x="28" y="7"/>
                    </a:cubicBezTo>
                    <a:cubicBezTo>
                      <a:pt x="28" y="3"/>
                      <a:pt x="22" y="0"/>
                      <a:pt x="14" y="0"/>
                    </a:cubicBezTo>
                    <a:cubicBezTo>
                      <a:pt x="6" y="0"/>
                      <a:pt x="0" y="3"/>
                      <a:pt x="0" y="7"/>
                    </a:cubicBezTo>
                    <a:close/>
                  </a:path>
                </a:pathLst>
              </a:custGeom>
              <a:solidFill>
                <a:srgbClr val="4848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2" name="Freeform 27"/>
              <p:cNvSpPr>
                <a:spLocks noChangeArrowheads="1"/>
              </p:cNvSpPr>
              <p:nvPr/>
            </p:nvSpPr>
            <p:spPr bwMode="auto">
              <a:xfrm>
                <a:off x="987634" y="2338179"/>
                <a:ext cx="259222" cy="285144"/>
              </a:xfrm>
              <a:custGeom>
                <a:avLst/>
                <a:gdLst>
                  <a:gd name="T0" fmla="*/ 2147483647 w 78"/>
                  <a:gd name="T1" fmla="*/ 0 h 86"/>
                  <a:gd name="T2" fmla="*/ 2147483647 w 78"/>
                  <a:gd name="T3" fmla="*/ 2147483647 h 86"/>
                  <a:gd name="T4" fmla="*/ 2147483647 w 78"/>
                  <a:gd name="T5" fmla="*/ 2147483647 h 86"/>
                  <a:gd name="T6" fmla="*/ 2147483647 w 78"/>
                  <a:gd name="T7" fmla="*/ 2147483647 h 86"/>
                  <a:gd name="T8" fmla="*/ 2147483647 w 78"/>
                  <a:gd name="T9" fmla="*/ 2147483647 h 86"/>
                  <a:gd name="T10" fmla="*/ 2147483647 w 78"/>
                  <a:gd name="T11" fmla="*/ 0 h 8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8"/>
                  <a:gd name="T19" fmla="*/ 0 h 86"/>
                  <a:gd name="T20" fmla="*/ 78 w 78"/>
                  <a:gd name="T21" fmla="*/ 86 h 8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8" h="86">
                    <a:moveTo>
                      <a:pt x="7" y="0"/>
                    </a:moveTo>
                    <a:cubicBezTo>
                      <a:pt x="7" y="0"/>
                      <a:pt x="0" y="51"/>
                      <a:pt x="4" y="60"/>
                    </a:cubicBezTo>
                    <a:cubicBezTo>
                      <a:pt x="7" y="70"/>
                      <a:pt x="17" y="79"/>
                      <a:pt x="30" y="81"/>
                    </a:cubicBezTo>
                    <a:cubicBezTo>
                      <a:pt x="64" y="86"/>
                      <a:pt x="76" y="71"/>
                      <a:pt x="76" y="71"/>
                    </a:cubicBezTo>
                    <a:cubicBezTo>
                      <a:pt x="78" y="54"/>
                      <a:pt x="78" y="54"/>
                      <a:pt x="78" y="54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DDDA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3" name="Freeform 28"/>
              <p:cNvSpPr>
                <a:spLocks noChangeArrowheads="1"/>
              </p:cNvSpPr>
              <p:nvPr/>
            </p:nvSpPr>
            <p:spPr bwMode="auto">
              <a:xfrm>
                <a:off x="974673" y="2299296"/>
                <a:ext cx="266999" cy="285144"/>
              </a:xfrm>
              <a:custGeom>
                <a:avLst/>
                <a:gdLst>
                  <a:gd name="T0" fmla="*/ 2147483647 w 80"/>
                  <a:gd name="T1" fmla="*/ 0 h 86"/>
                  <a:gd name="T2" fmla="*/ 2147483647 w 80"/>
                  <a:gd name="T3" fmla="*/ 2147483647 h 86"/>
                  <a:gd name="T4" fmla="*/ 2147483647 w 80"/>
                  <a:gd name="T5" fmla="*/ 2147483647 h 86"/>
                  <a:gd name="T6" fmla="*/ 2147483647 w 80"/>
                  <a:gd name="T7" fmla="*/ 2147483647 h 86"/>
                  <a:gd name="T8" fmla="*/ 2147483647 w 80"/>
                  <a:gd name="T9" fmla="*/ 2147483647 h 86"/>
                  <a:gd name="T10" fmla="*/ 2147483647 w 80"/>
                  <a:gd name="T11" fmla="*/ 0 h 8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0"/>
                  <a:gd name="T19" fmla="*/ 0 h 86"/>
                  <a:gd name="T20" fmla="*/ 80 w 80"/>
                  <a:gd name="T21" fmla="*/ 86 h 8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0" h="86">
                    <a:moveTo>
                      <a:pt x="7" y="0"/>
                    </a:moveTo>
                    <a:cubicBezTo>
                      <a:pt x="7" y="0"/>
                      <a:pt x="0" y="51"/>
                      <a:pt x="3" y="60"/>
                    </a:cubicBezTo>
                    <a:cubicBezTo>
                      <a:pt x="7" y="70"/>
                      <a:pt x="17" y="79"/>
                      <a:pt x="30" y="81"/>
                    </a:cubicBezTo>
                    <a:cubicBezTo>
                      <a:pt x="63" y="86"/>
                      <a:pt x="74" y="82"/>
                      <a:pt x="74" y="82"/>
                    </a:cubicBezTo>
                    <a:cubicBezTo>
                      <a:pt x="80" y="48"/>
                      <a:pt x="80" y="48"/>
                      <a:pt x="80" y="48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4" name="Freeform 29"/>
              <p:cNvSpPr>
                <a:spLocks noChangeArrowheads="1"/>
              </p:cNvSpPr>
              <p:nvPr/>
            </p:nvSpPr>
            <p:spPr bwMode="auto">
              <a:xfrm>
                <a:off x="1340175" y="2351141"/>
                <a:ext cx="259222" cy="222931"/>
              </a:xfrm>
              <a:custGeom>
                <a:avLst/>
                <a:gdLst>
                  <a:gd name="T0" fmla="*/ 2147483647 w 78"/>
                  <a:gd name="T1" fmla="*/ 0 h 67"/>
                  <a:gd name="T2" fmla="*/ 2147483647 w 78"/>
                  <a:gd name="T3" fmla="*/ 2147483647 h 67"/>
                  <a:gd name="T4" fmla="*/ 0 w 78"/>
                  <a:gd name="T5" fmla="*/ 2147483647 h 67"/>
                  <a:gd name="T6" fmla="*/ 2147483647 w 78"/>
                  <a:gd name="T7" fmla="*/ 2147483647 h 67"/>
                  <a:gd name="T8" fmla="*/ 2147483647 w 78"/>
                  <a:gd name="T9" fmla="*/ 0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67"/>
                  <a:gd name="T17" fmla="*/ 78 w 78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67">
                    <a:moveTo>
                      <a:pt x="78" y="0"/>
                    </a:moveTo>
                    <a:cubicBezTo>
                      <a:pt x="78" y="0"/>
                      <a:pt x="75" y="42"/>
                      <a:pt x="72" y="46"/>
                    </a:cubicBezTo>
                    <a:cubicBezTo>
                      <a:pt x="69" y="51"/>
                      <a:pt x="66" y="65"/>
                      <a:pt x="0" y="67"/>
                    </a:cubicBezTo>
                    <a:cubicBezTo>
                      <a:pt x="13" y="15"/>
                      <a:pt x="13" y="15"/>
                      <a:pt x="13" y="15"/>
                    </a:cubicBez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DDDA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5" name="Freeform 30"/>
              <p:cNvSpPr>
                <a:spLocks noChangeArrowheads="1"/>
              </p:cNvSpPr>
              <p:nvPr/>
            </p:nvSpPr>
            <p:spPr bwMode="auto">
              <a:xfrm>
                <a:off x="1358321" y="2322625"/>
                <a:ext cx="259222" cy="220339"/>
              </a:xfrm>
              <a:custGeom>
                <a:avLst/>
                <a:gdLst>
                  <a:gd name="T0" fmla="*/ 2147483647 w 78"/>
                  <a:gd name="T1" fmla="*/ 0 h 67"/>
                  <a:gd name="T2" fmla="*/ 2147483647 w 78"/>
                  <a:gd name="T3" fmla="*/ 2147483647 h 67"/>
                  <a:gd name="T4" fmla="*/ 0 w 78"/>
                  <a:gd name="T5" fmla="*/ 2147483647 h 67"/>
                  <a:gd name="T6" fmla="*/ 2147483647 w 78"/>
                  <a:gd name="T7" fmla="*/ 2147483647 h 67"/>
                  <a:gd name="T8" fmla="*/ 2147483647 w 78"/>
                  <a:gd name="T9" fmla="*/ 0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67"/>
                  <a:gd name="T17" fmla="*/ 78 w 78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67">
                    <a:moveTo>
                      <a:pt x="78" y="0"/>
                    </a:moveTo>
                    <a:cubicBezTo>
                      <a:pt x="78" y="0"/>
                      <a:pt x="75" y="42"/>
                      <a:pt x="72" y="46"/>
                    </a:cubicBezTo>
                    <a:cubicBezTo>
                      <a:pt x="69" y="51"/>
                      <a:pt x="66" y="65"/>
                      <a:pt x="0" y="67"/>
                    </a:cubicBezTo>
                    <a:cubicBezTo>
                      <a:pt x="12" y="15"/>
                      <a:pt x="12" y="15"/>
                      <a:pt x="12" y="15"/>
                    </a:cubicBez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6" name="Freeform 31"/>
              <p:cNvSpPr>
                <a:spLocks noChangeArrowheads="1"/>
              </p:cNvSpPr>
              <p:nvPr/>
            </p:nvSpPr>
            <p:spPr bwMode="auto">
              <a:xfrm>
                <a:off x="985042" y="2307072"/>
                <a:ext cx="279959" cy="235892"/>
              </a:xfrm>
              <a:custGeom>
                <a:avLst/>
                <a:gdLst>
                  <a:gd name="T0" fmla="*/ 2147483647 w 84"/>
                  <a:gd name="T1" fmla="*/ 2147483647 h 71"/>
                  <a:gd name="T2" fmla="*/ 2147483647 w 84"/>
                  <a:gd name="T3" fmla="*/ 2147483647 h 71"/>
                  <a:gd name="T4" fmla="*/ 2147483647 w 84"/>
                  <a:gd name="T5" fmla="*/ 2147483647 h 71"/>
                  <a:gd name="T6" fmla="*/ 2147483647 w 84"/>
                  <a:gd name="T7" fmla="*/ 2147483647 h 71"/>
                  <a:gd name="T8" fmla="*/ 2147483647 w 84"/>
                  <a:gd name="T9" fmla="*/ 2147483647 h 71"/>
                  <a:gd name="T10" fmla="*/ 2147483647 w 84"/>
                  <a:gd name="T11" fmla="*/ 2147483647 h 71"/>
                  <a:gd name="T12" fmla="*/ 2147483647 w 84"/>
                  <a:gd name="T13" fmla="*/ 2147483647 h 71"/>
                  <a:gd name="T14" fmla="*/ 2147483647 w 84"/>
                  <a:gd name="T15" fmla="*/ 2147483647 h 71"/>
                  <a:gd name="T16" fmla="*/ 2147483647 w 84"/>
                  <a:gd name="T17" fmla="*/ 2147483647 h 71"/>
                  <a:gd name="T18" fmla="*/ 2147483647 w 84"/>
                  <a:gd name="T19" fmla="*/ 2147483647 h 71"/>
                  <a:gd name="T20" fmla="*/ 2147483647 w 84"/>
                  <a:gd name="T21" fmla="*/ 2147483647 h 71"/>
                  <a:gd name="T22" fmla="*/ 2147483647 w 84"/>
                  <a:gd name="T23" fmla="*/ 2147483647 h 7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84"/>
                  <a:gd name="T37" fmla="*/ 0 h 71"/>
                  <a:gd name="T38" fmla="*/ 84 w 84"/>
                  <a:gd name="T39" fmla="*/ 71 h 71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84" h="71">
                    <a:moveTo>
                      <a:pt x="3" y="16"/>
                    </a:moveTo>
                    <a:cubicBezTo>
                      <a:pt x="2" y="14"/>
                      <a:pt x="1" y="12"/>
                      <a:pt x="1" y="11"/>
                    </a:cubicBezTo>
                    <a:cubicBezTo>
                      <a:pt x="0" y="6"/>
                      <a:pt x="0" y="0"/>
                      <a:pt x="7" y="1"/>
                    </a:cubicBezTo>
                    <a:cubicBezTo>
                      <a:pt x="12" y="2"/>
                      <a:pt x="17" y="7"/>
                      <a:pt x="21" y="10"/>
                    </a:cubicBezTo>
                    <a:cubicBezTo>
                      <a:pt x="31" y="15"/>
                      <a:pt x="40" y="21"/>
                      <a:pt x="49" y="28"/>
                    </a:cubicBezTo>
                    <a:cubicBezTo>
                      <a:pt x="57" y="34"/>
                      <a:pt x="67" y="39"/>
                      <a:pt x="74" y="46"/>
                    </a:cubicBezTo>
                    <a:cubicBezTo>
                      <a:pt x="76" y="48"/>
                      <a:pt x="84" y="68"/>
                      <a:pt x="74" y="70"/>
                    </a:cubicBezTo>
                    <a:cubicBezTo>
                      <a:pt x="63" y="71"/>
                      <a:pt x="67" y="57"/>
                      <a:pt x="59" y="52"/>
                    </a:cubicBezTo>
                    <a:cubicBezTo>
                      <a:pt x="54" y="50"/>
                      <a:pt x="51" y="48"/>
                      <a:pt x="46" y="45"/>
                    </a:cubicBezTo>
                    <a:cubicBezTo>
                      <a:pt x="42" y="41"/>
                      <a:pt x="36" y="40"/>
                      <a:pt x="31" y="36"/>
                    </a:cubicBezTo>
                    <a:cubicBezTo>
                      <a:pt x="24" y="31"/>
                      <a:pt x="17" y="26"/>
                      <a:pt x="10" y="22"/>
                    </a:cubicBezTo>
                    <a:cubicBezTo>
                      <a:pt x="7" y="20"/>
                      <a:pt x="4" y="18"/>
                      <a:pt x="3" y="16"/>
                    </a:cubicBezTo>
                    <a:close/>
                  </a:path>
                </a:pathLst>
              </a:custGeom>
              <a:solidFill>
                <a:srgbClr val="DDDA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7" name="Freeform 32"/>
              <p:cNvSpPr>
                <a:spLocks noChangeArrowheads="1"/>
              </p:cNvSpPr>
              <p:nvPr/>
            </p:nvSpPr>
            <p:spPr bwMode="auto">
              <a:xfrm>
                <a:off x="1360913" y="2345956"/>
                <a:ext cx="266999" cy="155533"/>
              </a:xfrm>
              <a:custGeom>
                <a:avLst/>
                <a:gdLst>
                  <a:gd name="T0" fmla="*/ 2147483647 w 80"/>
                  <a:gd name="T1" fmla="*/ 2147483647 h 47"/>
                  <a:gd name="T2" fmla="*/ 2147483647 w 80"/>
                  <a:gd name="T3" fmla="*/ 2147483647 h 47"/>
                  <a:gd name="T4" fmla="*/ 2147483647 w 80"/>
                  <a:gd name="T5" fmla="*/ 2147483647 h 47"/>
                  <a:gd name="T6" fmla="*/ 2147483647 w 80"/>
                  <a:gd name="T7" fmla="*/ 2147483647 h 47"/>
                  <a:gd name="T8" fmla="*/ 0 w 80"/>
                  <a:gd name="T9" fmla="*/ 2147483647 h 47"/>
                  <a:gd name="T10" fmla="*/ 2147483647 w 80"/>
                  <a:gd name="T11" fmla="*/ 2147483647 h 47"/>
                  <a:gd name="T12" fmla="*/ 2147483647 w 80"/>
                  <a:gd name="T13" fmla="*/ 2147483647 h 47"/>
                  <a:gd name="T14" fmla="*/ 2147483647 w 80"/>
                  <a:gd name="T15" fmla="*/ 2147483647 h 47"/>
                  <a:gd name="T16" fmla="*/ 2147483647 w 80"/>
                  <a:gd name="T17" fmla="*/ 2147483647 h 4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80"/>
                  <a:gd name="T28" fmla="*/ 0 h 47"/>
                  <a:gd name="T29" fmla="*/ 80 w 80"/>
                  <a:gd name="T30" fmla="*/ 47 h 4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80" h="47">
                    <a:moveTo>
                      <a:pt x="70" y="3"/>
                    </a:moveTo>
                    <a:cubicBezTo>
                      <a:pt x="62" y="2"/>
                      <a:pt x="54" y="8"/>
                      <a:pt x="48" y="11"/>
                    </a:cubicBezTo>
                    <a:cubicBezTo>
                      <a:pt x="40" y="15"/>
                      <a:pt x="33" y="16"/>
                      <a:pt x="25" y="18"/>
                    </a:cubicBezTo>
                    <a:cubicBezTo>
                      <a:pt x="15" y="20"/>
                      <a:pt x="8" y="28"/>
                      <a:pt x="4" y="36"/>
                    </a:cubicBezTo>
                    <a:cubicBezTo>
                      <a:pt x="3" y="40"/>
                      <a:pt x="2" y="44"/>
                      <a:pt x="0" y="47"/>
                    </a:cubicBezTo>
                    <a:cubicBezTo>
                      <a:pt x="9" y="45"/>
                      <a:pt x="17" y="38"/>
                      <a:pt x="24" y="33"/>
                    </a:cubicBezTo>
                    <a:cubicBezTo>
                      <a:pt x="36" y="25"/>
                      <a:pt x="49" y="19"/>
                      <a:pt x="62" y="19"/>
                    </a:cubicBezTo>
                    <a:cubicBezTo>
                      <a:pt x="69" y="18"/>
                      <a:pt x="80" y="14"/>
                      <a:pt x="80" y="5"/>
                    </a:cubicBezTo>
                    <a:cubicBezTo>
                      <a:pt x="80" y="0"/>
                      <a:pt x="75" y="4"/>
                      <a:pt x="70" y="3"/>
                    </a:cubicBezTo>
                    <a:close/>
                  </a:path>
                </a:pathLst>
              </a:custGeom>
              <a:solidFill>
                <a:srgbClr val="DDDA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8" name="Freeform 33"/>
              <p:cNvSpPr>
                <a:spLocks noChangeArrowheads="1"/>
              </p:cNvSpPr>
              <p:nvPr/>
            </p:nvSpPr>
            <p:spPr bwMode="auto">
              <a:xfrm>
                <a:off x="1093915" y="2540371"/>
                <a:ext cx="445861" cy="992819"/>
              </a:xfrm>
              <a:custGeom>
                <a:avLst/>
                <a:gdLst>
                  <a:gd name="T0" fmla="*/ 2147483647 w 172"/>
                  <a:gd name="T1" fmla="*/ 0 h 383"/>
                  <a:gd name="T2" fmla="*/ 0 w 172"/>
                  <a:gd name="T3" fmla="*/ 2147483647 h 383"/>
                  <a:gd name="T4" fmla="*/ 2147483647 w 172"/>
                  <a:gd name="T5" fmla="*/ 2147483647 h 383"/>
                  <a:gd name="T6" fmla="*/ 2147483647 w 172"/>
                  <a:gd name="T7" fmla="*/ 2147483647 h 383"/>
                  <a:gd name="T8" fmla="*/ 2147483647 w 172"/>
                  <a:gd name="T9" fmla="*/ 2147483647 h 383"/>
                  <a:gd name="T10" fmla="*/ 2147483647 w 172"/>
                  <a:gd name="T11" fmla="*/ 0 h 383"/>
                  <a:gd name="T12" fmla="*/ 2147483647 w 172"/>
                  <a:gd name="T13" fmla="*/ 0 h 38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2"/>
                  <a:gd name="T22" fmla="*/ 0 h 383"/>
                  <a:gd name="T23" fmla="*/ 172 w 172"/>
                  <a:gd name="T24" fmla="*/ 383 h 38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2" h="383">
                    <a:moveTo>
                      <a:pt x="49" y="0"/>
                    </a:moveTo>
                    <a:lnTo>
                      <a:pt x="0" y="281"/>
                    </a:lnTo>
                    <a:lnTo>
                      <a:pt x="59" y="383"/>
                    </a:lnTo>
                    <a:lnTo>
                      <a:pt x="127" y="383"/>
                    </a:lnTo>
                    <a:lnTo>
                      <a:pt x="172" y="296"/>
                    </a:lnTo>
                    <a:lnTo>
                      <a:pt x="102" y="0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DDDA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9" name="Freeform 34"/>
              <p:cNvSpPr>
                <a:spLocks noChangeArrowheads="1"/>
              </p:cNvSpPr>
              <p:nvPr/>
            </p:nvSpPr>
            <p:spPr bwMode="auto">
              <a:xfrm>
                <a:off x="1127613" y="2540371"/>
                <a:ext cx="383648" cy="1060217"/>
              </a:xfrm>
              <a:custGeom>
                <a:avLst/>
                <a:gdLst>
                  <a:gd name="T0" fmla="*/ 2147483647 w 115"/>
                  <a:gd name="T1" fmla="*/ 2147483647 h 319"/>
                  <a:gd name="T2" fmla="*/ 0 w 115"/>
                  <a:gd name="T3" fmla="*/ 2147483647 h 319"/>
                  <a:gd name="T4" fmla="*/ 2147483647 w 115"/>
                  <a:gd name="T5" fmla="*/ 2147483647 h 319"/>
                  <a:gd name="T6" fmla="*/ 2147483647 w 115"/>
                  <a:gd name="T7" fmla="*/ 2147483647 h 319"/>
                  <a:gd name="T8" fmla="*/ 2147483647 w 115"/>
                  <a:gd name="T9" fmla="*/ 0 h 319"/>
                  <a:gd name="T10" fmla="*/ 2147483647 w 115"/>
                  <a:gd name="T11" fmla="*/ 2147483647 h 3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15"/>
                  <a:gd name="T19" fmla="*/ 0 h 319"/>
                  <a:gd name="T20" fmla="*/ 115 w 115"/>
                  <a:gd name="T21" fmla="*/ 319 h 31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15" h="319">
                    <a:moveTo>
                      <a:pt x="34" y="2"/>
                    </a:moveTo>
                    <a:cubicBezTo>
                      <a:pt x="34" y="2"/>
                      <a:pt x="11" y="116"/>
                      <a:pt x="0" y="222"/>
                    </a:cubicBezTo>
                    <a:cubicBezTo>
                      <a:pt x="64" y="319"/>
                      <a:pt x="64" y="319"/>
                      <a:pt x="64" y="319"/>
                    </a:cubicBezTo>
                    <a:cubicBezTo>
                      <a:pt x="115" y="232"/>
                      <a:pt x="115" y="232"/>
                      <a:pt x="115" y="232"/>
                    </a:cubicBezTo>
                    <a:cubicBezTo>
                      <a:pt x="115" y="232"/>
                      <a:pt x="96" y="108"/>
                      <a:pt x="57" y="0"/>
                    </a:cubicBezTo>
                    <a:lnTo>
                      <a:pt x="34" y="2"/>
                    </a:lnTo>
                    <a:close/>
                  </a:path>
                </a:pathLst>
              </a:custGeom>
              <a:solidFill>
                <a:srgbClr val="A832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0" name="Freeform 35"/>
              <p:cNvSpPr>
                <a:spLocks noChangeArrowheads="1"/>
              </p:cNvSpPr>
              <p:nvPr/>
            </p:nvSpPr>
            <p:spPr bwMode="auto">
              <a:xfrm>
                <a:off x="1293515" y="2540371"/>
                <a:ext cx="217746" cy="1060217"/>
              </a:xfrm>
              <a:custGeom>
                <a:avLst/>
                <a:gdLst>
                  <a:gd name="T0" fmla="*/ 2147483647 w 65"/>
                  <a:gd name="T1" fmla="*/ 0 h 319"/>
                  <a:gd name="T2" fmla="*/ 2147483647 w 65"/>
                  <a:gd name="T3" fmla="*/ 2147483647 h 319"/>
                  <a:gd name="T4" fmla="*/ 0 w 65"/>
                  <a:gd name="T5" fmla="*/ 2147483647 h 319"/>
                  <a:gd name="T6" fmla="*/ 2147483647 w 65"/>
                  <a:gd name="T7" fmla="*/ 2147483647 h 319"/>
                  <a:gd name="T8" fmla="*/ 2147483647 w 65"/>
                  <a:gd name="T9" fmla="*/ 2147483647 h 319"/>
                  <a:gd name="T10" fmla="*/ 2147483647 w 65"/>
                  <a:gd name="T11" fmla="*/ 0 h 3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5"/>
                  <a:gd name="T19" fmla="*/ 0 h 319"/>
                  <a:gd name="T20" fmla="*/ 65 w 65"/>
                  <a:gd name="T21" fmla="*/ 319 h 31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5" h="319">
                    <a:moveTo>
                      <a:pt x="7" y="0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4" y="319"/>
                      <a:pt x="14" y="319"/>
                      <a:pt x="14" y="319"/>
                    </a:cubicBezTo>
                    <a:cubicBezTo>
                      <a:pt x="65" y="232"/>
                      <a:pt x="65" y="232"/>
                      <a:pt x="65" y="232"/>
                    </a:cubicBezTo>
                    <a:cubicBezTo>
                      <a:pt x="65" y="232"/>
                      <a:pt x="46" y="108"/>
                      <a:pt x="7" y="0"/>
                    </a:cubicBezTo>
                    <a:close/>
                  </a:path>
                </a:pathLst>
              </a:custGeom>
              <a:solidFill>
                <a:srgbClr val="9B27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1" name="Freeform 36"/>
              <p:cNvSpPr>
                <a:spLocks noChangeArrowheads="1"/>
              </p:cNvSpPr>
              <p:nvPr/>
            </p:nvSpPr>
            <p:spPr bwMode="auto">
              <a:xfrm>
                <a:off x="1184642" y="2623322"/>
                <a:ext cx="191824" cy="248853"/>
              </a:xfrm>
              <a:custGeom>
                <a:avLst/>
                <a:gdLst>
                  <a:gd name="T0" fmla="*/ 2147483647 w 58"/>
                  <a:gd name="T1" fmla="*/ 0 h 75"/>
                  <a:gd name="T2" fmla="*/ 2147483647 w 58"/>
                  <a:gd name="T3" fmla="*/ 0 h 75"/>
                  <a:gd name="T4" fmla="*/ 2147483647 w 58"/>
                  <a:gd name="T5" fmla="*/ 2147483647 h 75"/>
                  <a:gd name="T6" fmla="*/ 0 w 58"/>
                  <a:gd name="T7" fmla="*/ 2147483647 h 75"/>
                  <a:gd name="T8" fmla="*/ 0 w 58"/>
                  <a:gd name="T9" fmla="*/ 2147483647 h 75"/>
                  <a:gd name="T10" fmla="*/ 2147483647 w 58"/>
                  <a:gd name="T11" fmla="*/ 2147483647 h 75"/>
                  <a:gd name="T12" fmla="*/ 2147483647 w 58"/>
                  <a:gd name="T13" fmla="*/ 0 h 7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8"/>
                  <a:gd name="T22" fmla="*/ 0 h 75"/>
                  <a:gd name="T23" fmla="*/ 58 w 58"/>
                  <a:gd name="T24" fmla="*/ 75 h 7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8" h="75">
                    <a:moveTo>
                      <a:pt x="49" y="0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49" y="0"/>
                      <a:pt x="40" y="19"/>
                      <a:pt x="5" y="42"/>
                    </a:cubicBezTo>
                    <a:cubicBezTo>
                      <a:pt x="3" y="52"/>
                      <a:pt x="1" y="63"/>
                      <a:pt x="0" y="75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5"/>
                      <a:pt x="40" y="62"/>
                      <a:pt x="58" y="30"/>
                    </a:cubicBezTo>
                    <a:cubicBezTo>
                      <a:pt x="55" y="20"/>
                      <a:pt x="52" y="10"/>
                      <a:pt x="49" y="0"/>
                    </a:cubicBez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2" name="Freeform 37"/>
              <p:cNvSpPr>
                <a:spLocks noChangeArrowheads="1"/>
              </p:cNvSpPr>
              <p:nvPr/>
            </p:nvSpPr>
            <p:spPr bwMode="auto">
              <a:xfrm>
                <a:off x="1140575" y="2859215"/>
                <a:ext cx="300697" cy="295513"/>
              </a:xfrm>
              <a:custGeom>
                <a:avLst/>
                <a:gdLst>
                  <a:gd name="T0" fmla="*/ 2147483647 w 90"/>
                  <a:gd name="T1" fmla="*/ 2147483647 h 89"/>
                  <a:gd name="T2" fmla="*/ 2147483647 w 90"/>
                  <a:gd name="T3" fmla="*/ 2147483647 h 89"/>
                  <a:gd name="T4" fmla="*/ 2147483647 w 90"/>
                  <a:gd name="T5" fmla="*/ 0 h 89"/>
                  <a:gd name="T6" fmla="*/ 2147483647 w 90"/>
                  <a:gd name="T7" fmla="*/ 0 h 89"/>
                  <a:gd name="T8" fmla="*/ 2147483647 w 90"/>
                  <a:gd name="T9" fmla="*/ 2147483647 h 89"/>
                  <a:gd name="T10" fmla="*/ 2147483647 w 90"/>
                  <a:gd name="T11" fmla="*/ 2147483647 h 89"/>
                  <a:gd name="T12" fmla="*/ 0 w 90"/>
                  <a:gd name="T13" fmla="*/ 2147483647 h 89"/>
                  <a:gd name="T14" fmla="*/ 2147483647 w 90"/>
                  <a:gd name="T15" fmla="*/ 2147483647 h 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90"/>
                  <a:gd name="T25" fmla="*/ 0 h 89"/>
                  <a:gd name="T26" fmla="*/ 90 w 90"/>
                  <a:gd name="T27" fmla="*/ 89 h 89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90" h="89">
                    <a:moveTo>
                      <a:pt x="90" y="33"/>
                    </a:moveTo>
                    <a:cubicBezTo>
                      <a:pt x="90" y="33"/>
                      <a:pt x="90" y="33"/>
                      <a:pt x="90" y="33"/>
                    </a:cubicBezTo>
                    <a:cubicBezTo>
                      <a:pt x="88" y="22"/>
                      <a:pt x="85" y="11"/>
                      <a:pt x="82" y="0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41" y="36"/>
                      <a:pt x="5" y="53"/>
                      <a:pt x="5" y="53"/>
                    </a:cubicBezTo>
                    <a:cubicBezTo>
                      <a:pt x="5" y="53"/>
                      <a:pt x="5" y="53"/>
                      <a:pt x="5" y="53"/>
                    </a:cubicBezTo>
                    <a:cubicBezTo>
                      <a:pt x="3" y="65"/>
                      <a:pt x="2" y="77"/>
                      <a:pt x="0" y="89"/>
                    </a:cubicBezTo>
                    <a:cubicBezTo>
                      <a:pt x="53" y="83"/>
                      <a:pt x="90" y="33"/>
                      <a:pt x="90" y="33"/>
                    </a:cubicBez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3" name="Freeform 38"/>
              <p:cNvSpPr>
                <a:spLocks noChangeArrowheads="1"/>
              </p:cNvSpPr>
              <p:nvPr/>
            </p:nvSpPr>
            <p:spPr bwMode="auto">
              <a:xfrm>
                <a:off x="1192419" y="3108068"/>
                <a:ext cx="298106" cy="339581"/>
              </a:xfrm>
              <a:custGeom>
                <a:avLst/>
                <a:gdLst>
                  <a:gd name="T0" fmla="*/ 2147483647 w 90"/>
                  <a:gd name="T1" fmla="*/ 2147483647 h 102"/>
                  <a:gd name="T2" fmla="*/ 2147483647 w 90"/>
                  <a:gd name="T3" fmla="*/ 2147483647 h 102"/>
                  <a:gd name="T4" fmla="*/ 2147483647 w 90"/>
                  <a:gd name="T5" fmla="*/ 2147483647 h 102"/>
                  <a:gd name="T6" fmla="*/ 2147483647 w 90"/>
                  <a:gd name="T7" fmla="*/ 0 h 102"/>
                  <a:gd name="T8" fmla="*/ 2147483647 w 90"/>
                  <a:gd name="T9" fmla="*/ 0 h 102"/>
                  <a:gd name="T10" fmla="*/ 0 w 90"/>
                  <a:gd name="T11" fmla="*/ 2147483647 h 102"/>
                  <a:gd name="T12" fmla="*/ 2147483647 w 90"/>
                  <a:gd name="T13" fmla="*/ 2147483647 h 10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0"/>
                  <a:gd name="T22" fmla="*/ 0 h 102"/>
                  <a:gd name="T23" fmla="*/ 90 w 90"/>
                  <a:gd name="T24" fmla="*/ 102 h 10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0" h="102">
                    <a:moveTo>
                      <a:pt x="15" y="102"/>
                    </a:moveTo>
                    <a:cubicBezTo>
                      <a:pt x="54" y="86"/>
                      <a:pt x="90" y="29"/>
                      <a:pt x="90" y="29"/>
                    </a:cubicBezTo>
                    <a:cubicBezTo>
                      <a:pt x="90" y="29"/>
                      <a:pt x="90" y="29"/>
                      <a:pt x="90" y="29"/>
                    </a:cubicBezTo>
                    <a:cubicBezTo>
                      <a:pt x="89" y="20"/>
                      <a:pt x="87" y="11"/>
                      <a:pt x="85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54" y="47"/>
                      <a:pt x="0" y="80"/>
                      <a:pt x="0" y="81"/>
                    </a:cubicBezTo>
                    <a:lnTo>
                      <a:pt x="15" y="102"/>
                    </a:ln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4" name="Freeform 39"/>
              <p:cNvSpPr>
                <a:spLocks noChangeArrowheads="1"/>
              </p:cNvSpPr>
              <p:nvPr/>
            </p:nvSpPr>
            <p:spPr bwMode="auto">
              <a:xfrm>
                <a:off x="1205380" y="2447052"/>
                <a:ext cx="178864" cy="119242"/>
              </a:xfrm>
              <a:custGeom>
                <a:avLst/>
                <a:gdLst>
                  <a:gd name="T0" fmla="*/ 2147483647 w 54"/>
                  <a:gd name="T1" fmla="*/ 2147483647 h 36"/>
                  <a:gd name="T2" fmla="*/ 2147483647 w 54"/>
                  <a:gd name="T3" fmla="*/ 2147483647 h 36"/>
                  <a:gd name="T4" fmla="*/ 2147483647 w 54"/>
                  <a:gd name="T5" fmla="*/ 2147483647 h 36"/>
                  <a:gd name="T6" fmla="*/ 2147483647 w 54"/>
                  <a:gd name="T7" fmla="*/ 0 h 36"/>
                  <a:gd name="T8" fmla="*/ 2147483647 w 54"/>
                  <a:gd name="T9" fmla="*/ 2147483647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"/>
                  <a:gd name="T16" fmla="*/ 0 h 36"/>
                  <a:gd name="T17" fmla="*/ 54 w 54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" h="36">
                    <a:moveTo>
                      <a:pt x="1" y="3"/>
                    </a:moveTo>
                    <a:cubicBezTo>
                      <a:pt x="0" y="8"/>
                      <a:pt x="1" y="30"/>
                      <a:pt x="10" y="34"/>
                    </a:cubicBezTo>
                    <a:cubicBezTo>
                      <a:pt x="14" y="36"/>
                      <a:pt x="24" y="36"/>
                      <a:pt x="34" y="34"/>
                    </a:cubicBezTo>
                    <a:cubicBezTo>
                      <a:pt x="54" y="30"/>
                      <a:pt x="48" y="0"/>
                      <a:pt x="48" y="0"/>
                    </a:cubicBez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9B27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5" name="Freeform 40"/>
              <p:cNvSpPr>
                <a:spLocks noChangeArrowheads="1"/>
              </p:cNvSpPr>
              <p:nvPr/>
            </p:nvSpPr>
            <p:spPr bwMode="auto">
              <a:xfrm>
                <a:off x="300697" y="80360"/>
                <a:ext cx="1692718" cy="2436683"/>
              </a:xfrm>
              <a:custGeom>
                <a:avLst/>
                <a:gdLst>
                  <a:gd name="T0" fmla="*/ 2147483647 w 509"/>
                  <a:gd name="T1" fmla="*/ 2147483647 h 734"/>
                  <a:gd name="T2" fmla="*/ 2147483647 w 509"/>
                  <a:gd name="T3" fmla="*/ 2147483647 h 734"/>
                  <a:gd name="T4" fmla="*/ 2147483647 w 509"/>
                  <a:gd name="T5" fmla="*/ 2147483647 h 734"/>
                  <a:gd name="T6" fmla="*/ 2147483647 w 509"/>
                  <a:gd name="T7" fmla="*/ 2147483647 h 734"/>
                  <a:gd name="T8" fmla="*/ 2147483647 w 509"/>
                  <a:gd name="T9" fmla="*/ 2147483647 h 734"/>
                  <a:gd name="T10" fmla="*/ 2147483647 w 509"/>
                  <a:gd name="T11" fmla="*/ 2147483647 h 734"/>
                  <a:gd name="T12" fmla="*/ 2147483647 w 509"/>
                  <a:gd name="T13" fmla="*/ 2147483647 h 734"/>
                  <a:gd name="T14" fmla="*/ 2147483647 w 509"/>
                  <a:gd name="T15" fmla="*/ 2147483647 h 734"/>
                  <a:gd name="T16" fmla="*/ 2147483647 w 509"/>
                  <a:gd name="T17" fmla="*/ 2147483647 h 734"/>
                  <a:gd name="T18" fmla="*/ 2147483647 w 509"/>
                  <a:gd name="T19" fmla="*/ 2147483647 h 734"/>
                  <a:gd name="T20" fmla="*/ 2147483647 w 509"/>
                  <a:gd name="T21" fmla="*/ 2147483647 h 73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509"/>
                  <a:gd name="T34" fmla="*/ 0 h 734"/>
                  <a:gd name="T35" fmla="*/ 509 w 509"/>
                  <a:gd name="T36" fmla="*/ 734 h 73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509" h="734">
                    <a:moveTo>
                      <a:pt x="4" y="347"/>
                    </a:moveTo>
                    <a:cubicBezTo>
                      <a:pt x="4" y="347"/>
                      <a:pt x="0" y="536"/>
                      <a:pt x="11" y="595"/>
                    </a:cubicBezTo>
                    <a:cubicBezTo>
                      <a:pt x="21" y="654"/>
                      <a:pt x="32" y="660"/>
                      <a:pt x="65" y="669"/>
                    </a:cubicBezTo>
                    <a:cubicBezTo>
                      <a:pt x="99" y="677"/>
                      <a:pt x="209" y="682"/>
                      <a:pt x="224" y="692"/>
                    </a:cubicBezTo>
                    <a:cubicBezTo>
                      <a:pt x="240" y="702"/>
                      <a:pt x="273" y="734"/>
                      <a:pt x="296" y="731"/>
                    </a:cubicBezTo>
                    <a:cubicBezTo>
                      <a:pt x="319" y="728"/>
                      <a:pt x="330" y="706"/>
                      <a:pt x="344" y="703"/>
                    </a:cubicBezTo>
                    <a:cubicBezTo>
                      <a:pt x="358" y="699"/>
                      <a:pt x="439" y="684"/>
                      <a:pt x="457" y="678"/>
                    </a:cubicBezTo>
                    <a:cubicBezTo>
                      <a:pt x="475" y="672"/>
                      <a:pt x="488" y="656"/>
                      <a:pt x="490" y="614"/>
                    </a:cubicBezTo>
                    <a:cubicBezTo>
                      <a:pt x="493" y="572"/>
                      <a:pt x="509" y="401"/>
                      <a:pt x="493" y="319"/>
                    </a:cubicBezTo>
                    <a:cubicBezTo>
                      <a:pt x="477" y="236"/>
                      <a:pt x="467" y="168"/>
                      <a:pt x="416" y="135"/>
                    </a:cubicBezTo>
                    <a:cubicBezTo>
                      <a:pt x="400" y="119"/>
                      <a:pt x="11" y="0"/>
                      <a:pt x="4" y="347"/>
                    </a:cubicBezTo>
                    <a:close/>
                  </a:path>
                </a:pathLst>
              </a:custGeom>
              <a:solidFill>
                <a:srgbClr val="F7CE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6" name="Freeform 41"/>
              <p:cNvSpPr>
                <a:spLocks noChangeArrowheads="1"/>
              </p:cNvSpPr>
              <p:nvPr/>
            </p:nvSpPr>
            <p:spPr bwMode="auto">
              <a:xfrm>
                <a:off x="1874171" y="1314254"/>
                <a:ext cx="352541" cy="495114"/>
              </a:xfrm>
              <a:custGeom>
                <a:avLst/>
                <a:gdLst>
                  <a:gd name="T0" fmla="*/ 2147483647 w 106"/>
                  <a:gd name="T1" fmla="*/ 2147483647 h 149"/>
                  <a:gd name="T2" fmla="*/ 2147483647 w 106"/>
                  <a:gd name="T3" fmla="*/ 2147483647 h 149"/>
                  <a:gd name="T4" fmla="*/ 0 w 106"/>
                  <a:gd name="T5" fmla="*/ 2147483647 h 149"/>
                  <a:gd name="T6" fmla="*/ 2147483647 w 106"/>
                  <a:gd name="T7" fmla="*/ 2147483647 h 14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6"/>
                  <a:gd name="T13" fmla="*/ 0 h 149"/>
                  <a:gd name="T14" fmla="*/ 106 w 106"/>
                  <a:gd name="T15" fmla="*/ 149 h 14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6" h="149">
                    <a:moveTo>
                      <a:pt x="12" y="149"/>
                    </a:moveTo>
                    <a:cubicBezTo>
                      <a:pt x="99" y="149"/>
                      <a:pt x="106" y="49"/>
                      <a:pt x="67" y="24"/>
                    </a:cubicBezTo>
                    <a:cubicBezTo>
                      <a:pt x="29" y="0"/>
                      <a:pt x="0" y="49"/>
                      <a:pt x="0" y="49"/>
                    </a:cubicBezTo>
                    <a:lnTo>
                      <a:pt x="12" y="149"/>
                    </a:lnTo>
                    <a:close/>
                  </a:path>
                </a:pathLst>
              </a:custGeom>
              <a:solidFill>
                <a:srgbClr val="F9DA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7" name="Freeform 42"/>
              <p:cNvSpPr>
                <a:spLocks noChangeArrowheads="1"/>
              </p:cNvSpPr>
              <p:nvPr/>
            </p:nvSpPr>
            <p:spPr bwMode="auto">
              <a:xfrm>
                <a:off x="33698" y="1332399"/>
                <a:ext cx="352541" cy="438085"/>
              </a:xfrm>
              <a:custGeom>
                <a:avLst/>
                <a:gdLst>
                  <a:gd name="T0" fmla="*/ 2147483647 w 106"/>
                  <a:gd name="T1" fmla="*/ 2147483647 h 132"/>
                  <a:gd name="T2" fmla="*/ 2147483647 w 106"/>
                  <a:gd name="T3" fmla="*/ 2147483647 h 132"/>
                  <a:gd name="T4" fmla="*/ 2147483647 w 106"/>
                  <a:gd name="T5" fmla="*/ 2147483647 h 132"/>
                  <a:gd name="T6" fmla="*/ 2147483647 w 106"/>
                  <a:gd name="T7" fmla="*/ 2147483647 h 132"/>
                  <a:gd name="T8" fmla="*/ 2147483647 w 106"/>
                  <a:gd name="T9" fmla="*/ 2147483647 h 1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6"/>
                  <a:gd name="T16" fmla="*/ 0 h 132"/>
                  <a:gd name="T17" fmla="*/ 106 w 106"/>
                  <a:gd name="T18" fmla="*/ 132 h 1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6" h="132">
                    <a:moveTo>
                      <a:pt x="92" y="127"/>
                    </a:moveTo>
                    <a:cubicBezTo>
                      <a:pt x="92" y="127"/>
                      <a:pt x="57" y="132"/>
                      <a:pt x="28" y="104"/>
                    </a:cubicBezTo>
                    <a:cubicBezTo>
                      <a:pt x="0" y="76"/>
                      <a:pt x="7" y="2"/>
                      <a:pt x="56" y="1"/>
                    </a:cubicBezTo>
                    <a:cubicBezTo>
                      <a:pt x="106" y="0"/>
                      <a:pt x="100" y="55"/>
                      <a:pt x="100" y="55"/>
                    </a:cubicBezTo>
                    <a:lnTo>
                      <a:pt x="92" y="127"/>
                    </a:lnTo>
                    <a:close/>
                  </a:path>
                </a:pathLst>
              </a:custGeom>
              <a:solidFill>
                <a:srgbClr val="F9DA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8" name="Freeform 43"/>
              <p:cNvSpPr>
                <a:spLocks noChangeArrowheads="1"/>
              </p:cNvSpPr>
              <p:nvPr/>
            </p:nvSpPr>
            <p:spPr bwMode="auto">
              <a:xfrm>
                <a:off x="316250" y="0"/>
                <a:ext cx="1617543" cy="2423723"/>
              </a:xfrm>
              <a:custGeom>
                <a:avLst/>
                <a:gdLst>
                  <a:gd name="T0" fmla="*/ 2147483647 w 486"/>
                  <a:gd name="T1" fmla="*/ 2147483647 h 730"/>
                  <a:gd name="T2" fmla="*/ 2147483647 w 486"/>
                  <a:gd name="T3" fmla="*/ 2147483647 h 730"/>
                  <a:gd name="T4" fmla="*/ 2147483647 w 486"/>
                  <a:gd name="T5" fmla="*/ 2147483647 h 730"/>
                  <a:gd name="T6" fmla="*/ 2147483647 w 486"/>
                  <a:gd name="T7" fmla="*/ 2147483647 h 730"/>
                  <a:gd name="T8" fmla="*/ 2147483647 w 486"/>
                  <a:gd name="T9" fmla="*/ 2147483647 h 730"/>
                  <a:gd name="T10" fmla="*/ 2147483647 w 486"/>
                  <a:gd name="T11" fmla="*/ 2147483647 h 730"/>
                  <a:gd name="T12" fmla="*/ 2147483647 w 486"/>
                  <a:gd name="T13" fmla="*/ 2147483647 h 730"/>
                  <a:gd name="T14" fmla="*/ 2147483647 w 486"/>
                  <a:gd name="T15" fmla="*/ 2147483647 h 730"/>
                  <a:gd name="T16" fmla="*/ 2147483647 w 486"/>
                  <a:gd name="T17" fmla="*/ 2147483647 h 730"/>
                  <a:gd name="T18" fmla="*/ 2147483647 w 486"/>
                  <a:gd name="T19" fmla="*/ 2147483647 h 730"/>
                  <a:gd name="T20" fmla="*/ 2147483647 w 486"/>
                  <a:gd name="T21" fmla="*/ 2147483647 h 730"/>
                  <a:gd name="T22" fmla="*/ 2147483647 w 486"/>
                  <a:gd name="T23" fmla="*/ 2147483647 h 73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486"/>
                  <a:gd name="T37" fmla="*/ 0 h 730"/>
                  <a:gd name="T38" fmla="*/ 486 w 486"/>
                  <a:gd name="T39" fmla="*/ 730 h 73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486" h="730">
                    <a:moveTo>
                      <a:pt x="10" y="347"/>
                    </a:moveTo>
                    <a:cubicBezTo>
                      <a:pt x="10" y="347"/>
                      <a:pt x="0" y="458"/>
                      <a:pt x="3" y="536"/>
                    </a:cubicBezTo>
                    <a:cubicBezTo>
                      <a:pt x="4" y="560"/>
                      <a:pt x="6" y="589"/>
                      <a:pt x="8" y="603"/>
                    </a:cubicBezTo>
                    <a:cubicBezTo>
                      <a:pt x="18" y="662"/>
                      <a:pt x="36" y="660"/>
                      <a:pt x="69" y="669"/>
                    </a:cubicBezTo>
                    <a:cubicBezTo>
                      <a:pt x="78" y="671"/>
                      <a:pt x="151" y="683"/>
                      <a:pt x="198" y="701"/>
                    </a:cubicBezTo>
                    <a:cubicBezTo>
                      <a:pt x="229" y="712"/>
                      <a:pt x="252" y="728"/>
                      <a:pt x="285" y="729"/>
                    </a:cubicBezTo>
                    <a:cubicBezTo>
                      <a:pt x="311" y="730"/>
                      <a:pt x="310" y="716"/>
                      <a:pt x="333" y="710"/>
                    </a:cubicBezTo>
                    <a:cubicBezTo>
                      <a:pt x="391" y="695"/>
                      <a:pt x="438" y="679"/>
                      <a:pt x="444" y="677"/>
                    </a:cubicBezTo>
                    <a:cubicBezTo>
                      <a:pt x="461" y="671"/>
                      <a:pt x="474" y="655"/>
                      <a:pt x="476" y="613"/>
                    </a:cubicBezTo>
                    <a:cubicBezTo>
                      <a:pt x="479" y="571"/>
                      <a:pt x="486" y="400"/>
                      <a:pt x="471" y="317"/>
                    </a:cubicBezTo>
                    <a:cubicBezTo>
                      <a:pt x="456" y="235"/>
                      <a:pt x="455" y="167"/>
                      <a:pt x="406" y="134"/>
                    </a:cubicBezTo>
                    <a:cubicBezTo>
                      <a:pt x="391" y="118"/>
                      <a:pt x="18" y="0"/>
                      <a:pt x="10" y="347"/>
                    </a:cubicBezTo>
                    <a:close/>
                  </a:path>
                </a:pathLst>
              </a:custGeom>
              <a:solidFill>
                <a:srgbClr val="F9DA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9" name="Freeform 44"/>
              <p:cNvSpPr>
                <a:spLocks noChangeArrowheads="1"/>
              </p:cNvSpPr>
              <p:nvPr/>
            </p:nvSpPr>
            <p:spPr bwMode="auto">
              <a:xfrm>
                <a:off x="375871" y="57029"/>
                <a:ext cx="1423128" cy="969489"/>
              </a:xfrm>
              <a:custGeom>
                <a:avLst/>
                <a:gdLst>
                  <a:gd name="T0" fmla="*/ 2147483647 w 428"/>
                  <a:gd name="T1" fmla="*/ 2147483647 h 292"/>
                  <a:gd name="T2" fmla="*/ 2147483647 w 428"/>
                  <a:gd name="T3" fmla="*/ 2147483647 h 292"/>
                  <a:gd name="T4" fmla="*/ 2147483647 w 428"/>
                  <a:gd name="T5" fmla="*/ 2147483647 h 292"/>
                  <a:gd name="T6" fmla="*/ 2147483647 w 428"/>
                  <a:gd name="T7" fmla="*/ 2147483647 h 292"/>
                  <a:gd name="T8" fmla="*/ 0 w 428"/>
                  <a:gd name="T9" fmla="*/ 2147483647 h 292"/>
                  <a:gd name="T10" fmla="*/ 2147483647 w 428"/>
                  <a:gd name="T11" fmla="*/ 2147483647 h 292"/>
                  <a:gd name="T12" fmla="*/ 2147483647 w 428"/>
                  <a:gd name="T13" fmla="*/ 2147483647 h 29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28"/>
                  <a:gd name="T22" fmla="*/ 0 h 292"/>
                  <a:gd name="T23" fmla="*/ 428 w 428"/>
                  <a:gd name="T24" fmla="*/ 292 h 29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28" h="292">
                    <a:moveTo>
                      <a:pt x="124" y="291"/>
                    </a:moveTo>
                    <a:cubicBezTo>
                      <a:pt x="170" y="290"/>
                      <a:pt x="210" y="287"/>
                      <a:pt x="258" y="279"/>
                    </a:cubicBezTo>
                    <a:cubicBezTo>
                      <a:pt x="324" y="269"/>
                      <a:pt x="373" y="228"/>
                      <a:pt x="428" y="202"/>
                    </a:cubicBezTo>
                    <a:cubicBezTo>
                      <a:pt x="420" y="158"/>
                      <a:pt x="419" y="138"/>
                      <a:pt x="388" y="117"/>
                    </a:cubicBezTo>
                    <a:cubicBezTo>
                      <a:pt x="374" y="102"/>
                      <a:pt x="53" y="0"/>
                      <a:pt x="0" y="261"/>
                    </a:cubicBezTo>
                    <a:cubicBezTo>
                      <a:pt x="18" y="267"/>
                      <a:pt x="36" y="273"/>
                      <a:pt x="54" y="278"/>
                    </a:cubicBezTo>
                    <a:cubicBezTo>
                      <a:pt x="76" y="279"/>
                      <a:pt x="101" y="292"/>
                      <a:pt x="124" y="291"/>
                    </a:cubicBezTo>
                    <a:close/>
                  </a:path>
                </a:pathLst>
              </a:custGeom>
              <a:solidFill>
                <a:srgbClr val="F7CE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0" name="Freeform 45"/>
              <p:cNvSpPr>
                <a:spLocks noChangeArrowheads="1"/>
              </p:cNvSpPr>
              <p:nvPr/>
            </p:nvSpPr>
            <p:spPr bwMode="auto">
              <a:xfrm>
                <a:off x="150349" y="593618"/>
                <a:ext cx="375872" cy="1257225"/>
              </a:xfrm>
              <a:custGeom>
                <a:avLst/>
                <a:gdLst>
                  <a:gd name="T0" fmla="*/ 2147483647 w 113"/>
                  <a:gd name="T1" fmla="*/ 0 h 378"/>
                  <a:gd name="T2" fmla="*/ 2147483647 w 113"/>
                  <a:gd name="T3" fmla="*/ 2147483647 h 378"/>
                  <a:gd name="T4" fmla="*/ 2147483647 w 113"/>
                  <a:gd name="T5" fmla="*/ 2147483647 h 378"/>
                  <a:gd name="T6" fmla="*/ 2147483647 w 113"/>
                  <a:gd name="T7" fmla="*/ 2147483647 h 378"/>
                  <a:gd name="T8" fmla="*/ 2147483647 w 113"/>
                  <a:gd name="T9" fmla="*/ 2147483647 h 378"/>
                  <a:gd name="T10" fmla="*/ 2147483647 w 113"/>
                  <a:gd name="T11" fmla="*/ 2147483647 h 378"/>
                  <a:gd name="T12" fmla="*/ 2147483647 w 113"/>
                  <a:gd name="T13" fmla="*/ 2147483647 h 378"/>
                  <a:gd name="T14" fmla="*/ 2147483647 w 113"/>
                  <a:gd name="T15" fmla="*/ 0 h 37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3"/>
                  <a:gd name="T25" fmla="*/ 0 h 378"/>
                  <a:gd name="T26" fmla="*/ 113 w 113"/>
                  <a:gd name="T27" fmla="*/ 378 h 37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3" h="378">
                    <a:moveTo>
                      <a:pt x="12" y="0"/>
                    </a:moveTo>
                    <a:cubicBezTo>
                      <a:pt x="12" y="0"/>
                      <a:pt x="0" y="165"/>
                      <a:pt x="7" y="226"/>
                    </a:cubicBezTo>
                    <a:cubicBezTo>
                      <a:pt x="7" y="226"/>
                      <a:pt x="59" y="207"/>
                      <a:pt x="66" y="271"/>
                    </a:cubicBezTo>
                    <a:cubicBezTo>
                      <a:pt x="73" y="337"/>
                      <a:pt x="76" y="371"/>
                      <a:pt x="76" y="371"/>
                    </a:cubicBezTo>
                    <a:cubicBezTo>
                      <a:pt x="76" y="371"/>
                      <a:pt x="77" y="377"/>
                      <a:pt x="94" y="378"/>
                    </a:cubicBezTo>
                    <a:cubicBezTo>
                      <a:pt x="110" y="378"/>
                      <a:pt x="111" y="371"/>
                      <a:pt x="111" y="371"/>
                    </a:cubicBezTo>
                    <a:cubicBezTo>
                      <a:pt x="113" y="36"/>
                      <a:pt x="113" y="36"/>
                      <a:pt x="113" y="36"/>
                    </a:cubicBez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4430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1" name="Freeform 46"/>
              <p:cNvSpPr>
                <a:spLocks noChangeArrowheads="1"/>
              </p:cNvSpPr>
              <p:nvPr/>
            </p:nvSpPr>
            <p:spPr bwMode="auto">
              <a:xfrm>
                <a:off x="165902" y="1252041"/>
                <a:ext cx="171086" cy="139980"/>
              </a:xfrm>
              <a:custGeom>
                <a:avLst/>
                <a:gdLst>
                  <a:gd name="T0" fmla="*/ 2147483647 w 51"/>
                  <a:gd name="T1" fmla="*/ 2147483647 h 42"/>
                  <a:gd name="T2" fmla="*/ 2147483647 w 51"/>
                  <a:gd name="T3" fmla="*/ 2147483647 h 42"/>
                  <a:gd name="T4" fmla="*/ 2147483647 w 51"/>
                  <a:gd name="T5" fmla="*/ 2147483647 h 42"/>
                  <a:gd name="T6" fmla="*/ 2147483647 w 51"/>
                  <a:gd name="T7" fmla="*/ 0 h 42"/>
                  <a:gd name="T8" fmla="*/ 0 w 51"/>
                  <a:gd name="T9" fmla="*/ 2147483647 h 42"/>
                  <a:gd name="T10" fmla="*/ 2147483647 w 51"/>
                  <a:gd name="T11" fmla="*/ 2147483647 h 42"/>
                  <a:gd name="T12" fmla="*/ 2147483647 w 51"/>
                  <a:gd name="T13" fmla="*/ 2147483647 h 4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1"/>
                  <a:gd name="T22" fmla="*/ 0 h 42"/>
                  <a:gd name="T23" fmla="*/ 51 w 51"/>
                  <a:gd name="T24" fmla="*/ 42 h 4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1" h="42">
                    <a:moveTo>
                      <a:pt x="51" y="42"/>
                    </a:moveTo>
                    <a:cubicBezTo>
                      <a:pt x="51" y="42"/>
                      <a:pt x="51" y="41"/>
                      <a:pt x="51" y="41"/>
                    </a:cubicBezTo>
                    <a:cubicBezTo>
                      <a:pt x="51" y="40"/>
                      <a:pt x="51" y="39"/>
                      <a:pt x="51" y="39"/>
                    </a:cubicBezTo>
                    <a:cubicBezTo>
                      <a:pt x="48" y="25"/>
                      <a:pt x="42" y="12"/>
                      <a:pt x="34" y="0"/>
                    </a:cubicBezTo>
                    <a:cubicBezTo>
                      <a:pt x="23" y="0"/>
                      <a:pt x="11" y="1"/>
                      <a:pt x="0" y="1"/>
                    </a:cubicBezTo>
                    <a:cubicBezTo>
                      <a:pt x="1" y="11"/>
                      <a:pt x="1" y="20"/>
                      <a:pt x="2" y="28"/>
                    </a:cubicBezTo>
                    <a:cubicBezTo>
                      <a:pt x="2" y="28"/>
                      <a:pt x="34" y="16"/>
                      <a:pt x="51" y="42"/>
                    </a:cubicBezTo>
                    <a:close/>
                  </a:path>
                </a:pathLst>
              </a:custGeom>
              <a:solidFill>
                <a:srgbClr val="3324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2" name="Freeform 47"/>
              <p:cNvSpPr>
                <a:spLocks noChangeArrowheads="1"/>
              </p:cNvSpPr>
              <p:nvPr/>
            </p:nvSpPr>
            <p:spPr bwMode="auto">
              <a:xfrm>
                <a:off x="176271" y="645463"/>
                <a:ext cx="355134" cy="300697"/>
              </a:xfrm>
              <a:custGeom>
                <a:avLst/>
                <a:gdLst>
                  <a:gd name="T0" fmla="*/ 2147483647 w 107"/>
                  <a:gd name="T1" fmla="*/ 0 h 91"/>
                  <a:gd name="T2" fmla="*/ 0 w 107"/>
                  <a:gd name="T3" fmla="*/ 2147483647 h 91"/>
                  <a:gd name="T4" fmla="*/ 2147483647 w 107"/>
                  <a:gd name="T5" fmla="*/ 2147483647 h 91"/>
                  <a:gd name="T6" fmla="*/ 2147483647 w 107"/>
                  <a:gd name="T7" fmla="*/ 2147483647 h 91"/>
                  <a:gd name="T8" fmla="*/ 2147483647 w 107"/>
                  <a:gd name="T9" fmla="*/ 0 h 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"/>
                  <a:gd name="T16" fmla="*/ 0 h 91"/>
                  <a:gd name="T17" fmla="*/ 107 w 107"/>
                  <a:gd name="T18" fmla="*/ 91 h 9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" h="91">
                    <a:moveTo>
                      <a:pt x="1" y="0"/>
                    </a:moveTo>
                    <a:cubicBezTo>
                      <a:pt x="0" y="49"/>
                      <a:pt x="0" y="49"/>
                      <a:pt x="0" y="49"/>
                    </a:cubicBezTo>
                    <a:cubicBezTo>
                      <a:pt x="0" y="49"/>
                      <a:pt x="52" y="90"/>
                      <a:pt x="105" y="91"/>
                    </a:cubicBezTo>
                    <a:cubicBezTo>
                      <a:pt x="107" y="48"/>
                      <a:pt x="107" y="48"/>
                      <a:pt x="107" y="48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324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3" name="Freeform 48"/>
              <p:cNvSpPr>
                <a:spLocks noChangeArrowheads="1"/>
              </p:cNvSpPr>
              <p:nvPr/>
            </p:nvSpPr>
            <p:spPr bwMode="auto">
              <a:xfrm>
                <a:off x="0" y="38884"/>
                <a:ext cx="2296704" cy="1858620"/>
              </a:xfrm>
              <a:custGeom>
                <a:avLst/>
                <a:gdLst>
                  <a:gd name="T0" fmla="*/ 2147483647 w 690"/>
                  <a:gd name="T1" fmla="*/ 2147483647 h 559"/>
                  <a:gd name="T2" fmla="*/ 2147483647 w 690"/>
                  <a:gd name="T3" fmla="*/ 2147483647 h 559"/>
                  <a:gd name="T4" fmla="*/ 2147483647 w 690"/>
                  <a:gd name="T5" fmla="*/ 2147483647 h 559"/>
                  <a:gd name="T6" fmla="*/ 2147483647 w 690"/>
                  <a:gd name="T7" fmla="*/ 2147483647 h 559"/>
                  <a:gd name="T8" fmla="*/ 2147483647 w 690"/>
                  <a:gd name="T9" fmla="*/ 2147483647 h 559"/>
                  <a:gd name="T10" fmla="*/ 2147483647 w 690"/>
                  <a:gd name="T11" fmla="*/ 2147483647 h 559"/>
                  <a:gd name="T12" fmla="*/ 2147483647 w 690"/>
                  <a:gd name="T13" fmla="*/ 2147483647 h 559"/>
                  <a:gd name="T14" fmla="*/ 2147483647 w 690"/>
                  <a:gd name="T15" fmla="*/ 2147483647 h 559"/>
                  <a:gd name="T16" fmla="*/ 2147483647 w 690"/>
                  <a:gd name="T17" fmla="*/ 2147483647 h 559"/>
                  <a:gd name="T18" fmla="*/ 2147483647 w 690"/>
                  <a:gd name="T19" fmla="*/ 2147483647 h 559"/>
                  <a:gd name="T20" fmla="*/ 2147483647 w 690"/>
                  <a:gd name="T21" fmla="*/ 2147483647 h 559"/>
                  <a:gd name="T22" fmla="*/ 2147483647 w 690"/>
                  <a:gd name="T23" fmla="*/ 2147483647 h 559"/>
                  <a:gd name="T24" fmla="*/ 2147483647 w 690"/>
                  <a:gd name="T25" fmla="*/ 2147483647 h 559"/>
                  <a:gd name="T26" fmla="*/ 0 w 690"/>
                  <a:gd name="T27" fmla="*/ 2147483647 h 559"/>
                  <a:gd name="T28" fmla="*/ 2147483647 w 690"/>
                  <a:gd name="T29" fmla="*/ 2147483647 h 559"/>
                  <a:gd name="T30" fmla="*/ 2147483647 w 690"/>
                  <a:gd name="T31" fmla="*/ 2147483647 h 559"/>
                  <a:gd name="T32" fmla="*/ 2147483647 w 690"/>
                  <a:gd name="T33" fmla="*/ 2147483647 h 559"/>
                  <a:gd name="T34" fmla="*/ 2147483647 w 690"/>
                  <a:gd name="T35" fmla="*/ 2147483647 h 55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690"/>
                  <a:gd name="T55" fmla="*/ 0 h 559"/>
                  <a:gd name="T56" fmla="*/ 690 w 690"/>
                  <a:gd name="T57" fmla="*/ 559 h 559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690" h="559">
                    <a:moveTo>
                      <a:pt x="140" y="10"/>
                    </a:moveTo>
                    <a:cubicBezTo>
                      <a:pt x="140" y="10"/>
                      <a:pt x="155" y="81"/>
                      <a:pt x="246" y="70"/>
                    </a:cubicBezTo>
                    <a:cubicBezTo>
                      <a:pt x="336" y="59"/>
                      <a:pt x="367" y="0"/>
                      <a:pt x="440" y="4"/>
                    </a:cubicBezTo>
                    <a:cubicBezTo>
                      <a:pt x="513" y="8"/>
                      <a:pt x="565" y="57"/>
                      <a:pt x="565" y="104"/>
                    </a:cubicBezTo>
                    <a:cubicBezTo>
                      <a:pt x="565" y="104"/>
                      <a:pt x="646" y="79"/>
                      <a:pt x="674" y="155"/>
                    </a:cubicBezTo>
                    <a:cubicBezTo>
                      <a:pt x="690" y="201"/>
                      <a:pt x="662" y="277"/>
                      <a:pt x="630" y="408"/>
                    </a:cubicBezTo>
                    <a:cubicBezTo>
                      <a:pt x="630" y="409"/>
                      <a:pt x="605" y="388"/>
                      <a:pt x="575" y="418"/>
                    </a:cubicBezTo>
                    <a:cubicBezTo>
                      <a:pt x="558" y="435"/>
                      <a:pt x="566" y="550"/>
                      <a:pt x="566" y="550"/>
                    </a:cubicBezTo>
                    <a:cubicBezTo>
                      <a:pt x="566" y="550"/>
                      <a:pt x="562" y="559"/>
                      <a:pt x="542" y="559"/>
                    </a:cubicBezTo>
                    <a:cubicBezTo>
                      <a:pt x="523" y="559"/>
                      <a:pt x="522" y="550"/>
                      <a:pt x="522" y="550"/>
                    </a:cubicBezTo>
                    <a:cubicBezTo>
                      <a:pt x="522" y="550"/>
                      <a:pt x="522" y="415"/>
                      <a:pt x="524" y="303"/>
                    </a:cubicBezTo>
                    <a:cubicBezTo>
                      <a:pt x="526" y="257"/>
                      <a:pt x="514" y="222"/>
                      <a:pt x="507" y="208"/>
                    </a:cubicBezTo>
                    <a:cubicBezTo>
                      <a:pt x="507" y="208"/>
                      <a:pt x="368" y="308"/>
                      <a:pt x="197" y="270"/>
                    </a:cubicBezTo>
                    <a:cubicBezTo>
                      <a:pt x="26" y="232"/>
                      <a:pt x="10" y="125"/>
                      <a:pt x="0" y="48"/>
                    </a:cubicBezTo>
                    <a:cubicBezTo>
                      <a:pt x="0" y="48"/>
                      <a:pt x="27" y="72"/>
                      <a:pt x="68" y="87"/>
                    </a:cubicBezTo>
                    <a:cubicBezTo>
                      <a:pt x="68" y="87"/>
                      <a:pt x="54" y="38"/>
                      <a:pt x="84" y="13"/>
                    </a:cubicBezTo>
                    <a:cubicBezTo>
                      <a:pt x="84" y="13"/>
                      <a:pt x="90" y="49"/>
                      <a:pt x="114" y="64"/>
                    </a:cubicBezTo>
                    <a:cubicBezTo>
                      <a:pt x="114" y="64"/>
                      <a:pt x="102" y="35"/>
                      <a:pt x="140" y="10"/>
                    </a:cubicBezTo>
                    <a:close/>
                  </a:path>
                </a:pathLst>
              </a:custGeom>
              <a:solidFill>
                <a:srgbClr val="4430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4" name="Freeform 49"/>
              <p:cNvSpPr>
                <a:spLocks noChangeArrowheads="1"/>
              </p:cNvSpPr>
              <p:nvPr/>
            </p:nvSpPr>
            <p:spPr bwMode="auto">
              <a:xfrm>
                <a:off x="1884540" y="1259817"/>
                <a:ext cx="248853" cy="204786"/>
              </a:xfrm>
              <a:custGeom>
                <a:avLst/>
                <a:gdLst>
                  <a:gd name="T0" fmla="*/ 2147483647 w 75"/>
                  <a:gd name="T1" fmla="*/ 2147483647 h 62"/>
                  <a:gd name="T2" fmla="*/ 2147483647 w 75"/>
                  <a:gd name="T3" fmla="*/ 2147483647 h 62"/>
                  <a:gd name="T4" fmla="*/ 2147483647 w 75"/>
                  <a:gd name="T5" fmla="*/ 2147483647 h 62"/>
                  <a:gd name="T6" fmla="*/ 2147483647 w 75"/>
                  <a:gd name="T7" fmla="*/ 2147483647 h 62"/>
                  <a:gd name="T8" fmla="*/ 2147483647 w 75"/>
                  <a:gd name="T9" fmla="*/ 2147483647 h 62"/>
                  <a:gd name="T10" fmla="*/ 2147483647 w 75"/>
                  <a:gd name="T11" fmla="*/ 2147483647 h 62"/>
                  <a:gd name="T12" fmla="*/ 2147483647 w 75"/>
                  <a:gd name="T13" fmla="*/ 2147483647 h 62"/>
                  <a:gd name="T14" fmla="*/ 2147483647 w 75"/>
                  <a:gd name="T15" fmla="*/ 2147483647 h 62"/>
                  <a:gd name="T16" fmla="*/ 2147483647 w 75"/>
                  <a:gd name="T17" fmla="*/ 2147483647 h 62"/>
                  <a:gd name="T18" fmla="*/ 2147483647 w 75"/>
                  <a:gd name="T19" fmla="*/ 2147483647 h 62"/>
                  <a:gd name="T20" fmla="*/ 2147483647 w 75"/>
                  <a:gd name="T21" fmla="*/ 0 h 62"/>
                  <a:gd name="T22" fmla="*/ 2147483647 w 75"/>
                  <a:gd name="T23" fmla="*/ 0 h 62"/>
                  <a:gd name="T24" fmla="*/ 2147483647 w 75"/>
                  <a:gd name="T25" fmla="*/ 2147483647 h 6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5"/>
                  <a:gd name="T40" fmla="*/ 0 h 62"/>
                  <a:gd name="T41" fmla="*/ 75 w 75"/>
                  <a:gd name="T42" fmla="*/ 62 h 6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5" h="62">
                    <a:moveTo>
                      <a:pt x="30" y="7"/>
                    </a:moveTo>
                    <a:cubicBezTo>
                      <a:pt x="12" y="32"/>
                      <a:pt x="0" y="59"/>
                      <a:pt x="3" y="62"/>
                    </a:cubicBezTo>
                    <a:cubicBezTo>
                      <a:pt x="3" y="62"/>
                      <a:pt x="4" y="62"/>
                      <a:pt x="4" y="62"/>
                    </a:cubicBezTo>
                    <a:cubicBezTo>
                      <a:pt x="5" y="57"/>
                      <a:pt x="7" y="53"/>
                      <a:pt x="9" y="51"/>
                    </a:cubicBezTo>
                    <a:cubicBezTo>
                      <a:pt x="39" y="21"/>
                      <a:pt x="64" y="42"/>
                      <a:pt x="64" y="41"/>
                    </a:cubicBezTo>
                    <a:cubicBezTo>
                      <a:pt x="65" y="38"/>
                      <a:pt x="66" y="34"/>
                      <a:pt x="67" y="30"/>
                    </a:cubicBezTo>
                    <a:cubicBezTo>
                      <a:pt x="68" y="28"/>
                      <a:pt x="68" y="27"/>
                      <a:pt x="68" y="25"/>
                    </a:cubicBezTo>
                    <a:cubicBezTo>
                      <a:pt x="69" y="23"/>
                      <a:pt x="69" y="21"/>
                      <a:pt x="70" y="19"/>
                    </a:cubicBezTo>
                    <a:cubicBezTo>
                      <a:pt x="71" y="17"/>
                      <a:pt x="71" y="14"/>
                      <a:pt x="72" y="12"/>
                    </a:cubicBezTo>
                    <a:cubicBezTo>
                      <a:pt x="72" y="11"/>
                      <a:pt x="72" y="10"/>
                      <a:pt x="72" y="10"/>
                    </a:cubicBezTo>
                    <a:cubicBezTo>
                      <a:pt x="73" y="6"/>
                      <a:pt x="74" y="3"/>
                      <a:pt x="75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60" y="1"/>
                      <a:pt x="45" y="3"/>
                      <a:pt x="30" y="7"/>
                    </a:cubicBezTo>
                    <a:close/>
                  </a:path>
                </a:pathLst>
              </a:custGeom>
              <a:solidFill>
                <a:srgbClr val="3324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5" name="Freeform 50"/>
              <p:cNvSpPr>
                <a:spLocks noChangeArrowheads="1"/>
              </p:cNvSpPr>
              <p:nvPr/>
            </p:nvSpPr>
            <p:spPr bwMode="auto">
              <a:xfrm>
                <a:off x="508074" y="1018742"/>
                <a:ext cx="222931" cy="222931"/>
              </a:xfrm>
              <a:custGeom>
                <a:avLst/>
                <a:gdLst>
                  <a:gd name="T0" fmla="*/ 2147483647 w 67"/>
                  <a:gd name="T1" fmla="*/ 2147483647 h 67"/>
                  <a:gd name="T2" fmla="*/ 2147483647 w 67"/>
                  <a:gd name="T3" fmla="*/ 2147483647 h 67"/>
                  <a:gd name="T4" fmla="*/ 2147483647 w 67"/>
                  <a:gd name="T5" fmla="*/ 2147483647 h 67"/>
                  <a:gd name="T6" fmla="*/ 0 w 67"/>
                  <a:gd name="T7" fmla="*/ 2147483647 h 67"/>
                  <a:gd name="T8" fmla="*/ 2147483647 w 67"/>
                  <a:gd name="T9" fmla="*/ 2147483647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7"/>
                  <a:gd name="T16" fmla="*/ 0 h 67"/>
                  <a:gd name="T17" fmla="*/ 67 w 67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7" h="67">
                    <a:moveTo>
                      <a:pt x="67" y="28"/>
                    </a:moveTo>
                    <a:cubicBezTo>
                      <a:pt x="67" y="28"/>
                      <a:pt x="55" y="0"/>
                      <a:pt x="33" y="3"/>
                    </a:cubicBezTo>
                    <a:cubicBezTo>
                      <a:pt x="11" y="6"/>
                      <a:pt x="1" y="41"/>
                      <a:pt x="1" y="41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67"/>
                      <a:pt x="29" y="24"/>
                      <a:pt x="67" y="28"/>
                    </a:cubicBezTo>
                    <a:close/>
                  </a:path>
                </a:pathLst>
              </a:custGeom>
              <a:solidFill>
                <a:srgbClr val="4430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6" name="Freeform 51"/>
              <p:cNvSpPr>
                <a:spLocks noChangeArrowheads="1"/>
              </p:cNvSpPr>
              <p:nvPr/>
            </p:nvSpPr>
            <p:spPr bwMode="auto">
              <a:xfrm>
                <a:off x="1487932" y="1065402"/>
                <a:ext cx="217746" cy="225524"/>
              </a:xfrm>
              <a:custGeom>
                <a:avLst/>
                <a:gdLst>
                  <a:gd name="T0" fmla="*/ 2147483647 w 66"/>
                  <a:gd name="T1" fmla="*/ 0 h 68"/>
                  <a:gd name="T2" fmla="*/ 2147483647 w 66"/>
                  <a:gd name="T3" fmla="*/ 2147483647 h 68"/>
                  <a:gd name="T4" fmla="*/ 2147483647 w 66"/>
                  <a:gd name="T5" fmla="*/ 2147483647 h 68"/>
                  <a:gd name="T6" fmla="*/ 2147483647 w 66"/>
                  <a:gd name="T7" fmla="*/ 2147483647 h 68"/>
                  <a:gd name="T8" fmla="*/ 2147483647 w 66"/>
                  <a:gd name="T9" fmla="*/ 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"/>
                  <a:gd name="T16" fmla="*/ 0 h 68"/>
                  <a:gd name="T17" fmla="*/ 66 w 66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" h="68">
                    <a:moveTo>
                      <a:pt x="20" y="0"/>
                    </a:moveTo>
                    <a:cubicBezTo>
                      <a:pt x="20" y="0"/>
                      <a:pt x="0" y="18"/>
                      <a:pt x="1" y="36"/>
                    </a:cubicBezTo>
                    <a:cubicBezTo>
                      <a:pt x="1" y="36"/>
                      <a:pt x="33" y="33"/>
                      <a:pt x="49" y="68"/>
                    </a:cubicBezTo>
                    <a:cubicBezTo>
                      <a:pt x="49" y="68"/>
                      <a:pt x="66" y="61"/>
                      <a:pt x="63" y="48"/>
                    </a:cubicBezTo>
                    <a:cubicBezTo>
                      <a:pt x="60" y="35"/>
                      <a:pt x="46" y="1"/>
                      <a:pt x="20" y="0"/>
                    </a:cubicBezTo>
                    <a:close/>
                  </a:path>
                </a:pathLst>
              </a:custGeom>
              <a:solidFill>
                <a:srgbClr val="4430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7" name="Freeform 52"/>
              <p:cNvSpPr>
                <a:spLocks noChangeArrowheads="1"/>
              </p:cNvSpPr>
              <p:nvPr/>
            </p:nvSpPr>
            <p:spPr bwMode="auto">
              <a:xfrm>
                <a:off x="606579" y="1309070"/>
                <a:ext cx="233299" cy="230708"/>
              </a:xfrm>
              <a:custGeom>
                <a:avLst/>
                <a:gdLst>
                  <a:gd name="T0" fmla="*/ 2147483647 w 70"/>
                  <a:gd name="T1" fmla="*/ 2147483647 h 70"/>
                  <a:gd name="T2" fmla="*/ 2147483647 w 70"/>
                  <a:gd name="T3" fmla="*/ 2147483647 h 70"/>
                  <a:gd name="T4" fmla="*/ 2147483647 w 70"/>
                  <a:gd name="T5" fmla="*/ 2147483647 h 70"/>
                  <a:gd name="T6" fmla="*/ 2147483647 w 70"/>
                  <a:gd name="T7" fmla="*/ 2147483647 h 70"/>
                  <a:gd name="T8" fmla="*/ 2147483647 w 70"/>
                  <a:gd name="T9" fmla="*/ 2147483647 h 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"/>
                  <a:gd name="T16" fmla="*/ 0 h 70"/>
                  <a:gd name="T17" fmla="*/ 70 w 70"/>
                  <a:gd name="T18" fmla="*/ 70 h 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" h="70">
                    <a:moveTo>
                      <a:pt x="69" y="37"/>
                    </a:moveTo>
                    <a:cubicBezTo>
                      <a:pt x="68" y="55"/>
                      <a:pt x="52" y="70"/>
                      <a:pt x="33" y="69"/>
                    </a:cubicBezTo>
                    <a:cubicBezTo>
                      <a:pt x="15" y="68"/>
                      <a:pt x="0" y="52"/>
                      <a:pt x="1" y="33"/>
                    </a:cubicBezTo>
                    <a:cubicBezTo>
                      <a:pt x="2" y="14"/>
                      <a:pt x="18" y="0"/>
                      <a:pt x="37" y="1"/>
                    </a:cubicBezTo>
                    <a:cubicBezTo>
                      <a:pt x="56" y="2"/>
                      <a:pt x="70" y="18"/>
                      <a:pt x="69" y="37"/>
                    </a:cubicBezTo>
                    <a:close/>
                  </a:path>
                </a:pathLst>
              </a:custGeom>
              <a:solidFill>
                <a:srgbClr val="4741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8" name="Freeform 53"/>
              <p:cNvSpPr>
                <a:spLocks noChangeArrowheads="1"/>
              </p:cNvSpPr>
              <p:nvPr/>
            </p:nvSpPr>
            <p:spPr bwMode="auto">
              <a:xfrm>
                <a:off x="676568" y="1324623"/>
                <a:ext cx="124426" cy="101097"/>
              </a:xfrm>
              <a:custGeom>
                <a:avLst/>
                <a:gdLst>
                  <a:gd name="T0" fmla="*/ 2147483647 w 38"/>
                  <a:gd name="T1" fmla="*/ 2147483647 h 30"/>
                  <a:gd name="T2" fmla="*/ 2147483647 w 38"/>
                  <a:gd name="T3" fmla="*/ 2147483647 h 30"/>
                  <a:gd name="T4" fmla="*/ 2147483647 w 38"/>
                  <a:gd name="T5" fmla="*/ 2147483647 h 30"/>
                  <a:gd name="T6" fmla="*/ 2147483647 w 38"/>
                  <a:gd name="T7" fmla="*/ 2147483647 h 30"/>
                  <a:gd name="T8" fmla="*/ 2147483647 w 38"/>
                  <a:gd name="T9" fmla="*/ 2147483647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8"/>
                  <a:gd name="T16" fmla="*/ 0 h 30"/>
                  <a:gd name="T17" fmla="*/ 38 w 38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8" h="30">
                    <a:moveTo>
                      <a:pt x="35" y="21"/>
                    </a:moveTo>
                    <a:cubicBezTo>
                      <a:pt x="32" y="28"/>
                      <a:pt x="23" y="30"/>
                      <a:pt x="14" y="26"/>
                    </a:cubicBezTo>
                    <a:cubicBezTo>
                      <a:pt x="5" y="22"/>
                      <a:pt x="0" y="14"/>
                      <a:pt x="3" y="8"/>
                    </a:cubicBezTo>
                    <a:cubicBezTo>
                      <a:pt x="6" y="2"/>
                      <a:pt x="15" y="0"/>
                      <a:pt x="24" y="3"/>
                    </a:cubicBezTo>
                    <a:cubicBezTo>
                      <a:pt x="33" y="7"/>
                      <a:pt x="38" y="15"/>
                      <a:pt x="35" y="21"/>
                    </a:cubicBez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9" name="Freeform 54"/>
              <p:cNvSpPr>
                <a:spLocks noChangeArrowheads="1"/>
              </p:cNvSpPr>
              <p:nvPr/>
            </p:nvSpPr>
            <p:spPr bwMode="auto">
              <a:xfrm>
                <a:off x="1415350" y="1309070"/>
                <a:ext cx="230708" cy="230708"/>
              </a:xfrm>
              <a:custGeom>
                <a:avLst/>
                <a:gdLst>
                  <a:gd name="T0" fmla="*/ 2147483647 w 70"/>
                  <a:gd name="T1" fmla="*/ 2147483647 h 70"/>
                  <a:gd name="T2" fmla="*/ 2147483647 w 70"/>
                  <a:gd name="T3" fmla="*/ 2147483647 h 70"/>
                  <a:gd name="T4" fmla="*/ 2147483647 w 70"/>
                  <a:gd name="T5" fmla="*/ 2147483647 h 70"/>
                  <a:gd name="T6" fmla="*/ 2147483647 w 70"/>
                  <a:gd name="T7" fmla="*/ 2147483647 h 70"/>
                  <a:gd name="T8" fmla="*/ 2147483647 w 70"/>
                  <a:gd name="T9" fmla="*/ 2147483647 h 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"/>
                  <a:gd name="T16" fmla="*/ 0 h 70"/>
                  <a:gd name="T17" fmla="*/ 70 w 70"/>
                  <a:gd name="T18" fmla="*/ 70 h 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" h="70">
                    <a:moveTo>
                      <a:pt x="69" y="37"/>
                    </a:moveTo>
                    <a:cubicBezTo>
                      <a:pt x="68" y="55"/>
                      <a:pt x="52" y="70"/>
                      <a:pt x="33" y="69"/>
                    </a:cubicBezTo>
                    <a:cubicBezTo>
                      <a:pt x="14" y="68"/>
                      <a:pt x="0" y="52"/>
                      <a:pt x="1" y="33"/>
                    </a:cubicBezTo>
                    <a:cubicBezTo>
                      <a:pt x="2" y="14"/>
                      <a:pt x="18" y="0"/>
                      <a:pt x="37" y="1"/>
                    </a:cubicBezTo>
                    <a:cubicBezTo>
                      <a:pt x="56" y="2"/>
                      <a:pt x="70" y="18"/>
                      <a:pt x="69" y="37"/>
                    </a:cubicBezTo>
                    <a:close/>
                  </a:path>
                </a:pathLst>
              </a:custGeom>
              <a:solidFill>
                <a:srgbClr val="4741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0" name="Freeform 55"/>
              <p:cNvSpPr>
                <a:spLocks noChangeArrowheads="1"/>
              </p:cNvSpPr>
              <p:nvPr/>
            </p:nvSpPr>
            <p:spPr bwMode="auto">
              <a:xfrm>
                <a:off x="1485339" y="1324623"/>
                <a:ext cx="121835" cy="101097"/>
              </a:xfrm>
              <a:custGeom>
                <a:avLst/>
                <a:gdLst>
                  <a:gd name="T0" fmla="*/ 2147483647 w 37"/>
                  <a:gd name="T1" fmla="*/ 2147483647 h 30"/>
                  <a:gd name="T2" fmla="*/ 2147483647 w 37"/>
                  <a:gd name="T3" fmla="*/ 2147483647 h 30"/>
                  <a:gd name="T4" fmla="*/ 2147483647 w 37"/>
                  <a:gd name="T5" fmla="*/ 2147483647 h 30"/>
                  <a:gd name="T6" fmla="*/ 2147483647 w 37"/>
                  <a:gd name="T7" fmla="*/ 2147483647 h 30"/>
                  <a:gd name="T8" fmla="*/ 2147483647 w 37"/>
                  <a:gd name="T9" fmla="*/ 2147483647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7"/>
                  <a:gd name="T16" fmla="*/ 0 h 30"/>
                  <a:gd name="T17" fmla="*/ 37 w 37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7" h="30">
                    <a:moveTo>
                      <a:pt x="35" y="21"/>
                    </a:moveTo>
                    <a:cubicBezTo>
                      <a:pt x="32" y="28"/>
                      <a:pt x="23" y="30"/>
                      <a:pt x="14" y="26"/>
                    </a:cubicBezTo>
                    <a:cubicBezTo>
                      <a:pt x="5" y="22"/>
                      <a:pt x="0" y="14"/>
                      <a:pt x="3" y="8"/>
                    </a:cubicBezTo>
                    <a:cubicBezTo>
                      <a:pt x="5" y="2"/>
                      <a:pt x="15" y="0"/>
                      <a:pt x="24" y="3"/>
                    </a:cubicBezTo>
                    <a:cubicBezTo>
                      <a:pt x="32" y="7"/>
                      <a:pt x="37" y="15"/>
                      <a:pt x="35" y="21"/>
                    </a:cubicBez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1" name="Freeform 56"/>
              <p:cNvSpPr>
                <a:spLocks noChangeArrowheads="1"/>
              </p:cNvSpPr>
              <p:nvPr/>
            </p:nvSpPr>
            <p:spPr bwMode="auto">
              <a:xfrm>
                <a:off x="842469" y="1472379"/>
                <a:ext cx="614356" cy="689529"/>
              </a:xfrm>
              <a:custGeom>
                <a:avLst/>
                <a:gdLst>
                  <a:gd name="T0" fmla="*/ 2147483647 w 185"/>
                  <a:gd name="T1" fmla="*/ 2147483647 h 208"/>
                  <a:gd name="T2" fmla="*/ 2147483647 w 185"/>
                  <a:gd name="T3" fmla="*/ 2147483647 h 208"/>
                  <a:gd name="T4" fmla="*/ 2147483647 w 185"/>
                  <a:gd name="T5" fmla="*/ 2147483647 h 208"/>
                  <a:gd name="T6" fmla="*/ 2147483647 w 185"/>
                  <a:gd name="T7" fmla="*/ 2147483647 h 208"/>
                  <a:gd name="T8" fmla="*/ 2147483647 w 185"/>
                  <a:gd name="T9" fmla="*/ 2147483647 h 208"/>
                  <a:gd name="T10" fmla="*/ 2147483647 w 185"/>
                  <a:gd name="T11" fmla="*/ 2147483647 h 20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5"/>
                  <a:gd name="T19" fmla="*/ 0 h 208"/>
                  <a:gd name="T20" fmla="*/ 185 w 185"/>
                  <a:gd name="T21" fmla="*/ 208 h 20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5" h="208">
                    <a:moveTo>
                      <a:pt x="49" y="22"/>
                    </a:moveTo>
                    <a:cubicBezTo>
                      <a:pt x="49" y="22"/>
                      <a:pt x="0" y="126"/>
                      <a:pt x="46" y="167"/>
                    </a:cubicBezTo>
                    <a:cubicBezTo>
                      <a:pt x="93" y="208"/>
                      <a:pt x="155" y="186"/>
                      <a:pt x="166" y="157"/>
                    </a:cubicBezTo>
                    <a:cubicBezTo>
                      <a:pt x="185" y="107"/>
                      <a:pt x="142" y="90"/>
                      <a:pt x="135" y="20"/>
                    </a:cubicBezTo>
                    <a:cubicBezTo>
                      <a:pt x="135" y="20"/>
                      <a:pt x="122" y="2"/>
                      <a:pt x="95" y="1"/>
                    </a:cubicBezTo>
                    <a:cubicBezTo>
                      <a:pt x="68" y="0"/>
                      <a:pt x="49" y="22"/>
                      <a:pt x="49" y="22"/>
                    </a:cubicBezTo>
                    <a:close/>
                  </a:path>
                </a:pathLst>
              </a:custGeom>
              <a:solidFill>
                <a:srgbClr val="F7CE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2" name="Freeform 57"/>
              <p:cNvSpPr>
                <a:spLocks noChangeArrowheads="1"/>
              </p:cNvSpPr>
              <p:nvPr/>
            </p:nvSpPr>
            <p:spPr bwMode="auto">
              <a:xfrm>
                <a:off x="870985" y="1462010"/>
                <a:ext cx="549550" cy="609172"/>
              </a:xfrm>
              <a:custGeom>
                <a:avLst/>
                <a:gdLst>
                  <a:gd name="T0" fmla="*/ 2147483647 w 165"/>
                  <a:gd name="T1" fmla="*/ 2147483647 h 184"/>
                  <a:gd name="T2" fmla="*/ 2147483647 w 165"/>
                  <a:gd name="T3" fmla="*/ 2147483647 h 184"/>
                  <a:gd name="T4" fmla="*/ 2147483647 w 165"/>
                  <a:gd name="T5" fmla="*/ 2147483647 h 184"/>
                  <a:gd name="T6" fmla="*/ 2147483647 w 165"/>
                  <a:gd name="T7" fmla="*/ 2147483647 h 184"/>
                  <a:gd name="T8" fmla="*/ 2147483647 w 165"/>
                  <a:gd name="T9" fmla="*/ 2147483647 h 184"/>
                  <a:gd name="T10" fmla="*/ 2147483647 w 165"/>
                  <a:gd name="T11" fmla="*/ 2147483647 h 1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5"/>
                  <a:gd name="T19" fmla="*/ 0 h 184"/>
                  <a:gd name="T20" fmla="*/ 165 w 165"/>
                  <a:gd name="T21" fmla="*/ 184 h 1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5" h="184">
                    <a:moveTo>
                      <a:pt x="44" y="21"/>
                    </a:moveTo>
                    <a:cubicBezTo>
                      <a:pt x="44" y="21"/>
                      <a:pt x="0" y="109"/>
                      <a:pt x="42" y="146"/>
                    </a:cubicBezTo>
                    <a:cubicBezTo>
                      <a:pt x="83" y="184"/>
                      <a:pt x="139" y="164"/>
                      <a:pt x="148" y="137"/>
                    </a:cubicBezTo>
                    <a:cubicBezTo>
                      <a:pt x="165" y="91"/>
                      <a:pt x="128" y="80"/>
                      <a:pt x="122" y="16"/>
                    </a:cubicBezTo>
                    <a:cubicBezTo>
                      <a:pt x="122" y="16"/>
                      <a:pt x="109" y="2"/>
                      <a:pt x="85" y="1"/>
                    </a:cubicBezTo>
                    <a:cubicBezTo>
                      <a:pt x="61" y="0"/>
                      <a:pt x="44" y="21"/>
                      <a:pt x="44" y="21"/>
                    </a:cubicBezTo>
                    <a:close/>
                  </a:path>
                </a:pathLst>
              </a:custGeom>
              <a:solidFill>
                <a:srgbClr val="F9DA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3" name="Freeform 58"/>
              <p:cNvSpPr>
                <a:spLocks noChangeArrowheads="1"/>
              </p:cNvSpPr>
              <p:nvPr/>
            </p:nvSpPr>
            <p:spPr bwMode="auto">
              <a:xfrm>
                <a:off x="865800" y="2040075"/>
                <a:ext cx="743967" cy="404386"/>
              </a:xfrm>
              <a:custGeom>
                <a:avLst/>
                <a:gdLst>
                  <a:gd name="T0" fmla="*/ 0 w 224"/>
                  <a:gd name="T1" fmla="*/ 2147483647 h 122"/>
                  <a:gd name="T2" fmla="*/ 2147483647 w 224"/>
                  <a:gd name="T3" fmla="*/ 2147483647 h 122"/>
                  <a:gd name="T4" fmla="*/ 2147483647 w 224"/>
                  <a:gd name="T5" fmla="*/ 2147483647 h 122"/>
                  <a:gd name="T6" fmla="*/ 2147483647 w 224"/>
                  <a:gd name="T7" fmla="*/ 2147483647 h 122"/>
                  <a:gd name="T8" fmla="*/ 0 w 224"/>
                  <a:gd name="T9" fmla="*/ 2147483647 h 1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4"/>
                  <a:gd name="T16" fmla="*/ 0 h 122"/>
                  <a:gd name="T17" fmla="*/ 224 w 224"/>
                  <a:gd name="T18" fmla="*/ 122 h 1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4" h="122">
                    <a:moveTo>
                      <a:pt x="0" y="52"/>
                    </a:moveTo>
                    <a:cubicBezTo>
                      <a:pt x="0" y="52"/>
                      <a:pt x="136" y="111"/>
                      <a:pt x="217" y="1"/>
                    </a:cubicBezTo>
                    <a:cubicBezTo>
                      <a:pt x="217" y="1"/>
                      <a:pt x="220" y="0"/>
                      <a:pt x="222" y="2"/>
                    </a:cubicBezTo>
                    <a:cubicBezTo>
                      <a:pt x="224" y="3"/>
                      <a:pt x="223" y="5"/>
                      <a:pt x="223" y="5"/>
                    </a:cubicBezTo>
                    <a:cubicBezTo>
                      <a:pt x="223" y="5"/>
                      <a:pt x="145" y="122"/>
                      <a:pt x="0" y="52"/>
                    </a:cubicBezTo>
                    <a:close/>
                  </a:path>
                </a:pathLst>
              </a:custGeom>
              <a:solidFill>
                <a:srgbClr val="4741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4" name="Freeform 59"/>
              <p:cNvSpPr>
                <a:spLocks noChangeArrowheads="1"/>
              </p:cNvSpPr>
              <p:nvPr/>
            </p:nvSpPr>
            <p:spPr bwMode="auto">
              <a:xfrm>
                <a:off x="1526815" y="1920833"/>
                <a:ext cx="139980" cy="119242"/>
              </a:xfrm>
              <a:custGeom>
                <a:avLst/>
                <a:gdLst>
                  <a:gd name="T0" fmla="*/ 2147483647 w 42"/>
                  <a:gd name="T1" fmla="*/ 2147483647 h 36"/>
                  <a:gd name="T2" fmla="*/ 2147483647 w 42"/>
                  <a:gd name="T3" fmla="*/ 2147483647 h 36"/>
                  <a:gd name="T4" fmla="*/ 2147483647 w 42"/>
                  <a:gd name="T5" fmla="*/ 2147483647 h 36"/>
                  <a:gd name="T6" fmla="*/ 2147483647 w 42"/>
                  <a:gd name="T7" fmla="*/ 2147483647 h 36"/>
                  <a:gd name="T8" fmla="*/ 2147483647 w 42"/>
                  <a:gd name="T9" fmla="*/ 2147483647 h 36"/>
                  <a:gd name="T10" fmla="*/ 2147483647 w 42"/>
                  <a:gd name="T11" fmla="*/ 2147483647 h 36"/>
                  <a:gd name="T12" fmla="*/ 2147483647 w 42"/>
                  <a:gd name="T13" fmla="*/ 2147483647 h 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2"/>
                  <a:gd name="T22" fmla="*/ 0 h 36"/>
                  <a:gd name="T23" fmla="*/ 42 w 42"/>
                  <a:gd name="T24" fmla="*/ 36 h 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2" h="36">
                    <a:moveTo>
                      <a:pt x="1" y="19"/>
                    </a:moveTo>
                    <a:cubicBezTo>
                      <a:pt x="1" y="19"/>
                      <a:pt x="25" y="7"/>
                      <a:pt x="32" y="33"/>
                    </a:cubicBezTo>
                    <a:cubicBezTo>
                      <a:pt x="32" y="33"/>
                      <a:pt x="34" y="36"/>
                      <a:pt x="38" y="36"/>
                    </a:cubicBezTo>
                    <a:cubicBezTo>
                      <a:pt x="42" y="36"/>
                      <a:pt x="42" y="33"/>
                      <a:pt x="42" y="33"/>
                    </a:cubicBezTo>
                    <a:cubicBezTo>
                      <a:pt x="42" y="33"/>
                      <a:pt x="38" y="0"/>
                      <a:pt x="4" y="14"/>
                    </a:cubicBezTo>
                    <a:cubicBezTo>
                      <a:pt x="3" y="15"/>
                      <a:pt x="2" y="15"/>
                      <a:pt x="1" y="16"/>
                    </a:cubicBezTo>
                    <a:cubicBezTo>
                      <a:pt x="0" y="17"/>
                      <a:pt x="1" y="19"/>
                      <a:pt x="1" y="19"/>
                    </a:cubicBezTo>
                    <a:close/>
                  </a:path>
                </a:pathLst>
              </a:custGeom>
              <a:solidFill>
                <a:srgbClr val="4741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5" name="Freeform 60"/>
              <p:cNvSpPr>
                <a:spLocks noChangeArrowheads="1"/>
              </p:cNvSpPr>
              <p:nvPr/>
            </p:nvSpPr>
            <p:spPr bwMode="auto">
              <a:xfrm>
                <a:off x="1915647" y="1555329"/>
                <a:ext cx="292921" cy="254037"/>
              </a:xfrm>
              <a:custGeom>
                <a:avLst/>
                <a:gdLst>
                  <a:gd name="T0" fmla="*/ 2147483647 w 88"/>
                  <a:gd name="T1" fmla="*/ 2147483647 h 77"/>
                  <a:gd name="T2" fmla="*/ 0 w 88"/>
                  <a:gd name="T3" fmla="*/ 2147483647 h 77"/>
                  <a:gd name="T4" fmla="*/ 2147483647 w 88"/>
                  <a:gd name="T5" fmla="*/ 0 h 77"/>
                  <a:gd name="T6" fmla="*/ 2147483647 w 88"/>
                  <a:gd name="T7" fmla="*/ 2147483647 h 7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8"/>
                  <a:gd name="T13" fmla="*/ 0 h 77"/>
                  <a:gd name="T14" fmla="*/ 88 w 88"/>
                  <a:gd name="T15" fmla="*/ 77 h 7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8" h="77">
                    <a:moveTo>
                      <a:pt x="10" y="77"/>
                    </a:moveTo>
                    <a:cubicBezTo>
                      <a:pt x="0" y="71"/>
                      <a:pt x="0" y="71"/>
                      <a:pt x="0" y="71"/>
                    </a:cubicBezTo>
                    <a:cubicBezTo>
                      <a:pt x="0" y="71"/>
                      <a:pt x="71" y="48"/>
                      <a:pt x="72" y="0"/>
                    </a:cubicBezTo>
                    <a:cubicBezTo>
                      <a:pt x="72" y="0"/>
                      <a:pt x="88" y="53"/>
                      <a:pt x="10" y="77"/>
                    </a:cubicBezTo>
                    <a:close/>
                  </a:path>
                </a:pathLst>
              </a:custGeom>
              <a:solidFill>
                <a:srgbClr val="F7CE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6" name="Freeform 61"/>
              <p:cNvSpPr>
                <a:spLocks noChangeArrowheads="1"/>
              </p:cNvSpPr>
              <p:nvPr/>
            </p:nvSpPr>
            <p:spPr bwMode="auto">
              <a:xfrm>
                <a:off x="114058" y="1397205"/>
                <a:ext cx="222931" cy="269590"/>
              </a:xfrm>
              <a:custGeom>
                <a:avLst/>
                <a:gdLst>
                  <a:gd name="T0" fmla="*/ 2147483647 w 67"/>
                  <a:gd name="T1" fmla="*/ 2147483647 h 81"/>
                  <a:gd name="T2" fmla="*/ 2147483647 w 67"/>
                  <a:gd name="T3" fmla="*/ 2147483647 h 81"/>
                  <a:gd name="T4" fmla="*/ 2147483647 w 67"/>
                  <a:gd name="T5" fmla="*/ 2147483647 h 81"/>
                  <a:gd name="T6" fmla="*/ 2147483647 w 67"/>
                  <a:gd name="T7" fmla="*/ 2147483647 h 8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7"/>
                  <a:gd name="T13" fmla="*/ 0 h 81"/>
                  <a:gd name="T14" fmla="*/ 67 w 67"/>
                  <a:gd name="T15" fmla="*/ 81 h 8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7" h="81">
                    <a:moveTo>
                      <a:pt x="55" y="79"/>
                    </a:moveTo>
                    <a:cubicBezTo>
                      <a:pt x="55" y="79"/>
                      <a:pt x="67" y="0"/>
                      <a:pt x="25" y="15"/>
                    </a:cubicBezTo>
                    <a:cubicBezTo>
                      <a:pt x="0" y="24"/>
                      <a:pt x="4" y="50"/>
                      <a:pt x="20" y="65"/>
                    </a:cubicBezTo>
                    <a:cubicBezTo>
                      <a:pt x="30" y="75"/>
                      <a:pt x="44" y="81"/>
                      <a:pt x="55" y="79"/>
                    </a:cubicBezTo>
                    <a:close/>
                  </a:path>
                </a:pathLst>
              </a:custGeom>
              <a:solidFill>
                <a:srgbClr val="F7CE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7" name="Freeform 62"/>
              <p:cNvSpPr>
                <a:spLocks noChangeArrowheads="1"/>
              </p:cNvSpPr>
              <p:nvPr/>
            </p:nvSpPr>
            <p:spPr bwMode="auto">
              <a:xfrm>
                <a:off x="116649" y="1462010"/>
                <a:ext cx="186640" cy="204786"/>
              </a:xfrm>
              <a:custGeom>
                <a:avLst/>
                <a:gdLst>
                  <a:gd name="T0" fmla="*/ 2147483647 w 56"/>
                  <a:gd name="T1" fmla="*/ 2147483647 h 62"/>
                  <a:gd name="T2" fmla="*/ 2147483647 w 56"/>
                  <a:gd name="T3" fmla="*/ 2147483647 h 62"/>
                  <a:gd name="T4" fmla="*/ 2147483647 w 56"/>
                  <a:gd name="T5" fmla="*/ 2147483647 h 62"/>
                  <a:gd name="T6" fmla="*/ 2147483647 w 56"/>
                  <a:gd name="T7" fmla="*/ 2147483647 h 6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6"/>
                  <a:gd name="T13" fmla="*/ 0 h 62"/>
                  <a:gd name="T14" fmla="*/ 56 w 56"/>
                  <a:gd name="T15" fmla="*/ 62 h 6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6" h="62">
                    <a:moveTo>
                      <a:pt x="54" y="59"/>
                    </a:moveTo>
                    <a:cubicBezTo>
                      <a:pt x="56" y="39"/>
                      <a:pt x="56" y="39"/>
                      <a:pt x="56" y="39"/>
                    </a:cubicBezTo>
                    <a:cubicBezTo>
                      <a:pt x="56" y="39"/>
                      <a:pt x="0" y="0"/>
                      <a:pt x="9" y="31"/>
                    </a:cubicBezTo>
                    <a:cubicBezTo>
                      <a:pt x="18" y="62"/>
                      <a:pt x="54" y="59"/>
                      <a:pt x="54" y="59"/>
                    </a:cubicBezTo>
                    <a:close/>
                  </a:path>
                </a:pathLst>
              </a:custGeom>
              <a:solidFill>
                <a:srgbClr val="E5BE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8" name="Freeform 63"/>
              <p:cNvSpPr>
                <a:spLocks noChangeArrowheads="1"/>
              </p:cNvSpPr>
              <p:nvPr/>
            </p:nvSpPr>
            <p:spPr bwMode="auto">
              <a:xfrm>
                <a:off x="536588" y="1526816"/>
                <a:ext cx="64806" cy="28515"/>
              </a:xfrm>
              <a:custGeom>
                <a:avLst/>
                <a:gdLst>
                  <a:gd name="T0" fmla="*/ 2147483647 w 20"/>
                  <a:gd name="T1" fmla="*/ 2147483647 h 8"/>
                  <a:gd name="T2" fmla="*/ 2147483647 w 20"/>
                  <a:gd name="T3" fmla="*/ 2147483647 h 8"/>
                  <a:gd name="T4" fmla="*/ 2147483647 w 20"/>
                  <a:gd name="T5" fmla="*/ 2147483647 h 8"/>
                  <a:gd name="T6" fmla="*/ 0 w 20"/>
                  <a:gd name="T7" fmla="*/ 2147483647 h 8"/>
                  <a:gd name="T8" fmla="*/ 0 w 20"/>
                  <a:gd name="T9" fmla="*/ 2147483647 h 8"/>
                  <a:gd name="T10" fmla="*/ 2147483647 w 20"/>
                  <a:gd name="T11" fmla="*/ 0 h 8"/>
                  <a:gd name="T12" fmla="*/ 2147483647 w 20"/>
                  <a:gd name="T13" fmla="*/ 2147483647 h 8"/>
                  <a:gd name="T14" fmla="*/ 2147483647 w 20"/>
                  <a:gd name="T15" fmla="*/ 2147483647 h 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"/>
                  <a:gd name="T25" fmla="*/ 0 h 8"/>
                  <a:gd name="T26" fmla="*/ 20 w 20"/>
                  <a:gd name="T27" fmla="*/ 8 h 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" h="8">
                    <a:moveTo>
                      <a:pt x="20" y="5"/>
                    </a:moveTo>
                    <a:cubicBezTo>
                      <a:pt x="19" y="7"/>
                      <a:pt x="18" y="8"/>
                      <a:pt x="16" y="8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8" y="1"/>
                      <a:pt x="20" y="3"/>
                      <a:pt x="20" y="5"/>
                    </a:cubicBez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9" name="Freeform 64"/>
              <p:cNvSpPr>
                <a:spLocks noChangeArrowheads="1"/>
              </p:cNvSpPr>
              <p:nvPr/>
            </p:nvSpPr>
            <p:spPr bwMode="auto">
              <a:xfrm>
                <a:off x="1679756" y="1544961"/>
                <a:ext cx="57029" cy="18146"/>
              </a:xfrm>
              <a:custGeom>
                <a:avLst/>
                <a:gdLst>
                  <a:gd name="T0" fmla="*/ 2147483647 w 17"/>
                  <a:gd name="T1" fmla="*/ 2147483647 h 6"/>
                  <a:gd name="T2" fmla="*/ 2147483647 w 17"/>
                  <a:gd name="T3" fmla="*/ 2147483647 h 6"/>
                  <a:gd name="T4" fmla="*/ 2147483647 w 17"/>
                  <a:gd name="T5" fmla="*/ 2147483647 h 6"/>
                  <a:gd name="T6" fmla="*/ 0 w 17"/>
                  <a:gd name="T7" fmla="*/ 2147483647 h 6"/>
                  <a:gd name="T8" fmla="*/ 0 w 17"/>
                  <a:gd name="T9" fmla="*/ 2147483647 h 6"/>
                  <a:gd name="T10" fmla="*/ 2147483647 w 17"/>
                  <a:gd name="T11" fmla="*/ 0 h 6"/>
                  <a:gd name="T12" fmla="*/ 2147483647 w 17"/>
                  <a:gd name="T13" fmla="*/ 0 h 6"/>
                  <a:gd name="T14" fmla="*/ 2147483647 w 17"/>
                  <a:gd name="T15" fmla="*/ 2147483647 h 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7"/>
                  <a:gd name="T25" fmla="*/ 0 h 6"/>
                  <a:gd name="T26" fmla="*/ 17 w 17"/>
                  <a:gd name="T27" fmla="*/ 6 h 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7" h="6">
                    <a:moveTo>
                      <a:pt x="16" y="4"/>
                    </a:moveTo>
                    <a:cubicBezTo>
                      <a:pt x="16" y="5"/>
                      <a:pt x="15" y="6"/>
                      <a:pt x="14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0"/>
                      <a:pt x="17" y="2"/>
                      <a:pt x="16" y="4"/>
                    </a:cubicBez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0" name="Freeform 65"/>
              <p:cNvSpPr>
                <a:spLocks noChangeArrowheads="1"/>
              </p:cNvSpPr>
              <p:nvPr/>
            </p:nvSpPr>
            <p:spPr bwMode="auto">
              <a:xfrm>
                <a:off x="1150944" y="2327810"/>
                <a:ext cx="160717" cy="54437"/>
              </a:xfrm>
              <a:custGeom>
                <a:avLst/>
                <a:gdLst>
                  <a:gd name="T0" fmla="*/ 2147483647 w 48"/>
                  <a:gd name="T1" fmla="*/ 2147483647 h 16"/>
                  <a:gd name="T2" fmla="*/ 2147483647 w 48"/>
                  <a:gd name="T3" fmla="*/ 2147483647 h 16"/>
                  <a:gd name="T4" fmla="*/ 0 w 48"/>
                  <a:gd name="T5" fmla="*/ 2147483647 h 16"/>
                  <a:gd name="T6" fmla="*/ 2147483647 w 48"/>
                  <a:gd name="T7" fmla="*/ 2147483647 h 16"/>
                  <a:gd name="T8" fmla="*/ 2147483647 w 48"/>
                  <a:gd name="T9" fmla="*/ 2147483647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6"/>
                  <a:gd name="T17" fmla="*/ 48 w 48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6">
                    <a:moveTo>
                      <a:pt x="48" y="10"/>
                    </a:moveTo>
                    <a:cubicBezTo>
                      <a:pt x="48" y="14"/>
                      <a:pt x="37" y="16"/>
                      <a:pt x="24" y="16"/>
                    </a:cubicBezTo>
                    <a:cubicBezTo>
                      <a:pt x="10" y="15"/>
                      <a:pt x="0" y="11"/>
                      <a:pt x="0" y="7"/>
                    </a:cubicBezTo>
                    <a:cubicBezTo>
                      <a:pt x="0" y="3"/>
                      <a:pt x="11" y="0"/>
                      <a:pt x="24" y="1"/>
                    </a:cubicBezTo>
                    <a:cubicBezTo>
                      <a:pt x="38" y="1"/>
                      <a:pt x="48" y="5"/>
                      <a:pt x="48" y="10"/>
                    </a:cubicBezTo>
                    <a:close/>
                  </a:path>
                </a:pathLst>
              </a:custGeom>
              <a:solidFill>
                <a:srgbClr val="FFE9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1" name="Freeform 66"/>
              <p:cNvSpPr>
                <a:spLocks noChangeArrowheads="1"/>
              </p:cNvSpPr>
              <p:nvPr/>
            </p:nvSpPr>
            <p:spPr bwMode="auto">
              <a:xfrm>
                <a:off x="1809367" y="438085"/>
                <a:ext cx="370688" cy="567696"/>
              </a:xfrm>
              <a:custGeom>
                <a:avLst/>
                <a:gdLst>
                  <a:gd name="T0" fmla="*/ 0 w 111"/>
                  <a:gd name="T1" fmla="*/ 2147483647 h 171"/>
                  <a:gd name="T2" fmla="*/ 2147483647 w 111"/>
                  <a:gd name="T3" fmla="*/ 2147483647 h 171"/>
                  <a:gd name="T4" fmla="*/ 2147483647 w 111"/>
                  <a:gd name="T5" fmla="*/ 2147483647 h 171"/>
                  <a:gd name="T6" fmla="*/ 2147483647 w 111"/>
                  <a:gd name="T7" fmla="*/ 2147483647 h 171"/>
                  <a:gd name="T8" fmla="*/ 2147483647 w 111"/>
                  <a:gd name="T9" fmla="*/ 2147483647 h 171"/>
                  <a:gd name="T10" fmla="*/ 2147483647 w 111"/>
                  <a:gd name="T11" fmla="*/ 2147483647 h 171"/>
                  <a:gd name="T12" fmla="*/ 2147483647 w 111"/>
                  <a:gd name="T13" fmla="*/ 2147483647 h 171"/>
                  <a:gd name="T14" fmla="*/ 2147483647 w 111"/>
                  <a:gd name="T15" fmla="*/ 2147483647 h 171"/>
                  <a:gd name="T16" fmla="*/ 0 w 111"/>
                  <a:gd name="T17" fmla="*/ 2147483647 h 17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11"/>
                  <a:gd name="T28" fmla="*/ 0 h 171"/>
                  <a:gd name="T29" fmla="*/ 111 w 111"/>
                  <a:gd name="T30" fmla="*/ 171 h 17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11" h="171">
                    <a:moveTo>
                      <a:pt x="0" y="90"/>
                    </a:moveTo>
                    <a:cubicBezTo>
                      <a:pt x="17" y="106"/>
                      <a:pt x="18" y="132"/>
                      <a:pt x="18" y="154"/>
                    </a:cubicBezTo>
                    <a:cubicBezTo>
                      <a:pt x="18" y="160"/>
                      <a:pt x="18" y="165"/>
                      <a:pt x="18" y="171"/>
                    </a:cubicBezTo>
                    <a:cubicBezTo>
                      <a:pt x="42" y="155"/>
                      <a:pt x="103" y="94"/>
                      <a:pt x="108" y="69"/>
                    </a:cubicBezTo>
                    <a:cubicBezTo>
                      <a:pt x="111" y="55"/>
                      <a:pt x="103" y="43"/>
                      <a:pt x="99" y="30"/>
                    </a:cubicBezTo>
                    <a:cubicBezTo>
                      <a:pt x="96" y="20"/>
                      <a:pt x="74" y="0"/>
                      <a:pt x="42" y="20"/>
                    </a:cubicBezTo>
                    <a:cubicBezTo>
                      <a:pt x="36" y="33"/>
                      <a:pt x="33" y="46"/>
                      <a:pt x="27" y="59"/>
                    </a:cubicBezTo>
                    <a:cubicBezTo>
                      <a:pt x="24" y="65"/>
                      <a:pt x="21" y="71"/>
                      <a:pt x="17" y="76"/>
                    </a:cubicBezTo>
                    <a:cubicBezTo>
                      <a:pt x="12" y="82"/>
                      <a:pt x="5" y="85"/>
                      <a:pt x="0" y="90"/>
                    </a:cubicBezTo>
                    <a:close/>
                  </a:path>
                </a:pathLst>
              </a:custGeom>
              <a:solidFill>
                <a:srgbClr val="5139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2" name="Freeform 67"/>
              <p:cNvSpPr>
                <a:spLocks noChangeArrowheads="1"/>
              </p:cNvSpPr>
              <p:nvPr/>
            </p:nvSpPr>
            <p:spPr bwMode="auto">
              <a:xfrm>
                <a:off x="1622727" y="404386"/>
                <a:ext cx="256630" cy="313659"/>
              </a:xfrm>
              <a:custGeom>
                <a:avLst/>
                <a:gdLst>
                  <a:gd name="T0" fmla="*/ 2147483647 w 77"/>
                  <a:gd name="T1" fmla="*/ 2147483647 h 94"/>
                  <a:gd name="T2" fmla="*/ 0 w 77"/>
                  <a:gd name="T3" fmla="*/ 2147483647 h 94"/>
                  <a:gd name="T4" fmla="*/ 2147483647 w 77"/>
                  <a:gd name="T5" fmla="*/ 2147483647 h 94"/>
                  <a:gd name="T6" fmla="*/ 2147483647 w 77"/>
                  <a:gd name="T7" fmla="*/ 2147483647 h 9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7"/>
                  <a:gd name="T13" fmla="*/ 0 h 94"/>
                  <a:gd name="T14" fmla="*/ 77 w 77"/>
                  <a:gd name="T15" fmla="*/ 94 h 9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7" h="94">
                    <a:moveTo>
                      <a:pt x="77" y="5"/>
                    </a:moveTo>
                    <a:cubicBezTo>
                      <a:pt x="60" y="0"/>
                      <a:pt x="17" y="83"/>
                      <a:pt x="0" y="94"/>
                    </a:cubicBezTo>
                    <a:cubicBezTo>
                      <a:pt x="35" y="87"/>
                      <a:pt x="70" y="41"/>
                      <a:pt x="76" y="8"/>
                    </a:cubicBezTo>
                    <a:lnTo>
                      <a:pt x="77" y="5"/>
                    </a:lnTo>
                    <a:close/>
                  </a:path>
                </a:pathLst>
              </a:custGeom>
              <a:solidFill>
                <a:srgbClr val="3324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3" name="Freeform 68"/>
              <p:cNvSpPr>
                <a:spLocks noChangeArrowheads="1"/>
              </p:cNvSpPr>
              <p:nvPr/>
            </p:nvSpPr>
            <p:spPr bwMode="auto">
              <a:xfrm>
                <a:off x="1182051" y="111466"/>
                <a:ext cx="528812" cy="127019"/>
              </a:xfrm>
              <a:custGeom>
                <a:avLst/>
                <a:gdLst>
                  <a:gd name="T0" fmla="*/ 0 w 159"/>
                  <a:gd name="T1" fmla="*/ 2147483647 h 38"/>
                  <a:gd name="T2" fmla="*/ 2147483647 w 159"/>
                  <a:gd name="T3" fmla="*/ 2147483647 h 38"/>
                  <a:gd name="T4" fmla="*/ 2147483647 w 159"/>
                  <a:gd name="T5" fmla="*/ 2147483647 h 38"/>
                  <a:gd name="T6" fmla="*/ 2147483647 w 159"/>
                  <a:gd name="T7" fmla="*/ 2147483647 h 38"/>
                  <a:gd name="T8" fmla="*/ 2147483647 w 159"/>
                  <a:gd name="T9" fmla="*/ 2147483647 h 38"/>
                  <a:gd name="T10" fmla="*/ 2147483647 w 159"/>
                  <a:gd name="T11" fmla="*/ 2147483647 h 38"/>
                  <a:gd name="T12" fmla="*/ 2147483647 w 159"/>
                  <a:gd name="T13" fmla="*/ 2147483647 h 38"/>
                  <a:gd name="T14" fmla="*/ 2147483647 w 159"/>
                  <a:gd name="T15" fmla="*/ 2147483647 h 38"/>
                  <a:gd name="T16" fmla="*/ 0 w 159"/>
                  <a:gd name="T17" fmla="*/ 2147483647 h 3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9"/>
                  <a:gd name="T28" fmla="*/ 0 h 38"/>
                  <a:gd name="T29" fmla="*/ 159 w 159"/>
                  <a:gd name="T30" fmla="*/ 38 h 3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9" h="38">
                    <a:moveTo>
                      <a:pt x="0" y="37"/>
                    </a:moveTo>
                    <a:cubicBezTo>
                      <a:pt x="21" y="28"/>
                      <a:pt x="39" y="12"/>
                      <a:pt x="61" y="4"/>
                    </a:cubicBezTo>
                    <a:cubicBezTo>
                      <a:pt x="68" y="2"/>
                      <a:pt x="74" y="1"/>
                      <a:pt x="81" y="1"/>
                    </a:cubicBezTo>
                    <a:cubicBezTo>
                      <a:pt x="100" y="0"/>
                      <a:pt x="116" y="3"/>
                      <a:pt x="132" y="13"/>
                    </a:cubicBezTo>
                    <a:cubicBezTo>
                      <a:pt x="141" y="18"/>
                      <a:pt x="155" y="27"/>
                      <a:pt x="159" y="36"/>
                    </a:cubicBezTo>
                    <a:cubicBezTo>
                      <a:pt x="158" y="35"/>
                      <a:pt x="130" y="35"/>
                      <a:pt x="127" y="35"/>
                    </a:cubicBezTo>
                    <a:cubicBezTo>
                      <a:pt x="116" y="34"/>
                      <a:pt x="106" y="33"/>
                      <a:pt x="95" y="31"/>
                    </a:cubicBezTo>
                    <a:cubicBezTo>
                      <a:pt x="75" y="29"/>
                      <a:pt x="54" y="27"/>
                      <a:pt x="33" y="30"/>
                    </a:cubicBezTo>
                    <a:cubicBezTo>
                      <a:pt x="22" y="31"/>
                      <a:pt x="11" y="38"/>
                      <a:pt x="0" y="37"/>
                    </a:cubicBezTo>
                    <a:close/>
                  </a:path>
                </a:pathLst>
              </a:custGeom>
              <a:solidFill>
                <a:srgbClr val="5139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4" name="Freeform 69"/>
              <p:cNvSpPr>
                <a:spLocks noChangeArrowheads="1"/>
              </p:cNvSpPr>
              <p:nvPr/>
            </p:nvSpPr>
            <p:spPr bwMode="auto">
              <a:xfrm>
                <a:off x="230706" y="222931"/>
                <a:ext cx="228115" cy="282552"/>
              </a:xfrm>
              <a:custGeom>
                <a:avLst/>
                <a:gdLst>
                  <a:gd name="T0" fmla="*/ 2147483647 w 69"/>
                  <a:gd name="T1" fmla="*/ 0 h 85"/>
                  <a:gd name="T2" fmla="*/ 2147483647 w 69"/>
                  <a:gd name="T3" fmla="*/ 2147483647 h 85"/>
                  <a:gd name="T4" fmla="*/ 2147483647 w 69"/>
                  <a:gd name="T5" fmla="*/ 2147483647 h 85"/>
                  <a:gd name="T6" fmla="*/ 2147483647 w 69"/>
                  <a:gd name="T7" fmla="*/ 2147483647 h 85"/>
                  <a:gd name="T8" fmla="*/ 2147483647 w 69"/>
                  <a:gd name="T9" fmla="*/ 2147483647 h 85"/>
                  <a:gd name="T10" fmla="*/ 2147483647 w 69"/>
                  <a:gd name="T11" fmla="*/ 2147483647 h 85"/>
                  <a:gd name="T12" fmla="*/ 2147483647 w 69"/>
                  <a:gd name="T13" fmla="*/ 2147483647 h 85"/>
                  <a:gd name="T14" fmla="*/ 2147483647 w 69"/>
                  <a:gd name="T15" fmla="*/ 0 h 8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9"/>
                  <a:gd name="T25" fmla="*/ 0 h 85"/>
                  <a:gd name="T26" fmla="*/ 69 w 69"/>
                  <a:gd name="T27" fmla="*/ 85 h 8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9" h="85">
                    <a:moveTo>
                      <a:pt x="1" y="0"/>
                    </a:moveTo>
                    <a:cubicBezTo>
                      <a:pt x="0" y="7"/>
                      <a:pt x="3" y="15"/>
                      <a:pt x="4" y="21"/>
                    </a:cubicBezTo>
                    <a:cubicBezTo>
                      <a:pt x="6" y="28"/>
                      <a:pt x="9" y="35"/>
                      <a:pt x="13" y="41"/>
                    </a:cubicBezTo>
                    <a:cubicBezTo>
                      <a:pt x="19" y="52"/>
                      <a:pt x="27" y="62"/>
                      <a:pt x="38" y="68"/>
                    </a:cubicBezTo>
                    <a:cubicBezTo>
                      <a:pt x="47" y="74"/>
                      <a:pt x="58" y="84"/>
                      <a:pt x="69" y="85"/>
                    </a:cubicBezTo>
                    <a:cubicBezTo>
                      <a:pt x="44" y="73"/>
                      <a:pt x="28" y="55"/>
                      <a:pt x="16" y="30"/>
                    </a:cubicBezTo>
                    <a:cubicBezTo>
                      <a:pt x="13" y="25"/>
                      <a:pt x="12" y="19"/>
                      <a:pt x="10" y="14"/>
                    </a:cubicBezTo>
                    <a:cubicBezTo>
                      <a:pt x="8" y="10"/>
                      <a:pt x="6" y="3"/>
                      <a:pt x="1" y="0"/>
                    </a:cubicBezTo>
                    <a:close/>
                  </a:path>
                </a:pathLst>
              </a:custGeom>
              <a:solidFill>
                <a:srgbClr val="3324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5" name="Freeform 70"/>
              <p:cNvSpPr>
                <a:spLocks noChangeArrowheads="1"/>
              </p:cNvSpPr>
              <p:nvPr/>
            </p:nvSpPr>
            <p:spPr bwMode="auto">
              <a:xfrm>
                <a:off x="406977" y="209970"/>
                <a:ext cx="202193" cy="212562"/>
              </a:xfrm>
              <a:custGeom>
                <a:avLst/>
                <a:gdLst>
                  <a:gd name="T0" fmla="*/ 2147483647 w 61"/>
                  <a:gd name="T1" fmla="*/ 2147483647 h 64"/>
                  <a:gd name="T2" fmla="*/ 2147483647 w 61"/>
                  <a:gd name="T3" fmla="*/ 2147483647 h 64"/>
                  <a:gd name="T4" fmla="*/ 0 w 61"/>
                  <a:gd name="T5" fmla="*/ 0 h 64"/>
                  <a:gd name="T6" fmla="*/ 2147483647 w 61"/>
                  <a:gd name="T7" fmla="*/ 2147483647 h 64"/>
                  <a:gd name="T8" fmla="*/ 2147483647 w 61"/>
                  <a:gd name="T9" fmla="*/ 2147483647 h 64"/>
                  <a:gd name="T10" fmla="*/ 2147483647 w 61"/>
                  <a:gd name="T11" fmla="*/ 2147483647 h 64"/>
                  <a:gd name="T12" fmla="*/ 2147483647 w 61"/>
                  <a:gd name="T13" fmla="*/ 2147483647 h 6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1"/>
                  <a:gd name="T22" fmla="*/ 0 h 64"/>
                  <a:gd name="T23" fmla="*/ 61 w 61"/>
                  <a:gd name="T24" fmla="*/ 64 h 6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1" h="64">
                    <a:moveTo>
                      <a:pt x="51" y="57"/>
                    </a:moveTo>
                    <a:cubicBezTo>
                      <a:pt x="40" y="50"/>
                      <a:pt x="27" y="39"/>
                      <a:pt x="20" y="28"/>
                    </a:cubicBezTo>
                    <a:cubicBezTo>
                      <a:pt x="14" y="17"/>
                      <a:pt x="9" y="9"/>
                      <a:pt x="0" y="0"/>
                    </a:cubicBezTo>
                    <a:cubicBezTo>
                      <a:pt x="2" y="12"/>
                      <a:pt x="8" y="30"/>
                      <a:pt x="15" y="39"/>
                    </a:cubicBezTo>
                    <a:cubicBezTo>
                      <a:pt x="24" y="52"/>
                      <a:pt x="45" y="61"/>
                      <a:pt x="61" y="64"/>
                    </a:cubicBezTo>
                    <a:cubicBezTo>
                      <a:pt x="61" y="63"/>
                      <a:pt x="60" y="63"/>
                      <a:pt x="60" y="63"/>
                    </a:cubicBezTo>
                    <a:cubicBezTo>
                      <a:pt x="57" y="62"/>
                      <a:pt x="54" y="60"/>
                      <a:pt x="51" y="57"/>
                    </a:cubicBezTo>
                    <a:close/>
                  </a:path>
                </a:pathLst>
              </a:custGeom>
              <a:solidFill>
                <a:srgbClr val="3324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6" name="Oval 71"/>
              <p:cNvSpPr>
                <a:spLocks noChangeArrowheads="1"/>
              </p:cNvSpPr>
              <p:nvPr/>
            </p:nvSpPr>
            <p:spPr bwMode="auto">
              <a:xfrm>
                <a:off x="1140575" y="1920833"/>
                <a:ext cx="90728" cy="36291"/>
              </a:xfrm>
              <a:prstGeom prst="ellipse">
                <a:avLst/>
              </a:pr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5277" name="Freeform 72"/>
              <p:cNvSpPr>
                <a:spLocks noChangeArrowheads="1"/>
              </p:cNvSpPr>
              <p:nvPr/>
            </p:nvSpPr>
            <p:spPr bwMode="auto">
              <a:xfrm>
                <a:off x="1897502" y="1438681"/>
                <a:ext cx="222931" cy="269590"/>
              </a:xfrm>
              <a:custGeom>
                <a:avLst/>
                <a:gdLst>
                  <a:gd name="T0" fmla="*/ 2147483647 w 67"/>
                  <a:gd name="T1" fmla="*/ 2147483647 h 81"/>
                  <a:gd name="T2" fmla="*/ 2147483647 w 67"/>
                  <a:gd name="T3" fmla="*/ 2147483647 h 81"/>
                  <a:gd name="T4" fmla="*/ 2147483647 w 67"/>
                  <a:gd name="T5" fmla="*/ 2147483647 h 81"/>
                  <a:gd name="T6" fmla="*/ 2147483647 w 67"/>
                  <a:gd name="T7" fmla="*/ 2147483647 h 8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7"/>
                  <a:gd name="T13" fmla="*/ 0 h 81"/>
                  <a:gd name="T14" fmla="*/ 67 w 67"/>
                  <a:gd name="T15" fmla="*/ 81 h 8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7" h="81">
                    <a:moveTo>
                      <a:pt x="12" y="79"/>
                    </a:moveTo>
                    <a:cubicBezTo>
                      <a:pt x="12" y="79"/>
                      <a:pt x="0" y="0"/>
                      <a:pt x="41" y="15"/>
                    </a:cubicBezTo>
                    <a:cubicBezTo>
                      <a:pt x="67" y="24"/>
                      <a:pt x="62" y="50"/>
                      <a:pt x="47" y="65"/>
                    </a:cubicBezTo>
                    <a:cubicBezTo>
                      <a:pt x="37" y="75"/>
                      <a:pt x="22" y="81"/>
                      <a:pt x="12" y="79"/>
                    </a:cubicBezTo>
                    <a:close/>
                  </a:path>
                </a:pathLst>
              </a:custGeom>
              <a:solidFill>
                <a:srgbClr val="F7CE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8" name="Freeform 73"/>
              <p:cNvSpPr>
                <a:spLocks noChangeArrowheads="1"/>
              </p:cNvSpPr>
              <p:nvPr/>
            </p:nvSpPr>
            <p:spPr bwMode="auto">
              <a:xfrm>
                <a:off x="1928609" y="1500894"/>
                <a:ext cx="186640" cy="207377"/>
              </a:xfrm>
              <a:custGeom>
                <a:avLst/>
                <a:gdLst>
                  <a:gd name="T0" fmla="*/ 2147483647 w 56"/>
                  <a:gd name="T1" fmla="*/ 2147483647 h 62"/>
                  <a:gd name="T2" fmla="*/ 0 w 56"/>
                  <a:gd name="T3" fmla="*/ 2147483647 h 62"/>
                  <a:gd name="T4" fmla="*/ 2147483647 w 56"/>
                  <a:gd name="T5" fmla="*/ 2147483647 h 62"/>
                  <a:gd name="T6" fmla="*/ 2147483647 w 56"/>
                  <a:gd name="T7" fmla="*/ 2147483647 h 6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6"/>
                  <a:gd name="T13" fmla="*/ 0 h 62"/>
                  <a:gd name="T14" fmla="*/ 56 w 56"/>
                  <a:gd name="T15" fmla="*/ 62 h 6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6" h="62">
                    <a:moveTo>
                      <a:pt x="2" y="59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0" y="39"/>
                      <a:pt x="56" y="0"/>
                      <a:pt x="47" y="31"/>
                    </a:cubicBezTo>
                    <a:cubicBezTo>
                      <a:pt x="38" y="62"/>
                      <a:pt x="2" y="59"/>
                      <a:pt x="2" y="59"/>
                    </a:cubicBezTo>
                    <a:close/>
                  </a:path>
                </a:pathLst>
              </a:custGeom>
              <a:solidFill>
                <a:srgbClr val="E5BE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9" name="Freeform 74"/>
              <p:cNvSpPr>
                <a:spLocks noChangeArrowheads="1"/>
              </p:cNvSpPr>
              <p:nvPr/>
            </p:nvSpPr>
            <p:spPr bwMode="auto">
              <a:xfrm>
                <a:off x="1430903" y="2714051"/>
                <a:ext cx="127019" cy="178864"/>
              </a:xfrm>
              <a:custGeom>
                <a:avLst/>
                <a:gdLst>
                  <a:gd name="T0" fmla="*/ 0 w 49"/>
                  <a:gd name="T1" fmla="*/ 2147483647 h 69"/>
                  <a:gd name="T2" fmla="*/ 2147483647 w 49"/>
                  <a:gd name="T3" fmla="*/ 0 h 69"/>
                  <a:gd name="T4" fmla="*/ 2147483647 w 49"/>
                  <a:gd name="T5" fmla="*/ 2147483647 h 69"/>
                  <a:gd name="T6" fmla="*/ 2147483647 w 49"/>
                  <a:gd name="T7" fmla="*/ 2147483647 h 69"/>
                  <a:gd name="T8" fmla="*/ 2147483647 w 49"/>
                  <a:gd name="T9" fmla="*/ 2147483647 h 69"/>
                  <a:gd name="T10" fmla="*/ 0 w 49"/>
                  <a:gd name="T11" fmla="*/ 2147483647 h 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9"/>
                  <a:gd name="T19" fmla="*/ 0 h 69"/>
                  <a:gd name="T20" fmla="*/ 49 w 49"/>
                  <a:gd name="T21" fmla="*/ 69 h 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9" h="69">
                    <a:moveTo>
                      <a:pt x="0" y="5"/>
                    </a:moveTo>
                    <a:lnTo>
                      <a:pt x="46" y="0"/>
                    </a:lnTo>
                    <a:lnTo>
                      <a:pt x="49" y="50"/>
                    </a:lnTo>
                    <a:lnTo>
                      <a:pt x="35" y="69"/>
                    </a:lnTo>
                    <a:lnTo>
                      <a:pt x="12" y="56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DDDA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80" name="Freeform 75"/>
              <p:cNvSpPr>
                <a:spLocks noChangeArrowheads="1"/>
              </p:cNvSpPr>
              <p:nvPr/>
            </p:nvSpPr>
            <p:spPr bwMode="auto">
              <a:xfrm>
                <a:off x="1441272" y="2714051"/>
                <a:ext cx="108873" cy="158126"/>
              </a:xfrm>
              <a:custGeom>
                <a:avLst/>
                <a:gdLst>
                  <a:gd name="T0" fmla="*/ 0 w 42"/>
                  <a:gd name="T1" fmla="*/ 2147483647 h 61"/>
                  <a:gd name="T2" fmla="*/ 2147483647 w 42"/>
                  <a:gd name="T3" fmla="*/ 0 h 61"/>
                  <a:gd name="T4" fmla="*/ 2147483647 w 42"/>
                  <a:gd name="T5" fmla="*/ 2147483647 h 61"/>
                  <a:gd name="T6" fmla="*/ 2147483647 w 42"/>
                  <a:gd name="T7" fmla="*/ 2147483647 h 61"/>
                  <a:gd name="T8" fmla="*/ 2147483647 w 42"/>
                  <a:gd name="T9" fmla="*/ 2147483647 h 61"/>
                  <a:gd name="T10" fmla="*/ 0 w 42"/>
                  <a:gd name="T11" fmla="*/ 2147483647 h 6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2"/>
                  <a:gd name="T19" fmla="*/ 0 h 61"/>
                  <a:gd name="T20" fmla="*/ 42 w 42"/>
                  <a:gd name="T21" fmla="*/ 61 h 6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2" h="61">
                    <a:moveTo>
                      <a:pt x="0" y="6"/>
                    </a:moveTo>
                    <a:lnTo>
                      <a:pt x="42" y="0"/>
                    </a:lnTo>
                    <a:lnTo>
                      <a:pt x="42" y="47"/>
                    </a:lnTo>
                    <a:lnTo>
                      <a:pt x="31" y="61"/>
                    </a:lnTo>
                    <a:lnTo>
                      <a:pt x="9" y="55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EF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81" name="Freeform 76"/>
              <p:cNvSpPr>
                <a:spLocks noChangeArrowheads="1"/>
              </p:cNvSpPr>
              <p:nvPr/>
            </p:nvSpPr>
            <p:spPr bwMode="auto">
              <a:xfrm>
                <a:off x="1443864" y="2716642"/>
                <a:ext cx="103689" cy="145164"/>
              </a:xfrm>
              <a:custGeom>
                <a:avLst/>
                <a:gdLst>
                  <a:gd name="T0" fmla="*/ 0 w 40"/>
                  <a:gd name="T1" fmla="*/ 2147483647 h 56"/>
                  <a:gd name="T2" fmla="*/ 2147483647 w 40"/>
                  <a:gd name="T3" fmla="*/ 0 h 56"/>
                  <a:gd name="T4" fmla="*/ 2147483647 w 40"/>
                  <a:gd name="T5" fmla="*/ 2147483647 h 56"/>
                  <a:gd name="T6" fmla="*/ 2147483647 w 40"/>
                  <a:gd name="T7" fmla="*/ 2147483647 h 56"/>
                  <a:gd name="T8" fmla="*/ 2147483647 w 40"/>
                  <a:gd name="T9" fmla="*/ 2147483647 h 56"/>
                  <a:gd name="T10" fmla="*/ 0 w 40"/>
                  <a:gd name="T11" fmla="*/ 2147483647 h 5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0"/>
                  <a:gd name="T19" fmla="*/ 0 h 56"/>
                  <a:gd name="T20" fmla="*/ 40 w 40"/>
                  <a:gd name="T21" fmla="*/ 56 h 5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0" h="56">
                    <a:moveTo>
                      <a:pt x="0" y="6"/>
                    </a:moveTo>
                    <a:lnTo>
                      <a:pt x="40" y="0"/>
                    </a:lnTo>
                    <a:lnTo>
                      <a:pt x="40" y="44"/>
                    </a:lnTo>
                    <a:lnTo>
                      <a:pt x="28" y="56"/>
                    </a:lnTo>
                    <a:lnTo>
                      <a:pt x="9" y="5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9F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137" name="组合 94"/>
            <p:cNvGrpSpPr/>
            <p:nvPr/>
          </p:nvGrpSpPr>
          <p:grpSpPr bwMode="auto">
            <a:xfrm>
              <a:off x="1802915" y="8180"/>
              <a:ext cx="2741681" cy="5054821"/>
              <a:chOff x="0" y="0"/>
              <a:chExt cx="2741681" cy="5054821"/>
            </a:xfrm>
          </p:grpSpPr>
          <p:grpSp>
            <p:nvGrpSpPr>
              <p:cNvPr id="5138" name="组合 95"/>
              <p:cNvGrpSpPr/>
              <p:nvPr/>
            </p:nvGrpSpPr>
            <p:grpSpPr bwMode="auto">
              <a:xfrm>
                <a:off x="0" y="871340"/>
                <a:ext cx="2741681" cy="3782039"/>
                <a:chOff x="0" y="0"/>
                <a:chExt cx="2741681" cy="3782039"/>
              </a:xfrm>
            </p:grpSpPr>
            <p:grpSp>
              <p:nvGrpSpPr>
                <p:cNvPr id="5203" name="组合 160"/>
                <p:cNvGrpSpPr/>
                <p:nvPr/>
              </p:nvGrpSpPr>
              <p:grpSpPr bwMode="auto">
                <a:xfrm>
                  <a:off x="1194129" y="0"/>
                  <a:ext cx="1547552" cy="2011561"/>
                  <a:chOff x="0" y="0"/>
                  <a:chExt cx="1547552" cy="2011561"/>
                </a:xfrm>
              </p:grpSpPr>
              <p:sp>
                <p:nvSpPr>
                  <p:cNvPr id="5212" name="Freeform 7"/>
                  <p:cNvSpPr>
                    <a:spLocks noChangeArrowheads="1"/>
                  </p:cNvSpPr>
                  <p:nvPr/>
                </p:nvSpPr>
                <p:spPr bwMode="auto">
                  <a:xfrm>
                    <a:off x="1029109" y="0"/>
                    <a:ext cx="518443" cy="712860"/>
                  </a:xfrm>
                  <a:custGeom>
                    <a:avLst/>
                    <a:gdLst>
                      <a:gd name="T0" fmla="*/ 0 w 156"/>
                      <a:gd name="T1" fmla="*/ 2147483647 h 215"/>
                      <a:gd name="T2" fmla="*/ 2147483647 w 156"/>
                      <a:gd name="T3" fmla="*/ 2147483647 h 215"/>
                      <a:gd name="T4" fmla="*/ 2147483647 w 156"/>
                      <a:gd name="T5" fmla="*/ 2147483647 h 215"/>
                      <a:gd name="T6" fmla="*/ 2147483647 w 156"/>
                      <a:gd name="T7" fmla="*/ 2147483647 h 215"/>
                      <a:gd name="T8" fmla="*/ 2147483647 w 156"/>
                      <a:gd name="T9" fmla="*/ 2147483647 h 215"/>
                      <a:gd name="T10" fmla="*/ 2147483647 w 156"/>
                      <a:gd name="T11" fmla="*/ 2147483647 h 215"/>
                      <a:gd name="T12" fmla="*/ 2147483647 w 156"/>
                      <a:gd name="T13" fmla="*/ 2147483647 h 215"/>
                      <a:gd name="T14" fmla="*/ 2147483647 w 156"/>
                      <a:gd name="T15" fmla="*/ 2147483647 h 215"/>
                      <a:gd name="T16" fmla="*/ 2147483647 w 156"/>
                      <a:gd name="T17" fmla="*/ 2147483647 h 215"/>
                      <a:gd name="T18" fmla="*/ 2147483647 w 156"/>
                      <a:gd name="T19" fmla="*/ 2147483647 h 215"/>
                      <a:gd name="T20" fmla="*/ 2147483647 w 156"/>
                      <a:gd name="T21" fmla="*/ 2147483647 h 215"/>
                      <a:gd name="T22" fmla="*/ 0 w 156"/>
                      <a:gd name="T23" fmla="*/ 2147483647 h 215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56"/>
                      <a:gd name="T37" fmla="*/ 0 h 215"/>
                      <a:gd name="T38" fmla="*/ 156 w 156"/>
                      <a:gd name="T39" fmla="*/ 215 h 215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56" h="215">
                        <a:moveTo>
                          <a:pt x="0" y="185"/>
                        </a:moveTo>
                        <a:cubicBezTo>
                          <a:pt x="29" y="109"/>
                          <a:pt x="29" y="109"/>
                          <a:pt x="29" y="109"/>
                        </a:cubicBezTo>
                        <a:cubicBezTo>
                          <a:pt x="29" y="109"/>
                          <a:pt x="60" y="10"/>
                          <a:pt x="91" y="4"/>
                        </a:cubicBezTo>
                        <a:cubicBezTo>
                          <a:pt x="91" y="4"/>
                          <a:pt x="113" y="0"/>
                          <a:pt x="106" y="15"/>
                        </a:cubicBezTo>
                        <a:cubicBezTo>
                          <a:pt x="101" y="23"/>
                          <a:pt x="101" y="23"/>
                          <a:pt x="101" y="23"/>
                        </a:cubicBezTo>
                        <a:cubicBezTo>
                          <a:pt x="101" y="23"/>
                          <a:pt x="120" y="7"/>
                          <a:pt x="131" y="16"/>
                        </a:cubicBezTo>
                        <a:cubicBezTo>
                          <a:pt x="131" y="16"/>
                          <a:pt x="138" y="21"/>
                          <a:pt x="125" y="40"/>
                        </a:cubicBezTo>
                        <a:cubicBezTo>
                          <a:pt x="125" y="40"/>
                          <a:pt x="133" y="25"/>
                          <a:pt x="145" y="37"/>
                        </a:cubicBezTo>
                        <a:cubicBezTo>
                          <a:pt x="156" y="49"/>
                          <a:pt x="128" y="74"/>
                          <a:pt x="116" y="132"/>
                        </a:cubicBezTo>
                        <a:cubicBezTo>
                          <a:pt x="105" y="189"/>
                          <a:pt x="61" y="202"/>
                          <a:pt x="61" y="202"/>
                        </a:cubicBezTo>
                        <a:cubicBezTo>
                          <a:pt x="48" y="215"/>
                          <a:pt x="48" y="215"/>
                          <a:pt x="48" y="215"/>
                        </a:cubicBezTo>
                        <a:lnTo>
                          <a:pt x="0" y="185"/>
                        </a:lnTo>
                        <a:close/>
                      </a:path>
                    </a:pathLst>
                  </a:custGeom>
                  <a:solidFill>
                    <a:srgbClr val="F9DAB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13" name="Freeform 8"/>
                  <p:cNvSpPr>
                    <a:spLocks noChangeArrowheads="1"/>
                  </p:cNvSpPr>
                  <p:nvPr/>
                </p:nvSpPr>
                <p:spPr bwMode="auto">
                  <a:xfrm>
                    <a:off x="1029109" y="199601"/>
                    <a:ext cx="204786" cy="508074"/>
                  </a:xfrm>
                  <a:custGeom>
                    <a:avLst/>
                    <a:gdLst>
                      <a:gd name="T0" fmla="*/ 2147483647 w 62"/>
                      <a:gd name="T1" fmla="*/ 2147483647 h 153"/>
                      <a:gd name="T2" fmla="*/ 2147483647 w 62"/>
                      <a:gd name="T3" fmla="*/ 2147483647 h 153"/>
                      <a:gd name="T4" fmla="*/ 2147483647 w 62"/>
                      <a:gd name="T5" fmla="*/ 2147483647 h 153"/>
                      <a:gd name="T6" fmla="*/ 2147483647 w 62"/>
                      <a:gd name="T7" fmla="*/ 2147483647 h 153"/>
                      <a:gd name="T8" fmla="*/ 2147483647 w 62"/>
                      <a:gd name="T9" fmla="*/ 2147483647 h 153"/>
                      <a:gd name="T10" fmla="*/ 2147483647 w 62"/>
                      <a:gd name="T11" fmla="*/ 2147483647 h 153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62"/>
                      <a:gd name="T19" fmla="*/ 0 h 153"/>
                      <a:gd name="T20" fmla="*/ 62 w 62"/>
                      <a:gd name="T21" fmla="*/ 153 h 153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62" h="153">
                        <a:moveTo>
                          <a:pt x="7" y="115"/>
                        </a:moveTo>
                        <a:cubicBezTo>
                          <a:pt x="7" y="115"/>
                          <a:pt x="0" y="113"/>
                          <a:pt x="7" y="85"/>
                        </a:cubicBezTo>
                        <a:cubicBezTo>
                          <a:pt x="14" y="57"/>
                          <a:pt x="30" y="0"/>
                          <a:pt x="38" y="2"/>
                        </a:cubicBezTo>
                        <a:cubicBezTo>
                          <a:pt x="45" y="3"/>
                          <a:pt x="50" y="11"/>
                          <a:pt x="47" y="20"/>
                        </a:cubicBezTo>
                        <a:cubicBezTo>
                          <a:pt x="45" y="28"/>
                          <a:pt x="41" y="61"/>
                          <a:pt x="48" y="76"/>
                        </a:cubicBezTo>
                        <a:cubicBezTo>
                          <a:pt x="48" y="76"/>
                          <a:pt x="62" y="153"/>
                          <a:pt x="7" y="115"/>
                        </a:cubicBezTo>
                        <a:close/>
                      </a:path>
                    </a:pathLst>
                  </a:custGeom>
                  <a:solidFill>
                    <a:srgbClr val="F9DAB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14" name="Freeform 9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1029109" y="0"/>
                    <a:ext cx="489930" cy="712860"/>
                  </a:xfrm>
                  <a:custGeom>
                    <a:avLst/>
                    <a:gdLst>
                      <a:gd name="T0" fmla="*/ 2147483647 w 148"/>
                      <a:gd name="T1" fmla="*/ 2147483647 h 215"/>
                      <a:gd name="T2" fmla="*/ 2147483647 w 148"/>
                      <a:gd name="T3" fmla="*/ 2147483647 h 215"/>
                      <a:gd name="T4" fmla="*/ 2147483647 w 148"/>
                      <a:gd name="T5" fmla="*/ 2147483647 h 215"/>
                      <a:gd name="T6" fmla="*/ 2147483647 w 148"/>
                      <a:gd name="T7" fmla="*/ 2147483647 h 215"/>
                      <a:gd name="T8" fmla="*/ 2147483647 w 148"/>
                      <a:gd name="T9" fmla="*/ 2147483647 h 215"/>
                      <a:gd name="T10" fmla="*/ 2147483647 w 148"/>
                      <a:gd name="T11" fmla="*/ 2147483647 h 215"/>
                      <a:gd name="T12" fmla="*/ 2147483647 w 148"/>
                      <a:gd name="T13" fmla="*/ 2147483647 h 215"/>
                      <a:gd name="T14" fmla="*/ 2147483647 w 148"/>
                      <a:gd name="T15" fmla="*/ 2147483647 h 215"/>
                      <a:gd name="T16" fmla="*/ 2147483647 w 148"/>
                      <a:gd name="T17" fmla="*/ 2147483647 h 215"/>
                      <a:gd name="T18" fmla="*/ 2147483647 w 148"/>
                      <a:gd name="T19" fmla="*/ 2147483647 h 215"/>
                      <a:gd name="T20" fmla="*/ 2147483647 w 148"/>
                      <a:gd name="T21" fmla="*/ 2147483647 h 215"/>
                      <a:gd name="T22" fmla="*/ 2147483647 w 148"/>
                      <a:gd name="T23" fmla="*/ 2147483647 h 215"/>
                      <a:gd name="T24" fmla="*/ 2147483647 w 148"/>
                      <a:gd name="T25" fmla="*/ 2147483647 h 215"/>
                      <a:gd name="T26" fmla="*/ 2147483647 w 148"/>
                      <a:gd name="T27" fmla="*/ 2147483647 h 215"/>
                      <a:gd name="T28" fmla="*/ 2147483647 w 148"/>
                      <a:gd name="T29" fmla="*/ 2147483647 h 215"/>
                      <a:gd name="T30" fmla="*/ 2147483647 w 148"/>
                      <a:gd name="T31" fmla="*/ 2147483647 h 215"/>
                      <a:gd name="T32" fmla="*/ 2147483647 w 148"/>
                      <a:gd name="T33" fmla="*/ 2147483647 h 215"/>
                      <a:gd name="T34" fmla="*/ 2147483647 w 148"/>
                      <a:gd name="T35" fmla="*/ 2147483647 h 215"/>
                      <a:gd name="T36" fmla="*/ 2147483647 w 148"/>
                      <a:gd name="T37" fmla="*/ 2147483647 h 215"/>
                      <a:gd name="T38" fmla="*/ 2147483647 w 148"/>
                      <a:gd name="T39" fmla="*/ 2147483647 h 215"/>
                      <a:gd name="T40" fmla="*/ 2147483647 w 148"/>
                      <a:gd name="T41" fmla="*/ 2147483647 h 215"/>
                      <a:gd name="T42" fmla="*/ 2147483647 w 148"/>
                      <a:gd name="T43" fmla="*/ 2147483647 h 215"/>
                      <a:gd name="T44" fmla="*/ 2147483647 w 148"/>
                      <a:gd name="T45" fmla="*/ 2147483647 h 215"/>
                      <a:gd name="T46" fmla="*/ 2147483647 w 148"/>
                      <a:gd name="T47" fmla="*/ 2147483647 h 215"/>
                      <a:gd name="T48" fmla="*/ 2147483647 w 148"/>
                      <a:gd name="T49" fmla="*/ 2147483647 h 215"/>
                      <a:gd name="T50" fmla="*/ 2147483647 w 148"/>
                      <a:gd name="T51" fmla="*/ 2147483647 h 215"/>
                      <a:gd name="T52" fmla="*/ 2147483647 w 148"/>
                      <a:gd name="T53" fmla="*/ 2147483647 h 215"/>
                      <a:gd name="T54" fmla="*/ 2147483647 w 148"/>
                      <a:gd name="T55" fmla="*/ 2147483647 h 215"/>
                      <a:gd name="T56" fmla="*/ 0 w 148"/>
                      <a:gd name="T57" fmla="*/ 2147483647 h 215"/>
                      <a:gd name="T58" fmla="*/ 2147483647 w 148"/>
                      <a:gd name="T59" fmla="*/ 2147483647 h 215"/>
                      <a:gd name="T60" fmla="*/ 2147483647 w 148"/>
                      <a:gd name="T61" fmla="*/ 2147483647 h 215"/>
                      <a:gd name="T62" fmla="*/ 2147483647 w 148"/>
                      <a:gd name="T63" fmla="*/ 2147483647 h 215"/>
                      <a:gd name="T64" fmla="*/ 2147483647 w 148"/>
                      <a:gd name="T65" fmla="*/ 2147483647 h 215"/>
                      <a:gd name="T66" fmla="*/ 2147483647 w 148"/>
                      <a:gd name="T67" fmla="*/ 2147483647 h 215"/>
                      <a:gd name="T68" fmla="*/ 2147483647 w 148"/>
                      <a:gd name="T69" fmla="*/ 2147483647 h 215"/>
                      <a:gd name="T70" fmla="*/ 2147483647 w 148"/>
                      <a:gd name="T71" fmla="*/ 2147483647 h 215"/>
                      <a:gd name="T72" fmla="*/ 2147483647 w 148"/>
                      <a:gd name="T73" fmla="*/ 2147483647 h 215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w 148"/>
                      <a:gd name="T112" fmla="*/ 0 h 215"/>
                      <a:gd name="T113" fmla="*/ 148 w 148"/>
                      <a:gd name="T114" fmla="*/ 215 h 215"/>
                    </a:gdLst>
                    <a:ahLst/>
                    <a:cxnLst>
                      <a:cxn ang="T74">
                        <a:pos x="T0" y="T1"/>
                      </a:cxn>
                      <a:cxn ang="T75">
                        <a:pos x="T2" y="T3"/>
                      </a:cxn>
                      <a:cxn ang="T76">
                        <a:pos x="T4" y="T5"/>
                      </a:cxn>
                      <a:cxn ang="T77">
                        <a:pos x="T6" y="T7"/>
                      </a:cxn>
                      <a:cxn ang="T78">
                        <a:pos x="T8" y="T9"/>
                      </a:cxn>
                      <a:cxn ang="T79">
                        <a:pos x="T10" y="T11"/>
                      </a:cxn>
                      <a:cxn ang="T80">
                        <a:pos x="T12" y="T13"/>
                      </a:cxn>
                      <a:cxn ang="T81">
                        <a:pos x="T14" y="T15"/>
                      </a:cxn>
                      <a:cxn ang="T82">
                        <a:pos x="T16" y="T17"/>
                      </a:cxn>
                      <a:cxn ang="T83">
                        <a:pos x="T18" y="T19"/>
                      </a:cxn>
                      <a:cxn ang="T84">
                        <a:pos x="T20" y="T21"/>
                      </a:cxn>
                      <a:cxn ang="T85">
                        <a:pos x="T22" y="T23"/>
                      </a:cxn>
                      <a:cxn ang="T86">
                        <a:pos x="T24" y="T25"/>
                      </a:cxn>
                      <a:cxn ang="T87">
                        <a:pos x="T26" y="T27"/>
                      </a:cxn>
                      <a:cxn ang="T88">
                        <a:pos x="T28" y="T29"/>
                      </a:cxn>
                      <a:cxn ang="T89">
                        <a:pos x="T30" y="T31"/>
                      </a:cxn>
                      <a:cxn ang="T90">
                        <a:pos x="T32" y="T33"/>
                      </a:cxn>
                      <a:cxn ang="T91">
                        <a:pos x="T34" y="T35"/>
                      </a:cxn>
                      <a:cxn ang="T92">
                        <a:pos x="T36" y="T37"/>
                      </a:cxn>
                      <a:cxn ang="T93">
                        <a:pos x="T38" y="T39"/>
                      </a:cxn>
                      <a:cxn ang="T94">
                        <a:pos x="T40" y="T41"/>
                      </a:cxn>
                      <a:cxn ang="T95">
                        <a:pos x="T42" y="T43"/>
                      </a:cxn>
                      <a:cxn ang="T96">
                        <a:pos x="T44" y="T45"/>
                      </a:cxn>
                      <a:cxn ang="T97">
                        <a:pos x="T46" y="T47"/>
                      </a:cxn>
                      <a:cxn ang="T98">
                        <a:pos x="T48" y="T49"/>
                      </a:cxn>
                      <a:cxn ang="T99">
                        <a:pos x="T50" y="T51"/>
                      </a:cxn>
                      <a:cxn ang="T100">
                        <a:pos x="T52" y="T53"/>
                      </a:cxn>
                      <a:cxn ang="T101">
                        <a:pos x="T54" y="T55"/>
                      </a:cxn>
                      <a:cxn ang="T102">
                        <a:pos x="T56" y="T57"/>
                      </a:cxn>
                      <a:cxn ang="T103">
                        <a:pos x="T58" y="T59"/>
                      </a:cxn>
                      <a:cxn ang="T104">
                        <a:pos x="T60" y="T61"/>
                      </a:cxn>
                      <a:cxn ang="T105">
                        <a:pos x="T62" y="T63"/>
                      </a:cxn>
                      <a:cxn ang="T106">
                        <a:pos x="T64" y="T65"/>
                      </a:cxn>
                      <a:cxn ang="T107">
                        <a:pos x="T66" y="T67"/>
                      </a:cxn>
                      <a:cxn ang="T108">
                        <a:pos x="T68" y="T69"/>
                      </a:cxn>
                      <a:cxn ang="T109">
                        <a:pos x="T70" y="T71"/>
                      </a:cxn>
                      <a:cxn ang="T110">
                        <a:pos x="T72" y="T73"/>
                      </a:cxn>
                    </a:cxnLst>
                    <a:rect l="T111" t="T112" r="T113" b="T114"/>
                    <a:pathLst>
                      <a:path w="148" h="215">
                        <a:moveTo>
                          <a:pt x="147" y="47"/>
                        </a:moveTo>
                        <a:cubicBezTo>
                          <a:pt x="148" y="44"/>
                          <a:pt x="147" y="40"/>
                          <a:pt x="145" y="37"/>
                        </a:cubicBezTo>
                        <a:cubicBezTo>
                          <a:pt x="145" y="37"/>
                          <a:pt x="145" y="37"/>
                          <a:pt x="145" y="37"/>
                        </a:cubicBezTo>
                        <a:cubicBezTo>
                          <a:pt x="143" y="36"/>
                          <a:pt x="142" y="35"/>
                          <a:pt x="141" y="34"/>
                        </a:cubicBezTo>
                        <a:cubicBezTo>
                          <a:pt x="140" y="34"/>
                          <a:pt x="140" y="34"/>
                          <a:pt x="139" y="33"/>
                        </a:cubicBezTo>
                        <a:cubicBezTo>
                          <a:pt x="141" y="35"/>
                          <a:pt x="140" y="38"/>
                          <a:pt x="141" y="39"/>
                        </a:cubicBezTo>
                        <a:cubicBezTo>
                          <a:pt x="143" y="46"/>
                          <a:pt x="143" y="49"/>
                          <a:pt x="140" y="56"/>
                        </a:cubicBezTo>
                        <a:cubicBezTo>
                          <a:pt x="135" y="67"/>
                          <a:pt x="127" y="77"/>
                          <a:pt x="122" y="88"/>
                        </a:cubicBezTo>
                        <a:cubicBezTo>
                          <a:pt x="120" y="93"/>
                          <a:pt x="118" y="107"/>
                          <a:pt x="110" y="101"/>
                        </a:cubicBezTo>
                        <a:cubicBezTo>
                          <a:pt x="108" y="100"/>
                          <a:pt x="105" y="96"/>
                          <a:pt x="103" y="94"/>
                        </a:cubicBezTo>
                        <a:cubicBezTo>
                          <a:pt x="95" y="87"/>
                          <a:pt x="109" y="75"/>
                          <a:pt x="114" y="69"/>
                        </a:cubicBezTo>
                        <a:cubicBezTo>
                          <a:pt x="121" y="58"/>
                          <a:pt x="127" y="47"/>
                          <a:pt x="130" y="34"/>
                        </a:cubicBezTo>
                        <a:cubicBezTo>
                          <a:pt x="130" y="34"/>
                          <a:pt x="130" y="34"/>
                          <a:pt x="130" y="34"/>
                        </a:cubicBezTo>
                        <a:cubicBezTo>
                          <a:pt x="128" y="36"/>
                          <a:pt x="127" y="37"/>
                          <a:pt x="126" y="38"/>
                        </a:cubicBezTo>
                        <a:cubicBezTo>
                          <a:pt x="132" y="29"/>
                          <a:pt x="133" y="23"/>
                          <a:pt x="133" y="20"/>
                        </a:cubicBezTo>
                        <a:cubicBezTo>
                          <a:pt x="133" y="20"/>
                          <a:pt x="133" y="20"/>
                          <a:pt x="133" y="20"/>
                        </a:cubicBezTo>
                        <a:cubicBezTo>
                          <a:pt x="129" y="22"/>
                          <a:pt x="129" y="27"/>
                          <a:pt x="127" y="31"/>
                        </a:cubicBezTo>
                        <a:cubicBezTo>
                          <a:pt x="124" y="40"/>
                          <a:pt x="119" y="49"/>
                          <a:pt x="113" y="57"/>
                        </a:cubicBezTo>
                        <a:cubicBezTo>
                          <a:pt x="108" y="65"/>
                          <a:pt x="97" y="84"/>
                          <a:pt x="85" y="79"/>
                        </a:cubicBezTo>
                        <a:cubicBezTo>
                          <a:pt x="78" y="76"/>
                          <a:pt x="80" y="70"/>
                          <a:pt x="83" y="64"/>
                        </a:cubicBezTo>
                        <a:cubicBezTo>
                          <a:pt x="87" y="58"/>
                          <a:pt x="91" y="52"/>
                          <a:pt x="94" y="45"/>
                        </a:cubicBezTo>
                        <a:cubicBezTo>
                          <a:pt x="98" y="39"/>
                          <a:pt x="99" y="31"/>
                          <a:pt x="104" y="26"/>
                        </a:cubicBezTo>
                        <a:cubicBezTo>
                          <a:pt x="109" y="20"/>
                          <a:pt x="117" y="18"/>
                          <a:pt x="123" y="13"/>
                        </a:cubicBezTo>
                        <a:cubicBezTo>
                          <a:pt x="113" y="13"/>
                          <a:pt x="101" y="23"/>
                          <a:pt x="101" y="23"/>
                        </a:cubicBezTo>
                        <a:cubicBezTo>
                          <a:pt x="106" y="15"/>
                          <a:pt x="106" y="15"/>
                          <a:pt x="106" y="15"/>
                        </a:cubicBezTo>
                        <a:cubicBezTo>
                          <a:pt x="113" y="0"/>
                          <a:pt x="91" y="4"/>
                          <a:pt x="91" y="4"/>
                        </a:cubicBezTo>
                        <a:cubicBezTo>
                          <a:pt x="89" y="4"/>
                          <a:pt x="86" y="6"/>
                          <a:pt x="83" y="7"/>
                        </a:cubicBezTo>
                        <a:cubicBezTo>
                          <a:pt x="83" y="7"/>
                          <a:pt x="83" y="7"/>
                          <a:pt x="83" y="7"/>
                        </a:cubicBezTo>
                        <a:cubicBezTo>
                          <a:pt x="88" y="7"/>
                          <a:pt x="99" y="7"/>
                          <a:pt x="99" y="11"/>
                        </a:cubicBezTo>
                        <a:cubicBezTo>
                          <a:pt x="98" y="15"/>
                          <a:pt x="98" y="16"/>
                          <a:pt x="96" y="21"/>
                        </a:cubicBezTo>
                        <a:cubicBezTo>
                          <a:pt x="94" y="25"/>
                          <a:pt x="93" y="28"/>
                          <a:pt x="91" y="31"/>
                        </a:cubicBezTo>
                        <a:cubicBezTo>
                          <a:pt x="89" y="37"/>
                          <a:pt x="86" y="43"/>
                          <a:pt x="83" y="49"/>
                        </a:cubicBezTo>
                        <a:cubicBezTo>
                          <a:pt x="78" y="57"/>
                          <a:pt x="73" y="68"/>
                          <a:pt x="63" y="72"/>
                        </a:cubicBezTo>
                        <a:cubicBezTo>
                          <a:pt x="54" y="75"/>
                          <a:pt x="54" y="65"/>
                          <a:pt x="48" y="62"/>
                        </a:cubicBezTo>
                        <a:cubicBezTo>
                          <a:pt x="47" y="63"/>
                          <a:pt x="47" y="63"/>
                          <a:pt x="47" y="64"/>
                        </a:cubicBezTo>
                        <a:cubicBezTo>
                          <a:pt x="46" y="65"/>
                          <a:pt x="46" y="66"/>
                          <a:pt x="45" y="67"/>
                        </a:cubicBezTo>
                        <a:cubicBezTo>
                          <a:pt x="45" y="66"/>
                          <a:pt x="45" y="66"/>
                          <a:pt x="45" y="66"/>
                        </a:cubicBezTo>
                        <a:cubicBezTo>
                          <a:pt x="45" y="67"/>
                          <a:pt x="44" y="68"/>
                          <a:pt x="45" y="68"/>
                        </a:cubicBezTo>
                        <a:cubicBezTo>
                          <a:pt x="49" y="75"/>
                          <a:pt x="46" y="86"/>
                          <a:pt x="44" y="95"/>
                        </a:cubicBezTo>
                        <a:cubicBezTo>
                          <a:pt x="45" y="99"/>
                          <a:pt x="46" y="104"/>
                          <a:pt x="46" y="108"/>
                        </a:cubicBezTo>
                        <a:cubicBezTo>
                          <a:pt x="48" y="119"/>
                          <a:pt x="50" y="131"/>
                          <a:pt x="48" y="142"/>
                        </a:cubicBezTo>
                        <a:cubicBezTo>
                          <a:pt x="49" y="147"/>
                          <a:pt x="48" y="153"/>
                          <a:pt x="43" y="156"/>
                        </a:cubicBezTo>
                        <a:cubicBezTo>
                          <a:pt x="38" y="158"/>
                          <a:pt x="29" y="161"/>
                          <a:pt x="22" y="160"/>
                        </a:cubicBezTo>
                        <a:cubicBezTo>
                          <a:pt x="23" y="159"/>
                          <a:pt x="23" y="159"/>
                          <a:pt x="23" y="159"/>
                        </a:cubicBezTo>
                        <a:cubicBezTo>
                          <a:pt x="22" y="159"/>
                          <a:pt x="21" y="158"/>
                          <a:pt x="20" y="158"/>
                        </a:cubicBezTo>
                        <a:cubicBezTo>
                          <a:pt x="19" y="158"/>
                          <a:pt x="19" y="158"/>
                          <a:pt x="18" y="158"/>
                        </a:cubicBezTo>
                        <a:cubicBezTo>
                          <a:pt x="17" y="158"/>
                          <a:pt x="16" y="157"/>
                          <a:pt x="16" y="156"/>
                        </a:cubicBezTo>
                        <a:cubicBezTo>
                          <a:pt x="15" y="154"/>
                          <a:pt x="14" y="152"/>
                          <a:pt x="14" y="149"/>
                        </a:cubicBezTo>
                        <a:cubicBezTo>
                          <a:pt x="8" y="133"/>
                          <a:pt x="15" y="113"/>
                          <a:pt x="22" y="98"/>
                        </a:cubicBezTo>
                        <a:cubicBezTo>
                          <a:pt x="22" y="98"/>
                          <a:pt x="22" y="97"/>
                          <a:pt x="21" y="97"/>
                        </a:cubicBezTo>
                        <a:cubicBezTo>
                          <a:pt x="20" y="98"/>
                          <a:pt x="20" y="99"/>
                          <a:pt x="20" y="100"/>
                        </a:cubicBezTo>
                        <a:cubicBezTo>
                          <a:pt x="14" y="116"/>
                          <a:pt x="10" y="133"/>
                          <a:pt x="7" y="145"/>
                        </a:cubicBezTo>
                        <a:cubicBezTo>
                          <a:pt x="5" y="150"/>
                          <a:pt x="4" y="154"/>
                          <a:pt x="4" y="158"/>
                        </a:cubicBezTo>
                        <a:cubicBezTo>
                          <a:pt x="4" y="158"/>
                          <a:pt x="4" y="158"/>
                          <a:pt x="4" y="158"/>
                        </a:cubicBezTo>
                        <a:cubicBezTo>
                          <a:pt x="3" y="166"/>
                          <a:pt x="4" y="170"/>
                          <a:pt x="4" y="172"/>
                        </a:cubicBezTo>
                        <a:cubicBezTo>
                          <a:pt x="4" y="172"/>
                          <a:pt x="4" y="172"/>
                          <a:pt x="4" y="172"/>
                        </a:cubicBezTo>
                        <a:cubicBezTo>
                          <a:pt x="5" y="173"/>
                          <a:pt x="5" y="173"/>
                          <a:pt x="5" y="173"/>
                        </a:cubicBezTo>
                        <a:cubicBezTo>
                          <a:pt x="0" y="185"/>
                          <a:pt x="0" y="185"/>
                          <a:pt x="0" y="185"/>
                        </a:cubicBezTo>
                        <a:cubicBezTo>
                          <a:pt x="48" y="215"/>
                          <a:pt x="48" y="215"/>
                          <a:pt x="48" y="215"/>
                        </a:cubicBezTo>
                        <a:cubicBezTo>
                          <a:pt x="61" y="202"/>
                          <a:pt x="61" y="202"/>
                          <a:pt x="61" y="202"/>
                        </a:cubicBezTo>
                        <a:cubicBezTo>
                          <a:pt x="61" y="202"/>
                          <a:pt x="105" y="189"/>
                          <a:pt x="116" y="132"/>
                        </a:cubicBezTo>
                        <a:cubicBezTo>
                          <a:pt x="122" y="103"/>
                          <a:pt x="132" y="82"/>
                          <a:pt x="140" y="67"/>
                        </a:cubicBezTo>
                        <a:cubicBezTo>
                          <a:pt x="142" y="60"/>
                          <a:pt x="145" y="54"/>
                          <a:pt x="147" y="47"/>
                        </a:cubicBezTo>
                        <a:close/>
                        <a:moveTo>
                          <a:pt x="102" y="139"/>
                        </a:moveTo>
                        <a:cubicBezTo>
                          <a:pt x="101" y="145"/>
                          <a:pt x="99" y="151"/>
                          <a:pt x="97" y="157"/>
                        </a:cubicBezTo>
                        <a:cubicBezTo>
                          <a:pt x="96" y="161"/>
                          <a:pt x="95" y="167"/>
                          <a:pt x="92" y="171"/>
                        </a:cubicBezTo>
                        <a:cubicBezTo>
                          <a:pt x="78" y="191"/>
                          <a:pt x="52" y="178"/>
                          <a:pt x="55" y="155"/>
                        </a:cubicBezTo>
                        <a:cubicBezTo>
                          <a:pt x="55" y="152"/>
                          <a:pt x="56" y="150"/>
                          <a:pt x="58" y="148"/>
                        </a:cubicBezTo>
                        <a:cubicBezTo>
                          <a:pt x="55" y="139"/>
                          <a:pt x="53" y="130"/>
                          <a:pt x="52" y="121"/>
                        </a:cubicBezTo>
                        <a:cubicBezTo>
                          <a:pt x="50" y="112"/>
                          <a:pt x="48" y="101"/>
                          <a:pt x="55" y="94"/>
                        </a:cubicBezTo>
                        <a:cubicBezTo>
                          <a:pt x="60" y="88"/>
                          <a:pt x="69" y="88"/>
                          <a:pt x="75" y="92"/>
                        </a:cubicBezTo>
                        <a:cubicBezTo>
                          <a:pt x="81" y="95"/>
                          <a:pt x="82" y="103"/>
                          <a:pt x="87" y="107"/>
                        </a:cubicBezTo>
                        <a:cubicBezTo>
                          <a:pt x="90" y="109"/>
                          <a:pt x="94" y="109"/>
                          <a:pt x="97" y="111"/>
                        </a:cubicBezTo>
                        <a:cubicBezTo>
                          <a:pt x="104" y="118"/>
                          <a:pt x="102" y="131"/>
                          <a:pt x="102" y="139"/>
                        </a:cubicBezTo>
                        <a:close/>
                      </a:path>
                    </a:pathLst>
                  </a:custGeom>
                  <a:solidFill>
                    <a:srgbClr val="F7CEA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15" name="Freeform 1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596209"/>
                    <a:ext cx="1223526" cy="1386836"/>
                  </a:xfrm>
                  <a:custGeom>
                    <a:avLst/>
                    <a:gdLst>
                      <a:gd name="T0" fmla="*/ 2147483647 w 368"/>
                      <a:gd name="T1" fmla="*/ 0 h 417"/>
                      <a:gd name="T2" fmla="*/ 2147483647 w 368"/>
                      <a:gd name="T3" fmla="*/ 2147483647 h 417"/>
                      <a:gd name="T4" fmla="*/ 0 w 368"/>
                      <a:gd name="T5" fmla="*/ 2147483647 h 417"/>
                      <a:gd name="T6" fmla="*/ 2147483647 w 368"/>
                      <a:gd name="T7" fmla="*/ 2147483647 h 417"/>
                      <a:gd name="T8" fmla="*/ 2147483647 w 368"/>
                      <a:gd name="T9" fmla="*/ 2147483647 h 417"/>
                      <a:gd name="T10" fmla="*/ 2147483647 w 368"/>
                      <a:gd name="T11" fmla="*/ 2147483647 h 417"/>
                      <a:gd name="T12" fmla="*/ 2147483647 w 368"/>
                      <a:gd name="T13" fmla="*/ 2147483647 h 417"/>
                      <a:gd name="T14" fmla="*/ 2147483647 w 368"/>
                      <a:gd name="T15" fmla="*/ 2147483647 h 417"/>
                      <a:gd name="T16" fmla="*/ 2147483647 w 368"/>
                      <a:gd name="T17" fmla="*/ 2147483647 h 417"/>
                      <a:gd name="T18" fmla="*/ 2147483647 w 368"/>
                      <a:gd name="T19" fmla="*/ 2147483647 h 417"/>
                      <a:gd name="T20" fmla="*/ 2147483647 w 368"/>
                      <a:gd name="T21" fmla="*/ 2147483647 h 417"/>
                      <a:gd name="T22" fmla="*/ 2147483647 w 368"/>
                      <a:gd name="T23" fmla="*/ 2147483647 h 417"/>
                      <a:gd name="T24" fmla="*/ 2147483647 w 368"/>
                      <a:gd name="T25" fmla="*/ 2147483647 h 417"/>
                      <a:gd name="T26" fmla="*/ 2147483647 w 368"/>
                      <a:gd name="T27" fmla="*/ 0 h 41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368"/>
                      <a:gd name="T43" fmla="*/ 0 h 417"/>
                      <a:gd name="T44" fmla="*/ 368 w 368"/>
                      <a:gd name="T45" fmla="*/ 417 h 41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368" h="417">
                        <a:moveTo>
                          <a:pt x="313" y="0"/>
                        </a:moveTo>
                        <a:cubicBezTo>
                          <a:pt x="80" y="324"/>
                          <a:pt x="80" y="324"/>
                          <a:pt x="80" y="324"/>
                        </a:cubicBezTo>
                        <a:cubicBezTo>
                          <a:pt x="80" y="324"/>
                          <a:pt x="58" y="356"/>
                          <a:pt x="0" y="356"/>
                        </a:cubicBezTo>
                        <a:cubicBezTo>
                          <a:pt x="1" y="358"/>
                          <a:pt x="2" y="360"/>
                          <a:pt x="2" y="363"/>
                        </a:cubicBezTo>
                        <a:cubicBezTo>
                          <a:pt x="16" y="360"/>
                          <a:pt x="30" y="360"/>
                          <a:pt x="44" y="362"/>
                        </a:cubicBezTo>
                        <a:cubicBezTo>
                          <a:pt x="44" y="362"/>
                          <a:pt x="44" y="362"/>
                          <a:pt x="44" y="362"/>
                        </a:cubicBezTo>
                        <a:cubicBezTo>
                          <a:pt x="50" y="359"/>
                          <a:pt x="57" y="357"/>
                          <a:pt x="64" y="356"/>
                        </a:cubicBezTo>
                        <a:cubicBezTo>
                          <a:pt x="90" y="355"/>
                          <a:pt x="108" y="371"/>
                          <a:pt x="116" y="393"/>
                        </a:cubicBezTo>
                        <a:cubicBezTo>
                          <a:pt x="118" y="398"/>
                          <a:pt x="118" y="403"/>
                          <a:pt x="119" y="408"/>
                        </a:cubicBezTo>
                        <a:cubicBezTo>
                          <a:pt x="119" y="408"/>
                          <a:pt x="119" y="408"/>
                          <a:pt x="119" y="408"/>
                        </a:cubicBezTo>
                        <a:cubicBezTo>
                          <a:pt x="120" y="410"/>
                          <a:pt x="120" y="415"/>
                          <a:pt x="122" y="417"/>
                        </a:cubicBezTo>
                        <a:cubicBezTo>
                          <a:pt x="122" y="391"/>
                          <a:pt x="140" y="363"/>
                          <a:pt x="150" y="348"/>
                        </a:cubicBezTo>
                        <a:cubicBezTo>
                          <a:pt x="161" y="331"/>
                          <a:pt x="323" y="157"/>
                          <a:pt x="363" y="42"/>
                        </a:cubicBezTo>
                        <a:cubicBezTo>
                          <a:pt x="363" y="42"/>
                          <a:pt x="368" y="32"/>
                          <a:pt x="313" y="0"/>
                        </a:cubicBezTo>
                        <a:close/>
                      </a:path>
                    </a:pathLst>
                  </a:custGeom>
                  <a:solidFill>
                    <a:srgbClr val="F9F7F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16" name="Freeform 11"/>
                  <p:cNvSpPr>
                    <a:spLocks noChangeArrowheads="1"/>
                  </p:cNvSpPr>
                  <p:nvPr/>
                </p:nvSpPr>
                <p:spPr bwMode="auto">
                  <a:xfrm>
                    <a:off x="0" y="692122"/>
                    <a:ext cx="1213157" cy="1319439"/>
                  </a:xfrm>
                  <a:custGeom>
                    <a:avLst/>
                    <a:gdLst>
                      <a:gd name="T0" fmla="*/ 2147483647 w 365"/>
                      <a:gd name="T1" fmla="*/ 0 h 397"/>
                      <a:gd name="T2" fmla="*/ 2147483647 w 365"/>
                      <a:gd name="T3" fmla="*/ 2147483647 h 397"/>
                      <a:gd name="T4" fmla="*/ 2147483647 w 365"/>
                      <a:gd name="T5" fmla="*/ 2147483647 h 397"/>
                      <a:gd name="T6" fmla="*/ 2147483647 w 365"/>
                      <a:gd name="T7" fmla="*/ 2147483647 h 397"/>
                      <a:gd name="T8" fmla="*/ 2147483647 w 365"/>
                      <a:gd name="T9" fmla="*/ 2147483647 h 397"/>
                      <a:gd name="T10" fmla="*/ 2147483647 w 365"/>
                      <a:gd name="T11" fmla="*/ 2147483647 h 397"/>
                      <a:gd name="T12" fmla="*/ 2147483647 w 365"/>
                      <a:gd name="T13" fmla="*/ 2147483647 h 397"/>
                      <a:gd name="T14" fmla="*/ 2147483647 w 365"/>
                      <a:gd name="T15" fmla="*/ 2147483647 h 397"/>
                      <a:gd name="T16" fmla="*/ 2147483647 w 365"/>
                      <a:gd name="T17" fmla="*/ 2147483647 h 397"/>
                      <a:gd name="T18" fmla="*/ 0 w 365"/>
                      <a:gd name="T19" fmla="*/ 2147483647 h 397"/>
                      <a:gd name="T20" fmla="*/ 2147483647 w 365"/>
                      <a:gd name="T21" fmla="*/ 2147483647 h 397"/>
                      <a:gd name="T22" fmla="*/ 2147483647 w 365"/>
                      <a:gd name="T23" fmla="*/ 2147483647 h 397"/>
                      <a:gd name="T24" fmla="*/ 2147483647 w 365"/>
                      <a:gd name="T25" fmla="*/ 2147483647 h 397"/>
                      <a:gd name="T26" fmla="*/ 2147483647 w 365"/>
                      <a:gd name="T27" fmla="*/ 2147483647 h 397"/>
                      <a:gd name="T28" fmla="*/ 2147483647 w 365"/>
                      <a:gd name="T29" fmla="*/ 2147483647 h 397"/>
                      <a:gd name="T30" fmla="*/ 2147483647 w 365"/>
                      <a:gd name="T31" fmla="*/ 2147483647 h 397"/>
                      <a:gd name="T32" fmla="*/ 2147483647 w 365"/>
                      <a:gd name="T33" fmla="*/ 2147483647 h 397"/>
                      <a:gd name="T34" fmla="*/ 2147483647 w 365"/>
                      <a:gd name="T35" fmla="*/ 2147483647 h 397"/>
                      <a:gd name="T36" fmla="*/ 2147483647 w 365"/>
                      <a:gd name="T37" fmla="*/ 2147483647 h 397"/>
                      <a:gd name="T38" fmla="*/ 2147483647 w 365"/>
                      <a:gd name="T39" fmla="*/ 2147483647 h 397"/>
                      <a:gd name="T40" fmla="*/ 2147483647 w 365"/>
                      <a:gd name="T41" fmla="*/ 2147483647 h 397"/>
                      <a:gd name="T42" fmla="*/ 2147483647 w 365"/>
                      <a:gd name="T43" fmla="*/ 2147483647 h 397"/>
                      <a:gd name="T44" fmla="*/ 2147483647 w 365"/>
                      <a:gd name="T45" fmla="*/ 0 h 39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365"/>
                      <a:gd name="T70" fmla="*/ 0 h 397"/>
                      <a:gd name="T71" fmla="*/ 365 w 365"/>
                      <a:gd name="T72" fmla="*/ 397 h 39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365" h="397">
                        <a:moveTo>
                          <a:pt x="354" y="0"/>
                        </a:moveTo>
                        <a:cubicBezTo>
                          <a:pt x="322" y="62"/>
                          <a:pt x="292" y="131"/>
                          <a:pt x="244" y="185"/>
                        </a:cubicBezTo>
                        <a:cubicBezTo>
                          <a:pt x="228" y="203"/>
                          <a:pt x="211" y="220"/>
                          <a:pt x="194" y="237"/>
                        </a:cubicBezTo>
                        <a:cubicBezTo>
                          <a:pt x="185" y="246"/>
                          <a:pt x="177" y="255"/>
                          <a:pt x="169" y="263"/>
                        </a:cubicBezTo>
                        <a:cubicBezTo>
                          <a:pt x="162" y="271"/>
                          <a:pt x="157" y="280"/>
                          <a:pt x="148" y="287"/>
                        </a:cubicBezTo>
                        <a:cubicBezTo>
                          <a:pt x="140" y="295"/>
                          <a:pt x="124" y="277"/>
                          <a:pt x="113" y="280"/>
                        </a:cubicBezTo>
                        <a:cubicBezTo>
                          <a:pt x="100" y="284"/>
                          <a:pt x="88" y="287"/>
                          <a:pt x="74" y="290"/>
                        </a:cubicBezTo>
                        <a:cubicBezTo>
                          <a:pt x="63" y="293"/>
                          <a:pt x="52" y="314"/>
                          <a:pt x="42" y="319"/>
                        </a:cubicBezTo>
                        <a:cubicBezTo>
                          <a:pt x="42" y="320"/>
                          <a:pt x="43" y="320"/>
                          <a:pt x="43" y="321"/>
                        </a:cubicBezTo>
                        <a:cubicBezTo>
                          <a:pt x="29" y="323"/>
                          <a:pt x="15" y="325"/>
                          <a:pt x="0" y="327"/>
                        </a:cubicBezTo>
                        <a:cubicBezTo>
                          <a:pt x="1" y="329"/>
                          <a:pt x="2" y="331"/>
                          <a:pt x="2" y="334"/>
                        </a:cubicBezTo>
                        <a:cubicBezTo>
                          <a:pt x="16" y="331"/>
                          <a:pt x="30" y="331"/>
                          <a:pt x="44" y="333"/>
                        </a:cubicBezTo>
                        <a:cubicBezTo>
                          <a:pt x="44" y="333"/>
                          <a:pt x="44" y="333"/>
                          <a:pt x="44" y="333"/>
                        </a:cubicBezTo>
                        <a:cubicBezTo>
                          <a:pt x="50" y="330"/>
                          <a:pt x="57" y="328"/>
                          <a:pt x="64" y="327"/>
                        </a:cubicBezTo>
                        <a:cubicBezTo>
                          <a:pt x="74" y="327"/>
                          <a:pt x="83" y="329"/>
                          <a:pt x="91" y="334"/>
                        </a:cubicBezTo>
                        <a:cubicBezTo>
                          <a:pt x="94" y="335"/>
                          <a:pt x="96" y="337"/>
                          <a:pt x="98" y="339"/>
                        </a:cubicBezTo>
                        <a:cubicBezTo>
                          <a:pt x="106" y="345"/>
                          <a:pt x="112" y="354"/>
                          <a:pt x="116" y="364"/>
                        </a:cubicBezTo>
                        <a:cubicBezTo>
                          <a:pt x="118" y="369"/>
                          <a:pt x="118" y="374"/>
                          <a:pt x="119" y="379"/>
                        </a:cubicBezTo>
                        <a:cubicBezTo>
                          <a:pt x="119" y="379"/>
                          <a:pt x="118" y="378"/>
                          <a:pt x="118" y="378"/>
                        </a:cubicBezTo>
                        <a:cubicBezTo>
                          <a:pt x="119" y="380"/>
                          <a:pt x="119" y="395"/>
                          <a:pt x="120" y="397"/>
                        </a:cubicBezTo>
                        <a:cubicBezTo>
                          <a:pt x="121" y="391"/>
                          <a:pt x="126" y="355"/>
                          <a:pt x="150" y="319"/>
                        </a:cubicBezTo>
                        <a:cubicBezTo>
                          <a:pt x="161" y="302"/>
                          <a:pt x="323" y="128"/>
                          <a:pt x="363" y="13"/>
                        </a:cubicBezTo>
                        <a:cubicBezTo>
                          <a:pt x="363" y="13"/>
                          <a:pt x="365" y="9"/>
                          <a:pt x="354" y="0"/>
                        </a:cubicBezTo>
                        <a:close/>
                      </a:path>
                    </a:pathLst>
                  </a:custGeom>
                  <a:solidFill>
                    <a:srgbClr val="DDDAD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17" name="Freeform 12"/>
                  <p:cNvSpPr>
                    <a:spLocks noChangeArrowheads="1"/>
                  </p:cNvSpPr>
                  <p:nvPr/>
                </p:nvSpPr>
                <p:spPr bwMode="auto">
                  <a:xfrm>
                    <a:off x="1010964" y="559918"/>
                    <a:ext cx="233299" cy="220339"/>
                  </a:xfrm>
                  <a:custGeom>
                    <a:avLst/>
                    <a:gdLst>
                      <a:gd name="T0" fmla="*/ 2147483647 w 70"/>
                      <a:gd name="T1" fmla="*/ 2147483647 h 66"/>
                      <a:gd name="T2" fmla="*/ 2147483647 w 70"/>
                      <a:gd name="T3" fmla="*/ 2147483647 h 66"/>
                      <a:gd name="T4" fmla="*/ 2147483647 w 70"/>
                      <a:gd name="T5" fmla="*/ 0 h 66"/>
                      <a:gd name="T6" fmla="*/ 2147483647 w 70"/>
                      <a:gd name="T7" fmla="*/ 2147483647 h 66"/>
                      <a:gd name="T8" fmla="*/ 2147483647 w 70"/>
                      <a:gd name="T9" fmla="*/ 2147483647 h 66"/>
                      <a:gd name="T10" fmla="*/ 0 w 70"/>
                      <a:gd name="T11" fmla="*/ 2147483647 h 66"/>
                      <a:gd name="T12" fmla="*/ 2147483647 w 70"/>
                      <a:gd name="T13" fmla="*/ 2147483647 h 66"/>
                      <a:gd name="T14" fmla="*/ 2147483647 w 70"/>
                      <a:gd name="T15" fmla="*/ 2147483647 h 66"/>
                      <a:gd name="T16" fmla="*/ 2147483647 w 70"/>
                      <a:gd name="T17" fmla="*/ 2147483647 h 66"/>
                      <a:gd name="T18" fmla="*/ 2147483647 w 70"/>
                      <a:gd name="T19" fmla="*/ 2147483647 h 66"/>
                      <a:gd name="T20" fmla="*/ 2147483647 w 70"/>
                      <a:gd name="T21" fmla="*/ 2147483647 h 6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70"/>
                      <a:gd name="T34" fmla="*/ 0 h 66"/>
                      <a:gd name="T35" fmla="*/ 70 w 70"/>
                      <a:gd name="T36" fmla="*/ 66 h 6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70" h="66">
                        <a:moveTo>
                          <a:pt x="69" y="37"/>
                        </a:moveTo>
                        <a:cubicBezTo>
                          <a:pt x="67" y="34"/>
                          <a:pt x="63" y="30"/>
                          <a:pt x="58" y="27"/>
                        </a:cubicBezTo>
                        <a:cubicBezTo>
                          <a:pt x="41" y="17"/>
                          <a:pt x="25" y="2"/>
                          <a:pt x="14" y="0"/>
                        </a:cubicBezTo>
                        <a:cubicBezTo>
                          <a:pt x="14" y="0"/>
                          <a:pt x="14" y="1"/>
                          <a:pt x="13" y="1"/>
                        </a:cubicBezTo>
                        <a:cubicBezTo>
                          <a:pt x="10" y="9"/>
                          <a:pt x="8" y="17"/>
                          <a:pt x="3" y="24"/>
                        </a:cubicBezTo>
                        <a:cubicBezTo>
                          <a:pt x="2" y="26"/>
                          <a:pt x="1" y="28"/>
                          <a:pt x="0" y="30"/>
                        </a:cubicBezTo>
                        <a:cubicBezTo>
                          <a:pt x="11" y="35"/>
                          <a:pt x="39" y="50"/>
                          <a:pt x="48" y="66"/>
                        </a:cubicBezTo>
                        <a:cubicBezTo>
                          <a:pt x="50" y="63"/>
                          <a:pt x="56" y="53"/>
                          <a:pt x="59" y="50"/>
                        </a:cubicBezTo>
                        <a:cubicBezTo>
                          <a:pt x="61" y="48"/>
                          <a:pt x="63" y="45"/>
                          <a:pt x="65" y="42"/>
                        </a:cubicBezTo>
                        <a:cubicBezTo>
                          <a:pt x="66" y="41"/>
                          <a:pt x="70" y="34"/>
                          <a:pt x="68" y="39"/>
                        </a:cubicBezTo>
                        <a:cubicBezTo>
                          <a:pt x="68" y="38"/>
                          <a:pt x="69" y="38"/>
                          <a:pt x="69" y="37"/>
                        </a:cubicBezTo>
                        <a:close/>
                      </a:path>
                    </a:pathLst>
                  </a:custGeom>
                  <a:solidFill>
                    <a:srgbClr val="DDDAD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18" name="Freeform 13"/>
                  <p:cNvSpPr>
                    <a:spLocks noChangeArrowheads="1"/>
                  </p:cNvSpPr>
                  <p:nvPr/>
                </p:nvSpPr>
                <p:spPr bwMode="auto">
                  <a:xfrm>
                    <a:off x="990226" y="497705"/>
                    <a:ext cx="269590" cy="259222"/>
                  </a:xfrm>
                  <a:custGeom>
                    <a:avLst/>
                    <a:gdLst>
                      <a:gd name="T0" fmla="*/ 2147483647 w 81"/>
                      <a:gd name="T1" fmla="*/ 2147483647 h 78"/>
                      <a:gd name="T2" fmla="*/ 2147483647 w 81"/>
                      <a:gd name="T3" fmla="*/ 2147483647 h 78"/>
                      <a:gd name="T4" fmla="*/ 2147483647 w 81"/>
                      <a:gd name="T5" fmla="*/ 2147483647 h 78"/>
                      <a:gd name="T6" fmla="*/ 2147483647 w 81"/>
                      <a:gd name="T7" fmla="*/ 2147483647 h 78"/>
                      <a:gd name="T8" fmla="*/ 2147483647 w 81"/>
                      <a:gd name="T9" fmla="*/ 2147483647 h 78"/>
                      <a:gd name="T10" fmla="*/ 0 w 81"/>
                      <a:gd name="T11" fmla="*/ 2147483647 h 78"/>
                      <a:gd name="T12" fmla="*/ 2147483647 w 81"/>
                      <a:gd name="T13" fmla="*/ 2147483647 h 7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81"/>
                      <a:gd name="T22" fmla="*/ 0 h 78"/>
                      <a:gd name="T23" fmla="*/ 81 w 81"/>
                      <a:gd name="T24" fmla="*/ 78 h 78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81" h="78">
                        <a:moveTo>
                          <a:pt x="65" y="77"/>
                        </a:moveTo>
                        <a:cubicBezTo>
                          <a:pt x="65" y="77"/>
                          <a:pt x="69" y="78"/>
                          <a:pt x="74" y="71"/>
                        </a:cubicBezTo>
                        <a:cubicBezTo>
                          <a:pt x="77" y="66"/>
                          <a:pt x="81" y="55"/>
                          <a:pt x="78" y="52"/>
                        </a:cubicBezTo>
                        <a:cubicBezTo>
                          <a:pt x="76" y="49"/>
                          <a:pt x="72" y="43"/>
                          <a:pt x="64" y="38"/>
                        </a:cubicBezTo>
                        <a:cubicBezTo>
                          <a:pt x="41" y="24"/>
                          <a:pt x="18" y="0"/>
                          <a:pt x="10" y="15"/>
                        </a:cubicBezTo>
                        <a:cubicBezTo>
                          <a:pt x="2" y="30"/>
                          <a:pt x="0" y="38"/>
                          <a:pt x="0" y="38"/>
                        </a:cubicBezTo>
                        <a:cubicBezTo>
                          <a:pt x="0" y="38"/>
                          <a:pt x="50" y="57"/>
                          <a:pt x="65" y="77"/>
                        </a:cubicBezTo>
                        <a:close/>
                      </a:path>
                    </a:pathLst>
                  </a:custGeom>
                  <a:solidFill>
                    <a:srgbClr val="F9F7F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5204" name="组合 161"/>
                <p:cNvGrpSpPr/>
                <p:nvPr/>
              </p:nvGrpSpPr>
              <p:grpSpPr bwMode="auto">
                <a:xfrm rot="-10645034">
                  <a:off x="0" y="1770478"/>
                  <a:ext cx="1547552" cy="2011561"/>
                  <a:chOff x="0" y="0"/>
                  <a:chExt cx="1547552" cy="2011561"/>
                </a:xfrm>
              </p:grpSpPr>
              <p:sp>
                <p:nvSpPr>
                  <p:cNvPr id="5205" name="Freeform 7"/>
                  <p:cNvSpPr>
                    <a:spLocks noChangeArrowheads="1"/>
                  </p:cNvSpPr>
                  <p:nvPr/>
                </p:nvSpPr>
                <p:spPr bwMode="auto">
                  <a:xfrm>
                    <a:off x="1029109" y="0"/>
                    <a:ext cx="518443" cy="712860"/>
                  </a:xfrm>
                  <a:custGeom>
                    <a:avLst/>
                    <a:gdLst>
                      <a:gd name="T0" fmla="*/ 0 w 156"/>
                      <a:gd name="T1" fmla="*/ 2147483647 h 215"/>
                      <a:gd name="T2" fmla="*/ 2147483647 w 156"/>
                      <a:gd name="T3" fmla="*/ 2147483647 h 215"/>
                      <a:gd name="T4" fmla="*/ 2147483647 w 156"/>
                      <a:gd name="T5" fmla="*/ 2147483647 h 215"/>
                      <a:gd name="T6" fmla="*/ 2147483647 w 156"/>
                      <a:gd name="T7" fmla="*/ 2147483647 h 215"/>
                      <a:gd name="T8" fmla="*/ 2147483647 w 156"/>
                      <a:gd name="T9" fmla="*/ 2147483647 h 215"/>
                      <a:gd name="T10" fmla="*/ 2147483647 w 156"/>
                      <a:gd name="T11" fmla="*/ 2147483647 h 215"/>
                      <a:gd name="T12" fmla="*/ 2147483647 w 156"/>
                      <a:gd name="T13" fmla="*/ 2147483647 h 215"/>
                      <a:gd name="T14" fmla="*/ 2147483647 w 156"/>
                      <a:gd name="T15" fmla="*/ 2147483647 h 215"/>
                      <a:gd name="T16" fmla="*/ 2147483647 w 156"/>
                      <a:gd name="T17" fmla="*/ 2147483647 h 215"/>
                      <a:gd name="T18" fmla="*/ 2147483647 w 156"/>
                      <a:gd name="T19" fmla="*/ 2147483647 h 215"/>
                      <a:gd name="T20" fmla="*/ 2147483647 w 156"/>
                      <a:gd name="T21" fmla="*/ 2147483647 h 215"/>
                      <a:gd name="T22" fmla="*/ 0 w 156"/>
                      <a:gd name="T23" fmla="*/ 2147483647 h 215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56"/>
                      <a:gd name="T37" fmla="*/ 0 h 215"/>
                      <a:gd name="T38" fmla="*/ 156 w 156"/>
                      <a:gd name="T39" fmla="*/ 215 h 215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56" h="215">
                        <a:moveTo>
                          <a:pt x="0" y="185"/>
                        </a:moveTo>
                        <a:cubicBezTo>
                          <a:pt x="29" y="109"/>
                          <a:pt x="29" y="109"/>
                          <a:pt x="29" y="109"/>
                        </a:cubicBezTo>
                        <a:cubicBezTo>
                          <a:pt x="29" y="109"/>
                          <a:pt x="60" y="10"/>
                          <a:pt x="91" y="4"/>
                        </a:cubicBezTo>
                        <a:cubicBezTo>
                          <a:pt x="91" y="4"/>
                          <a:pt x="113" y="0"/>
                          <a:pt x="106" y="15"/>
                        </a:cubicBezTo>
                        <a:cubicBezTo>
                          <a:pt x="101" y="23"/>
                          <a:pt x="101" y="23"/>
                          <a:pt x="101" y="23"/>
                        </a:cubicBezTo>
                        <a:cubicBezTo>
                          <a:pt x="101" y="23"/>
                          <a:pt x="120" y="7"/>
                          <a:pt x="131" y="16"/>
                        </a:cubicBezTo>
                        <a:cubicBezTo>
                          <a:pt x="131" y="16"/>
                          <a:pt x="138" y="21"/>
                          <a:pt x="125" y="40"/>
                        </a:cubicBezTo>
                        <a:cubicBezTo>
                          <a:pt x="125" y="40"/>
                          <a:pt x="133" y="25"/>
                          <a:pt x="145" y="37"/>
                        </a:cubicBezTo>
                        <a:cubicBezTo>
                          <a:pt x="156" y="49"/>
                          <a:pt x="128" y="74"/>
                          <a:pt x="116" y="132"/>
                        </a:cubicBezTo>
                        <a:cubicBezTo>
                          <a:pt x="105" y="189"/>
                          <a:pt x="61" y="202"/>
                          <a:pt x="61" y="202"/>
                        </a:cubicBezTo>
                        <a:cubicBezTo>
                          <a:pt x="48" y="215"/>
                          <a:pt x="48" y="215"/>
                          <a:pt x="48" y="215"/>
                        </a:cubicBezTo>
                        <a:lnTo>
                          <a:pt x="0" y="185"/>
                        </a:lnTo>
                        <a:close/>
                      </a:path>
                    </a:pathLst>
                  </a:custGeom>
                  <a:solidFill>
                    <a:srgbClr val="5B9BD5">
                      <a:alpha val="0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06" name="Freeform 8"/>
                  <p:cNvSpPr>
                    <a:spLocks noChangeArrowheads="1"/>
                  </p:cNvSpPr>
                  <p:nvPr/>
                </p:nvSpPr>
                <p:spPr bwMode="auto">
                  <a:xfrm>
                    <a:off x="1029109" y="199601"/>
                    <a:ext cx="204786" cy="508074"/>
                  </a:xfrm>
                  <a:custGeom>
                    <a:avLst/>
                    <a:gdLst>
                      <a:gd name="T0" fmla="*/ 2147483647 w 62"/>
                      <a:gd name="T1" fmla="*/ 2147483647 h 153"/>
                      <a:gd name="T2" fmla="*/ 2147483647 w 62"/>
                      <a:gd name="T3" fmla="*/ 2147483647 h 153"/>
                      <a:gd name="T4" fmla="*/ 2147483647 w 62"/>
                      <a:gd name="T5" fmla="*/ 2147483647 h 153"/>
                      <a:gd name="T6" fmla="*/ 2147483647 w 62"/>
                      <a:gd name="T7" fmla="*/ 2147483647 h 153"/>
                      <a:gd name="T8" fmla="*/ 2147483647 w 62"/>
                      <a:gd name="T9" fmla="*/ 2147483647 h 153"/>
                      <a:gd name="T10" fmla="*/ 2147483647 w 62"/>
                      <a:gd name="T11" fmla="*/ 2147483647 h 153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62"/>
                      <a:gd name="T19" fmla="*/ 0 h 153"/>
                      <a:gd name="T20" fmla="*/ 62 w 62"/>
                      <a:gd name="T21" fmla="*/ 153 h 153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62" h="153">
                        <a:moveTo>
                          <a:pt x="7" y="115"/>
                        </a:moveTo>
                        <a:cubicBezTo>
                          <a:pt x="7" y="115"/>
                          <a:pt x="0" y="113"/>
                          <a:pt x="7" y="85"/>
                        </a:cubicBezTo>
                        <a:cubicBezTo>
                          <a:pt x="14" y="57"/>
                          <a:pt x="30" y="0"/>
                          <a:pt x="38" y="2"/>
                        </a:cubicBezTo>
                        <a:cubicBezTo>
                          <a:pt x="45" y="3"/>
                          <a:pt x="50" y="11"/>
                          <a:pt x="47" y="20"/>
                        </a:cubicBezTo>
                        <a:cubicBezTo>
                          <a:pt x="45" y="28"/>
                          <a:pt x="41" y="61"/>
                          <a:pt x="48" y="76"/>
                        </a:cubicBezTo>
                        <a:cubicBezTo>
                          <a:pt x="48" y="76"/>
                          <a:pt x="62" y="153"/>
                          <a:pt x="7" y="115"/>
                        </a:cubicBezTo>
                        <a:close/>
                      </a:path>
                    </a:pathLst>
                  </a:custGeom>
                  <a:solidFill>
                    <a:srgbClr val="5B9BD5">
                      <a:alpha val="0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07" name="Freeform 9"/>
                  <p:cNvSpPr>
                    <a:spLocks noEditPoints="1" noChangeArrowheads="1"/>
                  </p:cNvSpPr>
                  <p:nvPr/>
                </p:nvSpPr>
                <p:spPr bwMode="auto">
                  <a:xfrm>
                    <a:off x="1029109" y="0"/>
                    <a:ext cx="489930" cy="712860"/>
                  </a:xfrm>
                  <a:custGeom>
                    <a:avLst/>
                    <a:gdLst>
                      <a:gd name="T0" fmla="*/ 2147483647 w 148"/>
                      <a:gd name="T1" fmla="*/ 2147483647 h 215"/>
                      <a:gd name="T2" fmla="*/ 2147483647 w 148"/>
                      <a:gd name="T3" fmla="*/ 2147483647 h 215"/>
                      <a:gd name="T4" fmla="*/ 2147483647 w 148"/>
                      <a:gd name="T5" fmla="*/ 2147483647 h 215"/>
                      <a:gd name="T6" fmla="*/ 2147483647 w 148"/>
                      <a:gd name="T7" fmla="*/ 2147483647 h 215"/>
                      <a:gd name="T8" fmla="*/ 2147483647 w 148"/>
                      <a:gd name="T9" fmla="*/ 2147483647 h 215"/>
                      <a:gd name="T10" fmla="*/ 2147483647 w 148"/>
                      <a:gd name="T11" fmla="*/ 2147483647 h 215"/>
                      <a:gd name="T12" fmla="*/ 2147483647 w 148"/>
                      <a:gd name="T13" fmla="*/ 2147483647 h 215"/>
                      <a:gd name="T14" fmla="*/ 2147483647 w 148"/>
                      <a:gd name="T15" fmla="*/ 2147483647 h 215"/>
                      <a:gd name="T16" fmla="*/ 2147483647 w 148"/>
                      <a:gd name="T17" fmla="*/ 2147483647 h 215"/>
                      <a:gd name="T18" fmla="*/ 2147483647 w 148"/>
                      <a:gd name="T19" fmla="*/ 2147483647 h 215"/>
                      <a:gd name="T20" fmla="*/ 2147483647 w 148"/>
                      <a:gd name="T21" fmla="*/ 2147483647 h 215"/>
                      <a:gd name="T22" fmla="*/ 2147483647 w 148"/>
                      <a:gd name="T23" fmla="*/ 2147483647 h 215"/>
                      <a:gd name="T24" fmla="*/ 2147483647 w 148"/>
                      <a:gd name="T25" fmla="*/ 2147483647 h 215"/>
                      <a:gd name="T26" fmla="*/ 2147483647 w 148"/>
                      <a:gd name="T27" fmla="*/ 2147483647 h 215"/>
                      <a:gd name="T28" fmla="*/ 2147483647 w 148"/>
                      <a:gd name="T29" fmla="*/ 2147483647 h 215"/>
                      <a:gd name="T30" fmla="*/ 2147483647 w 148"/>
                      <a:gd name="T31" fmla="*/ 2147483647 h 215"/>
                      <a:gd name="T32" fmla="*/ 2147483647 w 148"/>
                      <a:gd name="T33" fmla="*/ 2147483647 h 215"/>
                      <a:gd name="T34" fmla="*/ 2147483647 w 148"/>
                      <a:gd name="T35" fmla="*/ 2147483647 h 215"/>
                      <a:gd name="T36" fmla="*/ 2147483647 w 148"/>
                      <a:gd name="T37" fmla="*/ 2147483647 h 215"/>
                      <a:gd name="T38" fmla="*/ 2147483647 w 148"/>
                      <a:gd name="T39" fmla="*/ 2147483647 h 215"/>
                      <a:gd name="T40" fmla="*/ 2147483647 w 148"/>
                      <a:gd name="T41" fmla="*/ 2147483647 h 215"/>
                      <a:gd name="T42" fmla="*/ 2147483647 w 148"/>
                      <a:gd name="T43" fmla="*/ 2147483647 h 215"/>
                      <a:gd name="T44" fmla="*/ 2147483647 w 148"/>
                      <a:gd name="T45" fmla="*/ 2147483647 h 215"/>
                      <a:gd name="T46" fmla="*/ 2147483647 w 148"/>
                      <a:gd name="T47" fmla="*/ 2147483647 h 215"/>
                      <a:gd name="T48" fmla="*/ 2147483647 w 148"/>
                      <a:gd name="T49" fmla="*/ 2147483647 h 215"/>
                      <a:gd name="T50" fmla="*/ 2147483647 w 148"/>
                      <a:gd name="T51" fmla="*/ 2147483647 h 215"/>
                      <a:gd name="T52" fmla="*/ 2147483647 w 148"/>
                      <a:gd name="T53" fmla="*/ 2147483647 h 215"/>
                      <a:gd name="T54" fmla="*/ 2147483647 w 148"/>
                      <a:gd name="T55" fmla="*/ 2147483647 h 215"/>
                      <a:gd name="T56" fmla="*/ 0 w 148"/>
                      <a:gd name="T57" fmla="*/ 2147483647 h 215"/>
                      <a:gd name="T58" fmla="*/ 2147483647 w 148"/>
                      <a:gd name="T59" fmla="*/ 2147483647 h 215"/>
                      <a:gd name="T60" fmla="*/ 2147483647 w 148"/>
                      <a:gd name="T61" fmla="*/ 2147483647 h 215"/>
                      <a:gd name="T62" fmla="*/ 2147483647 w 148"/>
                      <a:gd name="T63" fmla="*/ 2147483647 h 215"/>
                      <a:gd name="T64" fmla="*/ 2147483647 w 148"/>
                      <a:gd name="T65" fmla="*/ 2147483647 h 215"/>
                      <a:gd name="T66" fmla="*/ 2147483647 w 148"/>
                      <a:gd name="T67" fmla="*/ 2147483647 h 215"/>
                      <a:gd name="T68" fmla="*/ 2147483647 w 148"/>
                      <a:gd name="T69" fmla="*/ 2147483647 h 215"/>
                      <a:gd name="T70" fmla="*/ 2147483647 w 148"/>
                      <a:gd name="T71" fmla="*/ 2147483647 h 215"/>
                      <a:gd name="T72" fmla="*/ 2147483647 w 148"/>
                      <a:gd name="T73" fmla="*/ 2147483647 h 215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w 148"/>
                      <a:gd name="T112" fmla="*/ 0 h 215"/>
                      <a:gd name="T113" fmla="*/ 148 w 148"/>
                      <a:gd name="T114" fmla="*/ 215 h 215"/>
                    </a:gdLst>
                    <a:ahLst/>
                    <a:cxnLst>
                      <a:cxn ang="T74">
                        <a:pos x="T0" y="T1"/>
                      </a:cxn>
                      <a:cxn ang="T75">
                        <a:pos x="T2" y="T3"/>
                      </a:cxn>
                      <a:cxn ang="T76">
                        <a:pos x="T4" y="T5"/>
                      </a:cxn>
                      <a:cxn ang="T77">
                        <a:pos x="T6" y="T7"/>
                      </a:cxn>
                      <a:cxn ang="T78">
                        <a:pos x="T8" y="T9"/>
                      </a:cxn>
                      <a:cxn ang="T79">
                        <a:pos x="T10" y="T11"/>
                      </a:cxn>
                      <a:cxn ang="T80">
                        <a:pos x="T12" y="T13"/>
                      </a:cxn>
                      <a:cxn ang="T81">
                        <a:pos x="T14" y="T15"/>
                      </a:cxn>
                      <a:cxn ang="T82">
                        <a:pos x="T16" y="T17"/>
                      </a:cxn>
                      <a:cxn ang="T83">
                        <a:pos x="T18" y="T19"/>
                      </a:cxn>
                      <a:cxn ang="T84">
                        <a:pos x="T20" y="T21"/>
                      </a:cxn>
                      <a:cxn ang="T85">
                        <a:pos x="T22" y="T23"/>
                      </a:cxn>
                      <a:cxn ang="T86">
                        <a:pos x="T24" y="T25"/>
                      </a:cxn>
                      <a:cxn ang="T87">
                        <a:pos x="T26" y="T27"/>
                      </a:cxn>
                      <a:cxn ang="T88">
                        <a:pos x="T28" y="T29"/>
                      </a:cxn>
                      <a:cxn ang="T89">
                        <a:pos x="T30" y="T31"/>
                      </a:cxn>
                      <a:cxn ang="T90">
                        <a:pos x="T32" y="T33"/>
                      </a:cxn>
                      <a:cxn ang="T91">
                        <a:pos x="T34" y="T35"/>
                      </a:cxn>
                      <a:cxn ang="T92">
                        <a:pos x="T36" y="T37"/>
                      </a:cxn>
                      <a:cxn ang="T93">
                        <a:pos x="T38" y="T39"/>
                      </a:cxn>
                      <a:cxn ang="T94">
                        <a:pos x="T40" y="T41"/>
                      </a:cxn>
                      <a:cxn ang="T95">
                        <a:pos x="T42" y="T43"/>
                      </a:cxn>
                      <a:cxn ang="T96">
                        <a:pos x="T44" y="T45"/>
                      </a:cxn>
                      <a:cxn ang="T97">
                        <a:pos x="T46" y="T47"/>
                      </a:cxn>
                      <a:cxn ang="T98">
                        <a:pos x="T48" y="T49"/>
                      </a:cxn>
                      <a:cxn ang="T99">
                        <a:pos x="T50" y="T51"/>
                      </a:cxn>
                      <a:cxn ang="T100">
                        <a:pos x="T52" y="T53"/>
                      </a:cxn>
                      <a:cxn ang="T101">
                        <a:pos x="T54" y="T55"/>
                      </a:cxn>
                      <a:cxn ang="T102">
                        <a:pos x="T56" y="T57"/>
                      </a:cxn>
                      <a:cxn ang="T103">
                        <a:pos x="T58" y="T59"/>
                      </a:cxn>
                      <a:cxn ang="T104">
                        <a:pos x="T60" y="T61"/>
                      </a:cxn>
                      <a:cxn ang="T105">
                        <a:pos x="T62" y="T63"/>
                      </a:cxn>
                      <a:cxn ang="T106">
                        <a:pos x="T64" y="T65"/>
                      </a:cxn>
                      <a:cxn ang="T107">
                        <a:pos x="T66" y="T67"/>
                      </a:cxn>
                      <a:cxn ang="T108">
                        <a:pos x="T68" y="T69"/>
                      </a:cxn>
                      <a:cxn ang="T109">
                        <a:pos x="T70" y="T71"/>
                      </a:cxn>
                      <a:cxn ang="T110">
                        <a:pos x="T72" y="T73"/>
                      </a:cxn>
                    </a:cxnLst>
                    <a:rect l="T111" t="T112" r="T113" b="T114"/>
                    <a:pathLst>
                      <a:path w="148" h="215">
                        <a:moveTo>
                          <a:pt x="147" y="47"/>
                        </a:moveTo>
                        <a:cubicBezTo>
                          <a:pt x="148" y="44"/>
                          <a:pt x="147" y="40"/>
                          <a:pt x="145" y="37"/>
                        </a:cubicBezTo>
                        <a:cubicBezTo>
                          <a:pt x="145" y="37"/>
                          <a:pt x="145" y="37"/>
                          <a:pt x="145" y="37"/>
                        </a:cubicBezTo>
                        <a:cubicBezTo>
                          <a:pt x="143" y="36"/>
                          <a:pt x="142" y="35"/>
                          <a:pt x="141" y="34"/>
                        </a:cubicBezTo>
                        <a:cubicBezTo>
                          <a:pt x="140" y="34"/>
                          <a:pt x="140" y="34"/>
                          <a:pt x="139" y="33"/>
                        </a:cubicBezTo>
                        <a:cubicBezTo>
                          <a:pt x="141" y="35"/>
                          <a:pt x="140" y="38"/>
                          <a:pt x="141" y="39"/>
                        </a:cubicBezTo>
                        <a:cubicBezTo>
                          <a:pt x="143" y="46"/>
                          <a:pt x="143" y="49"/>
                          <a:pt x="140" y="56"/>
                        </a:cubicBezTo>
                        <a:cubicBezTo>
                          <a:pt x="135" y="67"/>
                          <a:pt x="127" y="77"/>
                          <a:pt x="122" y="88"/>
                        </a:cubicBezTo>
                        <a:cubicBezTo>
                          <a:pt x="120" y="93"/>
                          <a:pt x="118" y="107"/>
                          <a:pt x="110" y="101"/>
                        </a:cubicBezTo>
                        <a:cubicBezTo>
                          <a:pt x="108" y="100"/>
                          <a:pt x="105" y="96"/>
                          <a:pt x="103" y="94"/>
                        </a:cubicBezTo>
                        <a:cubicBezTo>
                          <a:pt x="95" y="87"/>
                          <a:pt x="109" y="75"/>
                          <a:pt x="114" y="69"/>
                        </a:cubicBezTo>
                        <a:cubicBezTo>
                          <a:pt x="121" y="58"/>
                          <a:pt x="127" y="47"/>
                          <a:pt x="130" y="34"/>
                        </a:cubicBezTo>
                        <a:cubicBezTo>
                          <a:pt x="130" y="34"/>
                          <a:pt x="130" y="34"/>
                          <a:pt x="130" y="34"/>
                        </a:cubicBezTo>
                        <a:cubicBezTo>
                          <a:pt x="128" y="36"/>
                          <a:pt x="127" y="37"/>
                          <a:pt x="126" y="38"/>
                        </a:cubicBezTo>
                        <a:cubicBezTo>
                          <a:pt x="132" y="29"/>
                          <a:pt x="133" y="23"/>
                          <a:pt x="133" y="20"/>
                        </a:cubicBezTo>
                        <a:cubicBezTo>
                          <a:pt x="133" y="20"/>
                          <a:pt x="133" y="20"/>
                          <a:pt x="133" y="20"/>
                        </a:cubicBezTo>
                        <a:cubicBezTo>
                          <a:pt x="129" y="22"/>
                          <a:pt x="129" y="27"/>
                          <a:pt x="127" y="31"/>
                        </a:cubicBezTo>
                        <a:cubicBezTo>
                          <a:pt x="124" y="40"/>
                          <a:pt x="119" y="49"/>
                          <a:pt x="113" y="57"/>
                        </a:cubicBezTo>
                        <a:cubicBezTo>
                          <a:pt x="108" y="65"/>
                          <a:pt x="97" y="84"/>
                          <a:pt x="85" y="79"/>
                        </a:cubicBezTo>
                        <a:cubicBezTo>
                          <a:pt x="78" y="76"/>
                          <a:pt x="80" y="70"/>
                          <a:pt x="83" y="64"/>
                        </a:cubicBezTo>
                        <a:cubicBezTo>
                          <a:pt x="87" y="58"/>
                          <a:pt x="91" y="52"/>
                          <a:pt x="94" y="45"/>
                        </a:cubicBezTo>
                        <a:cubicBezTo>
                          <a:pt x="98" y="39"/>
                          <a:pt x="99" y="31"/>
                          <a:pt x="104" y="26"/>
                        </a:cubicBezTo>
                        <a:cubicBezTo>
                          <a:pt x="109" y="20"/>
                          <a:pt x="117" y="18"/>
                          <a:pt x="123" y="13"/>
                        </a:cubicBezTo>
                        <a:cubicBezTo>
                          <a:pt x="113" y="13"/>
                          <a:pt x="101" y="23"/>
                          <a:pt x="101" y="23"/>
                        </a:cubicBezTo>
                        <a:cubicBezTo>
                          <a:pt x="106" y="15"/>
                          <a:pt x="106" y="15"/>
                          <a:pt x="106" y="15"/>
                        </a:cubicBezTo>
                        <a:cubicBezTo>
                          <a:pt x="113" y="0"/>
                          <a:pt x="91" y="4"/>
                          <a:pt x="91" y="4"/>
                        </a:cubicBezTo>
                        <a:cubicBezTo>
                          <a:pt x="89" y="4"/>
                          <a:pt x="86" y="6"/>
                          <a:pt x="83" y="7"/>
                        </a:cubicBezTo>
                        <a:cubicBezTo>
                          <a:pt x="83" y="7"/>
                          <a:pt x="83" y="7"/>
                          <a:pt x="83" y="7"/>
                        </a:cubicBezTo>
                        <a:cubicBezTo>
                          <a:pt x="88" y="7"/>
                          <a:pt x="99" y="7"/>
                          <a:pt x="99" y="11"/>
                        </a:cubicBezTo>
                        <a:cubicBezTo>
                          <a:pt x="98" y="15"/>
                          <a:pt x="98" y="16"/>
                          <a:pt x="96" y="21"/>
                        </a:cubicBezTo>
                        <a:cubicBezTo>
                          <a:pt x="94" y="25"/>
                          <a:pt x="93" y="28"/>
                          <a:pt x="91" y="31"/>
                        </a:cubicBezTo>
                        <a:cubicBezTo>
                          <a:pt x="89" y="37"/>
                          <a:pt x="86" y="43"/>
                          <a:pt x="83" y="49"/>
                        </a:cubicBezTo>
                        <a:cubicBezTo>
                          <a:pt x="78" y="57"/>
                          <a:pt x="73" y="68"/>
                          <a:pt x="63" y="72"/>
                        </a:cubicBezTo>
                        <a:cubicBezTo>
                          <a:pt x="54" y="75"/>
                          <a:pt x="54" y="65"/>
                          <a:pt x="48" y="62"/>
                        </a:cubicBezTo>
                        <a:cubicBezTo>
                          <a:pt x="47" y="63"/>
                          <a:pt x="47" y="63"/>
                          <a:pt x="47" y="64"/>
                        </a:cubicBezTo>
                        <a:cubicBezTo>
                          <a:pt x="46" y="65"/>
                          <a:pt x="46" y="66"/>
                          <a:pt x="45" y="67"/>
                        </a:cubicBezTo>
                        <a:cubicBezTo>
                          <a:pt x="45" y="66"/>
                          <a:pt x="45" y="66"/>
                          <a:pt x="45" y="66"/>
                        </a:cubicBezTo>
                        <a:cubicBezTo>
                          <a:pt x="45" y="67"/>
                          <a:pt x="44" y="68"/>
                          <a:pt x="45" y="68"/>
                        </a:cubicBezTo>
                        <a:cubicBezTo>
                          <a:pt x="49" y="75"/>
                          <a:pt x="46" y="86"/>
                          <a:pt x="44" y="95"/>
                        </a:cubicBezTo>
                        <a:cubicBezTo>
                          <a:pt x="45" y="99"/>
                          <a:pt x="46" y="104"/>
                          <a:pt x="46" y="108"/>
                        </a:cubicBezTo>
                        <a:cubicBezTo>
                          <a:pt x="48" y="119"/>
                          <a:pt x="50" y="131"/>
                          <a:pt x="48" y="142"/>
                        </a:cubicBezTo>
                        <a:cubicBezTo>
                          <a:pt x="49" y="147"/>
                          <a:pt x="48" y="153"/>
                          <a:pt x="43" y="156"/>
                        </a:cubicBezTo>
                        <a:cubicBezTo>
                          <a:pt x="38" y="158"/>
                          <a:pt x="29" y="161"/>
                          <a:pt x="22" y="160"/>
                        </a:cubicBezTo>
                        <a:cubicBezTo>
                          <a:pt x="23" y="159"/>
                          <a:pt x="23" y="159"/>
                          <a:pt x="23" y="159"/>
                        </a:cubicBezTo>
                        <a:cubicBezTo>
                          <a:pt x="22" y="159"/>
                          <a:pt x="21" y="158"/>
                          <a:pt x="20" y="158"/>
                        </a:cubicBezTo>
                        <a:cubicBezTo>
                          <a:pt x="19" y="158"/>
                          <a:pt x="19" y="158"/>
                          <a:pt x="18" y="158"/>
                        </a:cubicBezTo>
                        <a:cubicBezTo>
                          <a:pt x="17" y="158"/>
                          <a:pt x="16" y="157"/>
                          <a:pt x="16" y="156"/>
                        </a:cubicBezTo>
                        <a:cubicBezTo>
                          <a:pt x="15" y="154"/>
                          <a:pt x="14" y="152"/>
                          <a:pt x="14" y="149"/>
                        </a:cubicBezTo>
                        <a:cubicBezTo>
                          <a:pt x="8" y="133"/>
                          <a:pt x="15" y="113"/>
                          <a:pt x="22" y="98"/>
                        </a:cubicBezTo>
                        <a:cubicBezTo>
                          <a:pt x="22" y="98"/>
                          <a:pt x="22" y="97"/>
                          <a:pt x="21" y="97"/>
                        </a:cubicBezTo>
                        <a:cubicBezTo>
                          <a:pt x="20" y="98"/>
                          <a:pt x="20" y="99"/>
                          <a:pt x="20" y="100"/>
                        </a:cubicBezTo>
                        <a:cubicBezTo>
                          <a:pt x="14" y="116"/>
                          <a:pt x="10" y="133"/>
                          <a:pt x="7" y="145"/>
                        </a:cubicBezTo>
                        <a:cubicBezTo>
                          <a:pt x="5" y="150"/>
                          <a:pt x="4" y="154"/>
                          <a:pt x="4" y="158"/>
                        </a:cubicBezTo>
                        <a:cubicBezTo>
                          <a:pt x="4" y="158"/>
                          <a:pt x="4" y="158"/>
                          <a:pt x="4" y="158"/>
                        </a:cubicBezTo>
                        <a:cubicBezTo>
                          <a:pt x="3" y="166"/>
                          <a:pt x="4" y="170"/>
                          <a:pt x="4" y="172"/>
                        </a:cubicBezTo>
                        <a:cubicBezTo>
                          <a:pt x="4" y="172"/>
                          <a:pt x="4" y="172"/>
                          <a:pt x="4" y="172"/>
                        </a:cubicBezTo>
                        <a:cubicBezTo>
                          <a:pt x="5" y="173"/>
                          <a:pt x="5" y="173"/>
                          <a:pt x="5" y="173"/>
                        </a:cubicBezTo>
                        <a:cubicBezTo>
                          <a:pt x="0" y="185"/>
                          <a:pt x="0" y="185"/>
                          <a:pt x="0" y="185"/>
                        </a:cubicBezTo>
                        <a:cubicBezTo>
                          <a:pt x="48" y="215"/>
                          <a:pt x="48" y="215"/>
                          <a:pt x="48" y="215"/>
                        </a:cubicBezTo>
                        <a:cubicBezTo>
                          <a:pt x="61" y="202"/>
                          <a:pt x="61" y="202"/>
                          <a:pt x="61" y="202"/>
                        </a:cubicBezTo>
                        <a:cubicBezTo>
                          <a:pt x="61" y="202"/>
                          <a:pt x="105" y="189"/>
                          <a:pt x="116" y="132"/>
                        </a:cubicBezTo>
                        <a:cubicBezTo>
                          <a:pt x="122" y="103"/>
                          <a:pt x="132" y="82"/>
                          <a:pt x="140" y="67"/>
                        </a:cubicBezTo>
                        <a:cubicBezTo>
                          <a:pt x="142" y="60"/>
                          <a:pt x="145" y="54"/>
                          <a:pt x="147" y="47"/>
                        </a:cubicBezTo>
                        <a:close/>
                        <a:moveTo>
                          <a:pt x="102" y="139"/>
                        </a:moveTo>
                        <a:cubicBezTo>
                          <a:pt x="101" y="145"/>
                          <a:pt x="99" y="151"/>
                          <a:pt x="97" y="157"/>
                        </a:cubicBezTo>
                        <a:cubicBezTo>
                          <a:pt x="96" y="161"/>
                          <a:pt x="95" y="167"/>
                          <a:pt x="92" y="171"/>
                        </a:cubicBezTo>
                        <a:cubicBezTo>
                          <a:pt x="78" y="191"/>
                          <a:pt x="52" y="178"/>
                          <a:pt x="55" y="155"/>
                        </a:cubicBezTo>
                        <a:cubicBezTo>
                          <a:pt x="55" y="152"/>
                          <a:pt x="56" y="150"/>
                          <a:pt x="58" y="148"/>
                        </a:cubicBezTo>
                        <a:cubicBezTo>
                          <a:pt x="55" y="139"/>
                          <a:pt x="53" y="130"/>
                          <a:pt x="52" y="121"/>
                        </a:cubicBezTo>
                        <a:cubicBezTo>
                          <a:pt x="50" y="112"/>
                          <a:pt x="48" y="101"/>
                          <a:pt x="55" y="94"/>
                        </a:cubicBezTo>
                        <a:cubicBezTo>
                          <a:pt x="60" y="88"/>
                          <a:pt x="69" y="88"/>
                          <a:pt x="75" y="92"/>
                        </a:cubicBezTo>
                        <a:cubicBezTo>
                          <a:pt x="81" y="95"/>
                          <a:pt x="82" y="103"/>
                          <a:pt x="87" y="107"/>
                        </a:cubicBezTo>
                        <a:cubicBezTo>
                          <a:pt x="90" y="109"/>
                          <a:pt x="94" y="109"/>
                          <a:pt x="97" y="111"/>
                        </a:cubicBezTo>
                        <a:cubicBezTo>
                          <a:pt x="104" y="118"/>
                          <a:pt x="102" y="131"/>
                          <a:pt x="102" y="139"/>
                        </a:cubicBezTo>
                        <a:close/>
                      </a:path>
                    </a:pathLst>
                  </a:custGeom>
                  <a:solidFill>
                    <a:srgbClr val="5B9BD5">
                      <a:alpha val="0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08" name="Freeform 1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596209"/>
                    <a:ext cx="1223526" cy="1386836"/>
                  </a:xfrm>
                  <a:custGeom>
                    <a:avLst/>
                    <a:gdLst>
                      <a:gd name="T0" fmla="*/ 2147483647 w 368"/>
                      <a:gd name="T1" fmla="*/ 0 h 417"/>
                      <a:gd name="T2" fmla="*/ 2147483647 w 368"/>
                      <a:gd name="T3" fmla="*/ 2147483647 h 417"/>
                      <a:gd name="T4" fmla="*/ 0 w 368"/>
                      <a:gd name="T5" fmla="*/ 2147483647 h 417"/>
                      <a:gd name="T6" fmla="*/ 2147483647 w 368"/>
                      <a:gd name="T7" fmla="*/ 2147483647 h 417"/>
                      <a:gd name="T8" fmla="*/ 2147483647 w 368"/>
                      <a:gd name="T9" fmla="*/ 2147483647 h 417"/>
                      <a:gd name="T10" fmla="*/ 2147483647 w 368"/>
                      <a:gd name="T11" fmla="*/ 2147483647 h 417"/>
                      <a:gd name="T12" fmla="*/ 2147483647 w 368"/>
                      <a:gd name="T13" fmla="*/ 2147483647 h 417"/>
                      <a:gd name="T14" fmla="*/ 2147483647 w 368"/>
                      <a:gd name="T15" fmla="*/ 2147483647 h 417"/>
                      <a:gd name="T16" fmla="*/ 2147483647 w 368"/>
                      <a:gd name="T17" fmla="*/ 2147483647 h 417"/>
                      <a:gd name="T18" fmla="*/ 2147483647 w 368"/>
                      <a:gd name="T19" fmla="*/ 2147483647 h 417"/>
                      <a:gd name="T20" fmla="*/ 2147483647 w 368"/>
                      <a:gd name="T21" fmla="*/ 2147483647 h 417"/>
                      <a:gd name="T22" fmla="*/ 2147483647 w 368"/>
                      <a:gd name="T23" fmla="*/ 2147483647 h 417"/>
                      <a:gd name="T24" fmla="*/ 2147483647 w 368"/>
                      <a:gd name="T25" fmla="*/ 2147483647 h 417"/>
                      <a:gd name="T26" fmla="*/ 2147483647 w 368"/>
                      <a:gd name="T27" fmla="*/ 0 h 41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368"/>
                      <a:gd name="T43" fmla="*/ 0 h 417"/>
                      <a:gd name="T44" fmla="*/ 368 w 368"/>
                      <a:gd name="T45" fmla="*/ 417 h 41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368" h="417">
                        <a:moveTo>
                          <a:pt x="313" y="0"/>
                        </a:moveTo>
                        <a:cubicBezTo>
                          <a:pt x="80" y="324"/>
                          <a:pt x="80" y="324"/>
                          <a:pt x="80" y="324"/>
                        </a:cubicBezTo>
                        <a:cubicBezTo>
                          <a:pt x="80" y="324"/>
                          <a:pt x="58" y="356"/>
                          <a:pt x="0" y="356"/>
                        </a:cubicBezTo>
                        <a:cubicBezTo>
                          <a:pt x="1" y="358"/>
                          <a:pt x="2" y="360"/>
                          <a:pt x="2" y="363"/>
                        </a:cubicBezTo>
                        <a:cubicBezTo>
                          <a:pt x="16" y="360"/>
                          <a:pt x="30" y="360"/>
                          <a:pt x="44" y="362"/>
                        </a:cubicBezTo>
                        <a:cubicBezTo>
                          <a:pt x="44" y="362"/>
                          <a:pt x="44" y="362"/>
                          <a:pt x="44" y="362"/>
                        </a:cubicBezTo>
                        <a:cubicBezTo>
                          <a:pt x="50" y="359"/>
                          <a:pt x="57" y="357"/>
                          <a:pt x="64" y="356"/>
                        </a:cubicBezTo>
                        <a:cubicBezTo>
                          <a:pt x="90" y="355"/>
                          <a:pt x="108" y="371"/>
                          <a:pt x="116" y="393"/>
                        </a:cubicBezTo>
                        <a:cubicBezTo>
                          <a:pt x="118" y="398"/>
                          <a:pt x="118" y="403"/>
                          <a:pt x="119" y="408"/>
                        </a:cubicBezTo>
                        <a:cubicBezTo>
                          <a:pt x="119" y="408"/>
                          <a:pt x="119" y="408"/>
                          <a:pt x="119" y="408"/>
                        </a:cubicBezTo>
                        <a:cubicBezTo>
                          <a:pt x="120" y="410"/>
                          <a:pt x="120" y="415"/>
                          <a:pt x="122" y="417"/>
                        </a:cubicBezTo>
                        <a:cubicBezTo>
                          <a:pt x="122" y="391"/>
                          <a:pt x="140" y="363"/>
                          <a:pt x="150" y="348"/>
                        </a:cubicBezTo>
                        <a:cubicBezTo>
                          <a:pt x="161" y="331"/>
                          <a:pt x="323" y="157"/>
                          <a:pt x="363" y="42"/>
                        </a:cubicBezTo>
                        <a:cubicBezTo>
                          <a:pt x="363" y="42"/>
                          <a:pt x="368" y="32"/>
                          <a:pt x="313" y="0"/>
                        </a:cubicBezTo>
                        <a:close/>
                      </a:path>
                    </a:pathLst>
                  </a:custGeom>
                  <a:solidFill>
                    <a:srgbClr val="5B9BD5">
                      <a:alpha val="0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09" name="Freeform 11"/>
                  <p:cNvSpPr>
                    <a:spLocks noChangeArrowheads="1"/>
                  </p:cNvSpPr>
                  <p:nvPr/>
                </p:nvSpPr>
                <p:spPr bwMode="auto">
                  <a:xfrm>
                    <a:off x="0" y="692122"/>
                    <a:ext cx="1213157" cy="1319439"/>
                  </a:xfrm>
                  <a:custGeom>
                    <a:avLst/>
                    <a:gdLst>
                      <a:gd name="T0" fmla="*/ 2147483647 w 365"/>
                      <a:gd name="T1" fmla="*/ 0 h 397"/>
                      <a:gd name="T2" fmla="*/ 2147483647 w 365"/>
                      <a:gd name="T3" fmla="*/ 2147483647 h 397"/>
                      <a:gd name="T4" fmla="*/ 2147483647 w 365"/>
                      <a:gd name="T5" fmla="*/ 2147483647 h 397"/>
                      <a:gd name="T6" fmla="*/ 2147483647 w 365"/>
                      <a:gd name="T7" fmla="*/ 2147483647 h 397"/>
                      <a:gd name="T8" fmla="*/ 2147483647 w 365"/>
                      <a:gd name="T9" fmla="*/ 2147483647 h 397"/>
                      <a:gd name="T10" fmla="*/ 2147483647 w 365"/>
                      <a:gd name="T11" fmla="*/ 2147483647 h 397"/>
                      <a:gd name="T12" fmla="*/ 2147483647 w 365"/>
                      <a:gd name="T13" fmla="*/ 2147483647 h 397"/>
                      <a:gd name="T14" fmla="*/ 2147483647 w 365"/>
                      <a:gd name="T15" fmla="*/ 2147483647 h 397"/>
                      <a:gd name="T16" fmla="*/ 2147483647 w 365"/>
                      <a:gd name="T17" fmla="*/ 2147483647 h 397"/>
                      <a:gd name="T18" fmla="*/ 0 w 365"/>
                      <a:gd name="T19" fmla="*/ 2147483647 h 397"/>
                      <a:gd name="T20" fmla="*/ 2147483647 w 365"/>
                      <a:gd name="T21" fmla="*/ 2147483647 h 397"/>
                      <a:gd name="T22" fmla="*/ 2147483647 w 365"/>
                      <a:gd name="T23" fmla="*/ 2147483647 h 397"/>
                      <a:gd name="T24" fmla="*/ 2147483647 w 365"/>
                      <a:gd name="T25" fmla="*/ 2147483647 h 397"/>
                      <a:gd name="T26" fmla="*/ 2147483647 w 365"/>
                      <a:gd name="T27" fmla="*/ 2147483647 h 397"/>
                      <a:gd name="T28" fmla="*/ 2147483647 w 365"/>
                      <a:gd name="T29" fmla="*/ 2147483647 h 397"/>
                      <a:gd name="T30" fmla="*/ 2147483647 w 365"/>
                      <a:gd name="T31" fmla="*/ 2147483647 h 397"/>
                      <a:gd name="T32" fmla="*/ 2147483647 w 365"/>
                      <a:gd name="T33" fmla="*/ 2147483647 h 397"/>
                      <a:gd name="T34" fmla="*/ 2147483647 w 365"/>
                      <a:gd name="T35" fmla="*/ 2147483647 h 397"/>
                      <a:gd name="T36" fmla="*/ 2147483647 w 365"/>
                      <a:gd name="T37" fmla="*/ 2147483647 h 397"/>
                      <a:gd name="T38" fmla="*/ 2147483647 w 365"/>
                      <a:gd name="T39" fmla="*/ 2147483647 h 397"/>
                      <a:gd name="T40" fmla="*/ 2147483647 w 365"/>
                      <a:gd name="T41" fmla="*/ 2147483647 h 397"/>
                      <a:gd name="T42" fmla="*/ 2147483647 w 365"/>
                      <a:gd name="T43" fmla="*/ 2147483647 h 397"/>
                      <a:gd name="T44" fmla="*/ 2147483647 w 365"/>
                      <a:gd name="T45" fmla="*/ 0 h 39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365"/>
                      <a:gd name="T70" fmla="*/ 0 h 397"/>
                      <a:gd name="T71" fmla="*/ 365 w 365"/>
                      <a:gd name="T72" fmla="*/ 397 h 39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365" h="397">
                        <a:moveTo>
                          <a:pt x="354" y="0"/>
                        </a:moveTo>
                        <a:cubicBezTo>
                          <a:pt x="322" y="62"/>
                          <a:pt x="292" y="131"/>
                          <a:pt x="244" y="185"/>
                        </a:cubicBezTo>
                        <a:cubicBezTo>
                          <a:pt x="228" y="203"/>
                          <a:pt x="211" y="220"/>
                          <a:pt x="194" y="237"/>
                        </a:cubicBezTo>
                        <a:cubicBezTo>
                          <a:pt x="185" y="246"/>
                          <a:pt x="177" y="255"/>
                          <a:pt x="169" y="263"/>
                        </a:cubicBezTo>
                        <a:cubicBezTo>
                          <a:pt x="162" y="271"/>
                          <a:pt x="157" y="280"/>
                          <a:pt x="148" y="287"/>
                        </a:cubicBezTo>
                        <a:cubicBezTo>
                          <a:pt x="140" y="295"/>
                          <a:pt x="124" y="277"/>
                          <a:pt x="113" y="280"/>
                        </a:cubicBezTo>
                        <a:cubicBezTo>
                          <a:pt x="100" y="284"/>
                          <a:pt x="88" y="287"/>
                          <a:pt x="74" y="290"/>
                        </a:cubicBezTo>
                        <a:cubicBezTo>
                          <a:pt x="63" y="293"/>
                          <a:pt x="52" y="314"/>
                          <a:pt x="42" y="319"/>
                        </a:cubicBezTo>
                        <a:cubicBezTo>
                          <a:pt x="42" y="320"/>
                          <a:pt x="43" y="320"/>
                          <a:pt x="43" y="321"/>
                        </a:cubicBezTo>
                        <a:cubicBezTo>
                          <a:pt x="29" y="323"/>
                          <a:pt x="15" y="325"/>
                          <a:pt x="0" y="327"/>
                        </a:cubicBezTo>
                        <a:cubicBezTo>
                          <a:pt x="1" y="329"/>
                          <a:pt x="2" y="331"/>
                          <a:pt x="2" y="334"/>
                        </a:cubicBezTo>
                        <a:cubicBezTo>
                          <a:pt x="16" y="331"/>
                          <a:pt x="30" y="331"/>
                          <a:pt x="44" y="333"/>
                        </a:cubicBezTo>
                        <a:cubicBezTo>
                          <a:pt x="44" y="333"/>
                          <a:pt x="44" y="333"/>
                          <a:pt x="44" y="333"/>
                        </a:cubicBezTo>
                        <a:cubicBezTo>
                          <a:pt x="50" y="330"/>
                          <a:pt x="57" y="328"/>
                          <a:pt x="64" y="327"/>
                        </a:cubicBezTo>
                        <a:cubicBezTo>
                          <a:pt x="74" y="327"/>
                          <a:pt x="83" y="329"/>
                          <a:pt x="91" y="334"/>
                        </a:cubicBezTo>
                        <a:cubicBezTo>
                          <a:pt x="94" y="335"/>
                          <a:pt x="96" y="337"/>
                          <a:pt x="98" y="339"/>
                        </a:cubicBezTo>
                        <a:cubicBezTo>
                          <a:pt x="106" y="345"/>
                          <a:pt x="112" y="354"/>
                          <a:pt x="116" y="364"/>
                        </a:cubicBezTo>
                        <a:cubicBezTo>
                          <a:pt x="118" y="369"/>
                          <a:pt x="118" y="374"/>
                          <a:pt x="119" y="379"/>
                        </a:cubicBezTo>
                        <a:cubicBezTo>
                          <a:pt x="119" y="379"/>
                          <a:pt x="118" y="378"/>
                          <a:pt x="118" y="378"/>
                        </a:cubicBezTo>
                        <a:cubicBezTo>
                          <a:pt x="119" y="380"/>
                          <a:pt x="119" y="395"/>
                          <a:pt x="120" y="397"/>
                        </a:cubicBezTo>
                        <a:cubicBezTo>
                          <a:pt x="121" y="391"/>
                          <a:pt x="126" y="355"/>
                          <a:pt x="150" y="319"/>
                        </a:cubicBezTo>
                        <a:cubicBezTo>
                          <a:pt x="161" y="302"/>
                          <a:pt x="323" y="128"/>
                          <a:pt x="363" y="13"/>
                        </a:cubicBezTo>
                        <a:cubicBezTo>
                          <a:pt x="363" y="13"/>
                          <a:pt x="365" y="9"/>
                          <a:pt x="354" y="0"/>
                        </a:cubicBezTo>
                        <a:close/>
                      </a:path>
                    </a:pathLst>
                  </a:custGeom>
                  <a:solidFill>
                    <a:srgbClr val="5B9BD5">
                      <a:alpha val="0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10" name="Freeform 12"/>
                  <p:cNvSpPr>
                    <a:spLocks noChangeArrowheads="1"/>
                  </p:cNvSpPr>
                  <p:nvPr/>
                </p:nvSpPr>
                <p:spPr bwMode="auto">
                  <a:xfrm>
                    <a:off x="1010964" y="559918"/>
                    <a:ext cx="233299" cy="220339"/>
                  </a:xfrm>
                  <a:custGeom>
                    <a:avLst/>
                    <a:gdLst>
                      <a:gd name="T0" fmla="*/ 2147483647 w 70"/>
                      <a:gd name="T1" fmla="*/ 2147483647 h 66"/>
                      <a:gd name="T2" fmla="*/ 2147483647 w 70"/>
                      <a:gd name="T3" fmla="*/ 2147483647 h 66"/>
                      <a:gd name="T4" fmla="*/ 2147483647 w 70"/>
                      <a:gd name="T5" fmla="*/ 0 h 66"/>
                      <a:gd name="T6" fmla="*/ 2147483647 w 70"/>
                      <a:gd name="T7" fmla="*/ 2147483647 h 66"/>
                      <a:gd name="T8" fmla="*/ 2147483647 w 70"/>
                      <a:gd name="T9" fmla="*/ 2147483647 h 66"/>
                      <a:gd name="T10" fmla="*/ 0 w 70"/>
                      <a:gd name="T11" fmla="*/ 2147483647 h 66"/>
                      <a:gd name="T12" fmla="*/ 2147483647 w 70"/>
                      <a:gd name="T13" fmla="*/ 2147483647 h 66"/>
                      <a:gd name="T14" fmla="*/ 2147483647 w 70"/>
                      <a:gd name="T15" fmla="*/ 2147483647 h 66"/>
                      <a:gd name="T16" fmla="*/ 2147483647 w 70"/>
                      <a:gd name="T17" fmla="*/ 2147483647 h 66"/>
                      <a:gd name="T18" fmla="*/ 2147483647 w 70"/>
                      <a:gd name="T19" fmla="*/ 2147483647 h 66"/>
                      <a:gd name="T20" fmla="*/ 2147483647 w 70"/>
                      <a:gd name="T21" fmla="*/ 2147483647 h 6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70"/>
                      <a:gd name="T34" fmla="*/ 0 h 66"/>
                      <a:gd name="T35" fmla="*/ 70 w 70"/>
                      <a:gd name="T36" fmla="*/ 66 h 6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70" h="66">
                        <a:moveTo>
                          <a:pt x="69" y="37"/>
                        </a:moveTo>
                        <a:cubicBezTo>
                          <a:pt x="67" y="34"/>
                          <a:pt x="63" y="30"/>
                          <a:pt x="58" y="27"/>
                        </a:cubicBezTo>
                        <a:cubicBezTo>
                          <a:pt x="41" y="17"/>
                          <a:pt x="25" y="2"/>
                          <a:pt x="14" y="0"/>
                        </a:cubicBezTo>
                        <a:cubicBezTo>
                          <a:pt x="14" y="0"/>
                          <a:pt x="14" y="1"/>
                          <a:pt x="13" y="1"/>
                        </a:cubicBezTo>
                        <a:cubicBezTo>
                          <a:pt x="10" y="9"/>
                          <a:pt x="8" y="17"/>
                          <a:pt x="3" y="24"/>
                        </a:cubicBezTo>
                        <a:cubicBezTo>
                          <a:pt x="2" y="26"/>
                          <a:pt x="1" y="28"/>
                          <a:pt x="0" y="30"/>
                        </a:cubicBezTo>
                        <a:cubicBezTo>
                          <a:pt x="11" y="35"/>
                          <a:pt x="39" y="50"/>
                          <a:pt x="48" y="66"/>
                        </a:cubicBezTo>
                        <a:cubicBezTo>
                          <a:pt x="50" y="63"/>
                          <a:pt x="56" y="53"/>
                          <a:pt x="59" y="50"/>
                        </a:cubicBezTo>
                        <a:cubicBezTo>
                          <a:pt x="61" y="48"/>
                          <a:pt x="63" y="45"/>
                          <a:pt x="65" y="42"/>
                        </a:cubicBezTo>
                        <a:cubicBezTo>
                          <a:pt x="66" y="41"/>
                          <a:pt x="70" y="34"/>
                          <a:pt x="68" y="39"/>
                        </a:cubicBezTo>
                        <a:cubicBezTo>
                          <a:pt x="68" y="38"/>
                          <a:pt x="69" y="38"/>
                          <a:pt x="69" y="37"/>
                        </a:cubicBezTo>
                        <a:close/>
                      </a:path>
                    </a:pathLst>
                  </a:custGeom>
                  <a:solidFill>
                    <a:srgbClr val="5B9BD5">
                      <a:alpha val="0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211" name="Freeform 13"/>
                  <p:cNvSpPr>
                    <a:spLocks noChangeArrowheads="1"/>
                  </p:cNvSpPr>
                  <p:nvPr/>
                </p:nvSpPr>
                <p:spPr bwMode="auto">
                  <a:xfrm>
                    <a:off x="990226" y="497705"/>
                    <a:ext cx="269590" cy="259222"/>
                  </a:xfrm>
                  <a:custGeom>
                    <a:avLst/>
                    <a:gdLst>
                      <a:gd name="T0" fmla="*/ 2147483647 w 81"/>
                      <a:gd name="T1" fmla="*/ 2147483647 h 78"/>
                      <a:gd name="T2" fmla="*/ 2147483647 w 81"/>
                      <a:gd name="T3" fmla="*/ 2147483647 h 78"/>
                      <a:gd name="T4" fmla="*/ 2147483647 w 81"/>
                      <a:gd name="T5" fmla="*/ 2147483647 h 78"/>
                      <a:gd name="T6" fmla="*/ 2147483647 w 81"/>
                      <a:gd name="T7" fmla="*/ 2147483647 h 78"/>
                      <a:gd name="T8" fmla="*/ 2147483647 w 81"/>
                      <a:gd name="T9" fmla="*/ 2147483647 h 78"/>
                      <a:gd name="T10" fmla="*/ 0 w 81"/>
                      <a:gd name="T11" fmla="*/ 2147483647 h 78"/>
                      <a:gd name="T12" fmla="*/ 2147483647 w 81"/>
                      <a:gd name="T13" fmla="*/ 2147483647 h 78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81"/>
                      <a:gd name="T22" fmla="*/ 0 h 78"/>
                      <a:gd name="T23" fmla="*/ 81 w 81"/>
                      <a:gd name="T24" fmla="*/ 78 h 78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81" h="78">
                        <a:moveTo>
                          <a:pt x="65" y="77"/>
                        </a:moveTo>
                        <a:cubicBezTo>
                          <a:pt x="65" y="77"/>
                          <a:pt x="69" y="78"/>
                          <a:pt x="74" y="71"/>
                        </a:cubicBezTo>
                        <a:cubicBezTo>
                          <a:pt x="77" y="66"/>
                          <a:pt x="81" y="55"/>
                          <a:pt x="78" y="52"/>
                        </a:cubicBezTo>
                        <a:cubicBezTo>
                          <a:pt x="76" y="49"/>
                          <a:pt x="72" y="43"/>
                          <a:pt x="64" y="38"/>
                        </a:cubicBezTo>
                        <a:cubicBezTo>
                          <a:pt x="41" y="24"/>
                          <a:pt x="18" y="0"/>
                          <a:pt x="10" y="15"/>
                        </a:cubicBezTo>
                        <a:cubicBezTo>
                          <a:pt x="2" y="30"/>
                          <a:pt x="0" y="38"/>
                          <a:pt x="0" y="38"/>
                        </a:cubicBezTo>
                        <a:cubicBezTo>
                          <a:pt x="0" y="38"/>
                          <a:pt x="50" y="57"/>
                          <a:pt x="65" y="77"/>
                        </a:cubicBezTo>
                        <a:close/>
                      </a:path>
                    </a:pathLst>
                  </a:custGeom>
                  <a:solidFill>
                    <a:srgbClr val="5B9BD5">
                      <a:alpha val="0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5139" name="组合 96"/>
              <p:cNvGrpSpPr/>
              <p:nvPr/>
            </p:nvGrpSpPr>
            <p:grpSpPr bwMode="auto">
              <a:xfrm>
                <a:off x="28037" y="0"/>
                <a:ext cx="2296704" cy="5054821"/>
                <a:chOff x="0" y="0"/>
                <a:chExt cx="2296704" cy="5054821"/>
              </a:xfrm>
            </p:grpSpPr>
            <p:sp>
              <p:nvSpPr>
                <p:cNvPr id="5140" name="Freeform 14"/>
                <p:cNvSpPr>
                  <a:spLocks noChangeArrowheads="1"/>
                </p:cNvSpPr>
                <p:nvPr/>
              </p:nvSpPr>
              <p:spPr bwMode="auto">
                <a:xfrm>
                  <a:off x="972080" y="3533191"/>
                  <a:ext cx="756927" cy="1451641"/>
                </a:xfrm>
                <a:custGeom>
                  <a:avLst/>
                  <a:gdLst>
                    <a:gd name="T0" fmla="*/ 2147483647 w 228"/>
                    <a:gd name="T1" fmla="*/ 0 h 437"/>
                    <a:gd name="T2" fmla="*/ 2147483647 w 228"/>
                    <a:gd name="T3" fmla="*/ 2147483647 h 437"/>
                    <a:gd name="T4" fmla="*/ 2147483647 w 228"/>
                    <a:gd name="T5" fmla="*/ 2147483647 h 437"/>
                    <a:gd name="T6" fmla="*/ 2147483647 w 228"/>
                    <a:gd name="T7" fmla="*/ 2147483647 h 437"/>
                    <a:gd name="T8" fmla="*/ 2147483647 w 228"/>
                    <a:gd name="T9" fmla="*/ 2147483647 h 437"/>
                    <a:gd name="T10" fmla="*/ 2147483647 w 228"/>
                    <a:gd name="T11" fmla="*/ 2147483647 h 437"/>
                    <a:gd name="T12" fmla="*/ 2147483647 w 228"/>
                    <a:gd name="T13" fmla="*/ 2147483647 h 437"/>
                    <a:gd name="T14" fmla="*/ 2147483647 w 228"/>
                    <a:gd name="T15" fmla="*/ 2147483647 h 437"/>
                    <a:gd name="T16" fmla="*/ 2147483647 w 228"/>
                    <a:gd name="T17" fmla="*/ 2147483647 h 437"/>
                    <a:gd name="T18" fmla="*/ 2147483647 w 228"/>
                    <a:gd name="T19" fmla="*/ 2147483647 h 437"/>
                    <a:gd name="T20" fmla="*/ 2147483647 w 228"/>
                    <a:gd name="T21" fmla="*/ 0 h 437"/>
                    <a:gd name="T22" fmla="*/ 2147483647 w 228"/>
                    <a:gd name="T23" fmla="*/ 0 h 43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28"/>
                    <a:gd name="T37" fmla="*/ 0 h 437"/>
                    <a:gd name="T38" fmla="*/ 228 w 228"/>
                    <a:gd name="T39" fmla="*/ 437 h 437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28" h="437">
                      <a:moveTo>
                        <a:pt x="11" y="0"/>
                      </a:moveTo>
                      <a:cubicBezTo>
                        <a:pt x="11" y="0"/>
                        <a:pt x="0" y="108"/>
                        <a:pt x="61" y="120"/>
                      </a:cubicBezTo>
                      <a:cubicBezTo>
                        <a:pt x="58" y="418"/>
                        <a:pt x="58" y="418"/>
                        <a:pt x="58" y="418"/>
                      </a:cubicBezTo>
                      <a:cubicBezTo>
                        <a:pt x="105" y="437"/>
                        <a:pt x="105" y="437"/>
                        <a:pt x="105" y="437"/>
                      </a:cubicBezTo>
                      <a:cubicBezTo>
                        <a:pt x="103" y="132"/>
                        <a:pt x="103" y="132"/>
                        <a:pt x="103" y="132"/>
                      </a:cubicBezTo>
                      <a:cubicBezTo>
                        <a:pt x="103" y="132"/>
                        <a:pt x="124" y="135"/>
                        <a:pt x="134" y="130"/>
                      </a:cubicBezTo>
                      <a:cubicBezTo>
                        <a:pt x="155" y="427"/>
                        <a:pt x="155" y="427"/>
                        <a:pt x="155" y="427"/>
                      </a:cubicBezTo>
                      <a:cubicBezTo>
                        <a:pt x="188" y="402"/>
                        <a:pt x="188" y="402"/>
                        <a:pt x="188" y="402"/>
                      </a:cubicBezTo>
                      <a:cubicBezTo>
                        <a:pt x="210" y="381"/>
                        <a:pt x="210" y="381"/>
                        <a:pt x="210" y="381"/>
                      </a:cubicBezTo>
                      <a:cubicBezTo>
                        <a:pt x="174" y="124"/>
                        <a:pt x="174" y="124"/>
                        <a:pt x="174" y="124"/>
                      </a:cubicBezTo>
                      <a:cubicBezTo>
                        <a:pt x="174" y="124"/>
                        <a:pt x="228" y="93"/>
                        <a:pt x="210" y="0"/>
                      </a:cubicBezTo>
                      <a:lnTo>
                        <a:pt x="11" y="0"/>
                      </a:lnTo>
                      <a:close/>
                    </a:path>
                  </a:pathLst>
                </a:custGeom>
                <a:solidFill>
                  <a:srgbClr val="1F46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41" name="Freeform 15">
                  <a:hlinkClick r:id="rId2"/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018740" y="3538375"/>
                  <a:ext cx="710267" cy="1446456"/>
                </a:xfrm>
                <a:custGeom>
                  <a:avLst/>
                  <a:gdLst>
                    <a:gd name="T0" fmla="*/ 2147483647 w 214"/>
                    <a:gd name="T1" fmla="*/ 2147483647 h 436"/>
                    <a:gd name="T2" fmla="*/ 2147483647 w 214"/>
                    <a:gd name="T3" fmla="*/ 2147483647 h 436"/>
                    <a:gd name="T4" fmla="*/ 2147483647 w 214"/>
                    <a:gd name="T5" fmla="*/ 2147483647 h 436"/>
                    <a:gd name="T6" fmla="*/ 2147483647 w 214"/>
                    <a:gd name="T7" fmla="*/ 0 h 436"/>
                    <a:gd name="T8" fmla="*/ 2147483647 w 214"/>
                    <a:gd name="T9" fmla="*/ 2147483647 h 436"/>
                    <a:gd name="T10" fmla="*/ 2147483647 w 214"/>
                    <a:gd name="T11" fmla="*/ 2147483647 h 436"/>
                    <a:gd name="T12" fmla="*/ 2147483647 w 214"/>
                    <a:gd name="T13" fmla="*/ 2147483647 h 436"/>
                    <a:gd name="T14" fmla="*/ 0 w 214"/>
                    <a:gd name="T15" fmla="*/ 2147483647 h 436"/>
                    <a:gd name="T16" fmla="*/ 2147483647 w 214"/>
                    <a:gd name="T17" fmla="*/ 2147483647 h 436"/>
                    <a:gd name="T18" fmla="*/ 2147483647 w 214"/>
                    <a:gd name="T19" fmla="*/ 2147483647 h 436"/>
                    <a:gd name="T20" fmla="*/ 2147483647 w 214"/>
                    <a:gd name="T21" fmla="*/ 2147483647 h 436"/>
                    <a:gd name="T22" fmla="*/ 2147483647 w 214"/>
                    <a:gd name="T23" fmla="*/ 2147483647 h 436"/>
                    <a:gd name="T24" fmla="*/ 2147483647 w 214"/>
                    <a:gd name="T25" fmla="*/ 2147483647 h 436"/>
                    <a:gd name="T26" fmla="*/ 2147483647 w 214"/>
                    <a:gd name="T27" fmla="*/ 2147483647 h 436"/>
                    <a:gd name="T28" fmla="*/ 2147483647 w 214"/>
                    <a:gd name="T29" fmla="*/ 2147483647 h 436"/>
                    <a:gd name="T30" fmla="*/ 2147483647 w 214"/>
                    <a:gd name="T31" fmla="*/ 2147483647 h 436"/>
                    <a:gd name="T32" fmla="*/ 2147483647 w 214"/>
                    <a:gd name="T33" fmla="*/ 2147483647 h 436"/>
                    <a:gd name="T34" fmla="*/ 2147483647 w 214"/>
                    <a:gd name="T35" fmla="*/ 2147483647 h 436"/>
                    <a:gd name="T36" fmla="*/ 2147483647 w 214"/>
                    <a:gd name="T37" fmla="*/ 2147483647 h 436"/>
                    <a:gd name="T38" fmla="*/ 2147483647 w 214"/>
                    <a:gd name="T39" fmla="*/ 2147483647 h 436"/>
                    <a:gd name="T40" fmla="*/ 2147483647 w 214"/>
                    <a:gd name="T41" fmla="*/ 2147483647 h 4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214"/>
                    <a:gd name="T64" fmla="*/ 0 h 436"/>
                    <a:gd name="T65" fmla="*/ 214 w 214"/>
                    <a:gd name="T66" fmla="*/ 436 h 4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214" h="436">
                      <a:moveTo>
                        <a:pt x="142" y="153"/>
                      </a:moveTo>
                      <a:cubicBezTo>
                        <a:pt x="142" y="140"/>
                        <a:pt x="151" y="133"/>
                        <a:pt x="161" y="131"/>
                      </a:cubicBezTo>
                      <a:cubicBezTo>
                        <a:pt x="160" y="123"/>
                        <a:pt x="160" y="123"/>
                        <a:pt x="160" y="123"/>
                      </a:cubicBezTo>
                      <a:cubicBezTo>
                        <a:pt x="160" y="123"/>
                        <a:pt x="214" y="93"/>
                        <a:pt x="196" y="0"/>
                      </a:cubicBezTo>
                      <a:cubicBezTo>
                        <a:pt x="196" y="2"/>
                        <a:pt x="196" y="3"/>
                        <a:pt x="196" y="5"/>
                      </a:cubicBezTo>
                      <a:cubicBezTo>
                        <a:pt x="196" y="63"/>
                        <a:pt x="147" y="110"/>
                        <a:pt x="90" y="110"/>
                      </a:cubicBezTo>
                      <a:cubicBezTo>
                        <a:pt x="58" y="109"/>
                        <a:pt x="29" y="94"/>
                        <a:pt x="9" y="71"/>
                      </a:cubicBezTo>
                      <a:cubicBezTo>
                        <a:pt x="6" y="68"/>
                        <a:pt x="3" y="65"/>
                        <a:pt x="0" y="62"/>
                      </a:cubicBezTo>
                      <a:cubicBezTo>
                        <a:pt x="6" y="88"/>
                        <a:pt x="19" y="113"/>
                        <a:pt x="47" y="119"/>
                      </a:cubicBezTo>
                      <a:cubicBezTo>
                        <a:pt x="47" y="128"/>
                        <a:pt x="47" y="128"/>
                        <a:pt x="47" y="128"/>
                      </a:cubicBezTo>
                      <a:cubicBezTo>
                        <a:pt x="56" y="129"/>
                        <a:pt x="65" y="135"/>
                        <a:pt x="65" y="147"/>
                      </a:cubicBezTo>
                      <a:cubicBezTo>
                        <a:pt x="66" y="149"/>
                        <a:pt x="67" y="152"/>
                        <a:pt x="67" y="155"/>
                      </a:cubicBezTo>
                      <a:cubicBezTo>
                        <a:pt x="68" y="158"/>
                        <a:pt x="69" y="161"/>
                        <a:pt x="69" y="165"/>
                      </a:cubicBezTo>
                      <a:cubicBezTo>
                        <a:pt x="68" y="252"/>
                        <a:pt x="68" y="339"/>
                        <a:pt x="68" y="427"/>
                      </a:cubicBezTo>
                      <a:cubicBezTo>
                        <a:pt x="91" y="436"/>
                        <a:pt x="91" y="436"/>
                        <a:pt x="91" y="436"/>
                      </a:cubicBezTo>
                      <a:cubicBezTo>
                        <a:pt x="89" y="131"/>
                        <a:pt x="89" y="131"/>
                        <a:pt x="89" y="131"/>
                      </a:cubicBezTo>
                      <a:cubicBezTo>
                        <a:pt x="89" y="131"/>
                        <a:pt x="110" y="134"/>
                        <a:pt x="120" y="129"/>
                      </a:cubicBezTo>
                      <a:cubicBezTo>
                        <a:pt x="141" y="426"/>
                        <a:pt x="141" y="426"/>
                        <a:pt x="141" y="426"/>
                      </a:cubicBezTo>
                      <a:cubicBezTo>
                        <a:pt x="169" y="404"/>
                        <a:pt x="169" y="404"/>
                        <a:pt x="169" y="404"/>
                      </a:cubicBezTo>
                      <a:cubicBezTo>
                        <a:pt x="168" y="401"/>
                        <a:pt x="167" y="398"/>
                        <a:pt x="167" y="394"/>
                      </a:cubicBezTo>
                      <a:cubicBezTo>
                        <a:pt x="162" y="313"/>
                        <a:pt x="138" y="235"/>
                        <a:pt x="142" y="153"/>
                      </a:cubicBezTo>
                      <a:close/>
                    </a:path>
                  </a:pathLst>
                </a:custGeom>
                <a:solidFill>
                  <a:srgbClr val="1B32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42" name="Freeform 16"/>
                <p:cNvSpPr>
                  <a:spLocks noChangeArrowheads="1"/>
                </p:cNvSpPr>
                <p:nvPr/>
              </p:nvSpPr>
              <p:spPr bwMode="auto">
                <a:xfrm>
                  <a:off x="1005780" y="3458016"/>
                  <a:ext cx="668792" cy="189233"/>
                </a:xfrm>
                <a:custGeom>
                  <a:avLst/>
                  <a:gdLst>
                    <a:gd name="T0" fmla="*/ 2147483647 w 201"/>
                    <a:gd name="T1" fmla="*/ 2147483647 h 57"/>
                    <a:gd name="T2" fmla="*/ 0 w 201"/>
                    <a:gd name="T3" fmla="*/ 2147483647 h 57"/>
                    <a:gd name="T4" fmla="*/ 2147483647 w 201"/>
                    <a:gd name="T5" fmla="*/ 2147483647 h 57"/>
                    <a:gd name="T6" fmla="*/ 2147483647 w 201"/>
                    <a:gd name="T7" fmla="*/ 2147483647 h 57"/>
                    <a:gd name="T8" fmla="*/ 2147483647 w 201"/>
                    <a:gd name="T9" fmla="*/ 2147483647 h 57"/>
                    <a:gd name="T10" fmla="*/ 2147483647 w 201"/>
                    <a:gd name="T11" fmla="*/ 2147483647 h 57"/>
                    <a:gd name="T12" fmla="*/ 2147483647 w 201"/>
                    <a:gd name="T13" fmla="*/ 2147483647 h 57"/>
                    <a:gd name="T14" fmla="*/ 2147483647 w 201"/>
                    <a:gd name="T15" fmla="*/ 2147483647 h 5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1"/>
                    <a:gd name="T25" fmla="*/ 0 h 57"/>
                    <a:gd name="T26" fmla="*/ 201 w 201"/>
                    <a:gd name="T27" fmla="*/ 57 h 57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1" h="57">
                      <a:moveTo>
                        <a:pt x="1" y="19"/>
                      </a:moveTo>
                      <a:cubicBezTo>
                        <a:pt x="0" y="31"/>
                        <a:pt x="0" y="31"/>
                        <a:pt x="0" y="31"/>
                      </a:cubicBezTo>
                      <a:cubicBezTo>
                        <a:pt x="0" y="31"/>
                        <a:pt x="34" y="28"/>
                        <a:pt x="68" y="30"/>
                      </a:cubicBezTo>
                      <a:cubicBezTo>
                        <a:pt x="81" y="30"/>
                        <a:pt x="88" y="56"/>
                        <a:pt x="102" y="56"/>
                      </a:cubicBezTo>
                      <a:cubicBezTo>
                        <a:pt x="117" y="57"/>
                        <a:pt x="119" y="30"/>
                        <a:pt x="132" y="30"/>
                      </a:cubicBezTo>
                      <a:cubicBezTo>
                        <a:pt x="156" y="28"/>
                        <a:pt x="190" y="33"/>
                        <a:pt x="201" y="28"/>
                      </a:cubicBezTo>
                      <a:cubicBezTo>
                        <a:pt x="200" y="18"/>
                        <a:pt x="200" y="18"/>
                        <a:pt x="200" y="18"/>
                      </a:cubicBezTo>
                      <a:cubicBezTo>
                        <a:pt x="200" y="18"/>
                        <a:pt x="87" y="0"/>
                        <a:pt x="1" y="19"/>
                      </a:cubicBezTo>
                      <a:close/>
                    </a:path>
                  </a:pathLst>
                </a:custGeom>
                <a:solidFill>
                  <a:srgbClr val="1B324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43" name="Freeform 17"/>
                <p:cNvSpPr>
                  <a:spLocks noChangeArrowheads="1"/>
                </p:cNvSpPr>
                <p:nvPr/>
              </p:nvSpPr>
              <p:spPr bwMode="auto">
                <a:xfrm>
                  <a:off x="772480" y="2431498"/>
                  <a:ext cx="266999" cy="959120"/>
                </a:xfrm>
                <a:custGeom>
                  <a:avLst/>
                  <a:gdLst>
                    <a:gd name="T0" fmla="*/ 2147483647 w 80"/>
                    <a:gd name="T1" fmla="*/ 2147483647 h 289"/>
                    <a:gd name="T2" fmla="*/ 2147483647 w 80"/>
                    <a:gd name="T3" fmla="*/ 2147483647 h 289"/>
                    <a:gd name="T4" fmla="*/ 2147483647 w 80"/>
                    <a:gd name="T5" fmla="*/ 2147483647 h 289"/>
                    <a:gd name="T6" fmla="*/ 2147483647 w 80"/>
                    <a:gd name="T7" fmla="*/ 2147483647 h 289"/>
                    <a:gd name="T8" fmla="*/ 2147483647 w 80"/>
                    <a:gd name="T9" fmla="*/ 2147483647 h 28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0"/>
                    <a:gd name="T16" fmla="*/ 0 h 289"/>
                    <a:gd name="T17" fmla="*/ 80 w 80"/>
                    <a:gd name="T18" fmla="*/ 289 h 28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0" h="289">
                      <a:moveTo>
                        <a:pt x="80" y="32"/>
                      </a:moveTo>
                      <a:cubicBezTo>
                        <a:pt x="80" y="32"/>
                        <a:pt x="53" y="0"/>
                        <a:pt x="33" y="42"/>
                      </a:cubicBezTo>
                      <a:cubicBezTo>
                        <a:pt x="12" y="84"/>
                        <a:pt x="2" y="161"/>
                        <a:pt x="1" y="194"/>
                      </a:cubicBezTo>
                      <a:cubicBezTo>
                        <a:pt x="0" y="226"/>
                        <a:pt x="46" y="289"/>
                        <a:pt x="74" y="282"/>
                      </a:cubicBezTo>
                      <a:lnTo>
                        <a:pt x="80" y="32"/>
                      </a:ln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44" name="Freeform 18"/>
                <p:cNvSpPr>
                  <a:spLocks noChangeArrowheads="1"/>
                </p:cNvSpPr>
                <p:nvPr/>
              </p:nvSpPr>
              <p:spPr bwMode="auto">
                <a:xfrm>
                  <a:off x="772480" y="2431498"/>
                  <a:ext cx="266999" cy="959120"/>
                </a:xfrm>
                <a:custGeom>
                  <a:avLst/>
                  <a:gdLst>
                    <a:gd name="T0" fmla="*/ 2147483647 w 80"/>
                    <a:gd name="T1" fmla="*/ 2147483647 h 289"/>
                    <a:gd name="T2" fmla="*/ 2147483647 w 80"/>
                    <a:gd name="T3" fmla="*/ 2147483647 h 289"/>
                    <a:gd name="T4" fmla="*/ 2147483647 w 80"/>
                    <a:gd name="T5" fmla="*/ 2147483647 h 289"/>
                    <a:gd name="T6" fmla="*/ 2147483647 w 80"/>
                    <a:gd name="T7" fmla="*/ 2147483647 h 289"/>
                    <a:gd name="T8" fmla="*/ 2147483647 w 80"/>
                    <a:gd name="T9" fmla="*/ 2147483647 h 289"/>
                    <a:gd name="T10" fmla="*/ 2147483647 w 80"/>
                    <a:gd name="T11" fmla="*/ 2147483647 h 289"/>
                    <a:gd name="T12" fmla="*/ 2147483647 w 80"/>
                    <a:gd name="T13" fmla="*/ 2147483647 h 289"/>
                    <a:gd name="T14" fmla="*/ 2147483647 w 80"/>
                    <a:gd name="T15" fmla="*/ 2147483647 h 289"/>
                    <a:gd name="T16" fmla="*/ 2147483647 w 80"/>
                    <a:gd name="T17" fmla="*/ 2147483647 h 289"/>
                    <a:gd name="T18" fmla="*/ 2147483647 w 80"/>
                    <a:gd name="T19" fmla="*/ 2147483647 h 289"/>
                    <a:gd name="T20" fmla="*/ 2147483647 w 80"/>
                    <a:gd name="T21" fmla="*/ 2147483647 h 289"/>
                    <a:gd name="T22" fmla="*/ 2147483647 w 80"/>
                    <a:gd name="T23" fmla="*/ 2147483647 h 289"/>
                    <a:gd name="T24" fmla="*/ 2147483647 w 80"/>
                    <a:gd name="T25" fmla="*/ 2147483647 h 289"/>
                    <a:gd name="T26" fmla="*/ 2147483647 w 80"/>
                    <a:gd name="T27" fmla="*/ 2147483647 h 289"/>
                    <a:gd name="T28" fmla="*/ 2147483647 w 80"/>
                    <a:gd name="T29" fmla="*/ 2147483647 h 289"/>
                    <a:gd name="T30" fmla="*/ 2147483647 w 80"/>
                    <a:gd name="T31" fmla="*/ 2147483647 h 289"/>
                    <a:gd name="T32" fmla="*/ 2147483647 w 80"/>
                    <a:gd name="T33" fmla="*/ 2147483647 h 289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80"/>
                    <a:gd name="T52" fmla="*/ 0 h 289"/>
                    <a:gd name="T53" fmla="*/ 80 w 80"/>
                    <a:gd name="T54" fmla="*/ 289 h 289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80" h="289">
                      <a:moveTo>
                        <a:pt x="33" y="42"/>
                      </a:moveTo>
                      <a:cubicBezTo>
                        <a:pt x="33" y="42"/>
                        <a:pt x="32" y="43"/>
                        <a:pt x="32" y="43"/>
                      </a:cubicBezTo>
                      <a:cubicBezTo>
                        <a:pt x="33" y="43"/>
                        <a:pt x="33" y="43"/>
                        <a:pt x="33" y="43"/>
                      </a:cubicBezTo>
                      <a:cubicBezTo>
                        <a:pt x="44" y="26"/>
                        <a:pt x="61" y="42"/>
                        <a:pt x="59" y="63"/>
                      </a:cubicBezTo>
                      <a:cubicBezTo>
                        <a:pt x="58" y="78"/>
                        <a:pt x="58" y="93"/>
                        <a:pt x="55" y="107"/>
                      </a:cubicBezTo>
                      <a:cubicBezTo>
                        <a:pt x="53" y="120"/>
                        <a:pt x="51" y="133"/>
                        <a:pt x="51" y="147"/>
                      </a:cubicBezTo>
                      <a:cubicBezTo>
                        <a:pt x="51" y="157"/>
                        <a:pt x="55" y="166"/>
                        <a:pt x="49" y="176"/>
                      </a:cubicBezTo>
                      <a:cubicBezTo>
                        <a:pt x="46" y="180"/>
                        <a:pt x="39" y="181"/>
                        <a:pt x="34" y="184"/>
                      </a:cubicBezTo>
                      <a:cubicBezTo>
                        <a:pt x="43" y="192"/>
                        <a:pt x="51" y="199"/>
                        <a:pt x="55" y="211"/>
                      </a:cubicBezTo>
                      <a:cubicBezTo>
                        <a:pt x="57" y="218"/>
                        <a:pt x="60" y="256"/>
                        <a:pt x="55" y="263"/>
                      </a:cubicBezTo>
                      <a:cubicBezTo>
                        <a:pt x="50" y="270"/>
                        <a:pt x="38" y="252"/>
                        <a:pt x="32" y="247"/>
                      </a:cubicBezTo>
                      <a:cubicBezTo>
                        <a:pt x="27" y="242"/>
                        <a:pt x="23" y="235"/>
                        <a:pt x="20" y="229"/>
                      </a:cubicBezTo>
                      <a:cubicBezTo>
                        <a:pt x="17" y="221"/>
                        <a:pt x="13" y="213"/>
                        <a:pt x="10" y="205"/>
                      </a:cubicBezTo>
                      <a:cubicBezTo>
                        <a:pt x="8" y="199"/>
                        <a:pt x="1" y="173"/>
                        <a:pt x="1" y="194"/>
                      </a:cubicBezTo>
                      <a:cubicBezTo>
                        <a:pt x="0" y="226"/>
                        <a:pt x="46" y="289"/>
                        <a:pt x="74" y="282"/>
                      </a:cubicBezTo>
                      <a:cubicBezTo>
                        <a:pt x="80" y="32"/>
                        <a:pt x="80" y="32"/>
                        <a:pt x="80" y="32"/>
                      </a:cubicBezTo>
                      <a:cubicBezTo>
                        <a:pt x="80" y="32"/>
                        <a:pt x="53" y="0"/>
                        <a:pt x="33" y="42"/>
                      </a:cubicBezTo>
                      <a:close/>
                    </a:path>
                  </a:pathLst>
                </a:custGeom>
                <a:solidFill>
                  <a:srgbClr val="DDDA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45" name="Freeform 19"/>
                <p:cNvSpPr>
                  <a:spLocks noChangeArrowheads="1"/>
                </p:cNvSpPr>
                <p:nvPr/>
              </p:nvSpPr>
              <p:spPr bwMode="auto">
                <a:xfrm>
                  <a:off x="930605" y="2483343"/>
                  <a:ext cx="793218" cy="1049848"/>
                </a:xfrm>
                <a:custGeom>
                  <a:avLst/>
                  <a:gdLst>
                    <a:gd name="T0" fmla="*/ 2147483647 w 238"/>
                    <a:gd name="T1" fmla="*/ 2147483647 h 316"/>
                    <a:gd name="T2" fmla="*/ 2147483647 w 238"/>
                    <a:gd name="T3" fmla="*/ 2147483647 h 316"/>
                    <a:gd name="T4" fmla="*/ 2147483647 w 238"/>
                    <a:gd name="T5" fmla="*/ 2147483647 h 316"/>
                    <a:gd name="T6" fmla="*/ 2147483647 w 238"/>
                    <a:gd name="T7" fmla="*/ 2147483647 h 316"/>
                    <a:gd name="T8" fmla="*/ 2147483647 w 238"/>
                    <a:gd name="T9" fmla="*/ 2147483647 h 316"/>
                    <a:gd name="T10" fmla="*/ 2147483647 w 238"/>
                    <a:gd name="T11" fmla="*/ 2147483647 h 316"/>
                    <a:gd name="T12" fmla="*/ 2147483647 w 238"/>
                    <a:gd name="T13" fmla="*/ 2147483647 h 31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38"/>
                    <a:gd name="T22" fmla="*/ 0 h 316"/>
                    <a:gd name="T23" fmla="*/ 238 w 238"/>
                    <a:gd name="T24" fmla="*/ 316 h 31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38" h="316">
                      <a:moveTo>
                        <a:pt x="25" y="16"/>
                      </a:moveTo>
                      <a:cubicBezTo>
                        <a:pt x="25" y="16"/>
                        <a:pt x="59" y="0"/>
                        <a:pt x="179" y="4"/>
                      </a:cubicBezTo>
                      <a:cubicBezTo>
                        <a:pt x="179" y="4"/>
                        <a:pt x="194" y="8"/>
                        <a:pt x="198" y="26"/>
                      </a:cubicBezTo>
                      <a:cubicBezTo>
                        <a:pt x="201" y="37"/>
                        <a:pt x="206" y="131"/>
                        <a:pt x="226" y="220"/>
                      </a:cubicBezTo>
                      <a:cubicBezTo>
                        <a:pt x="238" y="276"/>
                        <a:pt x="222" y="316"/>
                        <a:pt x="222" y="316"/>
                      </a:cubicBezTo>
                      <a:cubicBezTo>
                        <a:pt x="23" y="316"/>
                        <a:pt x="23" y="316"/>
                        <a:pt x="23" y="316"/>
                      </a:cubicBezTo>
                      <a:cubicBezTo>
                        <a:pt x="23" y="316"/>
                        <a:pt x="0" y="47"/>
                        <a:pt x="25" y="16"/>
                      </a:cubicBez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46" name="Freeform 20"/>
                <p:cNvSpPr>
                  <a:spLocks noChangeArrowheads="1"/>
                </p:cNvSpPr>
                <p:nvPr/>
              </p:nvSpPr>
              <p:spPr bwMode="auto">
                <a:xfrm>
                  <a:off x="1467194" y="2493712"/>
                  <a:ext cx="225524" cy="798402"/>
                </a:xfrm>
                <a:custGeom>
                  <a:avLst/>
                  <a:gdLst>
                    <a:gd name="T0" fmla="*/ 2147483647 w 68"/>
                    <a:gd name="T1" fmla="*/ 2147483647 h 240"/>
                    <a:gd name="T2" fmla="*/ 2147483647 w 68"/>
                    <a:gd name="T3" fmla="*/ 2147483647 h 240"/>
                    <a:gd name="T4" fmla="*/ 2147483647 w 68"/>
                    <a:gd name="T5" fmla="*/ 2147483647 h 240"/>
                    <a:gd name="T6" fmla="*/ 0 w 68"/>
                    <a:gd name="T7" fmla="*/ 0 h 240"/>
                    <a:gd name="T8" fmla="*/ 2147483647 w 68"/>
                    <a:gd name="T9" fmla="*/ 2147483647 h 240"/>
                    <a:gd name="T10" fmla="*/ 2147483647 w 68"/>
                    <a:gd name="T11" fmla="*/ 2147483647 h 240"/>
                    <a:gd name="T12" fmla="*/ 2147483647 w 68"/>
                    <a:gd name="T13" fmla="*/ 2147483647 h 240"/>
                    <a:gd name="T14" fmla="*/ 2147483647 w 68"/>
                    <a:gd name="T15" fmla="*/ 2147483647 h 240"/>
                    <a:gd name="T16" fmla="*/ 2147483647 w 68"/>
                    <a:gd name="T17" fmla="*/ 2147483647 h 240"/>
                    <a:gd name="T18" fmla="*/ 2147483647 w 68"/>
                    <a:gd name="T19" fmla="*/ 2147483647 h 240"/>
                    <a:gd name="T20" fmla="*/ 2147483647 w 68"/>
                    <a:gd name="T21" fmla="*/ 2147483647 h 240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68"/>
                    <a:gd name="T34" fmla="*/ 0 h 240"/>
                    <a:gd name="T35" fmla="*/ 68 w 68"/>
                    <a:gd name="T36" fmla="*/ 240 h 240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68" h="240">
                      <a:moveTo>
                        <a:pt x="65" y="217"/>
                      </a:moveTo>
                      <a:cubicBezTo>
                        <a:pt x="45" y="128"/>
                        <a:pt x="41" y="34"/>
                        <a:pt x="38" y="23"/>
                      </a:cubicBezTo>
                      <a:cubicBezTo>
                        <a:pt x="34" y="4"/>
                        <a:pt x="18" y="1"/>
                        <a:pt x="18" y="1"/>
                      </a:cubicBezTo>
                      <a:cubicBezTo>
                        <a:pt x="11" y="1"/>
                        <a:pt x="6" y="0"/>
                        <a:pt x="0" y="0"/>
                      </a:cubicBezTo>
                      <a:cubicBezTo>
                        <a:pt x="1" y="7"/>
                        <a:pt x="3" y="14"/>
                        <a:pt x="4" y="22"/>
                      </a:cubicBezTo>
                      <a:cubicBezTo>
                        <a:pt x="4" y="20"/>
                        <a:pt x="19" y="31"/>
                        <a:pt x="21" y="33"/>
                      </a:cubicBezTo>
                      <a:cubicBezTo>
                        <a:pt x="25" y="39"/>
                        <a:pt x="27" y="46"/>
                        <a:pt x="29" y="53"/>
                      </a:cubicBezTo>
                      <a:cubicBezTo>
                        <a:pt x="32" y="68"/>
                        <a:pt x="30" y="84"/>
                        <a:pt x="33" y="99"/>
                      </a:cubicBezTo>
                      <a:cubicBezTo>
                        <a:pt x="42" y="139"/>
                        <a:pt x="46" y="178"/>
                        <a:pt x="61" y="218"/>
                      </a:cubicBezTo>
                      <a:cubicBezTo>
                        <a:pt x="63" y="225"/>
                        <a:pt x="66" y="233"/>
                        <a:pt x="68" y="240"/>
                      </a:cubicBezTo>
                      <a:cubicBezTo>
                        <a:pt x="68" y="233"/>
                        <a:pt x="66" y="225"/>
                        <a:pt x="65" y="217"/>
                      </a:cubicBezTo>
                      <a:close/>
                    </a:path>
                  </a:pathLst>
                </a:custGeom>
                <a:solidFill>
                  <a:srgbClr val="DDDA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47" name="Freeform 21"/>
                <p:cNvSpPr>
                  <a:spLocks noChangeArrowheads="1"/>
                </p:cNvSpPr>
                <p:nvPr/>
              </p:nvSpPr>
              <p:spPr bwMode="auto">
                <a:xfrm>
                  <a:off x="648054" y="4691911"/>
                  <a:ext cx="712860" cy="362910"/>
                </a:xfrm>
                <a:custGeom>
                  <a:avLst/>
                  <a:gdLst>
                    <a:gd name="T0" fmla="*/ 2147483647 w 214"/>
                    <a:gd name="T1" fmla="*/ 2147483647 h 109"/>
                    <a:gd name="T2" fmla="*/ 2147483647 w 214"/>
                    <a:gd name="T3" fmla="*/ 2147483647 h 109"/>
                    <a:gd name="T4" fmla="*/ 2147483647 w 214"/>
                    <a:gd name="T5" fmla="*/ 2147483647 h 109"/>
                    <a:gd name="T6" fmla="*/ 2147483647 w 214"/>
                    <a:gd name="T7" fmla="*/ 2147483647 h 10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4"/>
                    <a:gd name="T13" fmla="*/ 0 h 109"/>
                    <a:gd name="T14" fmla="*/ 214 w 214"/>
                    <a:gd name="T15" fmla="*/ 109 h 10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4" h="109">
                      <a:moveTo>
                        <a:pt x="23" y="108"/>
                      </a:moveTo>
                      <a:cubicBezTo>
                        <a:pt x="23" y="108"/>
                        <a:pt x="161" y="109"/>
                        <a:pt x="206" y="95"/>
                      </a:cubicBezTo>
                      <a:cubicBezTo>
                        <a:pt x="206" y="95"/>
                        <a:pt x="214" y="5"/>
                        <a:pt x="107" y="2"/>
                      </a:cubicBezTo>
                      <a:cubicBezTo>
                        <a:pt x="0" y="0"/>
                        <a:pt x="4" y="101"/>
                        <a:pt x="23" y="108"/>
                      </a:cubicBezTo>
                      <a:close/>
                    </a:path>
                  </a:pathLst>
                </a:custGeom>
                <a:solidFill>
                  <a:srgbClr val="2A28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48" name="Freeform 22"/>
                <p:cNvSpPr>
                  <a:spLocks noChangeArrowheads="1"/>
                </p:cNvSpPr>
                <p:nvPr/>
              </p:nvSpPr>
              <p:spPr bwMode="auto">
                <a:xfrm>
                  <a:off x="702490" y="4697095"/>
                  <a:ext cx="567696" cy="311066"/>
                </a:xfrm>
                <a:custGeom>
                  <a:avLst/>
                  <a:gdLst>
                    <a:gd name="T0" fmla="*/ 2147483647 w 171"/>
                    <a:gd name="T1" fmla="*/ 2147483647 h 94"/>
                    <a:gd name="T2" fmla="*/ 2147483647 w 171"/>
                    <a:gd name="T3" fmla="*/ 2147483647 h 94"/>
                    <a:gd name="T4" fmla="*/ 0 w 171"/>
                    <a:gd name="T5" fmla="*/ 2147483647 h 94"/>
                    <a:gd name="T6" fmla="*/ 2147483647 w 171"/>
                    <a:gd name="T7" fmla="*/ 2147483647 h 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1"/>
                    <a:gd name="T13" fmla="*/ 0 h 94"/>
                    <a:gd name="T14" fmla="*/ 171 w 171"/>
                    <a:gd name="T15" fmla="*/ 94 h 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1" h="94">
                      <a:moveTo>
                        <a:pt x="171" y="33"/>
                      </a:moveTo>
                      <a:cubicBezTo>
                        <a:pt x="157" y="16"/>
                        <a:pt x="132" y="2"/>
                        <a:pt x="91" y="1"/>
                      </a:cubicBezTo>
                      <a:cubicBezTo>
                        <a:pt x="35" y="0"/>
                        <a:pt x="10" y="27"/>
                        <a:pt x="0" y="54"/>
                      </a:cubicBezTo>
                      <a:cubicBezTo>
                        <a:pt x="31" y="94"/>
                        <a:pt x="157" y="87"/>
                        <a:pt x="171" y="33"/>
                      </a:cubicBezTo>
                      <a:close/>
                    </a:path>
                  </a:pathLst>
                </a:custGeom>
                <a:solidFill>
                  <a:srgbClr val="35345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49" name="Freeform 23"/>
                <p:cNvSpPr>
                  <a:spLocks noChangeArrowheads="1"/>
                </p:cNvSpPr>
                <p:nvPr/>
              </p:nvSpPr>
              <p:spPr bwMode="auto">
                <a:xfrm>
                  <a:off x="829509" y="4767086"/>
                  <a:ext cx="93320" cy="49253"/>
                </a:xfrm>
                <a:custGeom>
                  <a:avLst/>
                  <a:gdLst>
                    <a:gd name="T0" fmla="*/ 2147483647 w 28"/>
                    <a:gd name="T1" fmla="*/ 2147483647 h 15"/>
                    <a:gd name="T2" fmla="*/ 2147483647 w 28"/>
                    <a:gd name="T3" fmla="*/ 2147483647 h 15"/>
                    <a:gd name="T4" fmla="*/ 0 w 28"/>
                    <a:gd name="T5" fmla="*/ 2147483647 h 15"/>
                    <a:gd name="T6" fmla="*/ 2147483647 w 28"/>
                    <a:gd name="T7" fmla="*/ 0 h 15"/>
                    <a:gd name="T8" fmla="*/ 2147483647 w 28"/>
                    <a:gd name="T9" fmla="*/ 2147483647 h 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8"/>
                    <a:gd name="T16" fmla="*/ 0 h 15"/>
                    <a:gd name="T17" fmla="*/ 28 w 28"/>
                    <a:gd name="T18" fmla="*/ 15 h 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8" h="15">
                      <a:moveTo>
                        <a:pt x="28" y="7"/>
                      </a:moveTo>
                      <a:cubicBezTo>
                        <a:pt x="28" y="12"/>
                        <a:pt x="22" y="15"/>
                        <a:pt x="14" y="15"/>
                      </a:cubicBezTo>
                      <a:cubicBezTo>
                        <a:pt x="6" y="15"/>
                        <a:pt x="0" y="11"/>
                        <a:pt x="0" y="7"/>
                      </a:cubicBezTo>
                      <a:cubicBezTo>
                        <a:pt x="0" y="3"/>
                        <a:pt x="7" y="0"/>
                        <a:pt x="14" y="0"/>
                      </a:cubicBezTo>
                      <a:cubicBezTo>
                        <a:pt x="22" y="0"/>
                        <a:pt x="28" y="3"/>
                        <a:pt x="28" y="7"/>
                      </a:cubicBezTo>
                      <a:close/>
                    </a:path>
                  </a:pathLst>
                </a:custGeom>
                <a:solidFill>
                  <a:srgbClr val="4848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50" name="Freeform 24"/>
                <p:cNvSpPr>
                  <a:spLocks noChangeArrowheads="1"/>
                </p:cNvSpPr>
                <p:nvPr/>
              </p:nvSpPr>
              <p:spPr bwMode="auto">
                <a:xfrm>
                  <a:off x="1446457" y="4691911"/>
                  <a:ext cx="715452" cy="362910"/>
                </a:xfrm>
                <a:custGeom>
                  <a:avLst/>
                  <a:gdLst>
                    <a:gd name="T0" fmla="*/ 2147483647 w 215"/>
                    <a:gd name="T1" fmla="*/ 2147483647 h 109"/>
                    <a:gd name="T2" fmla="*/ 2147483647 w 215"/>
                    <a:gd name="T3" fmla="*/ 2147483647 h 109"/>
                    <a:gd name="T4" fmla="*/ 2147483647 w 215"/>
                    <a:gd name="T5" fmla="*/ 2147483647 h 109"/>
                    <a:gd name="T6" fmla="*/ 2147483647 w 215"/>
                    <a:gd name="T7" fmla="*/ 2147483647 h 10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5"/>
                    <a:gd name="T13" fmla="*/ 0 h 109"/>
                    <a:gd name="T14" fmla="*/ 215 w 215"/>
                    <a:gd name="T15" fmla="*/ 109 h 10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5" h="109">
                      <a:moveTo>
                        <a:pt x="192" y="108"/>
                      </a:moveTo>
                      <a:cubicBezTo>
                        <a:pt x="192" y="108"/>
                        <a:pt x="53" y="109"/>
                        <a:pt x="9" y="95"/>
                      </a:cubicBezTo>
                      <a:cubicBezTo>
                        <a:pt x="9" y="95"/>
                        <a:pt x="0" y="5"/>
                        <a:pt x="107" y="2"/>
                      </a:cubicBezTo>
                      <a:cubicBezTo>
                        <a:pt x="215" y="0"/>
                        <a:pt x="211" y="101"/>
                        <a:pt x="192" y="108"/>
                      </a:cubicBezTo>
                      <a:close/>
                    </a:path>
                  </a:pathLst>
                </a:custGeom>
                <a:solidFill>
                  <a:srgbClr val="2A283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51" name="Freeform 25"/>
                <p:cNvSpPr>
                  <a:spLocks noChangeArrowheads="1"/>
                </p:cNvSpPr>
                <p:nvPr/>
              </p:nvSpPr>
              <p:spPr bwMode="auto">
                <a:xfrm>
                  <a:off x="1539776" y="4697095"/>
                  <a:ext cx="565103" cy="311066"/>
                </a:xfrm>
                <a:custGeom>
                  <a:avLst/>
                  <a:gdLst>
                    <a:gd name="T0" fmla="*/ 0 w 170"/>
                    <a:gd name="T1" fmla="*/ 2147483647 h 94"/>
                    <a:gd name="T2" fmla="*/ 2147483647 w 170"/>
                    <a:gd name="T3" fmla="*/ 2147483647 h 94"/>
                    <a:gd name="T4" fmla="*/ 2147483647 w 170"/>
                    <a:gd name="T5" fmla="*/ 2147483647 h 94"/>
                    <a:gd name="T6" fmla="*/ 0 w 170"/>
                    <a:gd name="T7" fmla="*/ 2147483647 h 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0"/>
                    <a:gd name="T13" fmla="*/ 0 h 94"/>
                    <a:gd name="T14" fmla="*/ 170 w 170"/>
                    <a:gd name="T15" fmla="*/ 94 h 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0" h="94">
                      <a:moveTo>
                        <a:pt x="0" y="33"/>
                      </a:moveTo>
                      <a:cubicBezTo>
                        <a:pt x="14" y="16"/>
                        <a:pt x="38" y="2"/>
                        <a:pt x="79" y="1"/>
                      </a:cubicBezTo>
                      <a:cubicBezTo>
                        <a:pt x="135" y="0"/>
                        <a:pt x="161" y="27"/>
                        <a:pt x="170" y="54"/>
                      </a:cubicBezTo>
                      <a:cubicBezTo>
                        <a:pt x="140" y="94"/>
                        <a:pt x="13" y="87"/>
                        <a:pt x="0" y="33"/>
                      </a:cubicBezTo>
                      <a:close/>
                    </a:path>
                  </a:pathLst>
                </a:custGeom>
                <a:solidFill>
                  <a:srgbClr val="35345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52" name="Freeform 26"/>
                <p:cNvSpPr>
                  <a:spLocks noChangeArrowheads="1"/>
                </p:cNvSpPr>
                <p:nvPr/>
              </p:nvSpPr>
              <p:spPr bwMode="auto">
                <a:xfrm>
                  <a:off x="1887133" y="4767086"/>
                  <a:ext cx="93320" cy="49253"/>
                </a:xfrm>
                <a:custGeom>
                  <a:avLst/>
                  <a:gdLst>
                    <a:gd name="T0" fmla="*/ 0 w 28"/>
                    <a:gd name="T1" fmla="*/ 2147483647 h 15"/>
                    <a:gd name="T2" fmla="*/ 2147483647 w 28"/>
                    <a:gd name="T3" fmla="*/ 2147483647 h 15"/>
                    <a:gd name="T4" fmla="*/ 2147483647 w 28"/>
                    <a:gd name="T5" fmla="*/ 2147483647 h 15"/>
                    <a:gd name="T6" fmla="*/ 2147483647 w 28"/>
                    <a:gd name="T7" fmla="*/ 0 h 15"/>
                    <a:gd name="T8" fmla="*/ 0 w 28"/>
                    <a:gd name="T9" fmla="*/ 2147483647 h 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8"/>
                    <a:gd name="T16" fmla="*/ 0 h 15"/>
                    <a:gd name="T17" fmla="*/ 28 w 28"/>
                    <a:gd name="T18" fmla="*/ 15 h 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8" h="15">
                      <a:moveTo>
                        <a:pt x="0" y="7"/>
                      </a:moveTo>
                      <a:cubicBezTo>
                        <a:pt x="0" y="12"/>
                        <a:pt x="6" y="15"/>
                        <a:pt x="14" y="15"/>
                      </a:cubicBezTo>
                      <a:cubicBezTo>
                        <a:pt x="22" y="15"/>
                        <a:pt x="28" y="11"/>
                        <a:pt x="28" y="7"/>
                      </a:cubicBezTo>
                      <a:cubicBezTo>
                        <a:pt x="28" y="3"/>
                        <a:pt x="22" y="0"/>
                        <a:pt x="14" y="0"/>
                      </a:cubicBezTo>
                      <a:cubicBezTo>
                        <a:pt x="6" y="0"/>
                        <a:pt x="0" y="3"/>
                        <a:pt x="0" y="7"/>
                      </a:cubicBezTo>
                      <a:close/>
                    </a:path>
                  </a:pathLst>
                </a:custGeom>
                <a:solidFill>
                  <a:srgbClr val="4848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53" name="Freeform 27"/>
                <p:cNvSpPr>
                  <a:spLocks noChangeArrowheads="1"/>
                </p:cNvSpPr>
                <p:nvPr/>
              </p:nvSpPr>
              <p:spPr bwMode="auto">
                <a:xfrm>
                  <a:off x="987634" y="2338179"/>
                  <a:ext cx="259222" cy="285144"/>
                </a:xfrm>
                <a:custGeom>
                  <a:avLst/>
                  <a:gdLst>
                    <a:gd name="T0" fmla="*/ 2147483647 w 78"/>
                    <a:gd name="T1" fmla="*/ 0 h 86"/>
                    <a:gd name="T2" fmla="*/ 2147483647 w 78"/>
                    <a:gd name="T3" fmla="*/ 2147483647 h 86"/>
                    <a:gd name="T4" fmla="*/ 2147483647 w 78"/>
                    <a:gd name="T5" fmla="*/ 2147483647 h 86"/>
                    <a:gd name="T6" fmla="*/ 2147483647 w 78"/>
                    <a:gd name="T7" fmla="*/ 2147483647 h 86"/>
                    <a:gd name="T8" fmla="*/ 2147483647 w 78"/>
                    <a:gd name="T9" fmla="*/ 2147483647 h 86"/>
                    <a:gd name="T10" fmla="*/ 2147483647 w 78"/>
                    <a:gd name="T11" fmla="*/ 0 h 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78"/>
                    <a:gd name="T19" fmla="*/ 0 h 86"/>
                    <a:gd name="T20" fmla="*/ 78 w 78"/>
                    <a:gd name="T21" fmla="*/ 86 h 8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78" h="86">
                      <a:moveTo>
                        <a:pt x="7" y="0"/>
                      </a:moveTo>
                      <a:cubicBezTo>
                        <a:pt x="7" y="0"/>
                        <a:pt x="0" y="51"/>
                        <a:pt x="4" y="60"/>
                      </a:cubicBezTo>
                      <a:cubicBezTo>
                        <a:pt x="7" y="70"/>
                        <a:pt x="17" y="79"/>
                        <a:pt x="30" y="81"/>
                      </a:cubicBezTo>
                      <a:cubicBezTo>
                        <a:pt x="64" y="86"/>
                        <a:pt x="76" y="71"/>
                        <a:pt x="76" y="71"/>
                      </a:cubicBezTo>
                      <a:cubicBezTo>
                        <a:pt x="78" y="54"/>
                        <a:pt x="78" y="54"/>
                        <a:pt x="78" y="54"/>
                      </a:cubicBez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DDDA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54" name="Freeform 28"/>
                <p:cNvSpPr>
                  <a:spLocks noChangeArrowheads="1"/>
                </p:cNvSpPr>
                <p:nvPr/>
              </p:nvSpPr>
              <p:spPr bwMode="auto">
                <a:xfrm>
                  <a:off x="974673" y="2299296"/>
                  <a:ext cx="266999" cy="285144"/>
                </a:xfrm>
                <a:custGeom>
                  <a:avLst/>
                  <a:gdLst>
                    <a:gd name="T0" fmla="*/ 2147483647 w 80"/>
                    <a:gd name="T1" fmla="*/ 0 h 86"/>
                    <a:gd name="T2" fmla="*/ 2147483647 w 80"/>
                    <a:gd name="T3" fmla="*/ 2147483647 h 86"/>
                    <a:gd name="T4" fmla="*/ 2147483647 w 80"/>
                    <a:gd name="T5" fmla="*/ 2147483647 h 86"/>
                    <a:gd name="T6" fmla="*/ 2147483647 w 80"/>
                    <a:gd name="T7" fmla="*/ 2147483647 h 86"/>
                    <a:gd name="T8" fmla="*/ 2147483647 w 80"/>
                    <a:gd name="T9" fmla="*/ 2147483647 h 86"/>
                    <a:gd name="T10" fmla="*/ 2147483647 w 80"/>
                    <a:gd name="T11" fmla="*/ 0 h 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0"/>
                    <a:gd name="T19" fmla="*/ 0 h 86"/>
                    <a:gd name="T20" fmla="*/ 80 w 80"/>
                    <a:gd name="T21" fmla="*/ 86 h 8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0" h="86">
                      <a:moveTo>
                        <a:pt x="7" y="0"/>
                      </a:moveTo>
                      <a:cubicBezTo>
                        <a:pt x="7" y="0"/>
                        <a:pt x="0" y="51"/>
                        <a:pt x="3" y="60"/>
                      </a:cubicBezTo>
                      <a:cubicBezTo>
                        <a:pt x="7" y="70"/>
                        <a:pt x="17" y="79"/>
                        <a:pt x="30" y="81"/>
                      </a:cubicBezTo>
                      <a:cubicBezTo>
                        <a:pt x="63" y="86"/>
                        <a:pt x="74" y="82"/>
                        <a:pt x="74" y="82"/>
                      </a:cubicBezTo>
                      <a:cubicBezTo>
                        <a:pt x="80" y="48"/>
                        <a:pt x="80" y="48"/>
                        <a:pt x="80" y="48"/>
                      </a:cubicBez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55" name="Freeform 29"/>
                <p:cNvSpPr>
                  <a:spLocks noChangeArrowheads="1"/>
                </p:cNvSpPr>
                <p:nvPr/>
              </p:nvSpPr>
              <p:spPr bwMode="auto">
                <a:xfrm>
                  <a:off x="1340175" y="2351141"/>
                  <a:ext cx="259222" cy="222931"/>
                </a:xfrm>
                <a:custGeom>
                  <a:avLst/>
                  <a:gdLst>
                    <a:gd name="T0" fmla="*/ 2147483647 w 78"/>
                    <a:gd name="T1" fmla="*/ 0 h 67"/>
                    <a:gd name="T2" fmla="*/ 2147483647 w 78"/>
                    <a:gd name="T3" fmla="*/ 2147483647 h 67"/>
                    <a:gd name="T4" fmla="*/ 0 w 78"/>
                    <a:gd name="T5" fmla="*/ 2147483647 h 67"/>
                    <a:gd name="T6" fmla="*/ 2147483647 w 78"/>
                    <a:gd name="T7" fmla="*/ 2147483647 h 67"/>
                    <a:gd name="T8" fmla="*/ 2147483647 w 78"/>
                    <a:gd name="T9" fmla="*/ 0 h 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78"/>
                    <a:gd name="T16" fmla="*/ 0 h 67"/>
                    <a:gd name="T17" fmla="*/ 78 w 78"/>
                    <a:gd name="T18" fmla="*/ 67 h 6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78" h="67">
                      <a:moveTo>
                        <a:pt x="78" y="0"/>
                      </a:moveTo>
                      <a:cubicBezTo>
                        <a:pt x="78" y="0"/>
                        <a:pt x="75" y="42"/>
                        <a:pt x="72" y="46"/>
                      </a:cubicBezTo>
                      <a:cubicBezTo>
                        <a:pt x="69" y="51"/>
                        <a:pt x="66" y="65"/>
                        <a:pt x="0" y="67"/>
                      </a:cubicBezTo>
                      <a:cubicBezTo>
                        <a:pt x="13" y="15"/>
                        <a:pt x="13" y="15"/>
                        <a:pt x="13" y="15"/>
                      </a:cubicBezTo>
                      <a:lnTo>
                        <a:pt x="78" y="0"/>
                      </a:lnTo>
                      <a:close/>
                    </a:path>
                  </a:pathLst>
                </a:custGeom>
                <a:solidFill>
                  <a:srgbClr val="DDDA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56" name="Freeform 30"/>
                <p:cNvSpPr>
                  <a:spLocks noChangeArrowheads="1"/>
                </p:cNvSpPr>
                <p:nvPr/>
              </p:nvSpPr>
              <p:spPr bwMode="auto">
                <a:xfrm>
                  <a:off x="1358321" y="2322625"/>
                  <a:ext cx="259222" cy="220339"/>
                </a:xfrm>
                <a:custGeom>
                  <a:avLst/>
                  <a:gdLst>
                    <a:gd name="T0" fmla="*/ 2147483647 w 78"/>
                    <a:gd name="T1" fmla="*/ 0 h 67"/>
                    <a:gd name="T2" fmla="*/ 2147483647 w 78"/>
                    <a:gd name="T3" fmla="*/ 2147483647 h 67"/>
                    <a:gd name="T4" fmla="*/ 0 w 78"/>
                    <a:gd name="T5" fmla="*/ 2147483647 h 67"/>
                    <a:gd name="T6" fmla="*/ 2147483647 w 78"/>
                    <a:gd name="T7" fmla="*/ 2147483647 h 67"/>
                    <a:gd name="T8" fmla="*/ 2147483647 w 78"/>
                    <a:gd name="T9" fmla="*/ 0 h 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78"/>
                    <a:gd name="T16" fmla="*/ 0 h 67"/>
                    <a:gd name="T17" fmla="*/ 78 w 78"/>
                    <a:gd name="T18" fmla="*/ 67 h 6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78" h="67">
                      <a:moveTo>
                        <a:pt x="78" y="0"/>
                      </a:moveTo>
                      <a:cubicBezTo>
                        <a:pt x="78" y="0"/>
                        <a:pt x="75" y="42"/>
                        <a:pt x="72" y="46"/>
                      </a:cubicBezTo>
                      <a:cubicBezTo>
                        <a:pt x="69" y="51"/>
                        <a:pt x="66" y="65"/>
                        <a:pt x="0" y="67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lnTo>
                        <a:pt x="78" y="0"/>
                      </a:ln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57" name="Freeform 31"/>
                <p:cNvSpPr>
                  <a:spLocks noChangeArrowheads="1"/>
                </p:cNvSpPr>
                <p:nvPr/>
              </p:nvSpPr>
              <p:spPr bwMode="auto">
                <a:xfrm>
                  <a:off x="985042" y="2307072"/>
                  <a:ext cx="279959" cy="235892"/>
                </a:xfrm>
                <a:custGeom>
                  <a:avLst/>
                  <a:gdLst>
                    <a:gd name="T0" fmla="*/ 2147483647 w 84"/>
                    <a:gd name="T1" fmla="*/ 2147483647 h 71"/>
                    <a:gd name="T2" fmla="*/ 2147483647 w 84"/>
                    <a:gd name="T3" fmla="*/ 2147483647 h 71"/>
                    <a:gd name="T4" fmla="*/ 2147483647 w 84"/>
                    <a:gd name="T5" fmla="*/ 2147483647 h 71"/>
                    <a:gd name="T6" fmla="*/ 2147483647 w 84"/>
                    <a:gd name="T7" fmla="*/ 2147483647 h 71"/>
                    <a:gd name="T8" fmla="*/ 2147483647 w 84"/>
                    <a:gd name="T9" fmla="*/ 2147483647 h 71"/>
                    <a:gd name="T10" fmla="*/ 2147483647 w 84"/>
                    <a:gd name="T11" fmla="*/ 2147483647 h 71"/>
                    <a:gd name="T12" fmla="*/ 2147483647 w 84"/>
                    <a:gd name="T13" fmla="*/ 2147483647 h 71"/>
                    <a:gd name="T14" fmla="*/ 2147483647 w 84"/>
                    <a:gd name="T15" fmla="*/ 2147483647 h 71"/>
                    <a:gd name="T16" fmla="*/ 2147483647 w 84"/>
                    <a:gd name="T17" fmla="*/ 2147483647 h 71"/>
                    <a:gd name="T18" fmla="*/ 2147483647 w 84"/>
                    <a:gd name="T19" fmla="*/ 2147483647 h 71"/>
                    <a:gd name="T20" fmla="*/ 2147483647 w 84"/>
                    <a:gd name="T21" fmla="*/ 2147483647 h 71"/>
                    <a:gd name="T22" fmla="*/ 2147483647 w 84"/>
                    <a:gd name="T23" fmla="*/ 2147483647 h 7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84"/>
                    <a:gd name="T37" fmla="*/ 0 h 71"/>
                    <a:gd name="T38" fmla="*/ 84 w 84"/>
                    <a:gd name="T39" fmla="*/ 71 h 7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84" h="71">
                      <a:moveTo>
                        <a:pt x="3" y="16"/>
                      </a:moveTo>
                      <a:cubicBezTo>
                        <a:pt x="2" y="14"/>
                        <a:pt x="1" y="12"/>
                        <a:pt x="1" y="11"/>
                      </a:cubicBezTo>
                      <a:cubicBezTo>
                        <a:pt x="0" y="6"/>
                        <a:pt x="0" y="0"/>
                        <a:pt x="7" y="1"/>
                      </a:cubicBezTo>
                      <a:cubicBezTo>
                        <a:pt x="12" y="2"/>
                        <a:pt x="17" y="7"/>
                        <a:pt x="21" y="10"/>
                      </a:cubicBezTo>
                      <a:cubicBezTo>
                        <a:pt x="31" y="15"/>
                        <a:pt x="40" y="21"/>
                        <a:pt x="49" y="28"/>
                      </a:cubicBezTo>
                      <a:cubicBezTo>
                        <a:pt x="57" y="34"/>
                        <a:pt x="67" y="39"/>
                        <a:pt x="74" y="46"/>
                      </a:cubicBezTo>
                      <a:cubicBezTo>
                        <a:pt x="76" y="48"/>
                        <a:pt x="84" y="68"/>
                        <a:pt x="74" y="70"/>
                      </a:cubicBezTo>
                      <a:cubicBezTo>
                        <a:pt x="63" y="71"/>
                        <a:pt x="67" y="57"/>
                        <a:pt x="59" y="52"/>
                      </a:cubicBezTo>
                      <a:cubicBezTo>
                        <a:pt x="54" y="50"/>
                        <a:pt x="51" y="48"/>
                        <a:pt x="46" y="45"/>
                      </a:cubicBezTo>
                      <a:cubicBezTo>
                        <a:pt x="42" y="41"/>
                        <a:pt x="36" y="40"/>
                        <a:pt x="31" y="36"/>
                      </a:cubicBezTo>
                      <a:cubicBezTo>
                        <a:pt x="24" y="31"/>
                        <a:pt x="17" y="26"/>
                        <a:pt x="10" y="22"/>
                      </a:cubicBezTo>
                      <a:cubicBezTo>
                        <a:pt x="7" y="20"/>
                        <a:pt x="4" y="18"/>
                        <a:pt x="3" y="16"/>
                      </a:cubicBezTo>
                      <a:close/>
                    </a:path>
                  </a:pathLst>
                </a:custGeom>
                <a:solidFill>
                  <a:srgbClr val="DDDA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58" name="Freeform 32"/>
                <p:cNvSpPr>
                  <a:spLocks noChangeArrowheads="1"/>
                </p:cNvSpPr>
                <p:nvPr/>
              </p:nvSpPr>
              <p:spPr bwMode="auto">
                <a:xfrm>
                  <a:off x="1360913" y="2345956"/>
                  <a:ext cx="266999" cy="155533"/>
                </a:xfrm>
                <a:custGeom>
                  <a:avLst/>
                  <a:gdLst>
                    <a:gd name="T0" fmla="*/ 2147483647 w 80"/>
                    <a:gd name="T1" fmla="*/ 2147483647 h 47"/>
                    <a:gd name="T2" fmla="*/ 2147483647 w 80"/>
                    <a:gd name="T3" fmla="*/ 2147483647 h 47"/>
                    <a:gd name="T4" fmla="*/ 2147483647 w 80"/>
                    <a:gd name="T5" fmla="*/ 2147483647 h 47"/>
                    <a:gd name="T6" fmla="*/ 2147483647 w 80"/>
                    <a:gd name="T7" fmla="*/ 2147483647 h 47"/>
                    <a:gd name="T8" fmla="*/ 0 w 80"/>
                    <a:gd name="T9" fmla="*/ 2147483647 h 47"/>
                    <a:gd name="T10" fmla="*/ 2147483647 w 80"/>
                    <a:gd name="T11" fmla="*/ 2147483647 h 47"/>
                    <a:gd name="T12" fmla="*/ 2147483647 w 80"/>
                    <a:gd name="T13" fmla="*/ 2147483647 h 47"/>
                    <a:gd name="T14" fmla="*/ 2147483647 w 80"/>
                    <a:gd name="T15" fmla="*/ 2147483647 h 47"/>
                    <a:gd name="T16" fmla="*/ 2147483647 w 80"/>
                    <a:gd name="T17" fmla="*/ 2147483647 h 4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0"/>
                    <a:gd name="T28" fmla="*/ 0 h 47"/>
                    <a:gd name="T29" fmla="*/ 80 w 80"/>
                    <a:gd name="T30" fmla="*/ 47 h 4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0" h="47">
                      <a:moveTo>
                        <a:pt x="70" y="3"/>
                      </a:moveTo>
                      <a:cubicBezTo>
                        <a:pt x="62" y="2"/>
                        <a:pt x="54" y="8"/>
                        <a:pt x="48" y="11"/>
                      </a:cubicBezTo>
                      <a:cubicBezTo>
                        <a:pt x="40" y="15"/>
                        <a:pt x="33" y="16"/>
                        <a:pt x="25" y="18"/>
                      </a:cubicBezTo>
                      <a:cubicBezTo>
                        <a:pt x="15" y="20"/>
                        <a:pt x="8" y="28"/>
                        <a:pt x="4" y="36"/>
                      </a:cubicBezTo>
                      <a:cubicBezTo>
                        <a:pt x="3" y="40"/>
                        <a:pt x="2" y="44"/>
                        <a:pt x="0" y="47"/>
                      </a:cubicBezTo>
                      <a:cubicBezTo>
                        <a:pt x="9" y="45"/>
                        <a:pt x="17" y="38"/>
                        <a:pt x="24" y="33"/>
                      </a:cubicBezTo>
                      <a:cubicBezTo>
                        <a:pt x="36" y="25"/>
                        <a:pt x="49" y="19"/>
                        <a:pt x="62" y="19"/>
                      </a:cubicBezTo>
                      <a:cubicBezTo>
                        <a:pt x="69" y="18"/>
                        <a:pt x="80" y="14"/>
                        <a:pt x="80" y="5"/>
                      </a:cubicBezTo>
                      <a:cubicBezTo>
                        <a:pt x="80" y="0"/>
                        <a:pt x="75" y="4"/>
                        <a:pt x="70" y="3"/>
                      </a:cubicBezTo>
                      <a:close/>
                    </a:path>
                  </a:pathLst>
                </a:custGeom>
                <a:solidFill>
                  <a:srgbClr val="DDDA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59" name="Freeform 33"/>
                <p:cNvSpPr>
                  <a:spLocks noChangeArrowheads="1"/>
                </p:cNvSpPr>
                <p:nvPr/>
              </p:nvSpPr>
              <p:spPr bwMode="auto">
                <a:xfrm>
                  <a:off x="1093915" y="2540371"/>
                  <a:ext cx="445861" cy="992819"/>
                </a:xfrm>
                <a:custGeom>
                  <a:avLst/>
                  <a:gdLst>
                    <a:gd name="T0" fmla="*/ 2147483647 w 172"/>
                    <a:gd name="T1" fmla="*/ 0 h 383"/>
                    <a:gd name="T2" fmla="*/ 0 w 172"/>
                    <a:gd name="T3" fmla="*/ 2147483647 h 383"/>
                    <a:gd name="T4" fmla="*/ 2147483647 w 172"/>
                    <a:gd name="T5" fmla="*/ 2147483647 h 383"/>
                    <a:gd name="T6" fmla="*/ 2147483647 w 172"/>
                    <a:gd name="T7" fmla="*/ 2147483647 h 383"/>
                    <a:gd name="T8" fmla="*/ 2147483647 w 172"/>
                    <a:gd name="T9" fmla="*/ 2147483647 h 383"/>
                    <a:gd name="T10" fmla="*/ 2147483647 w 172"/>
                    <a:gd name="T11" fmla="*/ 0 h 383"/>
                    <a:gd name="T12" fmla="*/ 2147483647 w 172"/>
                    <a:gd name="T13" fmla="*/ 0 h 38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72"/>
                    <a:gd name="T22" fmla="*/ 0 h 383"/>
                    <a:gd name="T23" fmla="*/ 172 w 172"/>
                    <a:gd name="T24" fmla="*/ 383 h 383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72" h="383">
                      <a:moveTo>
                        <a:pt x="49" y="0"/>
                      </a:moveTo>
                      <a:lnTo>
                        <a:pt x="0" y="281"/>
                      </a:lnTo>
                      <a:lnTo>
                        <a:pt x="59" y="383"/>
                      </a:lnTo>
                      <a:lnTo>
                        <a:pt x="127" y="383"/>
                      </a:lnTo>
                      <a:lnTo>
                        <a:pt x="172" y="296"/>
                      </a:lnTo>
                      <a:lnTo>
                        <a:pt x="102" y="0"/>
                      </a:lnTo>
                      <a:lnTo>
                        <a:pt x="49" y="0"/>
                      </a:lnTo>
                      <a:close/>
                    </a:path>
                  </a:pathLst>
                </a:custGeom>
                <a:solidFill>
                  <a:srgbClr val="DDDA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60" name="Freeform 34"/>
                <p:cNvSpPr>
                  <a:spLocks noChangeArrowheads="1"/>
                </p:cNvSpPr>
                <p:nvPr/>
              </p:nvSpPr>
              <p:spPr bwMode="auto">
                <a:xfrm>
                  <a:off x="1127613" y="2540371"/>
                  <a:ext cx="383648" cy="1060217"/>
                </a:xfrm>
                <a:custGeom>
                  <a:avLst/>
                  <a:gdLst>
                    <a:gd name="T0" fmla="*/ 2147483647 w 115"/>
                    <a:gd name="T1" fmla="*/ 2147483647 h 319"/>
                    <a:gd name="T2" fmla="*/ 0 w 115"/>
                    <a:gd name="T3" fmla="*/ 2147483647 h 319"/>
                    <a:gd name="T4" fmla="*/ 2147483647 w 115"/>
                    <a:gd name="T5" fmla="*/ 2147483647 h 319"/>
                    <a:gd name="T6" fmla="*/ 2147483647 w 115"/>
                    <a:gd name="T7" fmla="*/ 2147483647 h 319"/>
                    <a:gd name="T8" fmla="*/ 2147483647 w 115"/>
                    <a:gd name="T9" fmla="*/ 0 h 319"/>
                    <a:gd name="T10" fmla="*/ 2147483647 w 115"/>
                    <a:gd name="T11" fmla="*/ 2147483647 h 31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15"/>
                    <a:gd name="T19" fmla="*/ 0 h 319"/>
                    <a:gd name="T20" fmla="*/ 115 w 115"/>
                    <a:gd name="T21" fmla="*/ 319 h 31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15" h="319">
                      <a:moveTo>
                        <a:pt x="34" y="2"/>
                      </a:moveTo>
                      <a:cubicBezTo>
                        <a:pt x="34" y="2"/>
                        <a:pt x="11" y="116"/>
                        <a:pt x="0" y="222"/>
                      </a:cubicBezTo>
                      <a:cubicBezTo>
                        <a:pt x="64" y="319"/>
                        <a:pt x="64" y="319"/>
                        <a:pt x="64" y="319"/>
                      </a:cubicBezTo>
                      <a:cubicBezTo>
                        <a:pt x="115" y="232"/>
                        <a:pt x="115" y="232"/>
                        <a:pt x="115" y="232"/>
                      </a:cubicBezTo>
                      <a:cubicBezTo>
                        <a:pt x="115" y="232"/>
                        <a:pt x="96" y="108"/>
                        <a:pt x="57" y="0"/>
                      </a:cubicBezTo>
                      <a:lnTo>
                        <a:pt x="34" y="2"/>
                      </a:lnTo>
                      <a:close/>
                    </a:path>
                  </a:pathLst>
                </a:custGeom>
                <a:solidFill>
                  <a:srgbClr val="A8321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61" name="Freeform 35"/>
                <p:cNvSpPr>
                  <a:spLocks noChangeArrowheads="1"/>
                </p:cNvSpPr>
                <p:nvPr/>
              </p:nvSpPr>
              <p:spPr bwMode="auto">
                <a:xfrm>
                  <a:off x="1293515" y="2540371"/>
                  <a:ext cx="217746" cy="1060217"/>
                </a:xfrm>
                <a:custGeom>
                  <a:avLst/>
                  <a:gdLst>
                    <a:gd name="T0" fmla="*/ 2147483647 w 65"/>
                    <a:gd name="T1" fmla="*/ 0 h 319"/>
                    <a:gd name="T2" fmla="*/ 2147483647 w 65"/>
                    <a:gd name="T3" fmla="*/ 2147483647 h 319"/>
                    <a:gd name="T4" fmla="*/ 0 w 65"/>
                    <a:gd name="T5" fmla="*/ 2147483647 h 319"/>
                    <a:gd name="T6" fmla="*/ 2147483647 w 65"/>
                    <a:gd name="T7" fmla="*/ 2147483647 h 319"/>
                    <a:gd name="T8" fmla="*/ 2147483647 w 65"/>
                    <a:gd name="T9" fmla="*/ 2147483647 h 319"/>
                    <a:gd name="T10" fmla="*/ 2147483647 w 65"/>
                    <a:gd name="T11" fmla="*/ 0 h 31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65"/>
                    <a:gd name="T19" fmla="*/ 0 h 319"/>
                    <a:gd name="T20" fmla="*/ 65 w 65"/>
                    <a:gd name="T21" fmla="*/ 319 h 31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65" h="319">
                      <a:moveTo>
                        <a:pt x="7" y="0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4" y="319"/>
                        <a:pt x="14" y="319"/>
                        <a:pt x="14" y="319"/>
                      </a:cubicBezTo>
                      <a:cubicBezTo>
                        <a:pt x="65" y="232"/>
                        <a:pt x="65" y="232"/>
                        <a:pt x="65" y="232"/>
                      </a:cubicBezTo>
                      <a:cubicBezTo>
                        <a:pt x="65" y="232"/>
                        <a:pt x="46" y="108"/>
                        <a:pt x="7" y="0"/>
                      </a:cubicBezTo>
                      <a:close/>
                    </a:path>
                  </a:pathLst>
                </a:custGeom>
                <a:solidFill>
                  <a:srgbClr val="9B271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62" name="Freeform 36"/>
                <p:cNvSpPr>
                  <a:spLocks noChangeArrowheads="1"/>
                </p:cNvSpPr>
                <p:nvPr/>
              </p:nvSpPr>
              <p:spPr bwMode="auto">
                <a:xfrm>
                  <a:off x="1184642" y="2623322"/>
                  <a:ext cx="191824" cy="248853"/>
                </a:xfrm>
                <a:custGeom>
                  <a:avLst/>
                  <a:gdLst>
                    <a:gd name="T0" fmla="*/ 2147483647 w 58"/>
                    <a:gd name="T1" fmla="*/ 0 h 75"/>
                    <a:gd name="T2" fmla="*/ 2147483647 w 58"/>
                    <a:gd name="T3" fmla="*/ 0 h 75"/>
                    <a:gd name="T4" fmla="*/ 2147483647 w 58"/>
                    <a:gd name="T5" fmla="*/ 2147483647 h 75"/>
                    <a:gd name="T6" fmla="*/ 0 w 58"/>
                    <a:gd name="T7" fmla="*/ 2147483647 h 75"/>
                    <a:gd name="T8" fmla="*/ 0 w 58"/>
                    <a:gd name="T9" fmla="*/ 2147483647 h 75"/>
                    <a:gd name="T10" fmla="*/ 2147483647 w 58"/>
                    <a:gd name="T11" fmla="*/ 2147483647 h 75"/>
                    <a:gd name="T12" fmla="*/ 2147483647 w 58"/>
                    <a:gd name="T13" fmla="*/ 0 h 7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8"/>
                    <a:gd name="T22" fmla="*/ 0 h 75"/>
                    <a:gd name="T23" fmla="*/ 58 w 58"/>
                    <a:gd name="T24" fmla="*/ 75 h 7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8" h="75">
                      <a:moveTo>
                        <a:pt x="49" y="0"/>
                      </a:move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0"/>
                        <a:pt x="40" y="19"/>
                        <a:pt x="5" y="42"/>
                      </a:cubicBezTo>
                      <a:cubicBezTo>
                        <a:pt x="3" y="52"/>
                        <a:pt x="1" y="63"/>
                        <a:pt x="0" y="75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0" y="75"/>
                        <a:pt x="40" y="62"/>
                        <a:pt x="58" y="30"/>
                      </a:cubicBezTo>
                      <a:cubicBezTo>
                        <a:pt x="55" y="20"/>
                        <a:pt x="52" y="10"/>
                        <a:pt x="49" y="0"/>
                      </a:cubicBez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63" name="Freeform 37"/>
                <p:cNvSpPr>
                  <a:spLocks noChangeArrowheads="1"/>
                </p:cNvSpPr>
                <p:nvPr/>
              </p:nvSpPr>
              <p:spPr bwMode="auto">
                <a:xfrm>
                  <a:off x="1140575" y="2859215"/>
                  <a:ext cx="300697" cy="295513"/>
                </a:xfrm>
                <a:custGeom>
                  <a:avLst/>
                  <a:gdLst>
                    <a:gd name="T0" fmla="*/ 2147483647 w 90"/>
                    <a:gd name="T1" fmla="*/ 2147483647 h 89"/>
                    <a:gd name="T2" fmla="*/ 2147483647 w 90"/>
                    <a:gd name="T3" fmla="*/ 2147483647 h 89"/>
                    <a:gd name="T4" fmla="*/ 2147483647 w 90"/>
                    <a:gd name="T5" fmla="*/ 0 h 89"/>
                    <a:gd name="T6" fmla="*/ 2147483647 w 90"/>
                    <a:gd name="T7" fmla="*/ 0 h 89"/>
                    <a:gd name="T8" fmla="*/ 2147483647 w 90"/>
                    <a:gd name="T9" fmla="*/ 2147483647 h 89"/>
                    <a:gd name="T10" fmla="*/ 2147483647 w 90"/>
                    <a:gd name="T11" fmla="*/ 2147483647 h 89"/>
                    <a:gd name="T12" fmla="*/ 0 w 90"/>
                    <a:gd name="T13" fmla="*/ 2147483647 h 89"/>
                    <a:gd name="T14" fmla="*/ 2147483647 w 90"/>
                    <a:gd name="T15" fmla="*/ 2147483647 h 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90"/>
                    <a:gd name="T25" fmla="*/ 0 h 89"/>
                    <a:gd name="T26" fmla="*/ 90 w 90"/>
                    <a:gd name="T27" fmla="*/ 89 h 8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90" h="89">
                      <a:moveTo>
                        <a:pt x="90" y="33"/>
                      </a:moveTo>
                      <a:cubicBezTo>
                        <a:pt x="90" y="33"/>
                        <a:pt x="90" y="33"/>
                        <a:pt x="90" y="33"/>
                      </a:cubicBezTo>
                      <a:cubicBezTo>
                        <a:pt x="88" y="22"/>
                        <a:pt x="85" y="11"/>
                        <a:pt x="82" y="0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41" y="36"/>
                        <a:pt x="5" y="53"/>
                        <a:pt x="5" y="53"/>
                      </a:cubicBezTo>
                      <a:cubicBezTo>
                        <a:pt x="5" y="53"/>
                        <a:pt x="5" y="53"/>
                        <a:pt x="5" y="53"/>
                      </a:cubicBezTo>
                      <a:cubicBezTo>
                        <a:pt x="3" y="65"/>
                        <a:pt x="2" y="77"/>
                        <a:pt x="0" y="89"/>
                      </a:cubicBezTo>
                      <a:cubicBezTo>
                        <a:pt x="53" y="83"/>
                        <a:pt x="90" y="33"/>
                        <a:pt x="90" y="33"/>
                      </a:cubicBez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64" name="Freeform 38"/>
                <p:cNvSpPr>
                  <a:spLocks noChangeArrowheads="1"/>
                </p:cNvSpPr>
                <p:nvPr/>
              </p:nvSpPr>
              <p:spPr bwMode="auto">
                <a:xfrm>
                  <a:off x="1192419" y="3108068"/>
                  <a:ext cx="298106" cy="339581"/>
                </a:xfrm>
                <a:custGeom>
                  <a:avLst/>
                  <a:gdLst>
                    <a:gd name="T0" fmla="*/ 2147483647 w 90"/>
                    <a:gd name="T1" fmla="*/ 2147483647 h 102"/>
                    <a:gd name="T2" fmla="*/ 2147483647 w 90"/>
                    <a:gd name="T3" fmla="*/ 2147483647 h 102"/>
                    <a:gd name="T4" fmla="*/ 2147483647 w 90"/>
                    <a:gd name="T5" fmla="*/ 2147483647 h 102"/>
                    <a:gd name="T6" fmla="*/ 2147483647 w 90"/>
                    <a:gd name="T7" fmla="*/ 0 h 102"/>
                    <a:gd name="T8" fmla="*/ 2147483647 w 90"/>
                    <a:gd name="T9" fmla="*/ 0 h 102"/>
                    <a:gd name="T10" fmla="*/ 0 w 90"/>
                    <a:gd name="T11" fmla="*/ 2147483647 h 102"/>
                    <a:gd name="T12" fmla="*/ 2147483647 w 90"/>
                    <a:gd name="T13" fmla="*/ 2147483647 h 10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90"/>
                    <a:gd name="T22" fmla="*/ 0 h 102"/>
                    <a:gd name="T23" fmla="*/ 90 w 90"/>
                    <a:gd name="T24" fmla="*/ 102 h 10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90" h="102">
                      <a:moveTo>
                        <a:pt x="15" y="102"/>
                      </a:moveTo>
                      <a:cubicBezTo>
                        <a:pt x="54" y="86"/>
                        <a:pt x="90" y="29"/>
                        <a:pt x="90" y="29"/>
                      </a:cubicBezTo>
                      <a:cubicBezTo>
                        <a:pt x="90" y="29"/>
                        <a:pt x="90" y="29"/>
                        <a:pt x="90" y="29"/>
                      </a:cubicBezTo>
                      <a:cubicBezTo>
                        <a:pt x="89" y="20"/>
                        <a:pt x="87" y="11"/>
                        <a:pt x="85" y="0"/>
                      </a:cubicBezTo>
                      <a:cubicBezTo>
                        <a:pt x="85" y="0"/>
                        <a:pt x="85" y="0"/>
                        <a:pt x="85" y="0"/>
                      </a:cubicBezTo>
                      <a:cubicBezTo>
                        <a:pt x="54" y="47"/>
                        <a:pt x="0" y="80"/>
                        <a:pt x="0" y="81"/>
                      </a:cubicBezTo>
                      <a:lnTo>
                        <a:pt x="15" y="102"/>
                      </a:ln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65" name="Freeform 39"/>
                <p:cNvSpPr>
                  <a:spLocks noChangeArrowheads="1"/>
                </p:cNvSpPr>
                <p:nvPr/>
              </p:nvSpPr>
              <p:spPr bwMode="auto">
                <a:xfrm>
                  <a:off x="1205380" y="2447052"/>
                  <a:ext cx="178864" cy="119242"/>
                </a:xfrm>
                <a:custGeom>
                  <a:avLst/>
                  <a:gdLst>
                    <a:gd name="T0" fmla="*/ 2147483647 w 54"/>
                    <a:gd name="T1" fmla="*/ 2147483647 h 36"/>
                    <a:gd name="T2" fmla="*/ 2147483647 w 54"/>
                    <a:gd name="T3" fmla="*/ 2147483647 h 36"/>
                    <a:gd name="T4" fmla="*/ 2147483647 w 54"/>
                    <a:gd name="T5" fmla="*/ 2147483647 h 36"/>
                    <a:gd name="T6" fmla="*/ 2147483647 w 54"/>
                    <a:gd name="T7" fmla="*/ 0 h 36"/>
                    <a:gd name="T8" fmla="*/ 2147483647 w 54"/>
                    <a:gd name="T9" fmla="*/ 2147483647 h 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54"/>
                    <a:gd name="T16" fmla="*/ 0 h 36"/>
                    <a:gd name="T17" fmla="*/ 54 w 54"/>
                    <a:gd name="T18" fmla="*/ 36 h 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54" h="36">
                      <a:moveTo>
                        <a:pt x="1" y="3"/>
                      </a:moveTo>
                      <a:cubicBezTo>
                        <a:pt x="0" y="8"/>
                        <a:pt x="1" y="30"/>
                        <a:pt x="10" y="34"/>
                      </a:cubicBezTo>
                      <a:cubicBezTo>
                        <a:pt x="14" y="36"/>
                        <a:pt x="24" y="36"/>
                        <a:pt x="34" y="34"/>
                      </a:cubicBezTo>
                      <a:cubicBezTo>
                        <a:pt x="54" y="30"/>
                        <a:pt x="48" y="0"/>
                        <a:pt x="48" y="0"/>
                      </a:cubicBezTo>
                      <a:lnTo>
                        <a:pt x="1" y="3"/>
                      </a:lnTo>
                      <a:close/>
                    </a:path>
                  </a:pathLst>
                </a:custGeom>
                <a:solidFill>
                  <a:srgbClr val="9B271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66" name="Freeform 40"/>
                <p:cNvSpPr>
                  <a:spLocks noChangeArrowheads="1"/>
                </p:cNvSpPr>
                <p:nvPr/>
              </p:nvSpPr>
              <p:spPr bwMode="auto">
                <a:xfrm>
                  <a:off x="300697" y="80360"/>
                  <a:ext cx="1692718" cy="2436683"/>
                </a:xfrm>
                <a:custGeom>
                  <a:avLst/>
                  <a:gdLst>
                    <a:gd name="T0" fmla="*/ 2147483647 w 509"/>
                    <a:gd name="T1" fmla="*/ 2147483647 h 734"/>
                    <a:gd name="T2" fmla="*/ 2147483647 w 509"/>
                    <a:gd name="T3" fmla="*/ 2147483647 h 734"/>
                    <a:gd name="T4" fmla="*/ 2147483647 w 509"/>
                    <a:gd name="T5" fmla="*/ 2147483647 h 734"/>
                    <a:gd name="T6" fmla="*/ 2147483647 w 509"/>
                    <a:gd name="T7" fmla="*/ 2147483647 h 734"/>
                    <a:gd name="T8" fmla="*/ 2147483647 w 509"/>
                    <a:gd name="T9" fmla="*/ 2147483647 h 734"/>
                    <a:gd name="T10" fmla="*/ 2147483647 w 509"/>
                    <a:gd name="T11" fmla="*/ 2147483647 h 734"/>
                    <a:gd name="T12" fmla="*/ 2147483647 w 509"/>
                    <a:gd name="T13" fmla="*/ 2147483647 h 734"/>
                    <a:gd name="T14" fmla="*/ 2147483647 w 509"/>
                    <a:gd name="T15" fmla="*/ 2147483647 h 734"/>
                    <a:gd name="T16" fmla="*/ 2147483647 w 509"/>
                    <a:gd name="T17" fmla="*/ 2147483647 h 734"/>
                    <a:gd name="T18" fmla="*/ 2147483647 w 509"/>
                    <a:gd name="T19" fmla="*/ 2147483647 h 734"/>
                    <a:gd name="T20" fmla="*/ 2147483647 w 509"/>
                    <a:gd name="T21" fmla="*/ 2147483647 h 73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509"/>
                    <a:gd name="T34" fmla="*/ 0 h 734"/>
                    <a:gd name="T35" fmla="*/ 509 w 509"/>
                    <a:gd name="T36" fmla="*/ 734 h 734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509" h="734">
                      <a:moveTo>
                        <a:pt x="4" y="347"/>
                      </a:moveTo>
                      <a:cubicBezTo>
                        <a:pt x="4" y="347"/>
                        <a:pt x="0" y="536"/>
                        <a:pt x="11" y="595"/>
                      </a:cubicBezTo>
                      <a:cubicBezTo>
                        <a:pt x="21" y="654"/>
                        <a:pt x="32" y="660"/>
                        <a:pt x="65" y="669"/>
                      </a:cubicBezTo>
                      <a:cubicBezTo>
                        <a:pt x="99" y="677"/>
                        <a:pt x="209" y="682"/>
                        <a:pt x="224" y="692"/>
                      </a:cubicBezTo>
                      <a:cubicBezTo>
                        <a:pt x="240" y="702"/>
                        <a:pt x="273" y="734"/>
                        <a:pt x="296" y="731"/>
                      </a:cubicBezTo>
                      <a:cubicBezTo>
                        <a:pt x="319" y="728"/>
                        <a:pt x="330" y="706"/>
                        <a:pt x="344" y="703"/>
                      </a:cubicBezTo>
                      <a:cubicBezTo>
                        <a:pt x="358" y="699"/>
                        <a:pt x="439" y="684"/>
                        <a:pt x="457" y="678"/>
                      </a:cubicBezTo>
                      <a:cubicBezTo>
                        <a:pt x="475" y="672"/>
                        <a:pt x="488" y="656"/>
                        <a:pt x="490" y="614"/>
                      </a:cubicBezTo>
                      <a:cubicBezTo>
                        <a:pt x="493" y="572"/>
                        <a:pt x="509" y="401"/>
                        <a:pt x="493" y="319"/>
                      </a:cubicBezTo>
                      <a:cubicBezTo>
                        <a:pt x="477" y="236"/>
                        <a:pt x="467" y="168"/>
                        <a:pt x="416" y="135"/>
                      </a:cubicBezTo>
                      <a:cubicBezTo>
                        <a:pt x="400" y="119"/>
                        <a:pt x="11" y="0"/>
                        <a:pt x="4" y="347"/>
                      </a:cubicBezTo>
                      <a:close/>
                    </a:path>
                  </a:pathLst>
                </a:custGeom>
                <a:solidFill>
                  <a:srgbClr val="F7CE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67" name="Freeform 41"/>
                <p:cNvSpPr>
                  <a:spLocks noChangeArrowheads="1"/>
                </p:cNvSpPr>
                <p:nvPr/>
              </p:nvSpPr>
              <p:spPr bwMode="auto">
                <a:xfrm>
                  <a:off x="1874171" y="1314254"/>
                  <a:ext cx="352541" cy="495114"/>
                </a:xfrm>
                <a:custGeom>
                  <a:avLst/>
                  <a:gdLst>
                    <a:gd name="T0" fmla="*/ 2147483647 w 106"/>
                    <a:gd name="T1" fmla="*/ 2147483647 h 149"/>
                    <a:gd name="T2" fmla="*/ 2147483647 w 106"/>
                    <a:gd name="T3" fmla="*/ 2147483647 h 149"/>
                    <a:gd name="T4" fmla="*/ 0 w 106"/>
                    <a:gd name="T5" fmla="*/ 2147483647 h 149"/>
                    <a:gd name="T6" fmla="*/ 2147483647 w 106"/>
                    <a:gd name="T7" fmla="*/ 2147483647 h 14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6"/>
                    <a:gd name="T13" fmla="*/ 0 h 149"/>
                    <a:gd name="T14" fmla="*/ 106 w 106"/>
                    <a:gd name="T15" fmla="*/ 149 h 14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6" h="149">
                      <a:moveTo>
                        <a:pt x="12" y="149"/>
                      </a:moveTo>
                      <a:cubicBezTo>
                        <a:pt x="99" y="149"/>
                        <a:pt x="106" y="49"/>
                        <a:pt x="67" y="24"/>
                      </a:cubicBezTo>
                      <a:cubicBezTo>
                        <a:pt x="29" y="0"/>
                        <a:pt x="0" y="49"/>
                        <a:pt x="0" y="49"/>
                      </a:cubicBezTo>
                      <a:lnTo>
                        <a:pt x="12" y="149"/>
                      </a:lnTo>
                      <a:close/>
                    </a:path>
                  </a:pathLst>
                </a:custGeom>
                <a:solidFill>
                  <a:srgbClr val="F9DA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68" name="Freeform 42"/>
                <p:cNvSpPr>
                  <a:spLocks noChangeArrowheads="1"/>
                </p:cNvSpPr>
                <p:nvPr/>
              </p:nvSpPr>
              <p:spPr bwMode="auto">
                <a:xfrm>
                  <a:off x="33698" y="1332399"/>
                  <a:ext cx="352541" cy="438085"/>
                </a:xfrm>
                <a:custGeom>
                  <a:avLst/>
                  <a:gdLst>
                    <a:gd name="T0" fmla="*/ 2147483647 w 106"/>
                    <a:gd name="T1" fmla="*/ 2147483647 h 132"/>
                    <a:gd name="T2" fmla="*/ 2147483647 w 106"/>
                    <a:gd name="T3" fmla="*/ 2147483647 h 132"/>
                    <a:gd name="T4" fmla="*/ 2147483647 w 106"/>
                    <a:gd name="T5" fmla="*/ 2147483647 h 132"/>
                    <a:gd name="T6" fmla="*/ 2147483647 w 106"/>
                    <a:gd name="T7" fmla="*/ 2147483647 h 132"/>
                    <a:gd name="T8" fmla="*/ 2147483647 w 106"/>
                    <a:gd name="T9" fmla="*/ 2147483647 h 13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6"/>
                    <a:gd name="T16" fmla="*/ 0 h 132"/>
                    <a:gd name="T17" fmla="*/ 106 w 106"/>
                    <a:gd name="T18" fmla="*/ 132 h 13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6" h="132">
                      <a:moveTo>
                        <a:pt x="92" y="127"/>
                      </a:moveTo>
                      <a:cubicBezTo>
                        <a:pt x="92" y="127"/>
                        <a:pt x="57" y="132"/>
                        <a:pt x="28" y="104"/>
                      </a:cubicBezTo>
                      <a:cubicBezTo>
                        <a:pt x="0" y="76"/>
                        <a:pt x="7" y="2"/>
                        <a:pt x="56" y="1"/>
                      </a:cubicBezTo>
                      <a:cubicBezTo>
                        <a:pt x="106" y="0"/>
                        <a:pt x="100" y="55"/>
                        <a:pt x="100" y="55"/>
                      </a:cubicBezTo>
                      <a:lnTo>
                        <a:pt x="92" y="127"/>
                      </a:lnTo>
                      <a:close/>
                    </a:path>
                  </a:pathLst>
                </a:custGeom>
                <a:solidFill>
                  <a:srgbClr val="F9DA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69" name="Freeform 43"/>
                <p:cNvSpPr>
                  <a:spLocks noChangeArrowheads="1"/>
                </p:cNvSpPr>
                <p:nvPr/>
              </p:nvSpPr>
              <p:spPr bwMode="auto">
                <a:xfrm>
                  <a:off x="316250" y="0"/>
                  <a:ext cx="1617543" cy="2423723"/>
                </a:xfrm>
                <a:custGeom>
                  <a:avLst/>
                  <a:gdLst>
                    <a:gd name="T0" fmla="*/ 2147483647 w 486"/>
                    <a:gd name="T1" fmla="*/ 2147483647 h 730"/>
                    <a:gd name="T2" fmla="*/ 2147483647 w 486"/>
                    <a:gd name="T3" fmla="*/ 2147483647 h 730"/>
                    <a:gd name="T4" fmla="*/ 2147483647 w 486"/>
                    <a:gd name="T5" fmla="*/ 2147483647 h 730"/>
                    <a:gd name="T6" fmla="*/ 2147483647 w 486"/>
                    <a:gd name="T7" fmla="*/ 2147483647 h 730"/>
                    <a:gd name="T8" fmla="*/ 2147483647 w 486"/>
                    <a:gd name="T9" fmla="*/ 2147483647 h 730"/>
                    <a:gd name="T10" fmla="*/ 2147483647 w 486"/>
                    <a:gd name="T11" fmla="*/ 2147483647 h 730"/>
                    <a:gd name="T12" fmla="*/ 2147483647 w 486"/>
                    <a:gd name="T13" fmla="*/ 2147483647 h 730"/>
                    <a:gd name="T14" fmla="*/ 2147483647 w 486"/>
                    <a:gd name="T15" fmla="*/ 2147483647 h 730"/>
                    <a:gd name="T16" fmla="*/ 2147483647 w 486"/>
                    <a:gd name="T17" fmla="*/ 2147483647 h 730"/>
                    <a:gd name="T18" fmla="*/ 2147483647 w 486"/>
                    <a:gd name="T19" fmla="*/ 2147483647 h 730"/>
                    <a:gd name="T20" fmla="*/ 2147483647 w 486"/>
                    <a:gd name="T21" fmla="*/ 2147483647 h 730"/>
                    <a:gd name="T22" fmla="*/ 2147483647 w 486"/>
                    <a:gd name="T23" fmla="*/ 2147483647 h 730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486"/>
                    <a:gd name="T37" fmla="*/ 0 h 730"/>
                    <a:gd name="T38" fmla="*/ 486 w 486"/>
                    <a:gd name="T39" fmla="*/ 730 h 730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486" h="730">
                      <a:moveTo>
                        <a:pt x="10" y="347"/>
                      </a:moveTo>
                      <a:cubicBezTo>
                        <a:pt x="10" y="347"/>
                        <a:pt x="0" y="458"/>
                        <a:pt x="3" y="536"/>
                      </a:cubicBezTo>
                      <a:cubicBezTo>
                        <a:pt x="4" y="560"/>
                        <a:pt x="6" y="589"/>
                        <a:pt x="8" y="603"/>
                      </a:cubicBezTo>
                      <a:cubicBezTo>
                        <a:pt x="18" y="662"/>
                        <a:pt x="36" y="660"/>
                        <a:pt x="69" y="669"/>
                      </a:cubicBezTo>
                      <a:cubicBezTo>
                        <a:pt x="78" y="671"/>
                        <a:pt x="151" y="683"/>
                        <a:pt x="198" y="701"/>
                      </a:cubicBezTo>
                      <a:cubicBezTo>
                        <a:pt x="229" y="712"/>
                        <a:pt x="252" y="728"/>
                        <a:pt x="285" y="729"/>
                      </a:cubicBezTo>
                      <a:cubicBezTo>
                        <a:pt x="311" y="730"/>
                        <a:pt x="310" y="716"/>
                        <a:pt x="333" y="710"/>
                      </a:cubicBezTo>
                      <a:cubicBezTo>
                        <a:pt x="391" y="695"/>
                        <a:pt x="438" y="679"/>
                        <a:pt x="444" y="677"/>
                      </a:cubicBezTo>
                      <a:cubicBezTo>
                        <a:pt x="461" y="671"/>
                        <a:pt x="474" y="655"/>
                        <a:pt x="476" y="613"/>
                      </a:cubicBezTo>
                      <a:cubicBezTo>
                        <a:pt x="479" y="571"/>
                        <a:pt x="486" y="400"/>
                        <a:pt x="471" y="317"/>
                      </a:cubicBezTo>
                      <a:cubicBezTo>
                        <a:pt x="456" y="235"/>
                        <a:pt x="455" y="167"/>
                        <a:pt x="406" y="134"/>
                      </a:cubicBezTo>
                      <a:cubicBezTo>
                        <a:pt x="391" y="118"/>
                        <a:pt x="18" y="0"/>
                        <a:pt x="10" y="347"/>
                      </a:cubicBezTo>
                      <a:close/>
                    </a:path>
                  </a:pathLst>
                </a:custGeom>
                <a:solidFill>
                  <a:srgbClr val="F9DA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70" name="Freeform 44"/>
                <p:cNvSpPr>
                  <a:spLocks noChangeArrowheads="1"/>
                </p:cNvSpPr>
                <p:nvPr/>
              </p:nvSpPr>
              <p:spPr bwMode="auto">
                <a:xfrm>
                  <a:off x="375871" y="57029"/>
                  <a:ext cx="1423128" cy="969489"/>
                </a:xfrm>
                <a:custGeom>
                  <a:avLst/>
                  <a:gdLst>
                    <a:gd name="T0" fmla="*/ 2147483647 w 428"/>
                    <a:gd name="T1" fmla="*/ 2147483647 h 292"/>
                    <a:gd name="T2" fmla="*/ 2147483647 w 428"/>
                    <a:gd name="T3" fmla="*/ 2147483647 h 292"/>
                    <a:gd name="T4" fmla="*/ 2147483647 w 428"/>
                    <a:gd name="T5" fmla="*/ 2147483647 h 292"/>
                    <a:gd name="T6" fmla="*/ 2147483647 w 428"/>
                    <a:gd name="T7" fmla="*/ 2147483647 h 292"/>
                    <a:gd name="T8" fmla="*/ 0 w 428"/>
                    <a:gd name="T9" fmla="*/ 2147483647 h 292"/>
                    <a:gd name="T10" fmla="*/ 2147483647 w 428"/>
                    <a:gd name="T11" fmla="*/ 2147483647 h 292"/>
                    <a:gd name="T12" fmla="*/ 2147483647 w 428"/>
                    <a:gd name="T13" fmla="*/ 2147483647 h 29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28"/>
                    <a:gd name="T22" fmla="*/ 0 h 292"/>
                    <a:gd name="T23" fmla="*/ 428 w 428"/>
                    <a:gd name="T24" fmla="*/ 292 h 29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28" h="292">
                      <a:moveTo>
                        <a:pt x="124" y="291"/>
                      </a:moveTo>
                      <a:cubicBezTo>
                        <a:pt x="170" y="290"/>
                        <a:pt x="210" y="287"/>
                        <a:pt x="258" y="279"/>
                      </a:cubicBezTo>
                      <a:cubicBezTo>
                        <a:pt x="324" y="269"/>
                        <a:pt x="373" y="228"/>
                        <a:pt x="428" y="202"/>
                      </a:cubicBezTo>
                      <a:cubicBezTo>
                        <a:pt x="420" y="158"/>
                        <a:pt x="419" y="138"/>
                        <a:pt x="388" y="117"/>
                      </a:cubicBezTo>
                      <a:cubicBezTo>
                        <a:pt x="374" y="102"/>
                        <a:pt x="53" y="0"/>
                        <a:pt x="0" y="261"/>
                      </a:cubicBezTo>
                      <a:cubicBezTo>
                        <a:pt x="18" y="267"/>
                        <a:pt x="36" y="273"/>
                        <a:pt x="54" y="278"/>
                      </a:cubicBezTo>
                      <a:cubicBezTo>
                        <a:pt x="76" y="279"/>
                        <a:pt x="101" y="292"/>
                        <a:pt x="124" y="291"/>
                      </a:cubicBezTo>
                      <a:close/>
                    </a:path>
                  </a:pathLst>
                </a:custGeom>
                <a:solidFill>
                  <a:srgbClr val="F7CE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71" name="Freeform 45"/>
                <p:cNvSpPr>
                  <a:spLocks noChangeArrowheads="1"/>
                </p:cNvSpPr>
                <p:nvPr/>
              </p:nvSpPr>
              <p:spPr bwMode="auto">
                <a:xfrm>
                  <a:off x="150349" y="593618"/>
                  <a:ext cx="375872" cy="1257225"/>
                </a:xfrm>
                <a:custGeom>
                  <a:avLst/>
                  <a:gdLst>
                    <a:gd name="T0" fmla="*/ 2147483647 w 113"/>
                    <a:gd name="T1" fmla="*/ 0 h 378"/>
                    <a:gd name="T2" fmla="*/ 2147483647 w 113"/>
                    <a:gd name="T3" fmla="*/ 2147483647 h 378"/>
                    <a:gd name="T4" fmla="*/ 2147483647 w 113"/>
                    <a:gd name="T5" fmla="*/ 2147483647 h 378"/>
                    <a:gd name="T6" fmla="*/ 2147483647 w 113"/>
                    <a:gd name="T7" fmla="*/ 2147483647 h 378"/>
                    <a:gd name="T8" fmla="*/ 2147483647 w 113"/>
                    <a:gd name="T9" fmla="*/ 2147483647 h 378"/>
                    <a:gd name="T10" fmla="*/ 2147483647 w 113"/>
                    <a:gd name="T11" fmla="*/ 2147483647 h 378"/>
                    <a:gd name="T12" fmla="*/ 2147483647 w 113"/>
                    <a:gd name="T13" fmla="*/ 2147483647 h 378"/>
                    <a:gd name="T14" fmla="*/ 2147483647 w 113"/>
                    <a:gd name="T15" fmla="*/ 0 h 37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3"/>
                    <a:gd name="T25" fmla="*/ 0 h 378"/>
                    <a:gd name="T26" fmla="*/ 113 w 113"/>
                    <a:gd name="T27" fmla="*/ 378 h 37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3" h="378">
                      <a:moveTo>
                        <a:pt x="12" y="0"/>
                      </a:moveTo>
                      <a:cubicBezTo>
                        <a:pt x="12" y="0"/>
                        <a:pt x="0" y="165"/>
                        <a:pt x="7" y="226"/>
                      </a:cubicBezTo>
                      <a:cubicBezTo>
                        <a:pt x="7" y="226"/>
                        <a:pt x="59" y="207"/>
                        <a:pt x="66" y="271"/>
                      </a:cubicBezTo>
                      <a:cubicBezTo>
                        <a:pt x="73" y="337"/>
                        <a:pt x="76" y="371"/>
                        <a:pt x="76" y="371"/>
                      </a:cubicBezTo>
                      <a:cubicBezTo>
                        <a:pt x="76" y="371"/>
                        <a:pt x="77" y="377"/>
                        <a:pt x="94" y="378"/>
                      </a:cubicBezTo>
                      <a:cubicBezTo>
                        <a:pt x="110" y="378"/>
                        <a:pt x="111" y="371"/>
                        <a:pt x="111" y="371"/>
                      </a:cubicBezTo>
                      <a:cubicBezTo>
                        <a:pt x="113" y="36"/>
                        <a:pt x="113" y="36"/>
                        <a:pt x="113" y="36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solidFill>
                  <a:srgbClr val="44302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72" name="Freeform 46"/>
                <p:cNvSpPr>
                  <a:spLocks noChangeArrowheads="1"/>
                </p:cNvSpPr>
                <p:nvPr/>
              </p:nvSpPr>
              <p:spPr bwMode="auto">
                <a:xfrm>
                  <a:off x="165902" y="1252041"/>
                  <a:ext cx="171086" cy="139980"/>
                </a:xfrm>
                <a:custGeom>
                  <a:avLst/>
                  <a:gdLst>
                    <a:gd name="T0" fmla="*/ 2147483647 w 51"/>
                    <a:gd name="T1" fmla="*/ 2147483647 h 42"/>
                    <a:gd name="T2" fmla="*/ 2147483647 w 51"/>
                    <a:gd name="T3" fmla="*/ 2147483647 h 42"/>
                    <a:gd name="T4" fmla="*/ 2147483647 w 51"/>
                    <a:gd name="T5" fmla="*/ 2147483647 h 42"/>
                    <a:gd name="T6" fmla="*/ 2147483647 w 51"/>
                    <a:gd name="T7" fmla="*/ 0 h 42"/>
                    <a:gd name="T8" fmla="*/ 0 w 51"/>
                    <a:gd name="T9" fmla="*/ 2147483647 h 42"/>
                    <a:gd name="T10" fmla="*/ 2147483647 w 51"/>
                    <a:gd name="T11" fmla="*/ 2147483647 h 42"/>
                    <a:gd name="T12" fmla="*/ 2147483647 w 51"/>
                    <a:gd name="T13" fmla="*/ 2147483647 h 4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51"/>
                    <a:gd name="T22" fmla="*/ 0 h 42"/>
                    <a:gd name="T23" fmla="*/ 51 w 51"/>
                    <a:gd name="T24" fmla="*/ 42 h 4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51" h="42">
                      <a:moveTo>
                        <a:pt x="51" y="42"/>
                      </a:moveTo>
                      <a:cubicBezTo>
                        <a:pt x="51" y="42"/>
                        <a:pt x="51" y="41"/>
                        <a:pt x="51" y="41"/>
                      </a:cubicBezTo>
                      <a:cubicBezTo>
                        <a:pt x="51" y="40"/>
                        <a:pt x="51" y="39"/>
                        <a:pt x="51" y="39"/>
                      </a:cubicBezTo>
                      <a:cubicBezTo>
                        <a:pt x="48" y="25"/>
                        <a:pt x="42" y="12"/>
                        <a:pt x="34" y="0"/>
                      </a:cubicBezTo>
                      <a:cubicBezTo>
                        <a:pt x="23" y="0"/>
                        <a:pt x="11" y="1"/>
                        <a:pt x="0" y="1"/>
                      </a:cubicBezTo>
                      <a:cubicBezTo>
                        <a:pt x="1" y="11"/>
                        <a:pt x="1" y="20"/>
                        <a:pt x="2" y="28"/>
                      </a:cubicBezTo>
                      <a:cubicBezTo>
                        <a:pt x="2" y="28"/>
                        <a:pt x="34" y="16"/>
                        <a:pt x="51" y="42"/>
                      </a:cubicBezTo>
                      <a:close/>
                    </a:path>
                  </a:pathLst>
                </a:custGeom>
                <a:solidFill>
                  <a:srgbClr val="33242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73" name="Freeform 47"/>
                <p:cNvSpPr>
                  <a:spLocks noChangeArrowheads="1"/>
                </p:cNvSpPr>
                <p:nvPr/>
              </p:nvSpPr>
              <p:spPr bwMode="auto">
                <a:xfrm>
                  <a:off x="176271" y="645463"/>
                  <a:ext cx="355134" cy="300697"/>
                </a:xfrm>
                <a:custGeom>
                  <a:avLst/>
                  <a:gdLst>
                    <a:gd name="T0" fmla="*/ 2147483647 w 107"/>
                    <a:gd name="T1" fmla="*/ 0 h 91"/>
                    <a:gd name="T2" fmla="*/ 0 w 107"/>
                    <a:gd name="T3" fmla="*/ 2147483647 h 91"/>
                    <a:gd name="T4" fmla="*/ 2147483647 w 107"/>
                    <a:gd name="T5" fmla="*/ 2147483647 h 91"/>
                    <a:gd name="T6" fmla="*/ 2147483647 w 107"/>
                    <a:gd name="T7" fmla="*/ 2147483647 h 91"/>
                    <a:gd name="T8" fmla="*/ 2147483647 w 107"/>
                    <a:gd name="T9" fmla="*/ 0 h 9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7"/>
                    <a:gd name="T16" fmla="*/ 0 h 91"/>
                    <a:gd name="T17" fmla="*/ 107 w 107"/>
                    <a:gd name="T18" fmla="*/ 91 h 9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7" h="91">
                      <a:moveTo>
                        <a:pt x="1" y="0"/>
                      </a:move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0" y="49"/>
                        <a:pt x="52" y="90"/>
                        <a:pt x="105" y="91"/>
                      </a:cubicBezTo>
                      <a:cubicBezTo>
                        <a:pt x="107" y="48"/>
                        <a:pt x="107" y="48"/>
                        <a:pt x="107" y="48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solidFill>
                  <a:srgbClr val="33242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74" name="Freeform 48"/>
                <p:cNvSpPr>
                  <a:spLocks noChangeArrowheads="1"/>
                </p:cNvSpPr>
                <p:nvPr/>
              </p:nvSpPr>
              <p:spPr bwMode="auto">
                <a:xfrm>
                  <a:off x="0" y="38884"/>
                  <a:ext cx="2296704" cy="1858620"/>
                </a:xfrm>
                <a:custGeom>
                  <a:avLst/>
                  <a:gdLst>
                    <a:gd name="T0" fmla="*/ 2147483647 w 690"/>
                    <a:gd name="T1" fmla="*/ 2147483647 h 559"/>
                    <a:gd name="T2" fmla="*/ 2147483647 w 690"/>
                    <a:gd name="T3" fmla="*/ 2147483647 h 559"/>
                    <a:gd name="T4" fmla="*/ 2147483647 w 690"/>
                    <a:gd name="T5" fmla="*/ 2147483647 h 559"/>
                    <a:gd name="T6" fmla="*/ 2147483647 w 690"/>
                    <a:gd name="T7" fmla="*/ 2147483647 h 559"/>
                    <a:gd name="T8" fmla="*/ 2147483647 w 690"/>
                    <a:gd name="T9" fmla="*/ 2147483647 h 559"/>
                    <a:gd name="T10" fmla="*/ 2147483647 w 690"/>
                    <a:gd name="T11" fmla="*/ 2147483647 h 559"/>
                    <a:gd name="T12" fmla="*/ 2147483647 w 690"/>
                    <a:gd name="T13" fmla="*/ 2147483647 h 559"/>
                    <a:gd name="T14" fmla="*/ 2147483647 w 690"/>
                    <a:gd name="T15" fmla="*/ 2147483647 h 559"/>
                    <a:gd name="T16" fmla="*/ 2147483647 w 690"/>
                    <a:gd name="T17" fmla="*/ 2147483647 h 559"/>
                    <a:gd name="T18" fmla="*/ 2147483647 w 690"/>
                    <a:gd name="T19" fmla="*/ 2147483647 h 559"/>
                    <a:gd name="T20" fmla="*/ 2147483647 w 690"/>
                    <a:gd name="T21" fmla="*/ 2147483647 h 559"/>
                    <a:gd name="T22" fmla="*/ 2147483647 w 690"/>
                    <a:gd name="T23" fmla="*/ 2147483647 h 559"/>
                    <a:gd name="T24" fmla="*/ 2147483647 w 690"/>
                    <a:gd name="T25" fmla="*/ 2147483647 h 559"/>
                    <a:gd name="T26" fmla="*/ 0 w 690"/>
                    <a:gd name="T27" fmla="*/ 2147483647 h 559"/>
                    <a:gd name="T28" fmla="*/ 2147483647 w 690"/>
                    <a:gd name="T29" fmla="*/ 2147483647 h 559"/>
                    <a:gd name="T30" fmla="*/ 2147483647 w 690"/>
                    <a:gd name="T31" fmla="*/ 2147483647 h 559"/>
                    <a:gd name="T32" fmla="*/ 2147483647 w 690"/>
                    <a:gd name="T33" fmla="*/ 2147483647 h 559"/>
                    <a:gd name="T34" fmla="*/ 2147483647 w 690"/>
                    <a:gd name="T35" fmla="*/ 2147483647 h 559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690"/>
                    <a:gd name="T55" fmla="*/ 0 h 559"/>
                    <a:gd name="T56" fmla="*/ 690 w 690"/>
                    <a:gd name="T57" fmla="*/ 559 h 559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690" h="559">
                      <a:moveTo>
                        <a:pt x="140" y="10"/>
                      </a:moveTo>
                      <a:cubicBezTo>
                        <a:pt x="140" y="10"/>
                        <a:pt x="155" y="81"/>
                        <a:pt x="246" y="70"/>
                      </a:cubicBezTo>
                      <a:cubicBezTo>
                        <a:pt x="336" y="59"/>
                        <a:pt x="367" y="0"/>
                        <a:pt x="440" y="4"/>
                      </a:cubicBezTo>
                      <a:cubicBezTo>
                        <a:pt x="513" y="8"/>
                        <a:pt x="565" y="57"/>
                        <a:pt x="565" y="104"/>
                      </a:cubicBezTo>
                      <a:cubicBezTo>
                        <a:pt x="565" y="104"/>
                        <a:pt x="646" y="79"/>
                        <a:pt x="674" y="155"/>
                      </a:cubicBezTo>
                      <a:cubicBezTo>
                        <a:pt x="690" y="201"/>
                        <a:pt x="662" y="277"/>
                        <a:pt x="630" y="408"/>
                      </a:cubicBezTo>
                      <a:cubicBezTo>
                        <a:pt x="630" y="409"/>
                        <a:pt x="605" y="388"/>
                        <a:pt x="575" y="418"/>
                      </a:cubicBezTo>
                      <a:cubicBezTo>
                        <a:pt x="558" y="435"/>
                        <a:pt x="566" y="550"/>
                        <a:pt x="566" y="550"/>
                      </a:cubicBezTo>
                      <a:cubicBezTo>
                        <a:pt x="566" y="550"/>
                        <a:pt x="562" y="559"/>
                        <a:pt x="542" y="559"/>
                      </a:cubicBezTo>
                      <a:cubicBezTo>
                        <a:pt x="523" y="559"/>
                        <a:pt x="522" y="550"/>
                        <a:pt x="522" y="550"/>
                      </a:cubicBezTo>
                      <a:cubicBezTo>
                        <a:pt x="522" y="550"/>
                        <a:pt x="522" y="415"/>
                        <a:pt x="524" y="303"/>
                      </a:cubicBezTo>
                      <a:cubicBezTo>
                        <a:pt x="526" y="257"/>
                        <a:pt x="514" y="222"/>
                        <a:pt x="507" y="208"/>
                      </a:cubicBezTo>
                      <a:cubicBezTo>
                        <a:pt x="507" y="208"/>
                        <a:pt x="368" y="308"/>
                        <a:pt x="197" y="270"/>
                      </a:cubicBezTo>
                      <a:cubicBezTo>
                        <a:pt x="26" y="232"/>
                        <a:pt x="10" y="125"/>
                        <a:pt x="0" y="48"/>
                      </a:cubicBezTo>
                      <a:cubicBezTo>
                        <a:pt x="0" y="48"/>
                        <a:pt x="27" y="72"/>
                        <a:pt x="68" y="87"/>
                      </a:cubicBezTo>
                      <a:cubicBezTo>
                        <a:pt x="68" y="87"/>
                        <a:pt x="54" y="38"/>
                        <a:pt x="84" y="13"/>
                      </a:cubicBezTo>
                      <a:cubicBezTo>
                        <a:pt x="84" y="13"/>
                        <a:pt x="90" y="49"/>
                        <a:pt x="114" y="64"/>
                      </a:cubicBezTo>
                      <a:cubicBezTo>
                        <a:pt x="114" y="64"/>
                        <a:pt x="102" y="35"/>
                        <a:pt x="140" y="10"/>
                      </a:cubicBezTo>
                      <a:close/>
                    </a:path>
                  </a:pathLst>
                </a:custGeom>
                <a:solidFill>
                  <a:srgbClr val="44302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75" name="Freeform 49"/>
                <p:cNvSpPr>
                  <a:spLocks noChangeArrowheads="1"/>
                </p:cNvSpPr>
                <p:nvPr/>
              </p:nvSpPr>
              <p:spPr bwMode="auto">
                <a:xfrm>
                  <a:off x="1884540" y="1259817"/>
                  <a:ext cx="248853" cy="204786"/>
                </a:xfrm>
                <a:custGeom>
                  <a:avLst/>
                  <a:gdLst>
                    <a:gd name="T0" fmla="*/ 2147483647 w 75"/>
                    <a:gd name="T1" fmla="*/ 2147483647 h 62"/>
                    <a:gd name="T2" fmla="*/ 2147483647 w 75"/>
                    <a:gd name="T3" fmla="*/ 2147483647 h 62"/>
                    <a:gd name="T4" fmla="*/ 2147483647 w 75"/>
                    <a:gd name="T5" fmla="*/ 2147483647 h 62"/>
                    <a:gd name="T6" fmla="*/ 2147483647 w 75"/>
                    <a:gd name="T7" fmla="*/ 2147483647 h 62"/>
                    <a:gd name="T8" fmla="*/ 2147483647 w 75"/>
                    <a:gd name="T9" fmla="*/ 2147483647 h 62"/>
                    <a:gd name="T10" fmla="*/ 2147483647 w 75"/>
                    <a:gd name="T11" fmla="*/ 2147483647 h 62"/>
                    <a:gd name="T12" fmla="*/ 2147483647 w 75"/>
                    <a:gd name="T13" fmla="*/ 2147483647 h 62"/>
                    <a:gd name="T14" fmla="*/ 2147483647 w 75"/>
                    <a:gd name="T15" fmla="*/ 2147483647 h 62"/>
                    <a:gd name="T16" fmla="*/ 2147483647 w 75"/>
                    <a:gd name="T17" fmla="*/ 2147483647 h 62"/>
                    <a:gd name="T18" fmla="*/ 2147483647 w 75"/>
                    <a:gd name="T19" fmla="*/ 2147483647 h 62"/>
                    <a:gd name="T20" fmla="*/ 2147483647 w 75"/>
                    <a:gd name="T21" fmla="*/ 0 h 62"/>
                    <a:gd name="T22" fmla="*/ 2147483647 w 75"/>
                    <a:gd name="T23" fmla="*/ 0 h 62"/>
                    <a:gd name="T24" fmla="*/ 2147483647 w 75"/>
                    <a:gd name="T25" fmla="*/ 2147483647 h 6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75"/>
                    <a:gd name="T40" fmla="*/ 0 h 62"/>
                    <a:gd name="T41" fmla="*/ 75 w 75"/>
                    <a:gd name="T42" fmla="*/ 62 h 62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75" h="62">
                      <a:moveTo>
                        <a:pt x="30" y="7"/>
                      </a:moveTo>
                      <a:cubicBezTo>
                        <a:pt x="12" y="32"/>
                        <a:pt x="0" y="59"/>
                        <a:pt x="3" y="62"/>
                      </a:cubicBezTo>
                      <a:cubicBezTo>
                        <a:pt x="3" y="62"/>
                        <a:pt x="4" y="62"/>
                        <a:pt x="4" y="62"/>
                      </a:cubicBezTo>
                      <a:cubicBezTo>
                        <a:pt x="5" y="57"/>
                        <a:pt x="7" y="53"/>
                        <a:pt x="9" y="51"/>
                      </a:cubicBezTo>
                      <a:cubicBezTo>
                        <a:pt x="39" y="21"/>
                        <a:pt x="64" y="42"/>
                        <a:pt x="64" y="41"/>
                      </a:cubicBezTo>
                      <a:cubicBezTo>
                        <a:pt x="65" y="38"/>
                        <a:pt x="66" y="34"/>
                        <a:pt x="67" y="30"/>
                      </a:cubicBezTo>
                      <a:cubicBezTo>
                        <a:pt x="68" y="28"/>
                        <a:pt x="68" y="27"/>
                        <a:pt x="68" y="25"/>
                      </a:cubicBezTo>
                      <a:cubicBezTo>
                        <a:pt x="69" y="23"/>
                        <a:pt x="69" y="21"/>
                        <a:pt x="70" y="19"/>
                      </a:cubicBezTo>
                      <a:cubicBezTo>
                        <a:pt x="71" y="17"/>
                        <a:pt x="71" y="14"/>
                        <a:pt x="72" y="12"/>
                      </a:cubicBezTo>
                      <a:cubicBezTo>
                        <a:pt x="72" y="11"/>
                        <a:pt x="72" y="10"/>
                        <a:pt x="72" y="10"/>
                      </a:cubicBezTo>
                      <a:cubicBezTo>
                        <a:pt x="73" y="6"/>
                        <a:pt x="74" y="3"/>
                        <a:pt x="75" y="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60" y="1"/>
                        <a:pt x="45" y="3"/>
                        <a:pt x="30" y="7"/>
                      </a:cubicBezTo>
                      <a:close/>
                    </a:path>
                  </a:pathLst>
                </a:custGeom>
                <a:solidFill>
                  <a:srgbClr val="33242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76" name="Freeform 50"/>
                <p:cNvSpPr>
                  <a:spLocks noChangeArrowheads="1"/>
                </p:cNvSpPr>
                <p:nvPr/>
              </p:nvSpPr>
              <p:spPr bwMode="auto">
                <a:xfrm>
                  <a:off x="508074" y="1018742"/>
                  <a:ext cx="222931" cy="222931"/>
                </a:xfrm>
                <a:custGeom>
                  <a:avLst/>
                  <a:gdLst>
                    <a:gd name="T0" fmla="*/ 2147483647 w 67"/>
                    <a:gd name="T1" fmla="*/ 2147483647 h 67"/>
                    <a:gd name="T2" fmla="*/ 2147483647 w 67"/>
                    <a:gd name="T3" fmla="*/ 2147483647 h 67"/>
                    <a:gd name="T4" fmla="*/ 2147483647 w 67"/>
                    <a:gd name="T5" fmla="*/ 2147483647 h 67"/>
                    <a:gd name="T6" fmla="*/ 0 w 67"/>
                    <a:gd name="T7" fmla="*/ 2147483647 h 67"/>
                    <a:gd name="T8" fmla="*/ 2147483647 w 67"/>
                    <a:gd name="T9" fmla="*/ 2147483647 h 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7"/>
                    <a:gd name="T16" fmla="*/ 0 h 67"/>
                    <a:gd name="T17" fmla="*/ 67 w 67"/>
                    <a:gd name="T18" fmla="*/ 67 h 6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7" h="67">
                      <a:moveTo>
                        <a:pt x="67" y="28"/>
                      </a:moveTo>
                      <a:cubicBezTo>
                        <a:pt x="67" y="28"/>
                        <a:pt x="55" y="0"/>
                        <a:pt x="33" y="3"/>
                      </a:cubicBezTo>
                      <a:cubicBezTo>
                        <a:pt x="11" y="6"/>
                        <a:pt x="1" y="41"/>
                        <a:pt x="1" y="41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67"/>
                        <a:pt x="29" y="24"/>
                        <a:pt x="67" y="28"/>
                      </a:cubicBezTo>
                      <a:close/>
                    </a:path>
                  </a:pathLst>
                </a:custGeom>
                <a:solidFill>
                  <a:srgbClr val="44302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77" name="Freeform 51"/>
                <p:cNvSpPr>
                  <a:spLocks noChangeArrowheads="1"/>
                </p:cNvSpPr>
                <p:nvPr/>
              </p:nvSpPr>
              <p:spPr bwMode="auto">
                <a:xfrm>
                  <a:off x="1487932" y="1065402"/>
                  <a:ext cx="217746" cy="225524"/>
                </a:xfrm>
                <a:custGeom>
                  <a:avLst/>
                  <a:gdLst>
                    <a:gd name="T0" fmla="*/ 2147483647 w 66"/>
                    <a:gd name="T1" fmla="*/ 0 h 68"/>
                    <a:gd name="T2" fmla="*/ 2147483647 w 66"/>
                    <a:gd name="T3" fmla="*/ 2147483647 h 68"/>
                    <a:gd name="T4" fmla="*/ 2147483647 w 66"/>
                    <a:gd name="T5" fmla="*/ 2147483647 h 68"/>
                    <a:gd name="T6" fmla="*/ 2147483647 w 66"/>
                    <a:gd name="T7" fmla="*/ 2147483647 h 68"/>
                    <a:gd name="T8" fmla="*/ 2147483647 w 66"/>
                    <a:gd name="T9" fmla="*/ 0 h 6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6"/>
                    <a:gd name="T16" fmla="*/ 0 h 68"/>
                    <a:gd name="T17" fmla="*/ 66 w 66"/>
                    <a:gd name="T18" fmla="*/ 68 h 6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6" h="68">
                      <a:moveTo>
                        <a:pt x="20" y="0"/>
                      </a:moveTo>
                      <a:cubicBezTo>
                        <a:pt x="20" y="0"/>
                        <a:pt x="0" y="18"/>
                        <a:pt x="1" y="36"/>
                      </a:cubicBezTo>
                      <a:cubicBezTo>
                        <a:pt x="1" y="36"/>
                        <a:pt x="33" y="33"/>
                        <a:pt x="49" y="68"/>
                      </a:cubicBezTo>
                      <a:cubicBezTo>
                        <a:pt x="49" y="68"/>
                        <a:pt x="66" y="61"/>
                        <a:pt x="63" y="48"/>
                      </a:cubicBezTo>
                      <a:cubicBezTo>
                        <a:pt x="60" y="35"/>
                        <a:pt x="46" y="1"/>
                        <a:pt x="20" y="0"/>
                      </a:cubicBezTo>
                      <a:close/>
                    </a:path>
                  </a:pathLst>
                </a:custGeom>
                <a:solidFill>
                  <a:srgbClr val="44302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78" name="Freeform 52"/>
                <p:cNvSpPr>
                  <a:spLocks noChangeArrowheads="1"/>
                </p:cNvSpPr>
                <p:nvPr/>
              </p:nvSpPr>
              <p:spPr bwMode="auto">
                <a:xfrm>
                  <a:off x="606579" y="1309070"/>
                  <a:ext cx="233299" cy="230708"/>
                </a:xfrm>
                <a:custGeom>
                  <a:avLst/>
                  <a:gdLst>
                    <a:gd name="T0" fmla="*/ 2147483647 w 70"/>
                    <a:gd name="T1" fmla="*/ 2147483647 h 70"/>
                    <a:gd name="T2" fmla="*/ 2147483647 w 70"/>
                    <a:gd name="T3" fmla="*/ 2147483647 h 70"/>
                    <a:gd name="T4" fmla="*/ 2147483647 w 70"/>
                    <a:gd name="T5" fmla="*/ 2147483647 h 70"/>
                    <a:gd name="T6" fmla="*/ 2147483647 w 70"/>
                    <a:gd name="T7" fmla="*/ 2147483647 h 70"/>
                    <a:gd name="T8" fmla="*/ 2147483647 w 70"/>
                    <a:gd name="T9" fmla="*/ 2147483647 h 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70"/>
                    <a:gd name="T16" fmla="*/ 0 h 70"/>
                    <a:gd name="T17" fmla="*/ 70 w 70"/>
                    <a:gd name="T18" fmla="*/ 70 h 7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70" h="70">
                      <a:moveTo>
                        <a:pt x="69" y="37"/>
                      </a:moveTo>
                      <a:cubicBezTo>
                        <a:pt x="68" y="55"/>
                        <a:pt x="52" y="70"/>
                        <a:pt x="33" y="69"/>
                      </a:cubicBezTo>
                      <a:cubicBezTo>
                        <a:pt x="15" y="68"/>
                        <a:pt x="0" y="52"/>
                        <a:pt x="1" y="33"/>
                      </a:cubicBezTo>
                      <a:cubicBezTo>
                        <a:pt x="2" y="14"/>
                        <a:pt x="18" y="0"/>
                        <a:pt x="37" y="1"/>
                      </a:cubicBezTo>
                      <a:cubicBezTo>
                        <a:pt x="56" y="2"/>
                        <a:pt x="70" y="18"/>
                        <a:pt x="69" y="37"/>
                      </a:cubicBezTo>
                      <a:close/>
                    </a:path>
                  </a:pathLst>
                </a:custGeom>
                <a:solidFill>
                  <a:srgbClr val="47413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79" name="Freeform 53"/>
                <p:cNvSpPr>
                  <a:spLocks noChangeArrowheads="1"/>
                </p:cNvSpPr>
                <p:nvPr/>
              </p:nvSpPr>
              <p:spPr bwMode="auto">
                <a:xfrm>
                  <a:off x="676568" y="1324623"/>
                  <a:ext cx="124426" cy="101097"/>
                </a:xfrm>
                <a:custGeom>
                  <a:avLst/>
                  <a:gdLst>
                    <a:gd name="T0" fmla="*/ 2147483647 w 38"/>
                    <a:gd name="T1" fmla="*/ 2147483647 h 30"/>
                    <a:gd name="T2" fmla="*/ 2147483647 w 38"/>
                    <a:gd name="T3" fmla="*/ 2147483647 h 30"/>
                    <a:gd name="T4" fmla="*/ 2147483647 w 38"/>
                    <a:gd name="T5" fmla="*/ 2147483647 h 30"/>
                    <a:gd name="T6" fmla="*/ 2147483647 w 38"/>
                    <a:gd name="T7" fmla="*/ 2147483647 h 30"/>
                    <a:gd name="T8" fmla="*/ 2147483647 w 38"/>
                    <a:gd name="T9" fmla="*/ 2147483647 h 3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8"/>
                    <a:gd name="T16" fmla="*/ 0 h 30"/>
                    <a:gd name="T17" fmla="*/ 38 w 38"/>
                    <a:gd name="T18" fmla="*/ 30 h 3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8" h="30">
                      <a:moveTo>
                        <a:pt x="35" y="21"/>
                      </a:moveTo>
                      <a:cubicBezTo>
                        <a:pt x="32" y="28"/>
                        <a:pt x="23" y="30"/>
                        <a:pt x="14" y="26"/>
                      </a:cubicBezTo>
                      <a:cubicBezTo>
                        <a:pt x="5" y="22"/>
                        <a:pt x="0" y="14"/>
                        <a:pt x="3" y="8"/>
                      </a:cubicBezTo>
                      <a:cubicBezTo>
                        <a:pt x="6" y="2"/>
                        <a:pt x="15" y="0"/>
                        <a:pt x="24" y="3"/>
                      </a:cubicBezTo>
                      <a:cubicBezTo>
                        <a:pt x="33" y="7"/>
                        <a:pt x="38" y="15"/>
                        <a:pt x="35" y="21"/>
                      </a:cubicBez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80" name="Freeform 54"/>
                <p:cNvSpPr>
                  <a:spLocks noChangeArrowheads="1"/>
                </p:cNvSpPr>
                <p:nvPr/>
              </p:nvSpPr>
              <p:spPr bwMode="auto">
                <a:xfrm>
                  <a:off x="1415350" y="1309070"/>
                  <a:ext cx="230708" cy="230708"/>
                </a:xfrm>
                <a:custGeom>
                  <a:avLst/>
                  <a:gdLst>
                    <a:gd name="T0" fmla="*/ 2147483647 w 70"/>
                    <a:gd name="T1" fmla="*/ 2147483647 h 70"/>
                    <a:gd name="T2" fmla="*/ 2147483647 w 70"/>
                    <a:gd name="T3" fmla="*/ 2147483647 h 70"/>
                    <a:gd name="T4" fmla="*/ 2147483647 w 70"/>
                    <a:gd name="T5" fmla="*/ 2147483647 h 70"/>
                    <a:gd name="T6" fmla="*/ 2147483647 w 70"/>
                    <a:gd name="T7" fmla="*/ 2147483647 h 70"/>
                    <a:gd name="T8" fmla="*/ 2147483647 w 70"/>
                    <a:gd name="T9" fmla="*/ 2147483647 h 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70"/>
                    <a:gd name="T16" fmla="*/ 0 h 70"/>
                    <a:gd name="T17" fmla="*/ 70 w 70"/>
                    <a:gd name="T18" fmla="*/ 70 h 7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70" h="70">
                      <a:moveTo>
                        <a:pt x="69" y="37"/>
                      </a:moveTo>
                      <a:cubicBezTo>
                        <a:pt x="68" y="55"/>
                        <a:pt x="52" y="70"/>
                        <a:pt x="33" y="69"/>
                      </a:cubicBezTo>
                      <a:cubicBezTo>
                        <a:pt x="14" y="68"/>
                        <a:pt x="0" y="52"/>
                        <a:pt x="1" y="33"/>
                      </a:cubicBezTo>
                      <a:cubicBezTo>
                        <a:pt x="2" y="14"/>
                        <a:pt x="18" y="0"/>
                        <a:pt x="37" y="1"/>
                      </a:cubicBezTo>
                      <a:cubicBezTo>
                        <a:pt x="56" y="2"/>
                        <a:pt x="70" y="18"/>
                        <a:pt x="69" y="37"/>
                      </a:cubicBezTo>
                      <a:close/>
                    </a:path>
                  </a:pathLst>
                </a:custGeom>
                <a:solidFill>
                  <a:srgbClr val="47413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81" name="Freeform 55"/>
                <p:cNvSpPr>
                  <a:spLocks noChangeArrowheads="1"/>
                </p:cNvSpPr>
                <p:nvPr/>
              </p:nvSpPr>
              <p:spPr bwMode="auto">
                <a:xfrm>
                  <a:off x="1485339" y="1324623"/>
                  <a:ext cx="121835" cy="101097"/>
                </a:xfrm>
                <a:custGeom>
                  <a:avLst/>
                  <a:gdLst>
                    <a:gd name="T0" fmla="*/ 2147483647 w 37"/>
                    <a:gd name="T1" fmla="*/ 2147483647 h 30"/>
                    <a:gd name="T2" fmla="*/ 2147483647 w 37"/>
                    <a:gd name="T3" fmla="*/ 2147483647 h 30"/>
                    <a:gd name="T4" fmla="*/ 2147483647 w 37"/>
                    <a:gd name="T5" fmla="*/ 2147483647 h 30"/>
                    <a:gd name="T6" fmla="*/ 2147483647 w 37"/>
                    <a:gd name="T7" fmla="*/ 2147483647 h 30"/>
                    <a:gd name="T8" fmla="*/ 2147483647 w 37"/>
                    <a:gd name="T9" fmla="*/ 2147483647 h 3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7"/>
                    <a:gd name="T16" fmla="*/ 0 h 30"/>
                    <a:gd name="T17" fmla="*/ 37 w 37"/>
                    <a:gd name="T18" fmla="*/ 30 h 3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7" h="30">
                      <a:moveTo>
                        <a:pt x="35" y="21"/>
                      </a:moveTo>
                      <a:cubicBezTo>
                        <a:pt x="32" y="28"/>
                        <a:pt x="23" y="30"/>
                        <a:pt x="14" y="26"/>
                      </a:cubicBezTo>
                      <a:cubicBezTo>
                        <a:pt x="5" y="22"/>
                        <a:pt x="0" y="14"/>
                        <a:pt x="3" y="8"/>
                      </a:cubicBezTo>
                      <a:cubicBezTo>
                        <a:pt x="5" y="2"/>
                        <a:pt x="15" y="0"/>
                        <a:pt x="24" y="3"/>
                      </a:cubicBezTo>
                      <a:cubicBezTo>
                        <a:pt x="32" y="7"/>
                        <a:pt x="37" y="15"/>
                        <a:pt x="35" y="21"/>
                      </a:cubicBez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82" name="Freeform 56"/>
                <p:cNvSpPr>
                  <a:spLocks noChangeArrowheads="1"/>
                </p:cNvSpPr>
                <p:nvPr/>
              </p:nvSpPr>
              <p:spPr bwMode="auto">
                <a:xfrm>
                  <a:off x="842469" y="1472379"/>
                  <a:ext cx="614356" cy="689529"/>
                </a:xfrm>
                <a:custGeom>
                  <a:avLst/>
                  <a:gdLst>
                    <a:gd name="T0" fmla="*/ 2147483647 w 185"/>
                    <a:gd name="T1" fmla="*/ 2147483647 h 208"/>
                    <a:gd name="T2" fmla="*/ 2147483647 w 185"/>
                    <a:gd name="T3" fmla="*/ 2147483647 h 208"/>
                    <a:gd name="T4" fmla="*/ 2147483647 w 185"/>
                    <a:gd name="T5" fmla="*/ 2147483647 h 208"/>
                    <a:gd name="T6" fmla="*/ 2147483647 w 185"/>
                    <a:gd name="T7" fmla="*/ 2147483647 h 208"/>
                    <a:gd name="T8" fmla="*/ 2147483647 w 185"/>
                    <a:gd name="T9" fmla="*/ 2147483647 h 208"/>
                    <a:gd name="T10" fmla="*/ 2147483647 w 185"/>
                    <a:gd name="T11" fmla="*/ 2147483647 h 20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85"/>
                    <a:gd name="T19" fmla="*/ 0 h 208"/>
                    <a:gd name="T20" fmla="*/ 185 w 185"/>
                    <a:gd name="T21" fmla="*/ 208 h 20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85" h="208">
                      <a:moveTo>
                        <a:pt x="49" y="22"/>
                      </a:moveTo>
                      <a:cubicBezTo>
                        <a:pt x="49" y="22"/>
                        <a:pt x="0" y="126"/>
                        <a:pt x="46" y="167"/>
                      </a:cubicBezTo>
                      <a:cubicBezTo>
                        <a:pt x="93" y="208"/>
                        <a:pt x="155" y="186"/>
                        <a:pt x="166" y="157"/>
                      </a:cubicBezTo>
                      <a:cubicBezTo>
                        <a:pt x="185" y="107"/>
                        <a:pt x="142" y="90"/>
                        <a:pt x="135" y="20"/>
                      </a:cubicBezTo>
                      <a:cubicBezTo>
                        <a:pt x="135" y="20"/>
                        <a:pt x="122" y="2"/>
                        <a:pt x="95" y="1"/>
                      </a:cubicBezTo>
                      <a:cubicBezTo>
                        <a:pt x="68" y="0"/>
                        <a:pt x="49" y="22"/>
                        <a:pt x="49" y="22"/>
                      </a:cubicBezTo>
                      <a:close/>
                    </a:path>
                  </a:pathLst>
                </a:custGeom>
                <a:solidFill>
                  <a:srgbClr val="F7CE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83" name="Freeform 57"/>
                <p:cNvSpPr>
                  <a:spLocks noChangeArrowheads="1"/>
                </p:cNvSpPr>
                <p:nvPr/>
              </p:nvSpPr>
              <p:spPr bwMode="auto">
                <a:xfrm>
                  <a:off x="870985" y="1462010"/>
                  <a:ext cx="549550" cy="609172"/>
                </a:xfrm>
                <a:custGeom>
                  <a:avLst/>
                  <a:gdLst>
                    <a:gd name="T0" fmla="*/ 2147483647 w 165"/>
                    <a:gd name="T1" fmla="*/ 2147483647 h 184"/>
                    <a:gd name="T2" fmla="*/ 2147483647 w 165"/>
                    <a:gd name="T3" fmla="*/ 2147483647 h 184"/>
                    <a:gd name="T4" fmla="*/ 2147483647 w 165"/>
                    <a:gd name="T5" fmla="*/ 2147483647 h 184"/>
                    <a:gd name="T6" fmla="*/ 2147483647 w 165"/>
                    <a:gd name="T7" fmla="*/ 2147483647 h 184"/>
                    <a:gd name="T8" fmla="*/ 2147483647 w 165"/>
                    <a:gd name="T9" fmla="*/ 2147483647 h 184"/>
                    <a:gd name="T10" fmla="*/ 2147483647 w 165"/>
                    <a:gd name="T11" fmla="*/ 2147483647 h 18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65"/>
                    <a:gd name="T19" fmla="*/ 0 h 184"/>
                    <a:gd name="T20" fmla="*/ 165 w 165"/>
                    <a:gd name="T21" fmla="*/ 184 h 18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65" h="184">
                      <a:moveTo>
                        <a:pt x="44" y="21"/>
                      </a:moveTo>
                      <a:cubicBezTo>
                        <a:pt x="44" y="21"/>
                        <a:pt x="0" y="109"/>
                        <a:pt x="42" y="146"/>
                      </a:cubicBezTo>
                      <a:cubicBezTo>
                        <a:pt x="83" y="184"/>
                        <a:pt x="139" y="164"/>
                        <a:pt x="148" y="137"/>
                      </a:cubicBezTo>
                      <a:cubicBezTo>
                        <a:pt x="165" y="91"/>
                        <a:pt x="128" y="80"/>
                        <a:pt x="122" y="16"/>
                      </a:cubicBezTo>
                      <a:cubicBezTo>
                        <a:pt x="122" y="16"/>
                        <a:pt x="109" y="2"/>
                        <a:pt x="85" y="1"/>
                      </a:cubicBezTo>
                      <a:cubicBezTo>
                        <a:pt x="61" y="0"/>
                        <a:pt x="44" y="21"/>
                        <a:pt x="44" y="21"/>
                      </a:cubicBezTo>
                      <a:close/>
                    </a:path>
                  </a:pathLst>
                </a:custGeom>
                <a:solidFill>
                  <a:srgbClr val="F9DA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84" name="Freeform 58"/>
                <p:cNvSpPr>
                  <a:spLocks noChangeArrowheads="1"/>
                </p:cNvSpPr>
                <p:nvPr/>
              </p:nvSpPr>
              <p:spPr bwMode="auto">
                <a:xfrm>
                  <a:off x="865800" y="2040075"/>
                  <a:ext cx="743967" cy="404386"/>
                </a:xfrm>
                <a:custGeom>
                  <a:avLst/>
                  <a:gdLst>
                    <a:gd name="T0" fmla="*/ 0 w 224"/>
                    <a:gd name="T1" fmla="*/ 2147483647 h 122"/>
                    <a:gd name="T2" fmla="*/ 2147483647 w 224"/>
                    <a:gd name="T3" fmla="*/ 2147483647 h 122"/>
                    <a:gd name="T4" fmla="*/ 2147483647 w 224"/>
                    <a:gd name="T5" fmla="*/ 2147483647 h 122"/>
                    <a:gd name="T6" fmla="*/ 2147483647 w 224"/>
                    <a:gd name="T7" fmla="*/ 2147483647 h 122"/>
                    <a:gd name="T8" fmla="*/ 0 w 224"/>
                    <a:gd name="T9" fmla="*/ 2147483647 h 1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4"/>
                    <a:gd name="T16" fmla="*/ 0 h 122"/>
                    <a:gd name="T17" fmla="*/ 224 w 224"/>
                    <a:gd name="T18" fmla="*/ 122 h 12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4" h="122">
                      <a:moveTo>
                        <a:pt x="0" y="52"/>
                      </a:moveTo>
                      <a:cubicBezTo>
                        <a:pt x="0" y="52"/>
                        <a:pt x="136" y="111"/>
                        <a:pt x="217" y="1"/>
                      </a:cubicBezTo>
                      <a:cubicBezTo>
                        <a:pt x="217" y="1"/>
                        <a:pt x="220" y="0"/>
                        <a:pt x="222" y="2"/>
                      </a:cubicBezTo>
                      <a:cubicBezTo>
                        <a:pt x="224" y="3"/>
                        <a:pt x="223" y="5"/>
                        <a:pt x="223" y="5"/>
                      </a:cubicBezTo>
                      <a:cubicBezTo>
                        <a:pt x="223" y="5"/>
                        <a:pt x="145" y="122"/>
                        <a:pt x="0" y="52"/>
                      </a:cubicBezTo>
                      <a:close/>
                    </a:path>
                  </a:pathLst>
                </a:custGeom>
                <a:solidFill>
                  <a:srgbClr val="47413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85" name="Freeform 59"/>
                <p:cNvSpPr>
                  <a:spLocks noChangeArrowheads="1"/>
                </p:cNvSpPr>
                <p:nvPr/>
              </p:nvSpPr>
              <p:spPr bwMode="auto">
                <a:xfrm>
                  <a:off x="1526815" y="1920833"/>
                  <a:ext cx="139980" cy="119242"/>
                </a:xfrm>
                <a:custGeom>
                  <a:avLst/>
                  <a:gdLst>
                    <a:gd name="T0" fmla="*/ 2147483647 w 42"/>
                    <a:gd name="T1" fmla="*/ 2147483647 h 36"/>
                    <a:gd name="T2" fmla="*/ 2147483647 w 42"/>
                    <a:gd name="T3" fmla="*/ 2147483647 h 36"/>
                    <a:gd name="T4" fmla="*/ 2147483647 w 42"/>
                    <a:gd name="T5" fmla="*/ 2147483647 h 36"/>
                    <a:gd name="T6" fmla="*/ 2147483647 w 42"/>
                    <a:gd name="T7" fmla="*/ 2147483647 h 36"/>
                    <a:gd name="T8" fmla="*/ 2147483647 w 42"/>
                    <a:gd name="T9" fmla="*/ 2147483647 h 36"/>
                    <a:gd name="T10" fmla="*/ 2147483647 w 42"/>
                    <a:gd name="T11" fmla="*/ 2147483647 h 36"/>
                    <a:gd name="T12" fmla="*/ 2147483647 w 42"/>
                    <a:gd name="T13" fmla="*/ 2147483647 h 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2"/>
                    <a:gd name="T22" fmla="*/ 0 h 36"/>
                    <a:gd name="T23" fmla="*/ 42 w 42"/>
                    <a:gd name="T24" fmla="*/ 36 h 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2" h="36">
                      <a:moveTo>
                        <a:pt x="1" y="19"/>
                      </a:moveTo>
                      <a:cubicBezTo>
                        <a:pt x="1" y="19"/>
                        <a:pt x="25" y="7"/>
                        <a:pt x="32" y="33"/>
                      </a:cubicBezTo>
                      <a:cubicBezTo>
                        <a:pt x="32" y="33"/>
                        <a:pt x="34" y="36"/>
                        <a:pt x="38" y="36"/>
                      </a:cubicBezTo>
                      <a:cubicBezTo>
                        <a:pt x="42" y="36"/>
                        <a:pt x="42" y="33"/>
                        <a:pt x="42" y="33"/>
                      </a:cubicBezTo>
                      <a:cubicBezTo>
                        <a:pt x="42" y="33"/>
                        <a:pt x="38" y="0"/>
                        <a:pt x="4" y="14"/>
                      </a:cubicBezTo>
                      <a:cubicBezTo>
                        <a:pt x="3" y="15"/>
                        <a:pt x="2" y="15"/>
                        <a:pt x="1" y="16"/>
                      </a:cubicBezTo>
                      <a:cubicBezTo>
                        <a:pt x="0" y="17"/>
                        <a:pt x="1" y="19"/>
                        <a:pt x="1" y="19"/>
                      </a:cubicBezTo>
                      <a:close/>
                    </a:path>
                  </a:pathLst>
                </a:custGeom>
                <a:solidFill>
                  <a:srgbClr val="47413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86" name="Freeform 60"/>
                <p:cNvSpPr>
                  <a:spLocks noChangeArrowheads="1"/>
                </p:cNvSpPr>
                <p:nvPr/>
              </p:nvSpPr>
              <p:spPr bwMode="auto">
                <a:xfrm>
                  <a:off x="1915647" y="1555329"/>
                  <a:ext cx="292921" cy="254037"/>
                </a:xfrm>
                <a:custGeom>
                  <a:avLst/>
                  <a:gdLst>
                    <a:gd name="T0" fmla="*/ 2147483647 w 88"/>
                    <a:gd name="T1" fmla="*/ 2147483647 h 77"/>
                    <a:gd name="T2" fmla="*/ 0 w 88"/>
                    <a:gd name="T3" fmla="*/ 2147483647 h 77"/>
                    <a:gd name="T4" fmla="*/ 2147483647 w 88"/>
                    <a:gd name="T5" fmla="*/ 0 h 77"/>
                    <a:gd name="T6" fmla="*/ 2147483647 w 88"/>
                    <a:gd name="T7" fmla="*/ 2147483647 h 7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8"/>
                    <a:gd name="T13" fmla="*/ 0 h 77"/>
                    <a:gd name="T14" fmla="*/ 88 w 88"/>
                    <a:gd name="T15" fmla="*/ 77 h 7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8" h="77">
                      <a:moveTo>
                        <a:pt x="10" y="77"/>
                      </a:move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0" y="71"/>
                        <a:pt x="71" y="48"/>
                        <a:pt x="72" y="0"/>
                      </a:cubicBezTo>
                      <a:cubicBezTo>
                        <a:pt x="72" y="0"/>
                        <a:pt x="88" y="53"/>
                        <a:pt x="10" y="77"/>
                      </a:cubicBezTo>
                      <a:close/>
                    </a:path>
                  </a:pathLst>
                </a:custGeom>
                <a:solidFill>
                  <a:srgbClr val="F7CE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87" name="Freeform 61"/>
                <p:cNvSpPr>
                  <a:spLocks noChangeArrowheads="1"/>
                </p:cNvSpPr>
                <p:nvPr/>
              </p:nvSpPr>
              <p:spPr bwMode="auto">
                <a:xfrm>
                  <a:off x="114058" y="1397205"/>
                  <a:ext cx="222931" cy="269590"/>
                </a:xfrm>
                <a:custGeom>
                  <a:avLst/>
                  <a:gdLst>
                    <a:gd name="T0" fmla="*/ 2147483647 w 67"/>
                    <a:gd name="T1" fmla="*/ 2147483647 h 81"/>
                    <a:gd name="T2" fmla="*/ 2147483647 w 67"/>
                    <a:gd name="T3" fmla="*/ 2147483647 h 81"/>
                    <a:gd name="T4" fmla="*/ 2147483647 w 67"/>
                    <a:gd name="T5" fmla="*/ 2147483647 h 81"/>
                    <a:gd name="T6" fmla="*/ 2147483647 w 67"/>
                    <a:gd name="T7" fmla="*/ 2147483647 h 8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7"/>
                    <a:gd name="T13" fmla="*/ 0 h 81"/>
                    <a:gd name="T14" fmla="*/ 67 w 67"/>
                    <a:gd name="T15" fmla="*/ 81 h 8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7" h="81">
                      <a:moveTo>
                        <a:pt x="55" y="79"/>
                      </a:moveTo>
                      <a:cubicBezTo>
                        <a:pt x="55" y="79"/>
                        <a:pt x="67" y="0"/>
                        <a:pt x="25" y="15"/>
                      </a:cubicBezTo>
                      <a:cubicBezTo>
                        <a:pt x="0" y="24"/>
                        <a:pt x="4" y="50"/>
                        <a:pt x="20" y="65"/>
                      </a:cubicBezTo>
                      <a:cubicBezTo>
                        <a:pt x="30" y="75"/>
                        <a:pt x="44" y="81"/>
                        <a:pt x="55" y="79"/>
                      </a:cubicBezTo>
                      <a:close/>
                    </a:path>
                  </a:pathLst>
                </a:custGeom>
                <a:solidFill>
                  <a:srgbClr val="F7CE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88" name="Freeform 62"/>
                <p:cNvSpPr>
                  <a:spLocks noChangeArrowheads="1"/>
                </p:cNvSpPr>
                <p:nvPr/>
              </p:nvSpPr>
              <p:spPr bwMode="auto">
                <a:xfrm>
                  <a:off x="116649" y="1462010"/>
                  <a:ext cx="186640" cy="204786"/>
                </a:xfrm>
                <a:custGeom>
                  <a:avLst/>
                  <a:gdLst>
                    <a:gd name="T0" fmla="*/ 2147483647 w 56"/>
                    <a:gd name="T1" fmla="*/ 2147483647 h 62"/>
                    <a:gd name="T2" fmla="*/ 2147483647 w 56"/>
                    <a:gd name="T3" fmla="*/ 2147483647 h 62"/>
                    <a:gd name="T4" fmla="*/ 2147483647 w 56"/>
                    <a:gd name="T5" fmla="*/ 2147483647 h 62"/>
                    <a:gd name="T6" fmla="*/ 2147483647 w 56"/>
                    <a:gd name="T7" fmla="*/ 2147483647 h 6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6"/>
                    <a:gd name="T13" fmla="*/ 0 h 62"/>
                    <a:gd name="T14" fmla="*/ 56 w 56"/>
                    <a:gd name="T15" fmla="*/ 62 h 6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6" h="62">
                      <a:moveTo>
                        <a:pt x="54" y="59"/>
                      </a:moveTo>
                      <a:cubicBezTo>
                        <a:pt x="56" y="39"/>
                        <a:pt x="56" y="39"/>
                        <a:pt x="56" y="39"/>
                      </a:cubicBezTo>
                      <a:cubicBezTo>
                        <a:pt x="56" y="39"/>
                        <a:pt x="0" y="0"/>
                        <a:pt x="9" y="31"/>
                      </a:cubicBezTo>
                      <a:cubicBezTo>
                        <a:pt x="18" y="62"/>
                        <a:pt x="54" y="59"/>
                        <a:pt x="54" y="59"/>
                      </a:cubicBezTo>
                      <a:close/>
                    </a:path>
                  </a:pathLst>
                </a:custGeom>
                <a:solidFill>
                  <a:srgbClr val="E5BE9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89" name="Freeform 63"/>
                <p:cNvSpPr>
                  <a:spLocks noChangeArrowheads="1"/>
                </p:cNvSpPr>
                <p:nvPr/>
              </p:nvSpPr>
              <p:spPr bwMode="auto">
                <a:xfrm>
                  <a:off x="536588" y="1526816"/>
                  <a:ext cx="64806" cy="28515"/>
                </a:xfrm>
                <a:custGeom>
                  <a:avLst/>
                  <a:gdLst>
                    <a:gd name="T0" fmla="*/ 2147483647 w 20"/>
                    <a:gd name="T1" fmla="*/ 2147483647 h 8"/>
                    <a:gd name="T2" fmla="*/ 2147483647 w 20"/>
                    <a:gd name="T3" fmla="*/ 2147483647 h 8"/>
                    <a:gd name="T4" fmla="*/ 2147483647 w 20"/>
                    <a:gd name="T5" fmla="*/ 2147483647 h 8"/>
                    <a:gd name="T6" fmla="*/ 0 w 20"/>
                    <a:gd name="T7" fmla="*/ 2147483647 h 8"/>
                    <a:gd name="T8" fmla="*/ 0 w 20"/>
                    <a:gd name="T9" fmla="*/ 2147483647 h 8"/>
                    <a:gd name="T10" fmla="*/ 2147483647 w 20"/>
                    <a:gd name="T11" fmla="*/ 0 h 8"/>
                    <a:gd name="T12" fmla="*/ 2147483647 w 20"/>
                    <a:gd name="T13" fmla="*/ 2147483647 h 8"/>
                    <a:gd name="T14" fmla="*/ 2147483647 w 20"/>
                    <a:gd name="T15" fmla="*/ 2147483647 h 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"/>
                    <a:gd name="T25" fmla="*/ 0 h 8"/>
                    <a:gd name="T26" fmla="*/ 20 w 20"/>
                    <a:gd name="T27" fmla="*/ 8 h 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" h="8">
                      <a:moveTo>
                        <a:pt x="20" y="5"/>
                      </a:moveTo>
                      <a:cubicBezTo>
                        <a:pt x="19" y="7"/>
                        <a:pt x="18" y="8"/>
                        <a:pt x="16" y="8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1" y="7"/>
                        <a:pt x="0" y="6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2" y="0"/>
                        <a:pt x="4" y="0"/>
                      </a:cubicBezTo>
                      <a:cubicBezTo>
                        <a:pt x="16" y="1"/>
                        <a:pt x="16" y="1"/>
                        <a:pt x="16" y="1"/>
                      </a:cubicBezTo>
                      <a:cubicBezTo>
                        <a:pt x="18" y="1"/>
                        <a:pt x="20" y="3"/>
                        <a:pt x="20" y="5"/>
                      </a:cubicBez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90" name="Freeform 64"/>
                <p:cNvSpPr>
                  <a:spLocks noChangeArrowheads="1"/>
                </p:cNvSpPr>
                <p:nvPr/>
              </p:nvSpPr>
              <p:spPr bwMode="auto">
                <a:xfrm>
                  <a:off x="1679756" y="1544961"/>
                  <a:ext cx="57029" cy="18146"/>
                </a:xfrm>
                <a:custGeom>
                  <a:avLst/>
                  <a:gdLst>
                    <a:gd name="T0" fmla="*/ 2147483647 w 17"/>
                    <a:gd name="T1" fmla="*/ 2147483647 h 6"/>
                    <a:gd name="T2" fmla="*/ 2147483647 w 17"/>
                    <a:gd name="T3" fmla="*/ 2147483647 h 6"/>
                    <a:gd name="T4" fmla="*/ 2147483647 w 17"/>
                    <a:gd name="T5" fmla="*/ 2147483647 h 6"/>
                    <a:gd name="T6" fmla="*/ 0 w 17"/>
                    <a:gd name="T7" fmla="*/ 2147483647 h 6"/>
                    <a:gd name="T8" fmla="*/ 0 w 17"/>
                    <a:gd name="T9" fmla="*/ 2147483647 h 6"/>
                    <a:gd name="T10" fmla="*/ 2147483647 w 17"/>
                    <a:gd name="T11" fmla="*/ 0 h 6"/>
                    <a:gd name="T12" fmla="*/ 2147483647 w 17"/>
                    <a:gd name="T13" fmla="*/ 0 h 6"/>
                    <a:gd name="T14" fmla="*/ 2147483647 w 17"/>
                    <a:gd name="T15" fmla="*/ 2147483647 h 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7"/>
                    <a:gd name="T25" fmla="*/ 0 h 6"/>
                    <a:gd name="T26" fmla="*/ 17 w 17"/>
                    <a:gd name="T27" fmla="*/ 6 h 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7" h="6">
                      <a:moveTo>
                        <a:pt x="16" y="4"/>
                      </a:moveTo>
                      <a:cubicBezTo>
                        <a:pt x="16" y="5"/>
                        <a:pt x="15" y="6"/>
                        <a:pt x="14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1" y="6"/>
                        <a:pt x="0" y="4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5" y="0"/>
                        <a:pt x="17" y="2"/>
                        <a:pt x="16" y="4"/>
                      </a:cubicBez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91" name="Freeform 65"/>
                <p:cNvSpPr>
                  <a:spLocks noChangeArrowheads="1"/>
                </p:cNvSpPr>
                <p:nvPr/>
              </p:nvSpPr>
              <p:spPr bwMode="auto">
                <a:xfrm>
                  <a:off x="1150944" y="2327810"/>
                  <a:ext cx="160717" cy="54437"/>
                </a:xfrm>
                <a:custGeom>
                  <a:avLst/>
                  <a:gdLst>
                    <a:gd name="T0" fmla="*/ 2147483647 w 48"/>
                    <a:gd name="T1" fmla="*/ 2147483647 h 16"/>
                    <a:gd name="T2" fmla="*/ 2147483647 w 48"/>
                    <a:gd name="T3" fmla="*/ 2147483647 h 16"/>
                    <a:gd name="T4" fmla="*/ 0 w 48"/>
                    <a:gd name="T5" fmla="*/ 2147483647 h 16"/>
                    <a:gd name="T6" fmla="*/ 2147483647 w 48"/>
                    <a:gd name="T7" fmla="*/ 2147483647 h 16"/>
                    <a:gd name="T8" fmla="*/ 2147483647 w 48"/>
                    <a:gd name="T9" fmla="*/ 2147483647 h 1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8"/>
                    <a:gd name="T16" fmla="*/ 0 h 16"/>
                    <a:gd name="T17" fmla="*/ 48 w 48"/>
                    <a:gd name="T18" fmla="*/ 16 h 1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8" h="16">
                      <a:moveTo>
                        <a:pt x="48" y="10"/>
                      </a:moveTo>
                      <a:cubicBezTo>
                        <a:pt x="48" y="14"/>
                        <a:pt x="37" y="16"/>
                        <a:pt x="24" y="16"/>
                      </a:cubicBezTo>
                      <a:cubicBezTo>
                        <a:pt x="10" y="15"/>
                        <a:pt x="0" y="11"/>
                        <a:pt x="0" y="7"/>
                      </a:cubicBezTo>
                      <a:cubicBezTo>
                        <a:pt x="0" y="3"/>
                        <a:pt x="11" y="0"/>
                        <a:pt x="24" y="1"/>
                      </a:cubicBezTo>
                      <a:cubicBezTo>
                        <a:pt x="38" y="1"/>
                        <a:pt x="48" y="5"/>
                        <a:pt x="48" y="10"/>
                      </a:cubicBezTo>
                      <a:close/>
                    </a:path>
                  </a:pathLst>
                </a:custGeom>
                <a:solidFill>
                  <a:srgbClr val="FFE9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92" name="Freeform 66"/>
                <p:cNvSpPr>
                  <a:spLocks noChangeArrowheads="1"/>
                </p:cNvSpPr>
                <p:nvPr/>
              </p:nvSpPr>
              <p:spPr bwMode="auto">
                <a:xfrm>
                  <a:off x="1809367" y="438085"/>
                  <a:ext cx="370688" cy="567696"/>
                </a:xfrm>
                <a:custGeom>
                  <a:avLst/>
                  <a:gdLst>
                    <a:gd name="T0" fmla="*/ 0 w 111"/>
                    <a:gd name="T1" fmla="*/ 2147483647 h 171"/>
                    <a:gd name="T2" fmla="*/ 2147483647 w 111"/>
                    <a:gd name="T3" fmla="*/ 2147483647 h 171"/>
                    <a:gd name="T4" fmla="*/ 2147483647 w 111"/>
                    <a:gd name="T5" fmla="*/ 2147483647 h 171"/>
                    <a:gd name="T6" fmla="*/ 2147483647 w 111"/>
                    <a:gd name="T7" fmla="*/ 2147483647 h 171"/>
                    <a:gd name="T8" fmla="*/ 2147483647 w 111"/>
                    <a:gd name="T9" fmla="*/ 2147483647 h 171"/>
                    <a:gd name="T10" fmla="*/ 2147483647 w 111"/>
                    <a:gd name="T11" fmla="*/ 2147483647 h 171"/>
                    <a:gd name="T12" fmla="*/ 2147483647 w 111"/>
                    <a:gd name="T13" fmla="*/ 2147483647 h 171"/>
                    <a:gd name="T14" fmla="*/ 2147483647 w 111"/>
                    <a:gd name="T15" fmla="*/ 2147483647 h 171"/>
                    <a:gd name="T16" fmla="*/ 0 w 111"/>
                    <a:gd name="T17" fmla="*/ 2147483647 h 17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11"/>
                    <a:gd name="T28" fmla="*/ 0 h 171"/>
                    <a:gd name="T29" fmla="*/ 111 w 111"/>
                    <a:gd name="T30" fmla="*/ 171 h 17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11" h="171">
                      <a:moveTo>
                        <a:pt x="0" y="90"/>
                      </a:moveTo>
                      <a:cubicBezTo>
                        <a:pt x="17" y="106"/>
                        <a:pt x="18" y="132"/>
                        <a:pt x="18" y="154"/>
                      </a:cubicBezTo>
                      <a:cubicBezTo>
                        <a:pt x="18" y="160"/>
                        <a:pt x="18" y="165"/>
                        <a:pt x="18" y="171"/>
                      </a:cubicBezTo>
                      <a:cubicBezTo>
                        <a:pt x="42" y="155"/>
                        <a:pt x="103" y="94"/>
                        <a:pt x="108" y="69"/>
                      </a:cubicBezTo>
                      <a:cubicBezTo>
                        <a:pt x="111" y="55"/>
                        <a:pt x="103" y="43"/>
                        <a:pt x="99" y="30"/>
                      </a:cubicBezTo>
                      <a:cubicBezTo>
                        <a:pt x="96" y="20"/>
                        <a:pt x="74" y="0"/>
                        <a:pt x="42" y="20"/>
                      </a:cubicBezTo>
                      <a:cubicBezTo>
                        <a:pt x="36" y="33"/>
                        <a:pt x="33" y="46"/>
                        <a:pt x="27" y="59"/>
                      </a:cubicBezTo>
                      <a:cubicBezTo>
                        <a:pt x="24" y="65"/>
                        <a:pt x="21" y="71"/>
                        <a:pt x="17" y="76"/>
                      </a:cubicBezTo>
                      <a:cubicBezTo>
                        <a:pt x="12" y="82"/>
                        <a:pt x="5" y="85"/>
                        <a:pt x="0" y="90"/>
                      </a:cubicBezTo>
                      <a:close/>
                    </a:path>
                  </a:pathLst>
                </a:custGeom>
                <a:solidFill>
                  <a:srgbClr val="5139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93" name="Freeform 67"/>
                <p:cNvSpPr>
                  <a:spLocks noChangeArrowheads="1"/>
                </p:cNvSpPr>
                <p:nvPr/>
              </p:nvSpPr>
              <p:spPr bwMode="auto">
                <a:xfrm>
                  <a:off x="1622727" y="404386"/>
                  <a:ext cx="256630" cy="313659"/>
                </a:xfrm>
                <a:custGeom>
                  <a:avLst/>
                  <a:gdLst>
                    <a:gd name="T0" fmla="*/ 2147483647 w 77"/>
                    <a:gd name="T1" fmla="*/ 2147483647 h 94"/>
                    <a:gd name="T2" fmla="*/ 0 w 77"/>
                    <a:gd name="T3" fmla="*/ 2147483647 h 94"/>
                    <a:gd name="T4" fmla="*/ 2147483647 w 77"/>
                    <a:gd name="T5" fmla="*/ 2147483647 h 94"/>
                    <a:gd name="T6" fmla="*/ 2147483647 w 77"/>
                    <a:gd name="T7" fmla="*/ 2147483647 h 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7"/>
                    <a:gd name="T13" fmla="*/ 0 h 94"/>
                    <a:gd name="T14" fmla="*/ 77 w 77"/>
                    <a:gd name="T15" fmla="*/ 94 h 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7" h="94">
                      <a:moveTo>
                        <a:pt x="77" y="5"/>
                      </a:moveTo>
                      <a:cubicBezTo>
                        <a:pt x="60" y="0"/>
                        <a:pt x="17" y="83"/>
                        <a:pt x="0" y="94"/>
                      </a:cubicBezTo>
                      <a:cubicBezTo>
                        <a:pt x="35" y="87"/>
                        <a:pt x="70" y="41"/>
                        <a:pt x="76" y="8"/>
                      </a:cubicBezTo>
                      <a:lnTo>
                        <a:pt x="77" y="5"/>
                      </a:lnTo>
                      <a:close/>
                    </a:path>
                  </a:pathLst>
                </a:custGeom>
                <a:solidFill>
                  <a:srgbClr val="33242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94" name="Freeform 68"/>
                <p:cNvSpPr>
                  <a:spLocks noChangeArrowheads="1"/>
                </p:cNvSpPr>
                <p:nvPr/>
              </p:nvSpPr>
              <p:spPr bwMode="auto">
                <a:xfrm>
                  <a:off x="1182051" y="111466"/>
                  <a:ext cx="528812" cy="127019"/>
                </a:xfrm>
                <a:custGeom>
                  <a:avLst/>
                  <a:gdLst>
                    <a:gd name="T0" fmla="*/ 0 w 159"/>
                    <a:gd name="T1" fmla="*/ 2147483647 h 38"/>
                    <a:gd name="T2" fmla="*/ 2147483647 w 159"/>
                    <a:gd name="T3" fmla="*/ 2147483647 h 38"/>
                    <a:gd name="T4" fmla="*/ 2147483647 w 159"/>
                    <a:gd name="T5" fmla="*/ 2147483647 h 38"/>
                    <a:gd name="T6" fmla="*/ 2147483647 w 159"/>
                    <a:gd name="T7" fmla="*/ 2147483647 h 38"/>
                    <a:gd name="T8" fmla="*/ 2147483647 w 159"/>
                    <a:gd name="T9" fmla="*/ 2147483647 h 38"/>
                    <a:gd name="T10" fmla="*/ 2147483647 w 159"/>
                    <a:gd name="T11" fmla="*/ 2147483647 h 38"/>
                    <a:gd name="T12" fmla="*/ 2147483647 w 159"/>
                    <a:gd name="T13" fmla="*/ 2147483647 h 38"/>
                    <a:gd name="T14" fmla="*/ 2147483647 w 159"/>
                    <a:gd name="T15" fmla="*/ 2147483647 h 38"/>
                    <a:gd name="T16" fmla="*/ 0 w 159"/>
                    <a:gd name="T17" fmla="*/ 2147483647 h 3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59"/>
                    <a:gd name="T28" fmla="*/ 0 h 38"/>
                    <a:gd name="T29" fmla="*/ 159 w 159"/>
                    <a:gd name="T30" fmla="*/ 38 h 38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59" h="38">
                      <a:moveTo>
                        <a:pt x="0" y="37"/>
                      </a:moveTo>
                      <a:cubicBezTo>
                        <a:pt x="21" y="28"/>
                        <a:pt x="39" y="12"/>
                        <a:pt x="61" y="4"/>
                      </a:cubicBezTo>
                      <a:cubicBezTo>
                        <a:pt x="68" y="2"/>
                        <a:pt x="74" y="1"/>
                        <a:pt x="81" y="1"/>
                      </a:cubicBezTo>
                      <a:cubicBezTo>
                        <a:pt x="100" y="0"/>
                        <a:pt x="116" y="3"/>
                        <a:pt x="132" y="13"/>
                      </a:cubicBezTo>
                      <a:cubicBezTo>
                        <a:pt x="141" y="18"/>
                        <a:pt x="155" y="27"/>
                        <a:pt x="159" y="36"/>
                      </a:cubicBezTo>
                      <a:cubicBezTo>
                        <a:pt x="158" y="35"/>
                        <a:pt x="130" y="35"/>
                        <a:pt x="127" y="35"/>
                      </a:cubicBezTo>
                      <a:cubicBezTo>
                        <a:pt x="116" y="34"/>
                        <a:pt x="106" y="33"/>
                        <a:pt x="95" y="31"/>
                      </a:cubicBezTo>
                      <a:cubicBezTo>
                        <a:pt x="75" y="29"/>
                        <a:pt x="54" y="27"/>
                        <a:pt x="33" y="30"/>
                      </a:cubicBezTo>
                      <a:cubicBezTo>
                        <a:pt x="22" y="31"/>
                        <a:pt x="11" y="38"/>
                        <a:pt x="0" y="37"/>
                      </a:cubicBezTo>
                      <a:close/>
                    </a:path>
                  </a:pathLst>
                </a:custGeom>
                <a:solidFill>
                  <a:srgbClr val="5139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95" name="Freeform 69"/>
                <p:cNvSpPr>
                  <a:spLocks noChangeArrowheads="1"/>
                </p:cNvSpPr>
                <p:nvPr/>
              </p:nvSpPr>
              <p:spPr bwMode="auto">
                <a:xfrm>
                  <a:off x="230706" y="222931"/>
                  <a:ext cx="228115" cy="282552"/>
                </a:xfrm>
                <a:custGeom>
                  <a:avLst/>
                  <a:gdLst>
                    <a:gd name="T0" fmla="*/ 2147483647 w 69"/>
                    <a:gd name="T1" fmla="*/ 0 h 85"/>
                    <a:gd name="T2" fmla="*/ 2147483647 w 69"/>
                    <a:gd name="T3" fmla="*/ 2147483647 h 85"/>
                    <a:gd name="T4" fmla="*/ 2147483647 w 69"/>
                    <a:gd name="T5" fmla="*/ 2147483647 h 85"/>
                    <a:gd name="T6" fmla="*/ 2147483647 w 69"/>
                    <a:gd name="T7" fmla="*/ 2147483647 h 85"/>
                    <a:gd name="T8" fmla="*/ 2147483647 w 69"/>
                    <a:gd name="T9" fmla="*/ 2147483647 h 85"/>
                    <a:gd name="T10" fmla="*/ 2147483647 w 69"/>
                    <a:gd name="T11" fmla="*/ 2147483647 h 85"/>
                    <a:gd name="T12" fmla="*/ 2147483647 w 69"/>
                    <a:gd name="T13" fmla="*/ 2147483647 h 85"/>
                    <a:gd name="T14" fmla="*/ 2147483647 w 69"/>
                    <a:gd name="T15" fmla="*/ 0 h 85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69"/>
                    <a:gd name="T25" fmla="*/ 0 h 85"/>
                    <a:gd name="T26" fmla="*/ 69 w 69"/>
                    <a:gd name="T27" fmla="*/ 85 h 85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69" h="85">
                      <a:moveTo>
                        <a:pt x="1" y="0"/>
                      </a:moveTo>
                      <a:cubicBezTo>
                        <a:pt x="0" y="7"/>
                        <a:pt x="3" y="15"/>
                        <a:pt x="4" y="21"/>
                      </a:cubicBezTo>
                      <a:cubicBezTo>
                        <a:pt x="6" y="28"/>
                        <a:pt x="9" y="35"/>
                        <a:pt x="13" y="41"/>
                      </a:cubicBezTo>
                      <a:cubicBezTo>
                        <a:pt x="19" y="52"/>
                        <a:pt x="27" y="62"/>
                        <a:pt x="38" y="68"/>
                      </a:cubicBezTo>
                      <a:cubicBezTo>
                        <a:pt x="47" y="74"/>
                        <a:pt x="58" y="84"/>
                        <a:pt x="69" y="85"/>
                      </a:cubicBezTo>
                      <a:cubicBezTo>
                        <a:pt x="44" y="73"/>
                        <a:pt x="28" y="55"/>
                        <a:pt x="16" y="30"/>
                      </a:cubicBezTo>
                      <a:cubicBezTo>
                        <a:pt x="13" y="25"/>
                        <a:pt x="12" y="19"/>
                        <a:pt x="10" y="14"/>
                      </a:cubicBezTo>
                      <a:cubicBezTo>
                        <a:pt x="8" y="10"/>
                        <a:pt x="6" y="3"/>
                        <a:pt x="1" y="0"/>
                      </a:cubicBezTo>
                      <a:close/>
                    </a:path>
                  </a:pathLst>
                </a:custGeom>
                <a:solidFill>
                  <a:srgbClr val="33242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96" name="Freeform 70"/>
                <p:cNvSpPr>
                  <a:spLocks noChangeArrowheads="1"/>
                </p:cNvSpPr>
                <p:nvPr/>
              </p:nvSpPr>
              <p:spPr bwMode="auto">
                <a:xfrm>
                  <a:off x="406977" y="209970"/>
                  <a:ext cx="202193" cy="212562"/>
                </a:xfrm>
                <a:custGeom>
                  <a:avLst/>
                  <a:gdLst>
                    <a:gd name="T0" fmla="*/ 2147483647 w 61"/>
                    <a:gd name="T1" fmla="*/ 2147483647 h 64"/>
                    <a:gd name="T2" fmla="*/ 2147483647 w 61"/>
                    <a:gd name="T3" fmla="*/ 2147483647 h 64"/>
                    <a:gd name="T4" fmla="*/ 0 w 61"/>
                    <a:gd name="T5" fmla="*/ 0 h 64"/>
                    <a:gd name="T6" fmla="*/ 2147483647 w 61"/>
                    <a:gd name="T7" fmla="*/ 2147483647 h 64"/>
                    <a:gd name="T8" fmla="*/ 2147483647 w 61"/>
                    <a:gd name="T9" fmla="*/ 2147483647 h 64"/>
                    <a:gd name="T10" fmla="*/ 2147483647 w 61"/>
                    <a:gd name="T11" fmla="*/ 2147483647 h 64"/>
                    <a:gd name="T12" fmla="*/ 2147483647 w 61"/>
                    <a:gd name="T13" fmla="*/ 2147483647 h 6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1"/>
                    <a:gd name="T22" fmla="*/ 0 h 64"/>
                    <a:gd name="T23" fmla="*/ 61 w 61"/>
                    <a:gd name="T24" fmla="*/ 64 h 6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1" h="64">
                      <a:moveTo>
                        <a:pt x="51" y="57"/>
                      </a:moveTo>
                      <a:cubicBezTo>
                        <a:pt x="40" y="50"/>
                        <a:pt x="27" y="39"/>
                        <a:pt x="20" y="28"/>
                      </a:cubicBezTo>
                      <a:cubicBezTo>
                        <a:pt x="14" y="17"/>
                        <a:pt x="9" y="9"/>
                        <a:pt x="0" y="0"/>
                      </a:cubicBezTo>
                      <a:cubicBezTo>
                        <a:pt x="2" y="12"/>
                        <a:pt x="8" y="30"/>
                        <a:pt x="15" y="39"/>
                      </a:cubicBezTo>
                      <a:cubicBezTo>
                        <a:pt x="24" y="52"/>
                        <a:pt x="45" y="61"/>
                        <a:pt x="61" y="64"/>
                      </a:cubicBezTo>
                      <a:cubicBezTo>
                        <a:pt x="61" y="63"/>
                        <a:pt x="60" y="63"/>
                        <a:pt x="60" y="63"/>
                      </a:cubicBezTo>
                      <a:cubicBezTo>
                        <a:pt x="57" y="62"/>
                        <a:pt x="54" y="60"/>
                        <a:pt x="51" y="57"/>
                      </a:cubicBezTo>
                      <a:close/>
                    </a:path>
                  </a:pathLst>
                </a:custGeom>
                <a:solidFill>
                  <a:srgbClr val="33242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97" name="Oval 71"/>
                <p:cNvSpPr>
                  <a:spLocks noChangeArrowheads="1"/>
                </p:cNvSpPr>
                <p:nvPr/>
              </p:nvSpPr>
              <p:spPr bwMode="auto">
                <a:xfrm>
                  <a:off x="1140575" y="1920833"/>
                  <a:ext cx="90728" cy="36291"/>
                </a:xfrm>
                <a:prstGeom prst="ellipse">
                  <a:avLst/>
                </a:pr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zh-CN" sz="1800">
                    <a:solidFill>
                      <a:srgbClr val="000000"/>
                    </a:solidFill>
                    <a:sym typeface="宋体" panose="02010600030101010101" pitchFamily="2" charset="-122"/>
                  </a:endParaRPr>
                </a:p>
              </p:txBody>
            </p:sp>
            <p:sp>
              <p:nvSpPr>
                <p:cNvPr id="5198" name="Freeform 72"/>
                <p:cNvSpPr>
                  <a:spLocks noChangeArrowheads="1"/>
                </p:cNvSpPr>
                <p:nvPr/>
              </p:nvSpPr>
              <p:spPr bwMode="auto">
                <a:xfrm>
                  <a:off x="1897502" y="1438681"/>
                  <a:ext cx="222931" cy="269590"/>
                </a:xfrm>
                <a:custGeom>
                  <a:avLst/>
                  <a:gdLst>
                    <a:gd name="T0" fmla="*/ 2147483647 w 67"/>
                    <a:gd name="T1" fmla="*/ 2147483647 h 81"/>
                    <a:gd name="T2" fmla="*/ 2147483647 w 67"/>
                    <a:gd name="T3" fmla="*/ 2147483647 h 81"/>
                    <a:gd name="T4" fmla="*/ 2147483647 w 67"/>
                    <a:gd name="T5" fmla="*/ 2147483647 h 81"/>
                    <a:gd name="T6" fmla="*/ 2147483647 w 67"/>
                    <a:gd name="T7" fmla="*/ 2147483647 h 8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7"/>
                    <a:gd name="T13" fmla="*/ 0 h 81"/>
                    <a:gd name="T14" fmla="*/ 67 w 67"/>
                    <a:gd name="T15" fmla="*/ 81 h 8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7" h="81">
                      <a:moveTo>
                        <a:pt x="12" y="79"/>
                      </a:moveTo>
                      <a:cubicBezTo>
                        <a:pt x="12" y="79"/>
                        <a:pt x="0" y="0"/>
                        <a:pt x="41" y="15"/>
                      </a:cubicBezTo>
                      <a:cubicBezTo>
                        <a:pt x="67" y="24"/>
                        <a:pt x="62" y="50"/>
                        <a:pt x="47" y="65"/>
                      </a:cubicBezTo>
                      <a:cubicBezTo>
                        <a:pt x="37" y="75"/>
                        <a:pt x="22" y="81"/>
                        <a:pt x="12" y="79"/>
                      </a:cubicBezTo>
                      <a:close/>
                    </a:path>
                  </a:pathLst>
                </a:custGeom>
                <a:solidFill>
                  <a:srgbClr val="F7CE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199" name="Freeform 73"/>
                <p:cNvSpPr>
                  <a:spLocks noChangeArrowheads="1"/>
                </p:cNvSpPr>
                <p:nvPr/>
              </p:nvSpPr>
              <p:spPr bwMode="auto">
                <a:xfrm>
                  <a:off x="1928609" y="1500894"/>
                  <a:ext cx="186640" cy="207377"/>
                </a:xfrm>
                <a:custGeom>
                  <a:avLst/>
                  <a:gdLst>
                    <a:gd name="T0" fmla="*/ 2147483647 w 56"/>
                    <a:gd name="T1" fmla="*/ 2147483647 h 62"/>
                    <a:gd name="T2" fmla="*/ 0 w 56"/>
                    <a:gd name="T3" fmla="*/ 2147483647 h 62"/>
                    <a:gd name="T4" fmla="*/ 2147483647 w 56"/>
                    <a:gd name="T5" fmla="*/ 2147483647 h 62"/>
                    <a:gd name="T6" fmla="*/ 2147483647 w 56"/>
                    <a:gd name="T7" fmla="*/ 2147483647 h 6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6"/>
                    <a:gd name="T13" fmla="*/ 0 h 62"/>
                    <a:gd name="T14" fmla="*/ 56 w 56"/>
                    <a:gd name="T15" fmla="*/ 62 h 6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6" h="62">
                      <a:moveTo>
                        <a:pt x="2" y="59"/>
                      </a:move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0" y="39"/>
                        <a:pt x="56" y="0"/>
                        <a:pt x="47" y="31"/>
                      </a:cubicBezTo>
                      <a:cubicBezTo>
                        <a:pt x="38" y="62"/>
                        <a:pt x="2" y="59"/>
                        <a:pt x="2" y="59"/>
                      </a:cubicBezTo>
                      <a:close/>
                    </a:path>
                  </a:pathLst>
                </a:custGeom>
                <a:solidFill>
                  <a:srgbClr val="E5BE9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00" name="Freeform 74"/>
                <p:cNvSpPr>
                  <a:spLocks noChangeArrowheads="1"/>
                </p:cNvSpPr>
                <p:nvPr/>
              </p:nvSpPr>
              <p:spPr bwMode="auto">
                <a:xfrm>
                  <a:off x="1430903" y="2714051"/>
                  <a:ext cx="127019" cy="178864"/>
                </a:xfrm>
                <a:custGeom>
                  <a:avLst/>
                  <a:gdLst>
                    <a:gd name="T0" fmla="*/ 0 w 49"/>
                    <a:gd name="T1" fmla="*/ 2147483647 h 69"/>
                    <a:gd name="T2" fmla="*/ 2147483647 w 49"/>
                    <a:gd name="T3" fmla="*/ 0 h 69"/>
                    <a:gd name="T4" fmla="*/ 2147483647 w 49"/>
                    <a:gd name="T5" fmla="*/ 2147483647 h 69"/>
                    <a:gd name="T6" fmla="*/ 2147483647 w 49"/>
                    <a:gd name="T7" fmla="*/ 2147483647 h 69"/>
                    <a:gd name="T8" fmla="*/ 2147483647 w 49"/>
                    <a:gd name="T9" fmla="*/ 2147483647 h 69"/>
                    <a:gd name="T10" fmla="*/ 0 w 49"/>
                    <a:gd name="T11" fmla="*/ 2147483647 h 6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9"/>
                    <a:gd name="T19" fmla="*/ 0 h 69"/>
                    <a:gd name="T20" fmla="*/ 49 w 49"/>
                    <a:gd name="T21" fmla="*/ 69 h 6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9" h="69">
                      <a:moveTo>
                        <a:pt x="0" y="5"/>
                      </a:moveTo>
                      <a:lnTo>
                        <a:pt x="46" y="0"/>
                      </a:lnTo>
                      <a:lnTo>
                        <a:pt x="49" y="50"/>
                      </a:lnTo>
                      <a:lnTo>
                        <a:pt x="35" y="69"/>
                      </a:lnTo>
                      <a:lnTo>
                        <a:pt x="12" y="56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solidFill>
                  <a:srgbClr val="DDDA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01" name="Freeform 75"/>
                <p:cNvSpPr>
                  <a:spLocks noChangeArrowheads="1"/>
                </p:cNvSpPr>
                <p:nvPr/>
              </p:nvSpPr>
              <p:spPr bwMode="auto">
                <a:xfrm>
                  <a:off x="1441272" y="2714051"/>
                  <a:ext cx="108873" cy="158126"/>
                </a:xfrm>
                <a:custGeom>
                  <a:avLst/>
                  <a:gdLst>
                    <a:gd name="T0" fmla="*/ 0 w 42"/>
                    <a:gd name="T1" fmla="*/ 2147483647 h 61"/>
                    <a:gd name="T2" fmla="*/ 2147483647 w 42"/>
                    <a:gd name="T3" fmla="*/ 0 h 61"/>
                    <a:gd name="T4" fmla="*/ 2147483647 w 42"/>
                    <a:gd name="T5" fmla="*/ 2147483647 h 61"/>
                    <a:gd name="T6" fmla="*/ 2147483647 w 42"/>
                    <a:gd name="T7" fmla="*/ 2147483647 h 61"/>
                    <a:gd name="T8" fmla="*/ 2147483647 w 42"/>
                    <a:gd name="T9" fmla="*/ 2147483647 h 61"/>
                    <a:gd name="T10" fmla="*/ 0 w 42"/>
                    <a:gd name="T11" fmla="*/ 2147483647 h 6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2"/>
                    <a:gd name="T19" fmla="*/ 0 h 61"/>
                    <a:gd name="T20" fmla="*/ 42 w 42"/>
                    <a:gd name="T21" fmla="*/ 61 h 6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2" h="61">
                      <a:moveTo>
                        <a:pt x="0" y="6"/>
                      </a:moveTo>
                      <a:lnTo>
                        <a:pt x="42" y="0"/>
                      </a:lnTo>
                      <a:lnTo>
                        <a:pt x="42" y="47"/>
                      </a:lnTo>
                      <a:lnTo>
                        <a:pt x="31" y="61"/>
                      </a:lnTo>
                      <a:lnTo>
                        <a:pt x="9" y="55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EFEF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5202" name="Freeform 76"/>
                <p:cNvSpPr>
                  <a:spLocks noChangeArrowheads="1"/>
                </p:cNvSpPr>
                <p:nvPr/>
              </p:nvSpPr>
              <p:spPr bwMode="auto">
                <a:xfrm>
                  <a:off x="1443864" y="2716642"/>
                  <a:ext cx="103689" cy="145164"/>
                </a:xfrm>
                <a:custGeom>
                  <a:avLst/>
                  <a:gdLst>
                    <a:gd name="T0" fmla="*/ 0 w 40"/>
                    <a:gd name="T1" fmla="*/ 2147483647 h 56"/>
                    <a:gd name="T2" fmla="*/ 2147483647 w 40"/>
                    <a:gd name="T3" fmla="*/ 0 h 56"/>
                    <a:gd name="T4" fmla="*/ 2147483647 w 40"/>
                    <a:gd name="T5" fmla="*/ 2147483647 h 56"/>
                    <a:gd name="T6" fmla="*/ 2147483647 w 40"/>
                    <a:gd name="T7" fmla="*/ 2147483647 h 56"/>
                    <a:gd name="T8" fmla="*/ 2147483647 w 40"/>
                    <a:gd name="T9" fmla="*/ 2147483647 h 56"/>
                    <a:gd name="T10" fmla="*/ 0 w 40"/>
                    <a:gd name="T11" fmla="*/ 2147483647 h 5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0"/>
                    <a:gd name="T19" fmla="*/ 0 h 56"/>
                    <a:gd name="T20" fmla="*/ 40 w 40"/>
                    <a:gd name="T21" fmla="*/ 56 h 5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0" h="56">
                      <a:moveTo>
                        <a:pt x="0" y="6"/>
                      </a:moveTo>
                      <a:lnTo>
                        <a:pt x="40" y="0"/>
                      </a:lnTo>
                      <a:lnTo>
                        <a:pt x="40" y="44"/>
                      </a:lnTo>
                      <a:lnTo>
                        <a:pt x="28" y="56"/>
                      </a:lnTo>
                      <a:lnTo>
                        <a:pt x="9" y="5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9F7F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5124" name="组合 198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200" name="燕尾形 199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1" name="燕尾形 200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2" name="燕尾形 201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3" name="燕尾形 202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129" name="矩形 203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16"/>
          <p:cNvSpPr>
            <a:spLocks noChangeArrowheads="1"/>
          </p:cNvSpPr>
          <p:nvPr/>
        </p:nvSpPr>
        <p:spPr bwMode="auto">
          <a:xfrm>
            <a:off x="5715000" y="1630363"/>
            <a:ext cx="30718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7" name="矩形 36"/>
          <p:cNvSpPr>
            <a:spLocks noChangeArrowheads="1"/>
          </p:cNvSpPr>
          <p:nvPr/>
        </p:nvSpPr>
        <p:spPr bwMode="auto">
          <a:xfrm>
            <a:off x="5745163" y="1346200"/>
            <a:ext cx="21891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- ADD TITLE HERE -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6148" name="矩形 16"/>
          <p:cNvSpPr>
            <a:spLocks noChangeArrowheads="1"/>
          </p:cNvSpPr>
          <p:nvPr/>
        </p:nvSpPr>
        <p:spPr bwMode="auto">
          <a:xfrm>
            <a:off x="5643563" y="2681288"/>
            <a:ext cx="30718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9" name="矩形 16"/>
          <p:cNvSpPr>
            <a:spLocks noChangeArrowheads="1"/>
          </p:cNvSpPr>
          <p:nvPr/>
        </p:nvSpPr>
        <p:spPr bwMode="auto">
          <a:xfrm>
            <a:off x="5643563" y="3752850"/>
            <a:ext cx="30718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0" name="矩形 39"/>
          <p:cNvSpPr>
            <a:spLocks noChangeArrowheads="1"/>
          </p:cNvSpPr>
          <p:nvPr/>
        </p:nvSpPr>
        <p:spPr bwMode="auto">
          <a:xfrm>
            <a:off x="5680075" y="2339975"/>
            <a:ext cx="20367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- ADD TITLE HERE -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6151" name="矩形 40"/>
          <p:cNvSpPr>
            <a:spLocks noChangeArrowheads="1"/>
          </p:cNvSpPr>
          <p:nvPr/>
        </p:nvSpPr>
        <p:spPr bwMode="auto">
          <a:xfrm>
            <a:off x="5643563" y="3417888"/>
            <a:ext cx="20367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- ADD TITLE HERE -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6152" name="Freeform 5"/>
          <p:cNvSpPr/>
          <p:nvPr/>
        </p:nvSpPr>
        <p:spPr bwMode="auto">
          <a:xfrm>
            <a:off x="2179638" y="1258888"/>
            <a:ext cx="1781175" cy="1485900"/>
          </a:xfrm>
          <a:custGeom>
            <a:avLst/>
            <a:gdLst>
              <a:gd name="T0" fmla="*/ 2147483647 w 1883"/>
              <a:gd name="T1" fmla="*/ 2147483647 h 1607"/>
              <a:gd name="T2" fmla="*/ 2147483647 w 1883"/>
              <a:gd name="T3" fmla="*/ 2147483647 h 1607"/>
              <a:gd name="T4" fmla="*/ 2147483647 w 1883"/>
              <a:gd name="T5" fmla="*/ 2147483647 h 1607"/>
              <a:gd name="T6" fmla="*/ 2147483647 w 1883"/>
              <a:gd name="T7" fmla="*/ 2147483647 h 1607"/>
              <a:gd name="T8" fmla="*/ 2147483647 w 1883"/>
              <a:gd name="T9" fmla="*/ 2147483647 h 1607"/>
              <a:gd name="T10" fmla="*/ 2147483647 w 1883"/>
              <a:gd name="T11" fmla="*/ 2147483647 h 1607"/>
              <a:gd name="T12" fmla="*/ 2147483647 w 1883"/>
              <a:gd name="T13" fmla="*/ 2147483647 h 1607"/>
              <a:gd name="T14" fmla="*/ 2147483647 w 1883"/>
              <a:gd name="T15" fmla="*/ 2147483647 h 1607"/>
              <a:gd name="T16" fmla="*/ 2147483647 w 1883"/>
              <a:gd name="T17" fmla="*/ 2147483647 h 1607"/>
              <a:gd name="T18" fmla="*/ 2147483647 w 1883"/>
              <a:gd name="T19" fmla="*/ 2147483647 h 1607"/>
              <a:gd name="T20" fmla="*/ 2147483647 w 1883"/>
              <a:gd name="T21" fmla="*/ 2147483647 h 1607"/>
              <a:gd name="T22" fmla="*/ 2147483647 w 1883"/>
              <a:gd name="T23" fmla="*/ 2147483647 h 1607"/>
              <a:gd name="T24" fmla="*/ 2147483647 w 1883"/>
              <a:gd name="T25" fmla="*/ 2147483647 h 1607"/>
              <a:gd name="T26" fmla="*/ 2147483647 w 1883"/>
              <a:gd name="T27" fmla="*/ 2147483647 h 1607"/>
              <a:gd name="T28" fmla="*/ 2147483647 w 1883"/>
              <a:gd name="T29" fmla="*/ 2147483647 h 1607"/>
              <a:gd name="T30" fmla="*/ 2147483647 w 1883"/>
              <a:gd name="T31" fmla="*/ 2147483647 h 1607"/>
              <a:gd name="T32" fmla="*/ 2147483647 w 1883"/>
              <a:gd name="T33" fmla="*/ 2147483647 h 1607"/>
              <a:gd name="T34" fmla="*/ 2147483647 w 1883"/>
              <a:gd name="T35" fmla="*/ 2147483647 h 1607"/>
              <a:gd name="T36" fmla="*/ 2147483647 w 1883"/>
              <a:gd name="T37" fmla="*/ 2147483647 h 1607"/>
              <a:gd name="T38" fmla="*/ 2147483647 w 1883"/>
              <a:gd name="T39" fmla="*/ 2147483647 h 1607"/>
              <a:gd name="T40" fmla="*/ 2147483647 w 1883"/>
              <a:gd name="T41" fmla="*/ 2147483647 h 1607"/>
              <a:gd name="T42" fmla="*/ 2147483647 w 1883"/>
              <a:gd name="T43" fmla="*/ 2147483647 h 1607"/>
              <a:gd name="T44" fmla="*/ 2147483647 w 1883"/>
              <a:gd name="T45" fmla="*/ 2147483647 h 1607"/>
              <a:gd name="T46" fmla="*/ 2147483647 w 1883"/>
              <a:gd name="T47" fmla="*/ 2147483647 h 1607"/>
              <a:gd name="T48" fmla="*/ 2147483647 w 1883"/>
              <a:gd name="T49" fmla="*/ 2147483647 h 1607"/>
              <a:gd name="T50" fmla="*/ 2147483647 w 1883"/>
              <a:gd name="T51" fmla="*/ 2147483647 h 1607"/>
              <a:gd name="T52" fmla="*/ 2147483647 w 1883"/>
              <a:gd name="T53" fmla="*/ 2147483647 h 1607"/>
              <a:gd name="T54" fmla="*/ 2147483647 w 1883"/>
              <a:gd name="T55" fmla="*/ 2147483647 h 1607"/>
              <a:gd name="T56" fmla="*/ 2147483647 w 1883"/>
              <a:gd name="T57" fmla="*/ 2147483647 h 1607"/>
              <a:gd name="T58" fmla="*/ 2147483647 w 1883"/>
              <a:gd name="T59" fmla="*/ 2147483647 h 1607"/>
              <a:gd name="T60" fmla="*/ 2147483647 w 1883"/>
              <a:gd name="T61" fmla="*/ 2147483647 h 1607"/>
              <a:gd name="T62" fmla="*/ 2147483647 w 1883"/>
              <a:gd name="T63" fmla="*/ 2147483647 h 1607"/>
              <a:gd name="T64" fmla="*/ 2147483647 w 1883"/>
              <a:gd name="T65" fmla="*/ 2147483647 h 1607"/>
              <a:gd name="T66" fmla="*/ 2147483647 w 1883"/>
              <a:gd name="T67" fmla="*/ 2147483647 h 1607"/>
              <a:gd name="T68" fmla="*/ 2147483647 w 1883"/>
              <a:gd name="T69" fmla="*/ 2147483647 h 1607"/>
              <a:gd name="T70" fmla="*/ 2147483647 w 1883"/>
              <a:gd name="T71" fmla="*/ 2147483647 h 1607"/>
              <a:gd name="T72" fmla="*/ 2147483647 w 1883"/>
              <a:gd name="T73" fmla="*/ 2147483647 h 1607"/>
              <a:gd name="T74" fmla="*/ 2147483647 w 1883"/>
              <a:gd name="T75" fmla="*/ 2147483647 h 1607"/>
              <a:gd name="T76" fmla="*/ 2147483647 w 1883"/>
              <a:gd name="T77" fmla="*/ 2147483647 h 1607"/>
              <a:gd name="T78" fmla="*/ 2147483647 w 1883"/>
              <a:gd name="T79" fmla="*/ 2147483647 h 1607"/>
              <a:gd name="T80" fmla="*/ 2147483647 w 1883"/>
              <a:gd name="T81" fmla="*/ 2147483647 h 1607"/>
              <a:gd name="T82" fmla="*/ 2147483647 w 1883"/>
              <a:gd name="T83" fmla="*/ 2147483647 h 1607"/>
              <a:gd name="T84" fmla="*/ 2147483647 w 1883"/>
              <a:gd name="T85" fmla="*/ 2147483647 h 1607"/>
              <a:gd name="T86" fmla="*/ 2147483647 w 1883"/>
              <a:gd name="T87" fmla="*/ 2147483647 h 1607"/>
              <a:gd name="T88" fmla="*/ 2147483647 w 1883"/>
              <a:gd name="T89" fmla="*/ 2147483647 h 1607"/>
              <a:gd name="T90" fmla="*/ 2147483647 w 1883"/>
              <a:gd name="T91" fmla="*/ 2147483647 h 1607"/>
              <a:gd name="T92" fmla="*/ 2147483647 w 1883"/>
              <a:gd name="T93" fmla="*/ 2147483647 h 1607"/>
              <a:gd name="T94" fmla="*/ 2147483647 w 1883"/>
              <a:gd name="T95" fmla="*/ 2147483647 h 1607"/>
              <a:gd name="T96" fmla="*/ 2147483647 w 1883"/>
              <a:gd name="T97" fmla="*/ 2147483647 h 1607"/>
              <a:gd name="T98" fmla="*/ 2147483647 w 1883"/>
              <a:gd name="T99" fmla="*/ 2147483647 h 1607"/>
              <a:gd name="T100" fmla="*/ 2147483647 w 1883"/>
              <a:gd name="T101" fmla="*/ 2147483647 h 1607"/>
              <a:gd name="T102" fmla="*/ 2147483647 w 1883"/>
              <a:gd name="T103" fmla="*/ 2147483647 h 1607"/>
              <a:gd name="T104" fmla="*/ 2147483647 w 1883"/>
              <a:gd name="T105" fmla="*/ 2147483647 h 1607"/>
              <a:gd name="T106" fmla="*/ 2147483647 w 1883"/>
              <a:gd name="T107" fmla="*/ 2147483647 h 1607"/>
              <a:gd name="T108" fmla="*/ 2147483647 w 1883"/>
              <a:gd name="T109" fmla="*/ 2147483647 h 1607"/>
              <a:gd name="T110" fmla="*/ 2147483647 w 1883"/>
              <a:gd name="T111" fmla="*/ 2147483647 h 1607"/>
              <a:gd name="T112" fmla="*/ 2147483647 w 1883"/>
              <a:gd name="T113" fmla="*/ 2147483647 h 1607"/>
              <a:gd name="T114" fmla="*/ 2147483647 w 1883"/>
              <a:gd name="T115" fmla="*/ 2147483647 h 1607"/>
              <a:gd name="T116" fmla="*/ 2147483647 w 1883"/>
              <a:gd name="T117" fmla="*/ 2147483647 h 1607"/>
              <a:gd name="T118" fmla="*/ 2147483647 w 1883"/>
              <a:gd name="T119" fmla="*/ 2147483647 h 1607"/>
              <a:gd name="T120" fmla="*/ 2147483647 w 1883"/>
              <a:gd name="T121" fmla="*/ 2147483647 h 1607"/>
              <a:gd name="T122" fmla="*/ 2147483647 w 1883"/>
              <a:gd name="T123" fmla="*/ 2147483647 h 16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883"/>
              <a:gd name="T187" fmla="*/ 0 h 1607"/>
              <a:gd name="T188" fmla="*/ 1883 w 1883"/>
              <a:gd name="T189" fmla="*/ 1607 h 1607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883" h="1607">
                <a:moveTo>
                  <a:pt x="1845" y="171"/>
                </a:moveTo>
                <a:cubicBezTo>
                  <a:pt x="1838" y="147"/>
                  <a:pt x="1838" y="147"/>
                  <a:pt x="1838" y="147"/>
                </a:cubicBezTo>
                <a:cubicBezTo>
                  <a:pt x="1819" y="115"/>
                  <a:pt x="1819" y="115"/>
                  <a:pt x="1819" y="115"/>
                </a:cubicBezTo>
                <a:cubicBezTo>
                  <a:pt x="1803" y="106"/>
                  <a:pt x="1803" y="106"/>
                  <a:pt x="1803" y="106"/>
                </a:cubicBezTo>
                <a:cubicBezTo>
                  <a:pt x="1787" y="115"/>
                  <a:pt x="1787" y="115"/>
                  <a:pt x="1787" y="115"/>
                </a:cubicBezTo>
                <a:cubicBezTo>
                  <a:pt x="1778" y="134"/>
                  <a:pt x="1778" y="134"/>
                  <a:pt x="1778" y="134"/>
                </a:cubicBezTo>
                <a:cubicBezTo>
                  <a:pt x="1777" y="136"/>
                  <a:pt x="1777" y="136"/>
                  <a:pt x="1777" y="136"/>
                </a:cubicBezTo>
                <a:cubicBezTo>
                  <a:pt x="1775" y="136"/>
                  <a:pt x="1775" y="136"/>
                  <a:pt x="1775" y="136"/>
                </a:cubicBezTo>
                <a:cubicBezTo>
                  <a:pt x="1774" y="136"/>
                  <a:pt x="1774" y="136"/>
                  <a:pt x="1774" y="136"/>
                </a:cubicBezTo>
                <a:cubicBezTo>
                  <a:pt x="1744" y="141"/>
                  <a:pt x="1744" y="141"/>
                  <a:pt x="1744" y="141"/>
                </a:cubicBezTo>
                <a:cubicBezTo>
                  <a:pt x="1741" y="143"/>
                  <a:pt x="1738" y="144"/>
                  <a:pt x="1736" y="147"/>
                </a:cubicBezTo>
                <a:cubicBezTo>
                  <a:pt x="1729" y="155"/>
                  <a:pt x="1729" y="155"/>
                  <a:pt x="1729" y="155"/>
                </a:cubicBezTo>
                <a:cubicBezTo>
                  <a:pt x="1714" y="167"/>
                  <a:pt x="1714" y="167"/>
                  <a:pt x="1714" y="167"/>
                </a:cubicBezTo>
                <a:cubicBezTo>
                  <a:pt x="1709" y="170"/>
                  <a:pt x="1709" y="170"/>
                  <a:pt x="1709" y="170"/>
                </a:cubicBezTo>
                <a:cubicBezTo>
                  <a:pt x="1696" y="172"/>
                  <a:pt x="1696" y="172"/>
                  <a:pt x="1696" y="172"/>
                </a:cubicBezTo>
                <a:cubicBezTo>
                  <a:pt x="1689" y="171"/>
                  <a:pt x="1680" y="165"/>
                  <a:pt x="1667" y="156"/>
                </a:cubicBezTo>
                <a:cubicBezTo>
                  <a:pt x="1666" y="155"/>
                  <a:pt x="1666" y="155"/>
                  <a:pt x="1666" y="155"/>
                </a:cubicBezTo>
                <a:cubicBezTo>
                  <a:pt x="1645" y="134"/>
                  <a:pt x="1634" y="119"/>
                  <a:pt x="1634" y="110"/>
                </a:cubicBezTo>
                <a:cubicBezTo>
                  <a:pt x="1634" y="83"/>
                  <a:pt x="1634" y="83"/>
                  <a:pt x="1634" y="83"/>
                </a:cubicBezTo>
                <a:cubicBezTo>
                  <a:pt x="1634" y="82"/>
                  <a:pt x="1634" y="82"/>
                  <a:pt x="1634" y="82"/>
                </a:cubicBezTo>
                <a:cubicBezTo>
                  <a:pt x="1634" y="81"/>
                  <a:pt x="1634" y="81"/>
                  <a:pt x="1634" y="81"/>
                </a:cubicBezTo>
                <a:cubicBezTo>
                  <a:pt x="1638" y="76"/>
                  <a:pt x="1638" y="76"/>
                  <a:pt x="1638" y="76"/>
                </a:cubicBezTo>
                <a:cubicBezTo>
                  <a:pt x="1607" y="65"/>
                  <a:pt x="1607" y="65"/>
                  <a:pt x="1607" y="65"/>
                </a:cubicBezTo>
                <a:cubicBezTo>
                  <a:pt x="1606" y="76"/>
                  <a:pt x="1606" y="76"/>
                  <a:pt x="1606" y="76"/>
                </a:cubicBezTo>
                <a:cubicBezTo>
                  <a:pt x="1606" y="79"/>
                  <a:pt x="1603" y="83"/>
                  <a:pt x="1597" y="86"/>
                </a:cubicBezTo>
                <a:cubicBezTo>
                  <a:pt x="1587" y="90"/>
                  <a:pt x="1587" y="90"/>
                  <a:pt x="1587" y="90"/>
                </a:cubicBezTo>
                <a:cubicBezTo>
                  <a:pt x="1583" y="89"/>
                  <a:pt x="1583" y="89"/>
                  <a:pt x="1583" y="89"/>
                </a:cubicBezTo>
                <a:cubicBezTo>
                  <a:pt x="1583" y="88"/>
                  <a:pt x="1583" y="88"/>
                  <a:pt x="1583" y="88"/>
                </a:cubicBezTo>
                <a:cubicBezTo>
                  <a:pt x="1567" y="85"/>
                  <a:pt x="1567" y="85"/>
                  <a:pt x="1567" y="85"/>
                </a:cubicBezTo>
                <a:cubicBezTo>
                  <a:pt x="1570" y="97"/>
                  <a:pt x="1570" y="97"/>
                  <a:pt x="1570" y="97"/>
                </a:cubicBezTo>
                <a:cubicBezTo>
                  <a:pt x="1543" y="79"/>
                  <a:pt x="1543" y="79"/>
                  <a:pt x="1543" y="79"/>
                </a:cubicBezTo>
                <a:cubicBezTo>
                  <a:pt x="1541" y="79"/>
                  <a:pt x="1541" y="79"/>
                  <a:pt x="1541" y="79"/>
                </a:cubicBezTo>
                <a:cubicBezTo>
                  <a:pt x="1540" y="78"/>
                  <a:pt x="1540" y="78"/>
                  <a:pt x="1540" y="78"/>
                </a:cubicBezTo>
                <a:cubicBezTo>
                  <a:pt x="1540" y="78"/>
                  <a:pt x="1540" y="78"/>
                  <a:pt x="1540" y="78"/>
                </a:cubicBezTo>
                <a:cubicBezTo>
                  <a:pt x="1536" y="66"/>
                  <a:pt x="1534" y="55"/>
                  <a:pt x="1534" y="42"/>
                </a:cubicBezTo>
                <a:cubicBezTo>
                  <a:pt x="1534" y="31"/>
                  <a:pt x="1535" y="25"/>
                  <a:pt x="1539" y="21"/>
                </a:cubicBezTo>
                <a:cubicBezTo>
                  <a:pt x="1546" y="9"/>
                  <a:pt x="1546" y="9"/>
                  <a:pt x="1546" y="9"/>
                </a:cubicBezTo>
                <a:cubicBezTo>
                  <a:pt x="1544" y="0"/>
                  <a:pt x="1544" y="0"/>
                  <a:pt x="1544" y="0"/>
                </a:cubicBezTo>
                <a:cubicBezTo>
                  <a:pt x="1516" y="4"/>
                  <a:pt x="1516" y="4"/>
                  <a:pt x="1516" y="4"/>
                </a:cubicBezTo>
                <a:cubicBezTo>
                  <a:pt x="1502" y="5"/>
                  <a:pt x="1493" y="13"/>
                  <a:pt x="1488" y="29"/>
                </a:cubicBezTo>
                <a:cubicBezTo>
                  <a:pt x="1488" y="30"/>
                  <a:pt x="1488" y="30"/>
                  <a:pt x="1488" y="30"/>
                </a:cubicBezTo>
                <a:cubicBezTo>
                  <a:pt x="1488" y="30"/>
                  <a:pt x="1488" y="30"/>
                  <a:pt x="1488" y="30"/>
                </a:cubicBezTo>
                <a:cubicBezTo>
                  <a:pt x="1472" y="55"/>
                  <a:pt x="1472" y="55"/>
                  <a:pt x="1472" y="55"/>
                </a:cubicBezTo>
                <a:cubicBezTo>
                  <a:pt x="1488" y="53"/>
                  <a:pt x="1488" y="53"/>
                  <a:pt x="1488" y="53"/>
                </a:cubicBezTo>
                <a:cubicBezTo>
                  <a:pt x="1489" y="53"/>
                  <a:pt x="1489" y="53"/>
                  <a:pt x="1489" y="53"/>
                </a:cubicBezTo>
                <a:cubicBezTo>
                  <a:pt x="1490" y="52"/>
                  <a:pt x="1490" y="52"/>
                  <a:pt x="1490" y="52"/>
                </a:cubicBezTo>
                <a:cubicBezTo>
                  <a:pt x="1491" y="55"/>
                  <a:pt x="1491" y="55"/>
                  <a:pt x="1491" y="55"/>
                </a:cubicBezTo>
                <a:cubicBezTo>
                  <a:pt x="1503" y="60"/>
                  <a:pt x="1503" y="60"/>
                  <a:pt x="1503" y="60"/>
                </a:cubicBezTo>
                <a:cubicBezTo>
                  <a:pt x="1506" y="60"/>
                  <a:pt x="1506" y="60"/>
                  <a:pt x="1506" y="60"/>
                </a:cubicBezTo>
                <a:cubicBezTo>
                  <a:pt x="1508" y="61"/>
                  <a:pt x="1508" y="61"/>
                  <a:pt x="1508" y="61"/>
                </a:cubicBezTo>
                <a:cubicBezTo>
                  <a:pt x="1508" y="64"/>
                  <a:pt x="1508" y="64"/>
                  <a:pt x="1508" y="64"/>
                </a:cubicBezTo>
                <a:cubicBezTo>
                  <a:pt x="1510" y="86"/>
                  <a:pt x="1510" y="86"/>
                  <a:pt x="1510" y="86"/>
                </a:cubicBezTo>
                <a:cubicBezTo>
                  <a:pt x="1516" y="107"/>
                  <a:pt x="1516" y="107"/>
                  <a:pt x="1516" y="107"/>
                </a:cubicBezTo>
                <a:cubicBezTo>
                  <a:pt x="1516" y="108"/>
                  <a:pt x="1516" y="108"/>
                  <a:pt x="1516" y="108"/>
                </a:cubicBezTo>
                <a:cubicBezTo>
                  <a:pt x="1516" y="109"/>
                  <a:pt x="1516" y="109"/>
                  <a:pt x="1516" y="109"/>
                </a:cubicBezTo>
                <a:cubicBezTo>
                  <a:pt x="1516" y="110"/>
                  <a:pt x="1516" y="110"/>
                  <a:pt x="1516" y="110"/>
                </a:cubicBezTo>
                <a:cubicBezTo>
                  <a:pt x="1481" y="179"/>
                  <a:pt x="1481" y="179"/>
                  <a:pt x="1481" y="179"/>
                </a:cubicBezTo>
                <a:cubicBezTo>
                  <a:pt x="1475" y="189"/>
                  <a:pt x="1472" y="214"/>
                  <a:pt x="1470" y="252"/>
                </a:cubicBezTo>
                <a:cubicBezTo>
                  <a:pt x="1470" y="255"/>
                  <a:pt x="1470" y="255"/>
                  <a:pt x="1470" y="255"/>
                </a:cubicBezTo>
                <a:cubicBezTo>
                  <a:pt x="1456" y="281"/>
                  <a:pt x="1456" y="281"/>
                  <a:pt x="1456" y="281"/>
                </a:cubicBezTo>
                <a:cubicBezTo>
                  <a:pt x="1465" y="292"/>
                  <a:pt x="1465" y="292"/>
                  <a:pt x="1465" y="292"/>
                </a:cubicBezTo>
                <a:cubicBezTo>
                  <a:pt x="1465" y="294"/>
                  <a:pt x="1465" y="294"/>
                  <a:pt x="1465" y="294"/>
                </a:cubicBezTo>
                <a:cubicBezTo>
                  <a:pt x="1467" y="310"/>
                  <a:pt x="1465" y="319"/>
                  <a:pt x="1461" y="322"/>
                </a:cubicBezTo>
                <a:cubicBezTo>
                  <a:pt x="1458" y="323"/>
                  <a:pt x="1458" y="323"/>
                  <a:pt x="1458" y="323"/>
                </a:cubicBezTo>
                <a:cubicBezTo>
                  <a:pt x="1451" y="327"/>
                  <a:pt x="1426" y="352"/>
                  <a:pt x="1387" y="400"/>
                </a:cubicBezTo>
                <a:cubicBezTo>
                  <a:pt x="1384" y="403"/>
                  <a:pt x="1384" y="403"/>
                  <a:pt x="1384" y="403"/>
                </a:cubicBezTo>
                <a:cubicBezTo>
                  <a:pt x="1382" y="402"/>
                  <a:pt x="1382" y="402"/>
                  <a:pt x="1382" y="402"/>
                </a:cubicBezTo>
                <a:cubicBezTo>
                  <a:pt x="1379" y="400"/>
                  <a:pt x="1379" y="400"/>
                  <a:pt x="1379" y="400"/>
                </a:cubicBezTo>
                <a:cubicBezTo>
                  <a:pt x="1365" y="390"/>
                  <a:pt x="1353" y="382"/>
                  <a:pt x="1345" y="373"/>
                </a:cubicBezTo>
                <a:cubicBezTo>
                  <a:pt x="1339" y="369"/>
                  <a:pt x="1323" y="366"/>
                  <a:pt x="1297" y="366"/>
                </a:cubicBezTo>
                <a:cubicBezTo>
                  <a:pt x="1296" y="414"/>
                  <a:pt x="1296" y="414"/>
                  <a:pt x="1296" y="414"/>
                </a:cubicBezTo>
                <a:cubicBezTo>
                  <a:pt x="1295" y="415"/>
                  <a:pt x="1295" y="415"/>
                  <a:pt x="1295" y="415"/>
                </a:cubicBezTo>
                <a:cubicBezTo>
                  <a:pt x="1276" y="507"/>
                  <a:pt x="1276" y="507"/>
                  <a:pt x="1276" y="507"/>
                </a:cubicBezTo>
                <a:cubicBezTo>
                  <a:pt x="1271" y="519"/>
                  <a:pt x="1270" y="540"/>
                  <a:pt x="1270" y="572"/>
                </a:cubicBezTo>
                <a:cubicBezTo>
                  <a:pt x="1278" y="581"/>
                  <a:pt x="1278" y="581"/>
                  <a:pt x="1278" y="581"/>
                </a:cubicBezTo>
                <a:cubicBezTo>
                  <a:pt x="1284" y="569"/>
                  <a:pt x="1284" y="569"/>
                  <a:pt x="1284" y="569"/>
                </a:cubicBezTo>
                <a:cubicBezTo>
                  <a:pt x="1285" y="569"/>
                  <a:pt x="1285" y="569"/>
                  <a:pt x="1285" y="569"/>
                </a:cubicBezTo>
                <a:cubicBezTo>
                  <a:pt x="1286" y="566"/>
                  <a:pt x="1286" y="566"/>
                  <a:pt x="1286" y="566"/>
                </a:cubicBezTo>
                <a:cubicBezTo>
                  <a:pt x="1310" y="554"/>
                  <a:pt x="1310" y="554"/>
                  <a:pt x="1310" y="554"/>
                </a:cubicBezTo>
                <a:cubicBezTo>
                  <a:pt x="1378" y="564"/>
                  <a:pt x="1378" y="564"/>
                  <a:pt x="1378" y="564"/>
                </a:cubicBezTo>
                <a:cubicBezTo>
                  <a:pt x="1385" y="556"/>
                  <a:pt x="1385" y="556"/>
                  <a:pt x="1385" y="556"/>
                </a:cubicBezTo>
                <a:cubicBezTo>
                  <a:pt x="1395" y="539"/>
                  <a:pt x="1395" y="539"/>
                  <a:pt x="1395" y="539"/>
                </a:cubicBezTo>
                <a:cubicBezTo>
                  <a:pt x="1397" y="538"/>
                  <a:pt x="1397" y="538"/>
                  <a:pt x="1397" y="538"/>
                </a:cubicBezTo>
                <a:cubicBezTo>
                  <a:pt x="1397" y="538"/>
                  <a:pt x="1397" y="538"/>
                  <a:pt x="1397" y="538"/>
                </a:cubicBezTo>
                <a:cubicBezTo>
                  <a:pt x="1398" y="537"/>
                  <a:pt x="1398" y="537"/>
                  <a:pt x="1398" y="537"/>
                </a:cubicBezTo>
                <a:cubicBezTo>
                  <a:pt x="1424" y="532"/>
                  <a:pt x="1424" y="532"/>
                  <a:pt x="1424" y="532"/>
                </a:cubicBezTo>
                <a:cubicBezTo>
                  <a:pt x="1459" y="529"/>
                  <a:pt x="1459" y="529"/>
                  <a:pt x="1459" y="529"/>
                </a:cubicBezTo>
                <a:cubicBezTo>
                  <a:pt x="1470" y="532"/>
                  <a:pt x="1482" y="545"/>
                  <a:pt x="1498" y="566"/>
                </a:cubicBezTo>
                <a:cubicBezTo>
                  <a:pt x="1540" y="588"/>
                  <a:pt x="1564" y="607"/>
                  <a:pt x="1569" y="623"/>
                </a:cubicBezTo>
                <a:cubicBezTo>
                  <a:pt x="1572" y="632"/>
                  <a:pt x="1572" y="638"/>
                  <a:pt x="1569" y="646"/>
                </a:cubicBezTo>
                <a:cubicBezTo>
                  <a:pt x="1566" y="653"/>
                  <a:pt x="1558" y="657"/>
                  <a:pt x="1548" y="658"/>
                </a:cubicBezTo>
                <a:cubicBezTo>
                  <a:pt x="1547" y="658"/>
                  <a:pt x="1547" y="658"/>
                  <a:pt x="1547" y="658"/>
                </a:cubicBezTo>
                <a:cubicBezTo>
                  <a:pt x="1495" y="656"/>
                  <a:pt x="1465" y="656"/>
                  <a:pt x="1455" y="659"/>
                </a:cubicBezTo>
                <a:cubicBezTo>
                  <a:pt x="1430" y="676"/>
                  <a:pt x="1430" y="676"/>
                  <a:pt x="1430" y="676"/>
                </a:cubicBezTo>
                <a:cubicBezTo>
                  <a:pt x="1398" y="699"/>
                  <a:pt x="1377" y="711"/>
                  <a:pt x="1365" y="711"/>
                </a:cubicBezTo>
                <a:cubicBezTo>
                  <a:pt x="1344" y="714"/>
                  <a:pt x="1344" y="714"/>
                  <a:pt x="1344" y="714"/>
                </a:cubicBezTo>
                <a:cubicBezTo>
                  <a:pt x="1331" y="767"/>
                  <a:pt x="1331" y="767"/>
                  <a:pt x="1331" y="767"/>
                </a:cubicBezTo>
                <a:cubicBezTo>
                  <a:pt x="1328" y="783"/>
                  <a:pt x="1323" y="793"/>
                  <a:pt x="1314" y="801"/>
                </a:cubicBezTo>
                <a:cubicBezTo>
                  <a:pt x="1305" y="809"/>
                  <a:pt x="1292" y="814"/>
                  <a:pt x="1276" y="818"/>
                </a:cubicBezTo>
                <a:cubicBezTo>
                  <a:pt x="1255" y="821"/>
                  <a:pt x="1239" y="828"/>
                  <a:pt x="1223" y="838"/>
                </a:cubicBezTo>
                <a:cubicBezTo>
                  <a:pt x="1205" y="876"/>
                  <a:pt x="1205" y="876"/>
                  <a:pt x="1205" y="876"/>
                </a:cubicBezTo>
                <a:cubicBezTo>
                  <a:pt x="1204" y="877"/>
                  <a:pt x="1204" y="877"/>
                  <a:pt x="1204" y="877"/>
                </a:cubicBezTo>
                <a:cubicBezTo>
                  <a:pt x="1203" y="877"/>
                  <a:pt x="1203" y="877"/>
                  <a:pt x="1203" y="877"/>
                </a:cubicBezTo>
                <a:cubicBezTo>
                  <a:pt x="1202" y="877"/>
                  <a:pt x="1202" y="877"/>
                  <a:pt x="1202" y="877"/>
                </a:cubicBezTo>
                <a:cubicBezTo>
                  <a:pt x="1153" y="897"/>
                  <a:pt x="1153" y="897"/>
                  <a:pt x="1153" y="897"/>
                </a:cubicBezTo>
                <a:cubicBezTo>
                  <a:pt x="1150" y="897"/>
                  <a:pt x="1150" y="897"/>
                  <a:pt x="1150" y="897"/>
                </a:cubicBezTo>
                <a:cubicBezTo>
                  <a:pt x="1126" y="891"/>
                  <a:pt x="1126" y="891"/>
                  <a:pt x="1126" y="891"/>
                </a:cubicBezTo>
                <a:cubicBezTo>
                  <a:pt x="1107" y="888"/>
                  <a:pt x="1092" y="883"/>
                  <a:pt x="1082" y="877"/>
                </a:cubicBezTo>
                <a:cubicBezTo>
                  <a:pt x="1070" y="870"/>
                  <a:pt x="1056" y="869"/>
                  <a:pt x="1041" y="874"/>
                </a:cubicBezTo>
                <a:cubicBezTo>
                  <a:pt x="1029" y="891"/>
                  <a:pt x="1022" y="914"/>
                  <a:pt x="1023" y="938"/>
                </a:cubicBezTo>
                <a:cubicBezTo>
                  <a:pt x="1024" y="951"/>
                  <a:pt x="1027" y="959"/>
                  <a:pt x="1031" y="961"/>
                </a:cubicBezTo>
                <a:cubicBezTo>
                  <a:pt x="1038" y="960"/>
                  <a:pt x="1038" y="960"/>
                  <a:pt x="1038" y="960"/>
                </a:cubicBezTo>
                <a:cubicBezTo>
                  <a:pt x="1046" y="955"/>
                  <a:pt x="1046" y="955"/>
                  <a:pt x="1046" y="955"/>
                </a:cubicBezTo>
                <a:cubicBezTo>
                  <a:pt x="1049" y="989"/>
                  <a:pt x="1049" y="989"/>
                  <a:pt x="1049" y="989"/>
                </a:cubicBezTo>
                <a:cubicBezTo>
                  <a:pt x="1049" y="1000"/>
                  <a:pt x="1044" y="1009"/>
                  <a:pt x="1036" y="1015"/>
                </a:cubicBezTo>
                <a:cubicBezTo>
                  <a:pt x="1031" y="1019"/>
                  <a:pt x="1021" y="1023"/>
                  <a:pt x="1007" y="1028"/>
                </a:cubicBezTo>
                <a:cubicBezTo>
                  <a:pt x="999" y="1030"/>
                  <a:pt x="999" y="1030"/>
                  <a:pt x="999" y="1030"/>
                </a:cubicBezTo>
                <a:cubicBezTo>
                  <a:pt x="988" y="1034"/>
                  <a:pt x="966" y="1062"/>
                  <a:pt x="934" y="1114"/>
                </a:cubicBezTo>
                <a:cubicBezTo>
                  <a:pt x="934" y="1115"/>
                  <a:pt x="934" y="1115"/>
                  <a:pt x="934" y="1115"/>
                </a:cubicBezTo>
                <a:cubicBezTo>
                  <a:pt x="933" y="1115"/>
                  <a:pt x="933" y="1115"/>
                  <a:pt x="933" y="1115"/>
                </a:cubicBezTo>
                <a:cubicBezTo>
                  <a:pt x="901" y="1134"/>
                  <a:pt x="901" y="1134"/>
                  <a:pt x="901" y="1134"/>
                </a:cubicBezTo>
                <a:cubicBezTo>
                  <a:pt x="906" y="1134"/>
                  <a:pt x="909" y="1136"/>
                  <a:pt x="908" y="1141"/>
                </a:cubicBezTo>
                <a:cubicBezTo>
                  <a:pt x="907" y="1145"/>
                  <a:pt x="904" y="1146"/>
                  <a:pt x="896" y="1147"/>
                </a:cubicBezTo>
                <a:cubicBezTo>
                  <a:pt x="806" y="1145"/>
                  <a:pt x="806" y="1145"/>
                  <a:pt x="806" y="1145"/>
                </a:cubicBezTo>
                <a:cubicBezTo>
                  <a:pt x="706" y="1142"/>
                  <a:pt x="627" y="1169"/>
                  <a:pt x="572" y="1226"/>
                </a:cubicBezTo>
                <a:cubicBezTo>
                  <a:pt x="570" y="1227"/>
                  <a:pt x="570" y="1227"/>
                  <a:pt x="570" y="1227"/>
                </a:cubicBezTo>
                <a:cubicBezTo>
                  <a:pt x="568" y="1228"/>
                  <a:pt x="568" y="1228"/>
                  <a:pt x="568" y="1228"/>
                </a:cubicBezTo>
                <a:cubicBezTo>
                  <a:pt x="567" y="1228"/>
                  <a:pt x="567" y="1228"/>
                  <a:pt x="567" y="1228"/>
                </a:cubicBezTo>
                <a:cubicBezTo>
                  <a:pt x="530" y="1232"/>
                  <a:pt x="530" y="1232"/>
                  <a:pt x="530" y="1232"/>
                </a:cubicBezTo>
                <a:cubicBezTo>
                  <a:pt x="528" y="1233"/>
                  <a:pt x="528" y="1233"/>
                  <a:pt x="528" y="1233"/>
                </a:cubicBezTo>
                <a:cubicBezTo>
                  <a:pt x="526" y="1233"/>
                  <a:pt x="526" y="1233"/>
                  <a:pt x="526" y="1233"/>
                </a:cubicBezTo>
                <a:cubicBezTo>
                  <a:pt x="516" y="1208"/>
                  <a:pt x="516" y="1208"/>
                  <a:pt x="516" y="1208"/>
                </a:cubicBezTo>
                <a:cubicBezTo>
                  <a:pt x="478" y="1218"/>
                  <a:pt x="478" y="1218"/>
                  <a:pt x="478" y="1218"/>
                </a:cubicBezTo>
                <a:cubicBezTo>
                  <a:pt x="458" y="1219"/>
                  <a:pt x="431" y="1213"/>
                  <a:pt x="402" y="1199"/>
                </a:cubicBezTo>
                <a:cubicBezTo>
                  <a:pt x="374" y="1187"/>
                  <a:pt x="350" y="1171"/>
                  <a:pt x="326" y="1152"/>
                </a:cubicBezTo>
                <a:cubicBezTo>
                  <a:pt x="310" y="1140"/>
                  <a:pt x="290" y="1131"/>
                  <a:pt x="267" y="1127"/>
                </a:cubicBezTo>
                <a:cubicBezTo>
                  <a:pt x="233" y="1124"/>
                  <a:pt x="233" y="1124"/>
                  <a:pt x="233" y="1124"/>
                </a:cubicBezTo>
                <a:cubicBezTo>
                  <a:pt x="195" y="1129"/>
                  <a:pt x="195" y="1129"/>
                  <a:pt x="195" y="1129"/>
                </a:cubicBezTo>
                <a:cubicBezTo>
                  <a:pt x="167" y="1133"/>
                  <a:pt x="140" y="1133"/>
                  <a:pt x="115" y="1131"/>
                </a:cubicBezTo>
                <a:cubicBezTo>
                  <a:pt x="84" y="1129"/>
                  <a:pt x="47" y="1121"/>
                  <a:pt x="3" y="1107"/>
                </a:cubicBezTo>
                <a:cubicBezTo>
                  <a:pt x="0" y="1113"/>
                  <a:pt x="0" y="1113"/>
                  <a:pt x="0" y="1113"/>
                </a:cubicBezTo>
                <a:cubicBezTo>
                  <a:pt x="1" y="1113"/>
                  <a:pt x="1" y="1113"/>
                  <a:pt x="1" y="1113"/>
                </a:cubicBezTo>
                <a:cubicBezTo>
                  <a:pt x="2" y="1113"/>
                  <a:pt x="2" y="1113"/>
                  <a:pt x="2" y="1113"/>
                </a:cubicBezTo>
                <a:cubicBezTo>
                  <a:pt x="3" y="1114"/>
                  <a:pt x="3" y="1114"/>
                  <a:pt x="3" y="1114"/>
                </a:cubicBezTo>
                <a:cubicBezTo>
                  <a:pt x="3" y="1115"/>
                  <a:pt x="3" y="1115"/>
                  <a:pt x="3" y="1115"/>
                </a:cubicBezTo>
                <a:cubicBezTo>
                  <a:pt x="4" y="1126"/>
                  <a:pt x="4" y="1126"/>
                  <a:pt x="4" y="1126"/>
                </a:cubicBezTo>
                <a:cubicBezTo>
                  <a:pt x="13" y="1146"/>
                  <a:pt x="13" y="1146"/>
                  <a:pt x="13" y="1146"/>
                </a:cubicBezTo>
                <a:cubicBezTo>
                  <a:pt x="35" y="1173"/>
                  <a:pt x="35" y="1173"/>
                  <a:pt x="35" y="1173"/>
                </a:cubicBezTo>
                <a:cubicBezTo>
                  <a:pt x="36" y="1176"/>
                  <a:pt x="36" y="1176"/>
                  <a:pt x="36" y="1176"/>
                </a:cubicBezTo>
                <a:cubicBezTo>
                  <a:pt x="32" y="1196"/>
                  <a:pt x="32" y="1196"/>
                  <a:pt x="32" y="1196"/>
                </a:cubicBezTo>
                <a:cubicBezTo>
                  <a:pt x="32" y="1198"/>
                  <a:pt x="32" y="1198"/>
                  <a:pt x="32" y="1198"/>
                </a:cubicBezTo>
                <a:cubicBezTo>
                  <a:pt x="31" y="1198"/>
                  <a:pt x="31" y="1198"/>
                  <a:pt x="31" y="1198"/>
                </a:cubicBezTo>
                <a:cubicBezTo>
                  <a:pt x="19" y="1214"/>
                  <a:pt x="19" y="1214"/>
                  <a:pt x="19" y="1214"/>
                </a:cubicBezTo>
                <a:cubicBezTo>
                  <a:pt x="32" y="1228"/>
                  <a:pt x="32" y="1228"/>
                  <a:pt x="32" y="1228"/>
                </a:cubicBezTo>
                <a:cubicBezTo>
                  <a:pt x="38" y="1233"/>
                  <a:pt x="41" y="1238"/>
                  <a:pt x="41" y="1242"/>
                </a:cubicBezTo>
                <a:cubicBezTo>
                  <a:pt x="44" y="1262"/>
                  <a:pt x="44" y="1262"/>
                  <a:pt x="44" y="1262"/>
                </a:cubicBezTo>
                <a:cubicBezTo>
                  <a:pt x="60" y="1278"/>
                  <a:pt x="60" y="1278"/>
                  <a:pt x="60" y="1278"/>
                </a:cubicBezTo>
                <a:cubicBezTo>
                  <a:pt x="60" y="1280"/>
                  <a:pt x="60" y="1280"/>
                  <a:pt x="60" y="1280"/>
                </a:cubicBezTo>
                <a:cubicBezTo>
                  <a:pt x="62" y="1294"/>
                  <a:pt x="62" y="1294"/>
                  <a:pt x="62" y="1294"/>
                </a:cubicBezTo>
                <a:cubicBezTo>
                  <a:pt x="62" y="1304"/>
                  <a:pt x="62" y="1304"/>
                  <a:pt x="62" y="1304"/>
                </a:cubicBezTo>
                <a:cubicBezTo>
                  <a:pt x="71" y="1312"/>
                  <a:pt x="71" y="1312"/>
                  <a:pt x="71" y="1312"/>
                </a:cubicBezTo>
                <a:cubicBezTo>
                  <a:pt x="78" y="1309"/>
                  <a:pt x="78" y="1309"/>
                  <a:pt x="78" y="1309"/>
                </a:cubicBezTo>
                <a:cubicBezTo>
                  <a:pt x="79" y="1306"/>
                  <a:pt x="79" y="1306"/>
                  <a:pt x="79" y="1306"/>
                </a:cubicBezTo>
                <a:cubicBezTo>
                  <a:pt x="82" y="1298"/>
                  <a:pt x="87" y="1294"/>
                  <a:pt x="95" y="1293"/>
                </a:cubicBezTo>
                <a:cubicBezTo>
                  <a:pt x="103" y="1289"/>
                  <a:pt x="103" y="1289"/>
                  <a:pt x="103" y="1289"/>
                </a:cubicBezTo>
                <a:cubicBezTo>
                  <a:pt x="159" y="1284"/>
                  <a:pt x="159" y="1284"/>
                  <a:pt x="159" y="1284"/>
                </a:cubicBezTo>
                <a:cubicBezTo>
                  <a:pt x="181" y="1276"/>
                  <a:pt x="181" y="1276"/>
                  <a:pt x="181" y="1276"/>
                </a:cubicBezTo>
                <a:cubicBezTo>
                  <a:pt x="183" y="1275"/>
                  <a:pt x="183" y="1275"/>
                  <a:pt x="183" y="1275"/>
                </a:cubicBezTo>
                <a:cubicBezTo>
                  <a:pt x="186" y="1272"/>
                  <a:pt x="186" y="1272"/>
                  <a:pt x="186" y="1272"/>
                </a:cubicBezTo>
                <a:cubicBezTo>
                  <a:pt x="198" y="1298"/>
                  <a:pt x="198" y="1298"/>
                  <a:pt x="198" y="1298"/>
                </a:cubicBezTo>
                <a:cubicBezTo>
                  <a:pt x="199" y="1298"/>
                  <a:pt x="199" y="1298"/>
                  <a:pt x="199" y="1298"/>
                </a:cubicBezTo>
                <a:cubicBezTo>
                  <a:pt x="199" y="1298"/>
                  <a:pt x="199" y="1298"/>
                  <a:pt x="199" y="1298"/>
                </a:cubicBezTo>
                <a:cubicBezTo>
                  <a:pt x="200" y="1304"/>
                  <a:pt x="199" y="1309"/>
                  <a:pt x="196" y="1315"/>
                </a:cubicBezTo>
                <a:cubicBezTo>
                  <a:pt x="165" y="1358"/>
                  <a:pt x="165" y="1358"/>
                  <a:pt x="165" y="1358"/>
                </a:cubicBezTo>
                <a:cubicBezTo>
                  <a:pt x="167" y="1365"/>
                  <a:pt x="167" y="1365"/>
                  <a:pt x="167" y="1365"/>
                </a:cubicBezTo>
                <a:cubicBezTo>
                  <a:pt x="181" y="1379"/>
                  <a:pt x="181" y="1379"/>
                  <a:pt x="181" y="1379"/>
                </a:cubicBezTo>
                <a:cubicBezTo>
                  <a:pt x="195" y="1388"/>
                  <a:pt x="195" y="1388"/>
                  <a:pt x="195" y="1388"/>
                </a:cubicBezTo>
                <a:cubicBezTo>
                  <a:pt x="196" y="1388"/>
                  <a:pt x="196" y="1388"/>
                  <a:pt x="196" y="1388"/>
                </a:cubicBezTo>
                <a:cubicBezTo>
                  <a:pt x="202" y="1396"/>
                  <a:pt x="207" y="1401"/>
                  <a:pt x="214" y="1403"/>
                </a:cubicBezTo>
                <a:cubicBezTo>
                  <a:pt x="221" y="1405"/>
                  <a:pt x="229" y="1412"/>
                  <a:pt x="235" y="1420"/>
                </a:cubicBezTo>
                <a:cubicBezTo>
                  <a:pt x="236" y="1423"/>
                  <a:pt x="236" y="1423"/>
                  <a:pt x="236" y="1423"/>
                </a:cubicBezTo>
                <a:cubicBezTo>
                  <a:pt x="246" y="1428"/>
                  <a:pt x="246" y="1428"/>
                  <a:pt x="246" y="1428"/>
                </a:cubicBezTo>
                <a:cubicBezTo>
                  <a:pt x="250" y="1429"/>
                  <a:pt x="250" y="1429"/>
                  <a:pt x="250" y="1429"/>
                </a:cubicBezTo>
                <a:cubicBezTo>
                  <a:pt x="251" y="1429"/>
                  <a:pt x="251" y="1429"/>
                  <a:pt x="251" y="1429"/>
                </a:cubicBezTo>
                <a:cubicBezTo>
                  <a:pt x="254" y="1440"/>
                  <a:pt x="254" y="1440"/>
                  <a:pt x="254" y="1440"/>
                </a:cubicBezTo>
                <a:cubicBezTo>
                  <a:pt x="254" y="1440"/>
                  <a:pt x="254" y="1440"/>
                  <a:pt x="254" y="1440"/>
                </a:cubicBezTo>
                <a:cubicBezTo>
                  <a:pt x="255" y="1452"/>
                  <a:pt x="255" y="1452"/>
                  <a:pt x="255" y="1452"/>
                </a:cubicBezTo>
                <a:cubicBezTo>
                  <a:pt x="259" y="1469"/>
                  <a:pt x="259" y="1469"/>
                  <a:pt x="259" y="1469"/>
                </a:cubicBezTo>
                <a:cubicBezTo>
                  <a:pt x="286" y="1473"/>
                  <a:pt x="286" y="1473"/>
                  <a:pt x="286" y="1473"/>
                </a:cubicBezTo>
                <a:cubicBezTo>
                  <a:pt x="288" y="1473"/>
                  <a:pt x="288" y="1473"/>
                  <a:pt x="288" y="1473"/>
                </a:cubicBezTo>
                <a:cubicBezTo>
                  <a:pt x="289" y="1474"/>
                  <a:pt x="289" y="1474"/>
                  <a:pt x="289" y="1474"/>
                </a:cubicBezTo>
                <a:cubicBezTo>
                  <a:pt x="289" y="1475"/>
                  <a:pt x="289" y="1475"/>
                  <a:pt x="289" y="1475"/>
                </a:cubicBezTo>
                <a:cubicBezTo>
                  <a:pt x="290" y="1477"/>
                  <a:pt x="290" y="1477"/>
                  <a:pt x="290" y="1477"/>
                </a:cubicBezTo>
                <a:cubicBezTo>
                  <a:pt x="297" y="1492"/>
                  <a:pt x="297" y="1492"/>
                  <a:pt x="297" y="1492"/>
                </a:cubicBezTo>
                <a:cubicBezTo>
                  <a:pt x="318" y="1499"/>
                  <a:pt x="318" y="1499"/>
                  <a:pt x="318" y="1499"/>
                </a:cubicBezTo>
                <a:cubicBezTo>
                  <a:pt x="333" y="1492"/>
                  <a:pt x="333" y="1492"/>
                  <a:pt x="333" y="1492"/>
                </a:cubicBezTo>
                <a:cubicBezTo>
                  <a:pt x="331" y="1484"/>
                  <a:pt x="331" y="1484"/>
                  <a:pt x="331" y="1484"/>
                </a:cubicBezTo>
                <a:cubicBezTo>
                  <a:pt x="317" y="1471"/>
                  <a:pt x="317" y="1471"/>
                  <a:pt x="317" y="1471"/>
                </a:cubicBezTo>
                <a:cubicBezTo>
                  <a:pt x="319" y="1469"/>
                  <a:pt x="319" y="1469"/>
                  <a:pt x="319" y="1469"/>
                </a:cubicBezTo>
                <a:cubicBezTo>
                  <a:pt x="319" y="1467"/>
                  <a:pt x="319" y="1467"/>
                  <a:pt x="319" y="1467"/>
                </a:cubicBezTo>
                <a:cubicBezTo>
                  <a:pt x="331" y="1445"/>
                  <a:pt x="331" y="1445"/>
                  <a:pt x="331" y="1445"/>
                </a:cubicBezTo>
                <a:cubicBezTo>
                  <a:pt x="356" y="1445"/>
                  <a:pt x="356" y="1445"/>
                  <a:pt x="356" y="1445"/>
                </a:cubicBezTo>
                <a:cubicBezTo>
                  <a:pt x="357" y="1446"/>
                  <a:pt x="357" y="1446"/>
                  <a:pt x="357" y="1446"/>
                </a:cubicBezTo>
                <a:cubicBezTo>
                  <a:pt x="393" y="1458"/>
                  <a:pt x="393" y="1458"/>
                  <a:pt x="393" y="1458"/>
                </a:cubicBezTo>
                <a:cubicBezTo>
                  <a:pt x="413" y="1455"/>
                  <a:pt x="413" y="1455"/>
                  <a:pt x="413" y="1455"/>
                </a:cubicBezTo>
                <a:cubicBezTo>
                  <a:pt x="429" y="1440"/>
                  <a:pt x="429" y="1440"/>
                  <a:pt x="429" y="1440"/>
                </a:cubicBezTo>
                <a:cubicBezTo>
                  <a:pt x="447" y="1418"/>
                  <a:pt x="459" y="1409"/>
                  <a:pt x="466" y="1414"/>
                </a:cubicBezTo>
                <a:cubicBezTo>
                  <a:pt x="474" y="1413"/>
                  <a:pt x="474" y="1413"/>
                  <a:pt x="474" y="1413"/>
                </a:cubicBezTo>
                <a:cubicBezTo>
                  <a:pt x="484" y="1413"/>
                  <a:pt x="489" y="1414"/>
                  <a:pt x="492" y="1415"/>
                </a:cubicBezTo>
                <a:cubicBezTo>
                  <a:pt x="493" y="1417"/>
                  <a:pt x="495" y="1419"/>
                  <a:pt x="495" y="1421"/>
                </a:cubicBezTo>
                <a:cubicBezTo>
                  <a:pt x="495" y="1426"/>
                  <a:pt x="499" y="1434"/>
                  <a:pt x="505" y="1446"/>
                </a:cubicBezTo>
                <a:cubicBezTo>
                  <a:pt x="505" y="1447"/>
                  <a:pt x="505" y="1447"/>
                  <a:pt x="505" y="1447"/>
                </a:cubicBezTo>
                <a:cubicBezTo>
                  <a:pt x="505" y="1448"/>
                  <a:pt x="505" y="1448"/>
                  <a:pt x="505" y="1448"/>
                </a:cubicBezTo>
                <a:cubicBezTo>
                  <a:pt x="508" y="1462"/>
                  <a:pt x="508" y="1462"/>
                  <a:pt x="508" y="1462"/>
                </a:cubicBezTo>
                <a:cubicBezTo>
                  <a:pt x="508" y="1466"/>
                  <a:pt x="508" y="1466"/>
                  <a:pt x="508" y="1466"/>
                </a:cubicBezTo>
                <a:cubicBezTo>
                  <a:pt x="504" y="1483"/>
                  <a:pt x="504" y="1483"/>
                  <a:pt x="504" y="1483"/>
                </a:cubicBezTo>
                <a:cubicBezTo>
                  <a:pt x="504" y="1483"/>
                  <a:pt x="504" y="1483"/>
                  <a:pt x="504" y="1483"/>
                </a:cubicBezTo>
                <a:cubicBezTo>
                  <a:pt x="504" y="1484"/>
                  <a:pt x="504" y="1484"/>
                  <a:pt x="504" y="1484"/>
                </a:cubicBezTo>
                <a:cubicBezTo>
                  <a:pt x="503" y="1485"/>
                  <a:pt x="503" y="1485"/>
                  <a:pt x="503" y="1485"/>
                </a:cubicBezTo>
                <a:cubicBezTo>
                  <a:pt x="485" y="1506"/>
                  <a:pt x="485" y="1506"/>
                  <a:pt x="485" y="1506"/>
                </a:cubicBezTo>
                <a:cubicBezTo>
                  <a:pt x="484" y="1507"/>
                  <a:pt x="484" y="1507"/>
                  <a:pt x="484" y="1507"/>
                </a:cubicBezTo>
                <a:cubicBezTo>
                  <a:pt x="484" y="1507"/>
                  <a:pt x="484" y="1507"/>
                  <a:pt x="484" y="1507"/>
                </a:cubicBezTo>
                <a:cubicBezTo>
                  <a:pt x="446" y="1524"/>
                  <a:pt x="446" y="1524"/>
                  <a:pt x="446" y="1524"/>
                </a:cubicBezTo>
                <a:cubicBezTo>
                  <a:pt x="441" y="1534"/>
                  <a:pt x="441" y="1534"/>
                  <a:pt x="441" y="1534"/>
                </a:cubicBezTo>
                <a:cubicBezTo>
                  <a:pt x="435" y="1565"/>
                  <a:pt x="435" y="1565"/>
                  <a:pt x="435" y="1565"/>
                </a:cubicBezTo>
                <a:cubicBezTo>
                  <a:pt x="439" y="1580"/>
                  <a:pt x="439" y="1580"/>
                  <a:pt x="439" y="1580"/>
                </a:cubicBezTo>
                <a:cubicBezTo>
                  <a:pt x="448" y="1595"/>
                  <a:pt x="448" y="1595"/>
                  <a:pt x="448" y="1595"/>
                </a:cubicBezTo>
                <a:cubicBezTo>
                  <a:pt x="452" y="1599"/>
                  <a:pt x="452" y="1599"/>
                  <a:pt x="452" y="1599"/>
                </a:cubicBezTo>
                <a:cubicBezTo>
                  <a:pt x="465" y="1607"/>
                  <a:pt x="465" y="1607"/>
                  <a:pt x="465" y="1607"/>
                </a:cubicBezTo>
                <a:cubicBezTo>
                  <a:pt x="509" y="1607"/>
                  <a:pt x="509" y="1607"/>
                  <a:pt x="509" y="1607"/>
                </a:cubicBezTo>
                <a:cubicBezTo>
                  <a:pt x="546" y="1602"/>
                  <a:pt x="546" y="1602"/>
                  <a:pt x="546" y="1602"/>
                </a:cubicBezTo>
                <a:cubicBezTo>
                  <a:pt x="552" y="1596"/>
                  <a:pt x="552" y="1596"/>
                  <a:pt x="552" y="1596"/>
                </a:cubicBezTo>
                <a:cubicBezTo>
                  <a:pt x="557" y="1590"/>
                  <a:pt x="562" y="1588"/>
                  <a:pt x="565" y="1588"/>
                </a:cubicBezTo>
                <a:cubicBezTo>
                  <a:pt x="591" y="1592"/>
                  <a:pt x="591" y="1592"/>
                  <a:pt x="591" y="1592"/>
                </a:cubicBezTo>
                <a:cubicBezTo>
                  <a:pt x="593" y="1588"/>
                  <a:pt x="593" y="1588"/>
                  <a:pt x="593" y="1588"/>
                </a:cubicBezTo>
                <a:cubicBezTo>
                  <a:pt x="591" y="1581"/>
                  <a:pt x="591" y="1574"/>
                  <a:pt x="595" y="1568"/>
                </a:cubicBezTo>
                <a:cubicBezTo>
                  <a:pt x="605" y="1550"/>
                  <a:pt x="605" y="1550"/>
                  <a:pt x="605" y="1550"/>
                </a:cubicBezTo>
                <a:cubicBezTo>
                  <a:pt x="605" y="1516"/>
                  <a:pt x="605" y="1516"/>
                  <a:pt x="605" y="1516"/>
                </a:cubicBezTo>
                <a:cubicBezTo>
                  <a:pt x="605" y="1515"/>
                  <a:pt x="605" y="1515"/>
                  <a:pt x="605" y="1515"/>
                </a:cubicBezTo>
                <a:cubicBezTo>
                  <a:pt x="624" y="1460"/>
                  <a:pt x="624" y="1460"/>
                  <a:pt x="624" y="1460"/>
                </a:cubicBezTo>
                <a:cubicBezTo>
                  <a:pt x="625" y="1459"/>
                  <a:pt x="625" y="1459"/>
                  <a:pt x="625" y="1459"/>
                </a:cubicBezTo>
                <a:cubicBezTo>
                  <a:pt x="625" y="1458"/>
                  <a:pt x="625" y="1458"/>
                  <a:pt x="625" y="1458"/>
                </a:cubicBezTo>
                <a:cubicBezTo>
                  <a:pt x="626" y="1458"/>
                  <a:pt x="626" y="1458"/>
                  <a:pt x="626" y="1458"/>
                </a:cubicBezTo>
                <a:cubicBezTo>
                  <a:pt x="626" y="1457"/>
                  <a:pt x="626" y="1457"/>
                  <a:pt x="626" y="1457"/>
                </a:cubicBezTo>
                <a:cubicBezTo>
                  <a:pt x="659" y="1431"/>
                  <a:pt x="659" y="1431"/>
                  <a:pt x="659" y="1431"/>
                </a:cubicBezTo>
                <a:cubicBezTo>
                  <a:pt x="661" y="1429"/>
                  <a:pt x="661" y="1429"/>
                  <a:pt x="661" y="1429"/>
                </a:cubicBezTo>
                <a:cubicBezTo>
                  <a:pt x="690" y="1441"/>
                  <a:pt x="690" y="1441"/>
                  <a:pt x="690" y="1441"/>
                </a:cubicBezTo>
                <a:cubicBezTo>
                  <a:pt x="690" y="1441"/>
                  <a:pt x="690" y="1441"/>
                  <a:pt x="690" y="1441"/>
                </a:cubicBezTo>
                <a:cubicBezTo>
                  <a:pt x="705" y="1452"/>
                  <a:pt x="712" y="1460"/>
                  <a:pt x="712" y="1466"/>
                </a:cubicBezTo>
                <a:cubicBezTo>
                  <a:pt x="710" y="1489"/>
                  <a:pt x="710" y="1489"/>
                  <a:pt x="710" y="1489"/>
                </a:cubicBezTo>
                <a:cubicBezTo>
                  <a:pt x="700" y="1504"/>
                  <a:pt x="700" y="1504"/>
                  <a:pt x="700" y="1504"/>
                </a:cubicBezTo>
                <a:cubicBezTo>
                  <a:pt x="693" y="1525"/>
                  <a:pt x="693" y="1525"/>
                  <a:pt x="693" y="1525"/>
                </a:cubicBezTo>
                <a:cubicBezTo>
                  <a:pt x="693" y="1548"/>
                  <a:pt x="693" y="1548"/>
                  <a:pt x="693" y="1548"/>
                </a:cubicBezTo>
                <a:cubicBezTo>
                  <a:pt x="700" y="1559"/>
                  <a:pt x="700" y="1559"/>
                  <a:pt x="700" y="1559"/>
                </a:cubicBezTo>
                <a:cubicBezTo>
                  <a:pt x="710" y="1557"/>
                  <a:pt x="710" y="1557"/>
                  <a:pt x="710" y="1557"/>
                </a:cubicBezTo>
                <a:cubicBezTo>
                  <a:pt x="712" y="1556"/>
                  <a:pt x="712" y="1556"/>
                  <a:pt x="712" y="1556"/>
                </a:cubicBezTo>
                <a:cubicBezTo>
                  <a:pt x="728" y="1557"/>
                  <a:pt x="728" y="1557"/>
                  <a:pt x="728" y="1557"/>
                </a:cubicBezTo>
                <a:cubicBezTo>
                  <a:pt x="736" y="1562"/>
                  <a:pt x="741" y="1569"/>
                  <a:pt x="746" y="1580"/>
                </a:cubicBezTo>
                <a:cubicBezTo>
                  <a:pt x="755" y="1583"/>
                  <a:pt x="755" y="1583"/>
                  <a:pt x="755" y="1583"/>
                </a:cubicBezTo>
                <a:cubicBezTo>
                  <a:pt x="756" y="1583"/>
                  <a:pt x="756" y="1583"/>
                  <a:pt x="756" y="1583"/>
                </a:cubicBezTo>
                <a:cubicBezTo>
                  <a:pt x="756" y="1583"/>
                  <a:pt x="756" y="1583"/>
                  <a:pt x="756" y="1583"/>
                </a:cubicBezTo>
                <a:cubicBezTo>
                  <a:pt x="757" y="1583"/>
                  <a:pt x="757" y="1583"/>
                  <a:pt x="757" y="1583"/>
                </a:cubicBezTo>
                <a:cubicBezTo>
                  <a:pt x="793" y="1600"/>
                  <a:pt x="793" y="1600"/>
                  <a:pt x="793" y="1600"/>
                </a:cubicBezTo>
                <a:cubicBezTo>
                  <a:pt x="809" y="1605"/>
                  <a:pt x="809" y="1605"/>
                  <a:pt x="809" y="1605"/>
                </a:cubicBezTo>
                <a:cubicBezTo>
                  <a:pt x="831" y="1602"/>
                  <a:pt x="831" y="1602"/>
                  <a:pt x="831" y="1602"/>
                </a:cubicBezTo>
                <a:cubicBezTo>
                  <a:pt x="841" y="1589"/>
                  <a:pt x="841" y="1589"/>
                  <a:pt x="841" y="1589"/>
                </a:cubicBezTo>
                <a:cubicBezTo>
                  <a:pt x="853" y="1537"/>
                  <a:pt x="853" y="1537"/>
                  <a:pt x="853" y="1537"/>
                </a:cubicBezTo>
                <a:cubicBezTo>
                  <a:pt x="854" y="1509"/>
                  <a:pt x="854" y="1509"/>
                  <a:pt x="854" y="1509"/>
                </a:cubicBezTo>
                <a:cubicBezTo>
                  <a:pt x="854" y="1507"/>
                  <a:pt x="854" y="1507"/>
                  <a:pt x="854" y="1507"/>
                </a:cubicBezTo>
                <a:cubicBezTo>
                  <a:pt x="857" y="1506"/>
                  <a:pt x="857" y="1506"/>
                  <a:pt x="857" y="1506"/>
                </a:cubicBezTo>
                <a:cubicBezTo>
                  <a:pt x="858" y="1505"/>
                  <a:pt x="858" y="1505"/>
                  <a:pt x="858" y="1505"/>
                </a:cubicBezTo>
                <a:cubicBezTo>
                  <a:pt x="878" y="1488"/>
                  <a:pt x="878" y="1488"/>
                  <a:pt x="878" y="1488"/>
                </a:cubicBezTo>
                <a:cubicBezTo>
                  <a:pt x="889" y="1473"/>
                  <a:pt x="889" y="1473"/>
                  <a:pt x="889" y="1473"/>
                </a:cubicBezTo>
                <a:cubicBezTo>
                  <a:pt x="890" y="1472"/>
                  <a:pt x="890" y="1472"/>
                  <a:pt x="890" y="1472"/>
                </a:cubicBezTo>
                <a:cubicBezTo>
                  <a:pt x="911" y="1462"/>
                  <a:pt x="911" y="1462"/>
                  <a:pt x="911" y="1462"/>
                </a:cubicBezTo>
                <a:cubicBezTo>
                  <a:pt x="924" y="1455"/>
                  <a:pt x="924" y="1455"/>
                  <a:pt x="924" y="1455"/>
                </a:cubicBezTo>
                <a:cubicBezTo>
                  <a:pt x="940" y="1449"/>
                  <a:pt x="940" y="1449"/>
                  <a:pt x="940" y="1449"/>
                </a:cubicBezTo>
                <a:cubicBezTo>
                  <a:pt x="931" y="1417"/>
                  <a:pt x="931" y="1417"/>
                  <a:pt x="931" y="1417"/>
                </a:cubicBezTo>
                <a:cubicBezTo>
                  <a:pt x="967" y="1421"/>
                  <a:pt x="967" y="1421"/>
                  <a:pt x="967" y="1421"/>
                </a:cubicBezTo>
                <a:cubicBezTo>
                  <a:pt x="967" y="1421"/>
                  <a:pt x="967" y="1421"/>
                  <a:pt x="967" y="1421"/>
                </a:cubicBezTo>
                <a:cubicBezTo>
                  <a:pt x="967" y="1422"/>
                  <a:pt x="967" y="1422"/>
                  <a:pt x="967" y="1422"/>
                </a:cubicBezTo>
                <a:cubicBezTo>
                  <a:pt x="967" y="1422"/>
                  <a:pt x="967" y="1422"/>
                  <a:pt x="967" y="1422"/>
                </a:cubicBezTo>
                <a:cubicBezTo>
                  <a:pt x="986" y="1430"/>
                  <a:pt x="986" y="1430"/>
                  <a:pt x="986" y="1430"/>
                </a:cubicBezTo>
                <a:cubicBezTo>
                  <a:pt x="986" y="1430"/>
                  <a:pt x="986" y="1430"/>
                  <a:pt x="986" y="1430"/>
                </a:cubicBezTo>
                <a:cubicBezTo>
                  <a:pt x="986" y="1429"/>
                  <a:pt x="986" y="1429"/>
                  <a:pt x="986" y="1429"/>
                </a:cubicBezTo>
                <a:cubicBezTo>
                  <a:pt x="992" y="1409"/>
                  <a:pt x="992" y="1409"/>
                  <a:pt x="992" y="1409"/>
                </a:cubicBezTo>
                <a:cubicBezTo>
                  <a:pt x="992" y="1405"/>
                  <a:pt x="992" y="1405"/>
                  <a:pt x="992" y="1405"/>
                </a:cubicBezTo>
                <a:cubicBezTo>
                  <a:pt x="995" y="1407"/>
                  <a:pt x="995" y="1407"/>
                  <a:pt x="995" y="1407"/>
                </a:cubicBezTo>
                <a:cubicBezTo>
                  <a:pt x="997" y="1407"/>
                  <a:pt x="997" y="1407"/>
                  <a:pt x="997" y="1407"/>
                </a:cubicBezTo>
                <a:cubicBezTo>
                  <a:pt x="1014" y="1411"/>
                  <a:pt x="1014" y="1411"/>
                  <a:pt x="1014" y="1411"/>
                </a:cubicBezTo>
                <a:cubicBezTo>
                  <a:pt x="1022" y="1411"/>
                  <a:pt x="1022" y="1411"/>
                  <a:pt x="1022" y="1411"/>
                </a:cubicBezTo>
                <a:cubicBezTo>
                  <a:pt x="1038" y="1393"/>
                  <a:pt x="1038" y="1393"/>
                  <a:pt x="1038" y="1393"/>
                </a:cubicBezTo>
                <a:cubicBezTo>
                  <a:pt x="1039" y="1393"/>
                  <a:pt x="1039" y="1393"/>
                  <a:pt x="1039" y="1393"/>
                </a:cubicBezTo>
                <a:cubicBezTo>
                  <a:pt x="1040" y="1392"/>
                  <a:pt x="1040" y="1392"/>
                  <a:pt x="1040" y="1392"/>
                </a:cubicBezTo>
                <a:cubicBezTo>
                  <a:pt x="1041" y="1392"/>
                  <a:pt x="1041" y="1392"/>
                  <a:pt x="1041" y="1392"/>
                </a:cubicBezTo>
                <a:cubicBezTo>
                  <a:pt x="1062" y="1388"/>
                  <a:pt x="1062" y="1388"/>
                  <a:pt x="1062" y="1388"/>
                </a:cubicBezTo>
                <a:cubicBezTo>
                  <a:pt x="1080" y="1371"/>
                  <a:pt x="1080" y="1371"/>
                  <a:pt x="1080" y="1371"/>
                </a:cubicBezTo>
                <a:cubicBezTo>
                  <a:pt x="1090" y="1357"/>
                  <a:pt x="1090" y="1357"/>
                  <a:pt x="1090" y="1357"/>
                </a:cubicBezTo>
                <a:cubicBezTo>
                  <a:pt x="1090" y="1340"/>
                  <a:pt x="1090" y="1340"/>
                  <a:pt x="1090" y="1340"/>
                </a:cubicBezTo>
                <a:cubicBezTo>
                  <a:pt x="1090" y="1334"/>
                  <a:pt x="1093" y="1329"/>
                  <a:pt x="1099" y="1326"/>
                </a:cubicBezTo>
                <a:cubicBezTo>
                  <a:pt x="1099" y="1326"/>
                  <a:pt x="1099" y="1326"/>
                  <a:pt x="1099" y="1326"/>
                </a:cubicBezTo>
                <a:cubicBezTo>
                  <a:pt x="1101" y="1326"/>
                  <a:pt x="1101" y="1326"/>
                  <a:pt x="1101" y="1326"/>
                </a:cubicBezTo>
                <a:cubicBezTo>
                  <a:pt x="1102" y="1326"/>
                  <a:pt x="1102" y="1326"/>
                  <a:pt x="1102" y="1326"/>
                </a:cubicBezTo>
                <a:cubicBezTo>
                  <a:pt x="1122" y="1328"/>
                  <a:pt x="1122" y="1328"/>
                  <a:pt x="1122" y="1328"/>
                </a:cubicBezTo>
                <a:cubicBezTo>
                  <a:pt x="1131" y="1323"/>
                  <a:pt x="1131" y="1323"/>
                  <a:pt x="1131" y="1323"/>
                </a:cubicBezTo>
                <a:cubicBezTo>
                  <a:pt x="1134" y="1308"/>
                  <a:pt x="1134" y="1308"/>
                  <a:pt x="1134" y="1308"/>
                </a:cubicBezTo>
                <a:cubicBezTo>
                  <a:pt x="1155" y="1302"/>
                  <a:pt x="1155" y="1302"/>
                  <a:pt x="1155" y="1302"/>
                </a:cubicBezTo>
                <a:cubicBezTo>
                  <a:pt x="1156" y="1302"/>
                  <a:pt x="1156" y="1302"/>
                  <a:pt x="1156" y="1302"/>
                </a:cubicBezTo>
                <a:cubicBezTo>
                  <a:pt x="1157" y="1302"/>
                  <a:pt x="1157" y="1302"/>
                  <a:pt x="1157" y="1302"/>
                </a:cubicBezTo>
                <a:cubicBezTo>
                  <a:pt x="1157" y="1302"/>
                  <a:pt x="1157" y="1302"/>
                  <a:pt x="1157" y="1302"/>
                </a:cubicBezTo>
                <a:cubicBezTo>
                  <a:pt x="1184" y="1305"/>
                  <a:pt x="1184" y="1305"/>
                  <a:pt x="1184" y="1305"/>
                </a:cubicBezTo>
                <a:cubicBezTo>
                  <a:pt x="1205" y="1300"/>
                  <a:pt x="1205" y="1300"/>
                  <a:pt x="1205" y="1300"/>
                </a:cubicBezTo>
                <a:cubicBezTo>
                  <a:pt x="1217" y="1287"/>
                  <a:pt x="1217" y="1287"/>
                  <a:pt x="1217" y="1287"/>
                </a:cubicBezTo>
                <a:cubicBezTo>
                  <a:pt x="1226" y="1270"/>
                  <a:pt x="1226" y="1270"/>
                  <a:pt x="1226" y="1270"/>
                </a:cubicBezTo>
                <a:cubicBezTo>
                  <a:pt x="1210" y="1253"/>
                  <a:pt x="1210" y="1253"/>
                  <a:pt x="1210" y="1253"/>
                </a:cubicBezTo>
                <a:cubicBezTo>
                  <a:pt x="1210" y="1252"/>
                  <a:pt x="1210" y="1252"/>
                  <a:pt x="1210" y="1252"/>
                </a:cubicBezTo>
                <a:cubicBezTo>
                  <a:pt x="1210" y="1252"/>
                  <a:pt x="1210" y="1252"/>
                  <a:pt x="1210" y="1252"/>
                </a:cubicBezTo>
                <a:cubicBezTo>
                  <a:pt x="1207" y="1240"/>
                  <a:pt x="1207" y="1240"/>
                  <a:pt x="1207" y="1240"/>
                </a:cubicBezTo>
                <a:cubicBezTo>
                  <a:pt x="1207" y="1240"/>
                  <a:pt x="1207" y="1240"/>
                  <a:pt x="1207" y="1240"/>
                </a:cubicBezTo>
                <a:cubicBezTo>
                  <a:pt x="1203" y="1221"/>
                  <a:pt x="1203" y="1221"/>
                  <a:pt x="1203" y="1221"/>
                </a:cubicBezTo>
                <a:cubicBezTo>
                  <a:pt x="1203" y="1220"/>
                  <a:pt x="1203" y="1220"/>
                  <a:pt x="1203" y="1220"/>
                </a:cubicBezTo>
                <a:cubicBezTo>
                  <a:pt x="1212" y="1203"/>
                  <a:pt x="1212" y="1203"/>
                  <a:pt x="1212" y="1203"/>
                </a:cubicBezTo>
                <a:cubicBezTo>
                  <a:pt x="1212" y="1198"/>
                  <a:pt x="1215" y="1190"/>
                  <a:pt x="1224" y="1182"/>
                </a:cubicBezTo>
                <a:cubicBezTo>
                  <a:pt x="1235" y="1159"/>
                  <a:pt x="1235" y="1159"/>
                  <a:pt x="1235" y="1159"/>
                </a:cubicBezTo>
                <a:cubicBezTo>
                  <a:pt x="1235" y="1157"/>
                  <a:pt x="1235" y="1157"/>
                  <a:pt x="1235" y="1157"/>
                </a:cubicBezTo>
                <a:cubicBezTo>
                  <a:pt x="1236" y="1157"/>
                  <a:pt x="1236" y="1157"/>
                  <a:pt x="1236" y="1157"/>
                </a:cubicBezTo>
                <a:cubicBezTo>
                  <a:pt x="1247" y="1141"/>
                  <a:pt x="1247" y="1141"/>
                  <a:pt x="1247" y="1141"/>
                </a:cubicBezTo>
                <a:cubicBezTo>
                  <a:pt x="1263" y="1109"/>
                  <a:pt x="1263" y="1109"/>
                  <a:pt x="1263" y="1109"/>
                </a:cubicBezTo>
                <a:cubicBezTo>
                  <a:pt x="1278" y="1130"/>
                  <a:pt x="1278" y="1130"/>
                  <a:pt x="1278" y="1130"/>
                </a:cubicBezTo>
                <a:cubicBezTo>
                  <a:pt x="1279" y="1131"/>
                  <a:pt x="1279" y="1131"/>
                  <a:pt x="1279" y="1131"/>
                </a:cubicBezTo>
                <a:cubicBezTo>
                  <a:pt x="1279" y="1132"/>
                  <a:pt x="1279" y="1132"/>
                  <a:pt x="1279" y="1132"/>
                </a:cubicBezTo>
                <a:cubicBezTo>
                  <a:pt x="1284" y="1153"/>
                  <a:pt x="1284" y="1153"/>
                  <a:pt x="1284" y="1153"/>
                </a:cubicBezTo>
                <a:cubicBezTo>
                  <a:pt x="1284" y="1154"/>
                  <a:pt x="1284" y="1154"/>
                  <a:pt x="1284" y="1154"/>
                </a:cubicBezTo>
                <a:cubicBezTo>
                  <a:pt x="1287" y="1175"/>
                  <a:pt x="1287" y="1175"/>
                  <a:pt x="1287" y="1175"/>
                </a:cubicBezTo>
                <a:cubicBezTo>
                  <a:pt x="1302" y="1182"/>
                  <a:pt x="1302" y="1182"/>
                  <a:pt x="1302" y="1182"/>
                </a:cubicBezTo>
                <a:cubicBezTo>
                  <a:pt x="1303" y="1182"/>
                  <a:pt x="1303" y="1182"/>
                  <a:pt x="1303" y="1182"/>
                </a:cubicBezTo>
                <a:cubicBezTo>
                  <a:pt x="1303" y="1182"/>
                  <a:pt x="1303" y="1182"/>
                  <a:pt x="1303" y="1182"/>
                </a:cubicBezTo>
                <a:cubicBezTo>
                  <a:pt x="1303" y="1182"/>
                  <a:pt x="1303" y="1182"/>
                  <a:pt x="1303" y="1182"/>
                </a:cubicBezTo>
                <a:cubicBezTo>
                  <a:pt x="1307" y="1184"/>
                  <a:pt x="1307" y="1184"/>
                  <a:pt x="1307" y="1184"/>
                </a:cubicBezTo>
                <a:cubicBezTo>
                  <a:pt x="1308" y="1183"/>
                  <a:pt x="1308" y="1183"/>
                  <a:pt x="1308" y="1183"/>
                </a:cubicBezTo>
                <a:cubicBezTo>
                  <a:pt x="1321" y="1161"/>
                  <a:pt x="1321" y="1161"/>
                  <a:pt x="1321" y="1161"/>
                </a:cubicBezTo>
                <a:cubicBezTo>
                  <a:pt x="1328" y="1140"/>
                  <a:pt x="1328" y="1140"/>
                  <a:pt x="1328" y="1140"/>
                </a:cubicBezTo>
                <a:cubicBezTo>
                  <a:pt x="1331" y="1141"/>
                  <a:pt x="1331" y="1141"/>
                  <a:pt x="1331" y="1141"/>
                </a:cubicBezTo>
                <a:cubicBezTo>
                  <a:pt x="1335" y="1142"/>
                  <a:pt x="1335" y="1142"/>
                  <a:pt x="1335" y="1142"/>
                </a:cubicBezTo>
                <a:cubicBezTo>
                  <a:pt x="1365" y="1152"/>
                  <a:pt x="1365" y="1152"/>
                  <a:pt x="1365" y="1152"/>
                </a:cubicBezTo>
                <a:cubicBezTo>
                  <a:pt x="1380" y="1141"/>
                  <a:pt x="1380" y="1141"/>
                  <a:pt x="1380" y="1141"/>
                </a:cubicBezTo>
                <a:cubicBezTo>
                  <a:pt x="1381" y="1140"/>
                  <a:pt x="1381" y="1140"/>
                  <a:pt x="1381" y="1140"/>
                </a:cubicBezTo>
                <a:cubicBezTo>
                  <a:pt x="1383" y="1140"/>
                  <a:pt x="1383" y="1140"/>
                  <a:pt x="1383" y="1140"/>
                </a:cubicBezTo>
                <a:cubicBezTo>
                  <a:pt x="1398" y="1138"/>
                  <a:pt x="1398" y="1138"/>
                  <a:pt x="1398" y="1138"/>
                </a:cubicBezTo>
                <a:cubicBezTo>
                  <a:pt x="1408" y="1121"/>
                  <a:pt x="1408" y="1121"/>
                  <a:pt x="1408" y="1121"/>
                </a:cubicBezTo>
                <a:cubicBezTo>
                  <a:pt x="1408" y="1098"/>
                  <a:pt x="1408" y="1098"/>
                  <a:pt x="1408" y="1098"/>
                </a:cubicBezTo>
                <a:cubicBezTo>
                  <a:pt x="1416" y="1065"/>
                  <a:pt x="1416" y="1065"/>
                  <a:pt x="1416" y="1065"/>
                </a:cubicBezTo>
                <a:cubicBezTo>
                  <a:pt x="1418" y="1066"/>
                  <a:pt x="1418" y="1066"/>
                  <a:pt x="1418" y="1066"/>
                </a:cubicBezTo>
                <a:cubicBezTo>
                  <a:pt x="1421" y="1066"/>
                  <a:pt x="1421" y="1066"/>
                  <a:pt x="1421" y="1066"/>
                </a:cubicBezTo>
                <a:cubicBezTo>
                  <a:pt x="1444" y="1071"/>
                  <a:pt x="1444" y="1071"/>
                  <a:pt x="1444" y="1071"/>
                </a:cubicBezTo>
                <a:cubicBezTo>
                  <a:pt x="1455" y="1052"/>
                  <a:pt x="1455" y="1052"/>
                  <a:pt x="1455" y="1052"/>
                </a:cubicBezTo>
                <a:cubicBezTo>
                  <a:pt x="1456" y="1052"/>
                  <a:pt x="1456" y="1052"/>
                  <a:pt x="1456" y="1052"/>
                </a:cubicBezTo>
                <a:cubicBezTo>
                  <a:pt x="1458" y="1052"/>
                  <a:pt x="1458" y="1052"/>
                  <a:pt x="1458" y="1052"/>
                </a:cubicBezTo>
                <a:cubicBezTo>
                  <a:pt x="1479" y="1050"/>
                  <a:pt x="1479" y="1050"/>
                  <a:pt x="1479" y="1050"/>
                </a:cubicBezTo>
                <a:cubicBezTo>
                  <a:pt x="1482" y="1050"/>
                  <a:pt x="1482" y="1050"/>
                  <a:pt x="1482" y="1050"/>
                </a:cubicBezTo>
                <a:cubicBezTo>
                  <a:pt x="1482" y="1051"/>
                  <a:pt x="1482" y="1051"/>
                  <a:pt x="1482" y="1051"/>
                </a:cubicBezTo>
                <a:cubicBezTo>
                  <a:pt x="1484" y="1052"/>
                  <a:pt x="1484" y="1052"/>
                  <a:pt x="1484" y="1052"/>
                </a:cubicBezTo>
                <a:cubicBezTo>
                  <a:pt x="1495" y="1067"/>
                  <a:pt x="1495" y="1067"/>
                  <a:pt x="1495" y="1067"/>
                </a:cubicBezTo>
                <a:cubicBezTo>
                  <a:pt x="1495" y="1068"/>
                  <a:pt x="1495" y="1068"/>
                  <a:pt x="1495" y="1068"/>
                </a:cubicBezTo>
                <a:cubicBezTo>
                  <a:pt x="1496" y="1069"/>
                  <a:pt x="1496" y="1069"/>
                  <a:pt x="1496" y="1069"/>
                </a:cubicBezTo>
                <a:cubicBezTo>
                  <a:pt x="1496" y="1071"/>
                  <a:pt x="1496" y="1071"/>
                  <a:pt x="1496" y="1071"/>
                </a:cubicBezTo>
                <a:cubicBezTo>
                  <a:pt x="1498" y="1092"/>
                  <a:pt x="1498" y="1092"/>
                  <a:pt x="1498" y="1092"/>
                </a:cubicBezTo>
                <a:cubicBezTo>
                  <a:pt x="1509" y="1102"/>
                  <a:pt x="1509" y="1102"/>
                  <a:pt x="1509" y="1102"/>
                </a:cubicBezTo>
                <a:cubicBezTo>
                  <a:pt x="1524" y="1088"/>
                  <a:pt x="1524" y="1088"/>
                  <a:pt x="1524" y="1088"/>
                </a:cubicBezTo>
                <a:cubicBezTo>
                  <a:pt x="1527" y="1092"/>
                  <a:pt x="1527" y="1092"/>
                  <a:pt x="1527" y="1092"/>
                </a:cubicBezTo>
                <a:cubicBezTo>
                  <a:pt x="1532" y="1097"/>
                  <a:pt x="1534" y="1103"/>
                  <a:pt x="1534" y="1109"/>
                </a:cubicBezTo>
                <a:cubicBezTo>
                  <a:pt x="1534" y="1128"/>
                  <a:pt x="1534" y="1128"/>
                  <a:pt x="1534" y="1128"/>
                </a:cubicBezTo>
                <a:cubicBezTo>
                  <a:pt x="1527" y="1147"/>
                  <a:pt x="1527" y="1147"/>
                  <a:pt x="1527" y="1147"/>
                </a:cubicBezTo>
                <a:cubicBezTo>
                  <a:pt x="1532" y="1155"/>
                  <a:pt x="1532" y="1155"/>
                  <a:pt x="1532" y="1155"/>
                </a:cubicBezTo>
                <a:cubicBezTo>
                  <a:pt x="1543" y="1167"/>
                  <a:pt x="1543" y="1167"/>
                  <a:pt x="1543" y="1167"/>
                </a:cubicBezTo>
                <a:cubicBezTo>
                  <a:pt x="1587" y="1173"/>
                  <a:pt x="1587" y="1173"/>
                  <a:pt x="1587" y="1173"/>
                </a:cubicBezTo>
                <a:cubicBezTo>
                  <a:pt x="1588" y="1174"/>
                  <a:pt x="1588" y="1174"/>
                  <a:pt x="1588" y="1174"/>
                </a:cubicBezTo>
                <a:cubicBezTo>
                  <a:pt x="1588" y="1174"/>
                  <a:pt x="1588" y="1174"/>
                  <a:pt x="1588" y="1174"/>
                </a:cubicBezTo>
                <a:cubicBezTo>
                  <a:pt x="1590" y="1175"/>
                  <a:pt x="1590" y="1175"/>
                  <a:pt x="1590" y="1175"/>
                </a:cubicBezTo>
                <a:cubicBezTo>
                  <a:pt x="1590" y="1175"/>
                  <a:pt x="1590" y="1175"/>
                  <a:pt x="1590" y="1175"/>
                </a:cubicBezTo>
                <a:cubicBezTo>
                  <a:pt x="1593" y="1179"/>
                  <a:pt x="1593" y="1179"/>
                  <a:pt x="1593" y="1179"/>
                </a:cubicBezTo>
                <a:cubicBezTo>
                  <a:pt x="1606" y="1161"/>
                  <a:pt x="1606" y="1161"/>
                  <a:pt x="1606" y="1161"/>
                </a:cubicBezTo>
                <a:cubicBezTo>
                  <a:pt x="1607" y="1161"/>
                  <a:pt x="1607" y="1161"/>
                  <a:pt x="1607" y="1161"/>
                </a:cubicBezTo>
                <a:cubicBezTo>
                  <a:pt x="1617" y="1150"/>
                  <a:pt x="1617" y="1150"/>
                  <a:pt x="1617" y="1150"/>
                </a:cubicBezTo>
                <a:cubicBezTo>
                  <a:pt x="1613" y="1134"/>
                  <a:pt x="1613" y="1134"/>
                  <a:pt x="1613" y="1134"/>
                </a:cubicBezTo>
                <a:cubicBezTo>
                  <a:pt x="1602" y="1067"/>
                  <a:pt x="1602" y="1067"/>
                  <a:pt x="1602" y="1067"/>
                </a:cubicBezTo>
                <a:cubicBezTo>
                  <a:pt x="1632" y="1081"/>
                  <a:pt x="1632" y="1081"/>
                  <a:pt x="1632" y="1081"/>
                </a:cubicBezTo>
                <a:cubicBezTo>
                  <a:pt x="1633" y="1081"/>
                  <a:pt x="1633" y="1081"/>
                  <a:pt x="1633" y="1081"/>
                </a:cubicBezTo>
                <a:cubicBezTo>
                  <a:pt x="1634" y="1081"/>
                  <a:pt x="1634" y="1081"/>
                  <a:pt x="1634" y="1081"/>
                </a:cubicBezTo>
                <a:cubicBezTo>
                  <a:pt x="1648" y="1098"/>
                  <a:pt x="1648" y="1098"/>
                  <a:pt x="1648" y="1098"/>
                </a:cubicBezTo>
                <a:cubicBezTo>
                  <a:pt x="1657" y="1107"/>
                  <a:pt x="1657" y="1107"/>
                  <a:pt x="1657" y="1107"/>
                </a:cubicBezTo>
                <a:cubicBezTo>
                  <a:pt x="1669" y="1098"/>
                  <a:pt x="1669" y="1098"/>
                  <a:pt x="1669" y="1098"/>
                </a:cubicBezTo>
                <a:cubicBezTo>
                  <a:pt x="1714" y="1050"/>
                  <a:pt x="1714" y="1050"/>
                  <a:pt x="1714" y="1050"/>
                </a:cubicBezTo>
                <a:cubicBezTo>
                  <a:pt x="1714" y="1050"/>
                  <a:pt x="1714" y="1050"/>
                  <a:pt x="1714" y="1050"/>
                </a:cubicBezTo>
                <a:cubicBezTo>
                  <a:pt x="1715" y="1050"/>
                  <a:pt x="1715" y="1050"/>
                  <a:pt x="1715" y="1050"/>
                </a:cubicBezTo>
                <a:cubicBezTo>
                  <a:pt x="1730" y="1038"/>
                  <a:pt x="1730" y="1038"/>
                  <a:pt x="1730" y="1038"/>
                </a:cubicBezTo>
                <a:cubicBezTo>
                  <a:pt x="1748" y="1013"/>
                  <a:pt x="1748" y="1013"/>
                  <a:pt x="1748" y="1013"/>
                </a:cubicBezTo>
                <a:cubicBezTo>
                  <a:pt x="1749" y="1011"/>
                  <a:pt x="1749" y="1011"/>
                  <a:pt x="1749" y="1011"/>
                </a:cubicBezTo>
                <a:cubicBezTo>
                  <a:pt x="1774" y="1017"/>
                  <a:pt x="1774" y="1017"/>
                  <a:pt x="1774" y="1017"/>
                </a:cubicBezTo>
                <a:cubicBezTo>
                  <a:pt x="1785" y="1017"/>
                  <a:pt x="1785" y="1017"/>
                  <a:pt x="1785" y="1017"/>
                </a:cubicBezTo>
                <a:cubicBezTo>
                  <a:pt x="1785" y="1008"/>
                  <a:pt x="1787" y="1001"/>
                  <a:pt x="1788" y="997"/>
                </a:cubicBezTo>
                <a:cubicBezTo>
                  <a:pt x="1806" y="976"/>
                  <a:pt x="1806" y="976"/>
                  <a:pt x="1806" y="976"/>
                </a:cubicBezTo>
                <a:cubicBezTo>
                  <a:pt x="1812" y="973"/>
                  <a:pt x="1812" y="973"/>
                  <a:pt x="1812" y="973"/>
                </a:cubicBezTo>
                <a:cubicBezTo>
                  <a:pt x="1833" y="980"/>
                  <a:pt x="1833" y="980"/>
                  <a:pt x="1833" y="980"/>
                </a:cubicBezTo>
                <a:cubicBezTo>
                  <a:pt x="1858" y="977"/>
                  <a:pt x="1858" y="977"/>
                  <a:pt x="1858" y="977"/>
                </a:cubicBezTo>
                <a:cubicBezTo>
                  <a:pt x="1875" y="959"/>
                  <a:pt x="1875" y="959"/>
                  <a:pt x="1875" y="959"/>
                </a:cubicBezTo>
                <a:cubicBezTo>
                  <a:pt x="1883" y="943"/>
                  <a:pt x="1883" y="943"/>
                  <a:pt x="1883" y="943"/>
                </a:cubicBezTo>
                <a:cubicBezTo>
                  <a:pt x="1878" y="935"/>
                  <a:pt x="1878" y="935"/>
                  <a:pt x="1878" y="935"/>
                </a:cubicBezTo>
                <a:cubicBezTo>
                  <a:pt x="1863" y="942"/>
                  <a:pt x="1863" y="942"/>
                  <a:pt x="1863" y="942"/>
                </a:cubicBezTo>
                <a:cubicBezTo>
                  <a:pt x="1862" y="941"/>
                  <a:pt x="1862" y="941"/>
                  <a:pt x="1862" y="941"/>
                </a:cubicBezTo>
                <a:cubicBezTo>
                  <a:pt x="1861" y="940"/>
                  <a:pt x="1861" y="940"/>
                  <a:pt x="1861" y="940"/>
                </a:cubicBezTo>
                <a:cubicBezTo>
                  <a:pt x="1842" y="923"/>
                  <a:pt x="1842" y="923"/>
                  <a:pt x="1842" y="923"/>
                </a:cubicBezTo>
                <a:cubicBezTo>
                  <a:pt x="1841" y="922"/>
                  <a:pt x="1841" y="922"/>
                  <a:pt x="1841" y="922"/>
                </a:cubicBezTo>
                <a:cubicBezTo>
                  <a:pt x="1849" y="894"/>
                  <a:pt x="1849" y="894"/>
                  <a:pt x="1849" y="894"/>
                </a:cubicBezTo>
                <a:cubicBezTo>
                  <a:pt x="1851" y="872"/>
                  <a:pt x="1851" y="872"/>
                  <a:pt x="1851" y="872"/>
                </a:cubicBezTo>
                <a:cubicBezTo>
                  <a:pt x="1845" y="855"/>
                  <a:pt x="1845" y="855"/>
                  <a:pt x="1845" y="855"/>
                </a:cubicBezTo>
                <a:cubicBezTo>
                  <a:pt x="1831" y="849"/>
                  <a:pt x="1831" y="849"/>
                  <a:pt x="1831" y="849"/>
                </a:cubicBezTo>
                <a:cubicBezTo>
                  <a:pt x="1831" y="848"/>
                  <a:pt x="1831" y="848"/>
                  <a:pt x="1831" y="848"/>
                </a:cubicBezTo>
                <a:cubicBezTo>
                  <a:pt x="1830" y="847"/>
                  <a:pt x="1830" y="847"/>
                  <a:pt x="1830" y="847"/>
                </a:cubicBezTo>
                <a:cubicBezTo>
                  <a:pt x="1829" y="846"/>
                  <a:pt x="1829" y="846"/>
                  <a:pt x="1829" y="846"/>
                </a:cubicBezTo>
                <a:cubicBezTo>
                  <a:pt x="1816" y="821"/>
                  <a:pt x="1816" y="821"/>
                  <a:pt x="1816" y="821"/>
                </a:cubicBezTo>
                <a:cubicBezTo>
                  <a:pt x="1814" y="818"/>
                  <a:pt x="1814" y="818"/>
                  <a:pt x="1814" y="818"/>
                </a:cubicBezTo>
                <a:cubicBezTo>
                  <a:pt x="1796" y="839"/>
                  <a:pt x="1796" y="839"/>
                  <a:pt x="1796" y="839"/>
                </a:cubicBezTo>
                <a:cubicBezTo>
                  <a:pt x="1778" y="850"/>
                  <a:pt x="1778" y="850"/>
                  <a:pt x="1778" y="850"/>
                </a:cubicBezTo>
                <a:cubicBezTo>
                  <a:pt x="1774" y="852"/>
                  <a:pt x="1774" y="852"/>
                  <a:pt x="1774" y="852"/>
                </a:cubicBezTo>
                <a:cubicBezTo>
                  <a:pt x="1773" y="851"/>
                  <a:pt x="1773" y="851"/>
                  <a:pt x="1773" y="851"/>
                </a:cubicBezTo>
                <a:cubicBezTo>
                  <a:pt x="1772" y="849"/>
                  <a:pt x="1772" y="849"/>
                  <a:pt x="1772" y="849"/>
                </a:cubicBezTo>
                <a:cubicBezTo>
                  <a:pt x="1753" y="831"/>
                  <a:pt x="1753" y="831"/>
                  <a:pt x="1753" y="831"/>
                </a:cubicBezTo>
                <a:cubicBezTo>
                  <a:pt x="1753" y="830"/>
                  <a:pt x="1753" y="830"/>
                  <a:pt x="1753" y="830"/>
                </a:cubicBezTo>
                <a:cubicBezTo>
                  <a:pt x="1739" y="801"/>
                  <a:pt x="1739" y="801"/>
                  <a:pt x="1739" y="801"/>
                </a:cubicBezTo>
                <a:cubicBezTo>
                  <a:pt x="1739" y="800"/>
                  <a:pt x="1739" y="800"/>
                  <a:pt x="1739" y="800"/>
                </a:cubicBezTo>
                <a:cubicBezTo>
                  <a:pt x="1733" y="779"/>
                  <a:pt x="1733" y="779"/>
                  <a:pt x="1733" y="779"/>
                </a:cubicBezTo>
                <a:cubicBezTo>
                  <a:pt x="1733" y="778"/>
                  <a:pt x="1733" y="778"/>
                  <a:pt x="1733" y="778"/>
                </a:cubicBezTo>
                <a:cubicBezTo>
                  <a:pt x="1733" y="778"/>
                  <a:pt x="1733" y="778"/>
                  <a:pt x="1733" y="778"/>
                </a:cubicBezTo>
                <a:cubicBezTo>
                  <a:pt x="1733" y="746"/>
                  <a:pt x="1733" y="746"/>
                  <a:pt x="1733" y="746"/>
                </a:cubicBezTo>
                <a:cubicBezTo>
                  <a:pt x="1730" y="727"/>
                  <a:pt x="1730" y="727"/>
                  <a:pt x="1730" y="727"/>
                </a:cubicBezTo>
                <a:cubicBezTo>
                  <a:pt x="1716" y="722"/>
                  <a:pt x="1716" y="722"/>
                  <a:pt x="1716" y="722"/>
                </a:cubicBezTo>
                <a:cubicBezTo>
                  <a:pt x="1715" y="722"/>
                  <a:pt x="1715" y="722"/>
                  <a:pt x="1715" y="722"/>
                </a:cubicBezTo>
                <a:cubicBezTo>
                  <a:pt x="1715" y="721"/>
                  <a:pt x="1715" y="721"/>
                  <a:pt x="1715" y="721"/>
                </a:cubicBezTo>
                <a:cubicBezTo>
                  <a:pt x="1681" y="694"/>
                  <a:pt x="1681" y="694"/>
                  <a:pt x="1681" y="694"/>
                </a:cubicBezTo>
                <a:cubicBezTo>
                  <a:pt x="1683" y="691"/>
                  <a:pt x="1683" y="691"/>
                  <a:pt x="1683" y="691"/>
                </a:cubicBezTo>
                <a:cubicBezTo>
                  <a:pt x="1699" y="674"/>
                  <a:pt x="1699" y="674"/>
                  <a:pt x="1699" y="674"/>
                </a:cubicBezTo>
                <a:cubicBezTo>
                  <a:pt x="1699" y="673"/>
                  <a:pt x="1699" y="673"/>
                  <a:pt x="1699" y="673"/>
                </a:cubicBezTo>
                <a:cubicBezTo>
                  <a:pt x="1699" y="672"/>
                  <a:pt x="1699" y="672"/>
                  <a:pt x="1699" y="672"/>
                </a:cubicBezTo>
                <a:cubicBezTo>
                  <a:pt x="1701" y="672"/>
                  <a:pt x="1701" y="672"/>
                  <a:pt x="1701" y="672"/>
                </a:cubicBezTo>
                <a:cubicBezTo>
                  <a:pt x="1701" y="672"/>
                  <a:pt x="1701" y="672"/>
                  <a:pt x="1701" y="672"/>
                </a:cubicBezTo>
                <a:cubicBezTo>
                  <a:pt x="1719" y="670"/>
                  <a:pt x="1719" y="670"/>
                  <a:pt x="1719" y="670"/>
                </a:cubicBezTo>
                <a:cubicBezTo>
                  <a:pt x="1720" y="670"/>
                  <a:pt x="1720" y="670"/>
                  <a:pt x="1720" y="670"/>
                </a:cubicBezTo>
                <a:cubicBezTo>
                  <a:pt x="1725" y="670"/>
                  <a:pt x="1730" y="673"/>
                  <a:pt x="1735" y="678"/>
                </a:cubicBezTo>
                <a:cubicBezTo>
                  <a:pt x="1749" y="690"/>
                  <a:pt x="1749" y="690"/>
                  <a:pt x="1749" y="690"/>
                </a:cubicBezTo>
                <a:cubicBezTo>
                  <a:pt x="1765" y="677"/>
                  <a:pt x="1765" y="677"/>
                  <a:pt x="1765" y="677"/>
                </a:cubicBezTo>
                <a:cubicBezTo>
                  <a:pt x="1777" y="661"/>
                  <a:pt x="1777" y="661"/>
                  <a:pt x="1777" y="661"/>
                </a:cubicBezTo>
                <a:cubicBezTo>
                  <a:pt x="1777" y="648"/>
                  <a:pt x="1777" y="648"/>
                  <a:pt x="1777" y="648"/>
                </a:cubicBezTo>
                <a:cubicBezTo>
                  <a:pt x="1773" y="614"/>
                  <a:pt x="1773" y="614"/>
                  <a:pt x="1773" y="614"/>
                </a:cubicBezTo>
                <a:cubicBezTo>
                  <a:pt x="1769" y="600"/>
                  <a:pt x="1769" y="600"/>
                  <a:pt x="1769" y="600"/>
                </a:cubicBezTo>
                <a:cubicBezTo>
                  <a:pt x="1746" y="596"/>
                  <a:pt x="1746" y="596"/>
                  <a:pt x="1746" y="596"/>
                </a:cubicBezTo>
                <a:cubicBezTo>
                  <a:pt x="1746" y="582"/>
                  <a:pt x="1746" y="582"/>
                  <a:pt x="1746" y="582"/>
                </a:cubicBezTo>
                <a:cubicBezTo>
                  <a:pt x="1725" y="556"/>
                  <a:pt x="1725" y="556"/>
                  <a:pt x="1725" y="556"/>
                </a:cubicBezTo>
                <a:cubicBezTo>
                  <a:pt x="1724" y="555"/>
                  <a:pt x="1724" y="555"/>
                  <a:pt x="1724" y="555"/>
                </a:cubicBezTo>
                <a:cubicBezTo>
                  <a:pt x="1714" y="536"/>
                  <a:pt x="1714" y="536"/>
                  <a:pt x="1714" y="536"/>
                </a:cubicBezTo>
                <a:cubicBezTo>
                  <a:pt x="1711" y="534"/>
                  <a:pt x="1711" y="534"/>
                  <a:pt x="1711" y="534"/>
                </a:cubicBezTo>
                <a:cubicBezTo>
                  <a:pt x="1711" y="532"/>
                  <a:pt x="1711" y="532"/>
                  <a:pt x="1711" y="532"/>
                </a:cubicBezTo>
                <a:cubicBezTo>
                  <a:pt x="1711" y="532"/>
                  <a:pt x="1711" y="532"/>
                  <a:pt x="1711" y="532"/>
                </a:cubicBezTo>
                <a:cubicBezTo>
                  <a:pt x="1735" y="501"/>
                  <a:pt x="1735" y="501"/>
                  <a:pt x="1735" y="501"/>
                </a:cubicBezTo>
                <a:cubicBezTo>
                  <a:pt x="1735" y="500"/>
                  <a:pt x="1735" y="500"/>
                  <a:pt x="1735" y="500"/>
                </a:cubicBezTo>
                <a:cubicBezTo>
                  <a:pt x="1736" y="499"/>
                  <a:pt x="1736" y="499"/>
                  <a:pt x="1736" y="499"/>
                </a:cubicBezTo>
                <a:cubicBezTo>
                  <a:pt x="1736" y="498"/>
                  <a:pt x="1736" y="498"/>
                  <a:pt x="1736" y="498"/>
                </a:cubicBezTo>
                <a:cubicBezTo>
                  <a:pt x="1738" y="498"/>
                  <a:pt x="1738" y="498"/>
                  <a:pt x="1738" y="498"/>
                </a:cubicBezTo>
                <a:cubicBezTo>
                  <a:pt x="1747" y="497"/>
                  <a:pt x="1747" y="497"/>
                  <a:pt x="1747" y="497"/>
                </a:cubicBezTo>
                <a:cubicBezTo>
                  <a:pt x="1759" y="487"/>
                  <a:pt x="1759" y="487"/>
                  <a:pt x="1759" y="487"/>
                </a:cubicBezTo>
                <a:cubicBezTo>
                  <a:pt x="1773" y="445"/>
                  <a:pt x="1773" y="445"/>
                  <a:pt x="1773" y="445"/>
                </a:cubicBezTo>
                <a:cubicBezTo>
                  <a:pt x="1774" y="445"/>
                  <a:pt x="1774" y="445"/>
                  <a:pt x="1774" y="445"/>
                </a:cubicBezTo>
                <a:cubicBezTo>
                  <a:pt x="1774" y="444"/>
                  <a:pt x="1774" y="444"/>
                  <a:pt x="1774" y="444"/>
                </a:cubicBezTo>
                <a:cubicBezTo>
                  <a:pt x="1791" y="425"/>
                  <a:pt x="1791" y="425"/>
                  <a:pt x="1791" y="425"/>
                </a:cubicBezTo>
                <a:cubicBezTo>
                  <a:pt x="1791" y="424"/>
                  <a:pt x="1791" y="424"/>
                  <a:pt x="1791" y="424"/>
                </a:cubicBezTo>
                <a:cubicBezTo>
                  <a:pt x="1792" y="424"/>
                  <a:pt x="1792" y="424"/>
                  <a:pt x="1792" y="424"/>
                </a:cubicBezTo>
                <a:cubicBezTo>
                  <a:pt x="1793" y="424"/>
                  <a:pt x="1793" y="424"/>
                  <a:pt x="1793" y="424"/>
                </a:cubicBezTo>
                <a:cubicBezTo>
                  <a:pt x="1812" y="419"/>
                  <a:pt x="1812" y="419"/>
                  <a:pt x="1812" y="419"/>
                </a:cubicBezTo>
                <a:cubicBezTo>
                  <a:pt x="1812" y="421"/>
                  <a:pt x="1812" y="421"/>
                  <a:pt x="1812" y="421"/>
                </a:cubicBezTo>
                <a:cubicBezTo>
                  <a:pt x="1824" y="431"/>
                  <a:pt x="1824" y="431"/>
                  <a:pt x="1824" y="431"/>
                </a:cubicBezTo>
                <a:cubicBezTo>
                  <a:pt x="1829" y="432"/>
                  <a:pt x="1829" y="432"/>
                  <a:pt x="1829" y="432"/>
                </a:cubicBezTo>
                <a:cubicBezTo>
                  <a:pt x="1836" y="400"/>
                  <a:pt x="1836" y="400"/>
                  <a:pt x="1836" y="400"/>
                </a:cubicBezTo>
                <a:cubicBezTo>
                  <a:pt x="1829" y="376"/>
                  <a:pt x="1829" y="376"/>
                  <a:pt x="1829" y="376"/>
                </a:cubicBezTo>
                <a:cubicBezTo>
                  <a:pt x="1827" y="375"/>
                  <a:pt x="1827" y="375"/>
                  <a:pt x="1827" y="375"/>
                </a:cubicBezTo>
                <a:cubicBezTo>
                  <a:pt x="1827" y="373"/>
                  <a:pt x="1827" y="373"/>
                  <a:pt x="1827" y="373"/>
                </a:cubicBezTo>
                <a:cubicBezTo>
                  <a:pt x="1831" y="347"/>
                  <a:pt x="1831" y="347"/>
                  <a:pt x="1831" y="347"/>
                </a:cubicBezTo>
                <a:cubicBezTo>
                  <a:pt x="1831" y="345"/>
                  <a:pt x="1831" y="345"/>
                  <a:pt x="1831" y="345"/>
                </a:cubicBezTo>
                <a:cubicBezTo>
                  <a:pt x="1843" y="331"/>
                  <a:pt x="1843" y="331"/>
                  <a:pt x="1843" y="331"/>
                </a:cubicBezTo>
                <a:cubicBezTo>
                  <a:pt x="1852" y="316"/>
                  <a:pt x="1852" y="316"/>
                  <a:pt x="1852" y="316"/>
                </a:cubicBezTo>
                <a:cubicBezTo>
                  <a:pt x="1853" y="304"/>
                  <a:pt x="1853" y="304"/>
                  <a:pt x="1853" y="304"/>
                </a:cubicBezTo>
                <a:cubicBezTo>
                  <a:pt x="1853" y="297"/>
                  <a:pt x="1850" y="287"/>
                  <a:pt x="1843" y="271"/>
                </a:cubicBezTo>
                <a:cubicBezTo>
                  <a:pt x="1843" y="271"/>
                  <a:pt x="1843" y="271"/>
                  <a:pt x="1843" y="271"/>
                </a:cubicBezTo>
                <a:cubicBezTo>
                  <a:pt x="1843" y="271"/>
                  <a:pt x="1843" y="271"/>
                  <a:pt x="1843" y="271"/>
                </a:cubicBezTo>
                <a:cubicBezTo>
                  <a:pt x="1843" y="246"/>
                  <a:pt x="1843" y="246"/>
                  <a:pt x="1843" y="246"/>
                </a:cubicBezTo>
                <a:cubicBezTo>
                  <a:pt x="1843" y="245"/>
                  <a:pt x="1843" y="245"/>
                  <a:pt x="1843" y="245"/>
                </a:cubicBezTo>
                <a:cubicBezTo>
                  <a:pt x="1849" y="222"/>
                  <a:pt x="1849" y="222"/>
                  <a:pt x="1849" y="222"/>
                </a:cubicBezTo>
                <a:cubicBezTo>
                  <a:pt x="1844" y="213"/>
                  <a:pt x="1841" y="205"/>
                  <a:pt x="1841" y="200"/>
                </a:cubicBezTo>
                <a:lnTo>
                  <a:pt x="1845" y="171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3" name="Freeform 6"/>
          <p:cNvSpPr/>
          <p:nvPr/>
        </p:nvSpPr>
        <p:spPr bwMode="auto">
          <a:xfrm>
            <a:off x="1838325" y="2265363"/>
            <a:ext cx="1138238" cy="939800"/>
          </a:xfrm>
          <a:custGeom>
            <a:avLst/>
            <a:gdLst>
              <a:gd name="T0" fmla="*/ 2147483647 w 1203"/>
              <a:gd name="T1" fmla="*/ 2147483647 h 1018"/>
              <a:gd name="T2" fmla="*/ 2147483647 w 1203"/>
              <a:gd name="T3" fmla="*/ 2147483647 h 1018"/>
              <a:gd name="T4" fmla="*/ 2147483647 w 1203"/>
              <a:gd name="T5" fmla="*/ 2147483647 h 1018"/>
              <a:gd name="T6" fmla="*/ 2147483647 w 1203"/>
              <a:gd name="T7" fmla="*/ 2147483647 h 1018"/>
              <a:gd name="T8" fmla="*/ 2147483647 w 1203"/>
              <a:gd name="T9" fmla="*/ 2147483647 h 1018"/>
              <a:gd name="T10" fmla="*/ 2147483647 w 1203"/>
              <a:gd name="T11" fmla="*/ 2147483647 h 1018"/>
              <a:gd name="T12" fmla="*/ 2147483647 w 1203"/>
              <a:gd name="T13" fmla="*/ 2147483647 h 1018"/>
              <a:gd name="T14" fmla="*/ 2147483647 w 1203"/>
              <a:gd name="T15" fmla="*/ 2147483647 h 1018"/>
              <a:gd name="T16" fmla="*/ 2147483647 w 1203"/>
              <a:gd name="T17" fmla="*/ 2147483647 h 1018"/>
              <a:gd name="T18" fmla="*/ 2147483647 w 1203"/>
              <a:gd name="T19" fmla="*/ 2147483647 h 1018"/>
              <a:gd name="T20" fmla="*/ 2147483647 w 1203"/>
              <a:gd name="T21" fmla="*/ 2147483647 h 1018"/>
              <a:gd name="T22" fmla="*/ 2147483647 w 1203"/>
              <a:gd name="T23" fmla="*/ 2147483647 h 1018"/>
              <a:gd name="T24" fmla="*/ 2147483647 w 1203"/>
              <a:gd name="T25" fmla="*/ 2147483647 h 1018"/>
              <a:gd name="T26" fmla="*/ 2147483647 w 1203"/>
              <a:gd name="T27" fmla="*/ 2147483647 h 1018"/>
              <a:gd name="T28" fmla="*/ 2147483647 w 1203"/>
              <a:gd name="T29" fmla="*/ 2147483647 h 1018"/>
              <a:gd name="T30" fmla="*/ 2147483647 w 1203"/>
              <a:gd name="T31" fmla="*/ 2147483647 h 1018"/>
              <a:gd name="T32" fmla="*/ 2147483647 w 1203"/>
              <a:gd name="T33" fmla="*/ 2147483647 h 1018"/>
              <a:gd name="T34" fmla="*/ 2147483647 w 1203"/>
              <a:gd name="T35" fmla="*/ 2147483647 h 1018"/>
              <a:gd name="T36" fmla="*/ 2147483647 w 1203"/>
              <a:gd name="T37" fmla="*/ 2147483647 h 1018"/>
              <a:gd name="T38" fmla="*/ 2147483647 w 1203"/>
              <a:gd name="T39" fmla="*/ 2147483647 h 1018"/>
              <a:gd name="T40" fmla="*/ 2147483647 w 1203"/>
              <a:gd name="T41" fmla="*/ 2147483647 h 1018"/>
              <a:gd name="T42" fmla="*/ 2147483647 w 1203"/>
              <a:gd name="T43" fmla="*/ 2147483647 h 1018"/>
              <a:gd name="T44" fmla="*/ 2147483647 w 1203"/>
              <a:gd name="T45" fmla="*/ 2147483647 h 1018"/>
              <a:gd name="T46" fmla="*/ 2147483647 w 1203"/>
              <a:gd name="T47" fmla="*/ 2147483647 h 1018"/>
              <a:gd name="T48" fmla="*/ 2147483647 w 1203"/>
              <a:gd name="T49" fmla="*/ 2147483647 h 1018"/>
              <a:gd name="T50" fmla="*/ 2147483647 w 1203"/>
              <a:gd name="T51" fmla="*/ 2147483647 h 1018"/>
              <a:gd name="T52" fmla="*/ 2147483647 w 1203"/>
              <a:gd name="T53" fmla="*/ 2147483647 h 1018"/>
              <a:gd name="T54" fmla="*/ 2147483647 w 1203"/>
              <a:gd name="T55" fmla="*/ 2147483647 h 1018"/>
              <a:gd name="T56" fmla="*/ 2147483647 w 1203"/>
              <a:gd name="T57" fmla="*/ 2147483647 h 1018"/>
              <a:gd name="T58" fmla="*/ 2147483647 w 1203"/>
              <a:gd name="T59" fmla="*/ 2147483647 h 1018"/>
              <a:gd name="T60" fmla="*/ 2147483647 w 1203"/>
              <a:gd name="T61" fmla="*/ 2147483647 h 1018"/>
              <a:gd name="T62" fmla="*/ 2147483647 w 1203"/>
              <a:gd name="T63" fmla="*/ 2147483647 h 1018"/>
              <a:gd name="T64" fmla="*/ 2147483647 w 1203"/>
              <a:gd name="T65" fmla="*/ 2147483647 h 1018"/>
              <a:gd name="T66" fmla="*/ 2147483647 w 1203"/>
              <a:gd name="T67" fmla="*/ 2147483647 h 1018"/>
              <a:gd name="T68" fmla="*/ 2147483647 w 1203"/>
              <a:gd name="T69" fmla="*/ 2147483647 h 1018"/>
              <a:gd name="T70" fmla="*/ 2147483647 w 1203"/>
              <a:gd name="T71" fmla="*/ 2147483647 h 1018"/>
              <a:gd name="T72" fmla="*/ 2147483647 w 1203"/>
              <a:gd name="T73" fmla="*/ 2147483647 h 1018"/>
              <a:gd name="T74" fmla="*/ 2147483647 w 1203"/>
              <a:gd name="T75" fmla="*/ 2147483647 h 1018"/>
              <a:gd name="T76" fmla="*/ 2147483647 w 1203"/>
              <a:gd name="T77" fmla="*/ 2147483647 h 1018"/>
              <a:gd name="T78" fmla="*/ 2147483647 w 1203"/>
              <a:gd name="T79" fmla="*/ 2147483647 h 1018"/>
              <a:gd name="T80" fmla="*/ 2147483647 w 1203"/>
              <a:gd name="T81" fmla="*/ 2147483647 h 1018"/>
              <a:gd name="T82" fmla="*/ 2147483647 w 1203"/>
              <a:gd name="T83" fmla="*/ 2147483647 h 1018"/>
              <a:gd name="T84" fmla="*/ 2147483647 w 1203"/>
              <a:gd name="T85" fmla="*/ 2147483647 h 1018"/>
              <a:gd name="T86" fmla="*/ 2147483647 w 1203"/>
              <a:gd name="T87" fmla="*/ 2147483647 h 1018"/>
              <a:gd name="T88" fmla="*/ 2147483647 w 1203"/>
              <a:gd name="T89" fmla="*/ 2147483647 h 1018"/>
              <a:gd name="T90" fmla="*/ 2147483647 w 1203"/>
              <a:gd name="T91" fmla="*/ 2147483647 h 1018"/>
              <a:gd name="T92" fmla="*/ 2147483647 w 1203"/>
              <a:gd name="T93" fmla="*/ 2147483647 h 1018"/>
              <a:gd name="T94" fmla="*/ 2147483647 w 1203"/>
              <a:gd name="T95" fmla="*/ 2147483647 h 1018"/>
              <a:gd name="T96" fmla="*/ 2147483647 w 1203"/>
              <a:gd name="T97" fmla="*/ 2147483647 h 1018"/>
              <a:gd name="T98" fmla="*/ 2147483647 w 1203"/>
              <a:gd name="T99" fmla="*/ 2147483647 h 1018"/>
              <a:gd name="T100" fmla="*/ 2147483647 w 1203"/>
              <a:gd name="T101" fmla="*/ 2147483647 h 1018"/>
              <a:gd name="T102" fmla="*/ 2147483647 w 1203"/>
              <a:gd name="T103" fmla="*/ 2147483647 h 1018"/>
              <a:gd name="T104" fmla="*/ 2147483647 w 1203"/>
              <a:gd name="T105" fmla="*/ 2147483647 h 1018"/>
              <a:gd name="T106" fmla="*/ 2147483647 w 1203"/>
              <a:gd name="T107" fmla="*/ 2147483647 h 1018"/>
              <a:gd name="T108" fmla="*/ 2147483647 w 1203"/>
              <a:gd name="T109" fmla="*/ 2147483647 h 101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203"/>
              <a:gd name="T166" fmla="*/ 0 h 1018"/>
              <a:gd name="T167" fmla="*/ 1203 w 1203"/>
              <a:gd name="T168" fmla="*/ 1018 h 1018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203" h="1018">
                <a:moveTo>
                  <a:pt x="715" y="368"/>
                </a:moveTo>
                <a:cubicBezTo>
                  <a:pt x="698" y="368"/>
                  <a:pt x="698" y="368"/>
                  <a:pt x="698" y="368"/>
                </a:cubicBezTo>
                <a:cubicBezTo>
                  <a:pt x="692" y="380"/>
                  <a:pt x="692" y="380"/>
                  <a:pt x="692" y="380"/>
                </a:cubicBezTo>
                <a:cubicBezTo>
                  <a:pt x="702" y="389"/>
                  <a:pt x="702" y="389"/>
                  <a:pt x="702" y="389"/>
                </a:cubicBezTo>
                <a:cubicBezTo>
                  <a:pt x="702" y="390"/>
                  <a:pt x="702" y="390"/>
                  <a:pt x="702" y="390"/>
                </a:cubicBezTo>
                <a:cubicBezTo>
                  <a:pt x="702" y="391"/>
                  <a:pt x="702" y="391"/>
                  <a:pt x="702" y="391"/>
                </a:cubicBezTo>
                <a:cubicBezTo>
                  <a:pt x="706" y="405"/>
                  <a:pt x="706" y="405"/>
                  <a:pt x="706" y="405"/>
                </a:cubicBezTo>
                <a:cubicBezTo>
                  <a:pt x="707" y="406"/>
                  <a:pt x="707" y="406"/>
                  <a:pt x="707" y="406"/>
                </a:cubicBezTo>
                <a:cubicBezTo>
                  <a:pt x="707" y="409"/>
                  <a:pt x="707" y="409"/>
                  <a:pt x="707" y="409"/>
                </a:cubicBezTo>
                <a:cubicBezTo>
                  <a:pt x="705" y="410"/>
                  <a:pt x="705" y="410"/>
                  <a:pt x="705" y="410"/>
                </a:cubicBezTo>
                <a:cubicBezTo>
                  <a:pt x="682" y="422"/>
                  <a:pt x="682" y="422"/>
                  <a:pt x="682" y="422"/>
                </a:cubicBezTo>
                <a:cubicBezTo>
                  <a:pt x="681" y="423"/>
                  <a:pt x="681" y="423"/>
                  <a:pt x="681" y="423"/>
                </a:cubicBezTo>
                <a:cubicBezTo>
                  <a:pt x="681" y="423"/>
                  <a:pt x="681" y="423"/>
                  <a:pt x="681" y="423"/>
                </a:cubicBezTo>
                <a:cubicBezTo>
                  <a:pt x="680" y="423"/>
                  <a:pt x="680" y="423"/>
                  <a:pt x="680" y="423"/>
                </a:cubicBezTo>
                <a:cubicBezTo>
                  <a:pt x="679" y="423"/>
                  <a:pt x="679" y="423"/>
                  <a:pt x="679" y="423"/>
                </a:cubicBezTo>
                <a:cubicBezTo>
                  <a:pt x="661" y="421"/>
                  <a:pt x="651" y="416"/>
                  <a:pt x="648" y="408"/>
                </a:cubicBezTo>
                <a:cubicBezTo>
                  <a:pt x="642" y="396"/>
                  <a:pt x="642" y="396"/>
                  <a:pt x="642" y="396"/>
                </a:cubicBezTo>
                <a:cubicBezTo>
                  <a:pt x="610" y="389"/>
                  <a:pt x="610" y="389"/>
                  <a:pt x="610" y="389"/>
                </a:cubicBezTo>
                <a:cubicBezTo>
                  <a:pt x="602" y="349"/>
                  <a:pt x="602" y="349"/>
                  <a:pt x="602" y="349"/>
                </a:cubicBezTo>
                <a:cubicBezTo>
                  <a:pt x="595" y="348"/>
                  <a:pt x="590" y="345"/>
                  <a:pt x="587" y="341"/>
                </a:cubicBezTo>
                <a:cubicBezTo>
                  <a:pt x="586" y="339"/>
                  <a:pt x="586" y="339"/>
                  <a:pt x="586" y="339"/>
                </a:cubicBezTo>
                <a:cubicBezTo>
                  <a:pt x="581" y="331"/>
                  <a:pt x="576" y="327"/>
                  <a:pt x="570" y="326"/>
                </a:cubicBezTo>
                <a:cubicBezTo>
                  <a:pt x="562" y="323"/>
                  <a:pt x="554" y="316"/>
                  <a:pt x="548" y="307"/>
                </a:cubicBezTo>
                <a:cubicBezTo>
                  <a:pt x="535" y="300"/>
                  <a:pt x="535" y="300"/>
                  <a:pt x="535" y="300"/>
                </a:cubicBezTo>
                <a:cubicBezTo>
                  <a:pt x="534" y="300"/>
                  <a:pt x="534" y="300"/>
                  <a:pt x="534" y="300"/>
                </a:cubicBezTo>
                <a:cubicBezTo>
                  <a:pt x="534" y="300"/>
                  <a:pt x="534" y="300"/>
                  <a:pt x="534" y="300"/>
                </a:cubicBezTo>
                <a:cubicBezTo>
                  <a:pt x="534" y="300"/>
                  <a:pt x="534" y="300"/>
                  <a:pt x="534" y="300"/>
                </a:cubicBezTo>
                <a:cubicBezTo>
                  <a:pt x="517" y="283"/>
                  <a:pt x="517" y="283"/>
                  <a:pt x="517" y="283"/>
                </a:cubicBezTo>
                <a:cubicBezTo>
                  <a:pt x="517" y="283"/>
                  <a:pt x="517" y="283"/>
                  <a:pt x="517" y="283"/>
                </a:cubicBezTo>
                <a:cubicBezTo>
                  <a:pt x="513" y="268"/>
                  <a:pt x="513" y="268"/>
                  <a:pt x="513" y="268"/>
                </a:cubicBezTo>
                <a:cubicBezTo>
                  <a:pt x="513" y="267"/>
                  <a:pt x="513" y="267"/>
                  <a:pt x="513" y="267"/>
                </a:cubicBezTo>
                <a:cubicBezTo>
                  <a:pt x="547" y="220"/>
                  <a:pt x="547" y="220"/>
                  <a:pt x="547" y="220"/>
                </a:cubicBezTo>
                <a:cubicBezTo>
                  <a:pt x="548" y="217"/>
                  <a:pt x="549" y="215"/>
                  <a:pt x="548" y="214"/>
                </a:cubicBezTo>
                <a:cubicBezTo>
                  <a:pt x="542" y="199"/>
                  <a:pt x="542" y="199"/>
                  <a:pt x="542" y="199"/>
                </a:cubicBezTo>
                <a:cubicBezTo>
                  <a:pt x="524" y="207"/>
                  <a:pt x="524" y="207"/>
                  <a:pt x="524" y="207"/>
                </a:cubicBezTo>
                <a:cubicBezTo>
                  <a:pt x="523" y="207"/>
                  <a:pt x="523" y="207"/>
                  <a:pt x="523" y="207"/>
                </a:cubicBezTo>
                <a:cubicBezTo>
                  <a:pt x="523" y="208"/>
                  <a:pt x="523" y="208"/>
                  <a:pt x="523" y="208"/>
                </a:cubicBezTo>
                <a:cubicBezTo>
                  <a:pt x="522" y="208"/>
                  <a:pt x="522" y="208"/>
                  <a:pt x="522" y="208"/>
                </a:cubicBezTo>
                <a:cubicBezTo>
                  <a:pt x="475" y="211"/>
                  <a:pt x="475" y="211"/>
                  <a:pt x="475" y="211"/>
                </a:cubicBezTo>
                <a:cubicBezTo>
                  <a:pt x="457" y="215"/>
                  <a:pt x="457" y="215"/>
                  <a:pt x="457" y="215"/>
                </a:cubicBezTo>
                <a:cubicBezTo>
                  <a:pt x="451" y="221"/>
                  <a:pt x="451" y="221"/>
                  <a:pt x="451" y="221"/>
                </a:cubicBezTo>
                <a:cubicBezTo>
                  <a:pt x="448" y="228"/>
                  <a:pt x="448" y="228"/>
                  <a:pt x="448" y="228"/>
                </a:cubicBezTo>
                <a:cubicBezTo>
                  <a:pt x="443" y="233"/>
                  <a:pt x="437" y="236"/>
                  <a:pt x="428" y="234"/>
                </a:cubicBezTo>
                <a:cubicBezTo>
                  <a:pt x="428" y="234"/>
                  <a:pt x="428" y="234"/>
                  <a:pt x="428" y="234"/>
                </a:cubicBezTo>
                <a:cubicBezTo>
                  <a:pt x="427" y="233"/>
                  <a:pt x="427" y="233"/>
                  <a:pt x="427" y="233"/>
                </a:cubicBezTo>
                <a:cubicBezTo>
                  <a:pt x="411" y="221"/>
                  <a:pt x="411" y="221"/>
                  <a:pt x="411" y="221"/>
                </a:cubicBezTo>
                <a:cubicBezTo>
                  <a:pt x="410" y="195"/>
                  <a:pt x="410" y="195"/>
                  <a:pt x="410" y="195"/>
                </a:cubicBezTo>
                <a:cubicBezTo>
                  <a:pt x="401" y="189"/>
                  <a:pt x="396" y="182"/>
                  <a:pt x="394" y="177"/>
                </a:cubicBezTo>
                <a:cubicBezTo>
                  <a:pt x="390" y="154"/>
                  <a:pt x="390" y="154"/>
                  <a:pt x="390" y="154"/>
                </a:cubicBezTo>
                <a:cubicBezTo>
                  <a:pt x="379" y="141"/>
                  <a:pt x="379" y="141"/>
                  <a:pt x="379" y="141"/>
                </a:cubicBezTo>
                <a:cubicBezTo>
                  <a:pt x="367" y="132"/>
                  <a:pt x="367" y="132"/>
                  <a:pt x="367" y="132"/>
                </a:cubicBezTo>
                <a:cubicBezTo>
                  <a:pt x="362" y="129"/>
                  <a:pt x="362" y="129"/>
                  <a:pt x="362" y="129"/>
                </a:cubicBezTo>
                <a:cubicBezTo>
                  <a:pt x="381" y="104"/>
                  <a:pt x="381" y="104"/>
                  <a:pt x="381" y="104"/>
                </a:cubicBezTo>
                <a:cubicBezTo>
                  <a:pt x="385" y="91"/>
                  <a:pt x="385" y="91"/>
                  <a:pt x="385" y="91"/>
                </a:cubicBezTo>
                <a:cubicBezTo>
                  <a:pt x="364" y="64"/>
                  <a:pt x="364" y="64"/>
                  <a:pt x="364" y="64"/>
                </a:cubicBezTo>
                <a:cubicBezTo>
                  <a:pt x="363" y="64"/>
                  <a:pt x="363" y="64"/>
                  <a:pt x="363" y="64"/>
                </a:cubicBezTo>
                <a:cubicBezTo>
                  <a:pt x="363" y="63"/>
                  <a:pt x="363" y="63"/>
                  <a:pt x="363" y="63"/>
                </a:cubicBezTo>
                <a:cubicBezTo>
                  <a:pt x="354" y="42"/>
                  <a:pt x="354" y="42"/>
                  <a:pt x="354" y="42"/>
                </a:cubicBezTo>
                <a:cubicBezTo>
                  <a:pt x="354" y="41"/>
                  <a:pt x="354" y="41"/>
                  <a:pt x="354" y="41"/>
                </a:cubicBezTo>
                <a:cubicBezTo>
                  <a:pt x="354" y="41"/>
                  <a:pt x="354" y="41"/>
                  <a:pt x="354" y="41"/>
                </a:cubicBezTo>
                <a:cubicBezTo>
                  <a:pt x="352" y="30"/>
                  <a:pt x="352" y="30"/>
                  <a:pt x="352" y="30"/>
                </a:cubicBezTo>
                <a:cubicBezTo>
                  <a:pt x="338" y="20"/>
                  <a:pt x="338" y="20"/>
                  <a:pt x="338" y="20"/>
                </a:cubicBezTo>
                <a:cubicBezTo>
                  <a:pt x="338" y="19"/>
                  <a:pt x="338" y="19"/>
                  <a:pt x="338" y="19"/>
                </a:cubicBezTo>
                <a:cubicBezTo>
                  <a:pt x="338" y="19"/>
                  <a:pt x="338" y="19"/>
                  <a:pt x="338" y="19"/>
                </a:cubicBezTo>
                <a:cubicBezTo>
                  <a:pt x="338" y="19"/>
                  <a:pt x="338" y="19"/>
                  <a:pt x="338" y="19"/>
                </a:cubicBezTo>
                <a:cubicBezTo>
                  <a:pt x="323" y="3"/>
                  <a:pt x="323" y="3"/>
                  <a:pt x="323" y="3"/>
                </a:cubicBezTo>
                <a:cubicBezTo>
                  <a:pt x="304" y="0"/>
                  <a:pt x="304" y="0"/>
                  <a:pt x="304" y="0"/>
                </a:cubicBezTo>
                <a:cubicBezTo>
                  <a:pt x="283" y="6"/>
                  <a:pt x="283" y="6"/>
                  <a:pt x="283" y="6"/>
                </a:cubicBezTo>
                <a:cubicBezTo>
                  <a:pt x="280" y="10"/>
                  <a:pt x="280" y="10"/>
                  <a:pt x="280" y="10"/>
                </a:cubicBezTo>
                <a:cubicBezTo>
                  <a:pt x="277" y="40"/>
                  <a:pt x="277" y="40"/>
                  <a:pt x="277" y="40"/>
                </a:cubicBezTo>
                <a:cubicBezTo>
                  <a:pt x="277" y="73"/>
                  <a:pt x="277" y="73"/>
                  <a:pt x="277" y="73"/>
                </a:cubicBezTo>
                <a:cubicBezTo>
                  <a:pt x="273" y="74"/>
                  <a:pt x="273" y="74"/>
                  <a:pt x="273" y="74"/>
                </a:cubicBezTo>
                <a:cubicBezTo>
                  <a:pt x="253" y="81"/>
                  <a:pt x="253" y="81"/>
                  <a:pt x="253" y="81"/>
                </a:cubicBezTo>
                <a:cubicBezTo>
                  <a:pt x="253" y="81"/>
                  <a:pt x="253" y="81"/>
                  <a:pt x="253" y="81"/>
                </a:cubicBezTo>
                <a:cubicBezTo>
                  <a:pt x="253" y="82"/>
                  <a:pt x="253" y="82"/>
                  <a:pt x="253" y="82"/>
                </a:cubicBezTo>
                <a:cubicBezTo>
                  <a:pt x="253" y="82"/>
                  <a:pt x="253" y="82"/>
                  <a:pt x="253" y="82"/>
                </a:cubicBezTo>
                <a:cubicBezTo>
                  <a:pt x="234" y="83"/>
                  <a:pt x="234" y="83"/>
                  <a:pt x="234" y="83"/>
                </a:cubicBezTo>
                <a:cubicBezTo>
                  <a:pt x="225" y="88"/>
                  <a:pt x="214" y="94"/>
                  <a:pt x="203" y="98"/>
                </a:cubicBezTo>
                <a:cubicBezTo>
                  <a:pt x="201" y="99"/>
                  <a:pt x="201" y="99"/>
                  <a:pt x="201" y="99"/>
                </a:cubicBezTo>
                <a:cubicBezTo>
                  <a:pt x="201" y="99"/>
                  <a:pt x="201" y="99"/>
                  <a:pt x="201" y="99"/>
                </a:cubicBezTo>
                <a:cubicBezTo>
                  <a:pt x="200" y="99"/>
                  <a:pt x="200" y="99"/>
                  <a:pt x="200" y="99"/>
                </a:cubicBezTo>
                <a:cubicBezTo>
                  <a:pt x="164" y="91"/>
                  <a:pt x="164" y="91"/>
                  <a:pt x="164" y="91"/>
                </a:cubicBezTo>
                <a:cubicBezTo>
                  <a:pt x="149" y="106"/>
                  <a:pt x="149" y="106"/>
                  <a:pt x="149" y="106"/>
                </a:cubicBezTo>
                <a:cubicBezTo>
                  <a:pt x="146" y="111"/>
                  <a:pt x="138" y="115"/>
                  <a:pt x="129" y="117"/>
                </a:cubicBezTo>
                <a:cubicBezTo>
                  <a:pt x="107" y="135"/>
                  <a:pt x="107" y="135"/>
                  <a:pt x="107" y="135"/>
                </a:cubicBezTo>
                <a:cubicBezTo>
                  <a:pt x="95" y="153"/>
                  <a:pt x="95" y="153"/>
                  <a:pt x="95" y="153"/>
                </a:cubicBezTo>
                <a:cubicBezTo>
                  <a:pt x="95" y="154"/>
                  <a:pt x="95" y="154"/>
                  <a:pt x="95" y="154"/>
                </a:cubicBezTo>
                <a:cubicBezTo>
                  <a:pt x="94" y="155"/>
                  <a:pt x="94" y="155"/>
                  <a:pt x="94" y="155"/>
                </a:cubicBezTo>
                <a:cubicBezTo>
                  <a:pt x="88" y="164"/>
                  <a:pt x="82" y="172"/>
                  <a:pt x="78" y="175"/>
                </a:cubicBezTo>
                <a:cubicBezTo>
                  <a:pt x="66" y="191"/>
                  <a:pt x="66" y="191"/>
                  <a:pt x="66" y="191"/>
                </a:cubicBezTo>
                <a:cubicBezTo>
                  <a:pt x="66" y="192"/>
                  <a:pt x="66" y="192"/>
                  <a:pt x="66" y="192"/>
                </a:cubicBezTo>
                <a:cubicBezTo>
                  <a:pt x="65" y="193"/>
                  <a:pt x="65" y="193"/>
                  <a:pt x="65" y="193"/>
                </a:cubicBezTo>
                <a:cubicBezTo>
                  <a:pt x="57" y="198"/>
                  <a:pt x="57" y="198"/>
                  <a:pt x="57" y="198"/>
                </a:cubicBezTo>
                <a:cubicBezTo>
                  <a:pt x="52" y="200"/>
                  <a:pt x="47" y="201"/>
                  <a:pt x="42" y="201"/>
                </a:cubicBezTo>
                <a:cubicBezTo>
                  <a:pt x="16" y="199"/>
                  <a:pt x="16" y="199"/>
                  <a:pt x="16" y="199"/>
                </a:cubicBezTo>
                <a:cubicBezTo>
                  <a:pt x="10" y="209"/>
                  <a:pt x="10" y="209"/>
                  <a:pt x="10" y="209"/>
                </a:cubicBezTo>
                <a:cubicBezTo>
                  <a:pt x="0" y="226"/>
                  <a:pt x="0" y="226"/>
                  <a:pt x="0" y="226"/>
                </a:cubicBezTo>
                <a:cubicBezTo>
                  <a:pt x="4" y="243"/>
                  <a:pt x="4" y="243"/>
                  <a:pt x="4" y="243"/>
                </a:cubicBezTo>
                <a:cubicBezTo>
                  <a:pt x="2" y="284"/>
                  <a:pt x="2" y="284"/>
                  <a:pt x="2" y="284"/>
                </a:cubicBezTo>
                <a:cubicBezTo>
                  <a:pt x="10" y="296"/>
                  <a:pt x="10" y="296"/>
                  <a:pt x="10" y="296"/>
                </a:cubicBezTo>
                <a:cubicBezTo>
                  <a:pt x="10" y="297"/>
                  <a:pt x="10" y="297"/>
                  <a:pt x="10" y="297"/>
                </a:cubicBezTo>
                <a:cubicBezTo>
                  <a:pt x="13" y="307"/>
                  <a:pt x="13" y="307"/>
                  <a:pt x="13" y="307"/>
                </a:cubicBezTo>
                <a:cubicBezTo>
                  <a:pt x="28" y="307"/>
                  <a:pt x="28" y="307"/>
                  <a:pt x="28" y="307"/>
                </a:cubicBezTo>
                <a:cubicBezTo>
                  <a:pt x="53" y="312"/>
                  <a:pt x="53" y="312"/>
                  <a:pt x="53" y="312"/>
                </a:cubicBezTo>
                <a:cubicBezTo>
                  <a:pt x="86" y="314"/>
                  <a:pt x="86" y="314"/>
                  <a:pt x="86" y="314"/>
                </a:cubicBezTo>
                <a:cubicBezTo>
                  <a:pt x="100" y="312"/>
                  <a:pt x="100" y="312"/>
                  <a:pt x="100" y="312"/>
                </a:cubicBezTo>
                <a:cubicBezTo>
                  <a:pt x="103" y="312"/>
                  <a:pt x="103" y="312"/>
                  <a:pt x="103" y="312"/>
                </a:cubicBezTo>
                <a:cubicBezTo>
                  <a:pt x="104" y="312"/>
                  <a:pt x="104" y="312"/>
                  <a:pt x="104" y="312"/>
                </a:cubicBezTo>
                <a:cubicBezTo>
                  <a:pt x="132" y="323"/>
                  <a:pt x="132" y="323"/>
                  <a:pt x="132" y="323"/>
                </a:cubicBezTo>
                <a:cubicBezTo>
                  <a:pt x="132" y="323"/>
                  <a:pt x="132" y="323"/>
                  <a:pt x="132" y="323"/>
                </a:cubicBezTo>
                <a:cubicBezTo>
                  <a:pt x="133" y="323"/>
                  <a:pt x="133" y="323"/>
                  <a:pt x="133" y="323"/>
                </a:cubicBezTo>
                <a:cubicBezTo>
                  <a:pt x="148" y="334"/>
                  <a:pt x="148" y="334"/>
                  <a:pt x="148" y="334"/>
                </a:cubicBezTo>
                <a:cubicBezTo>
                  <a:pt x="180" y="346"/>
                  <a:pt x="180" y="346"/>
                  <a:pt x="180" y="346"/>
                </a:cubicBezTo>
                <a:cubicBezTo>
                  <a:pt x="181" y="346"/>
                  <a:pt x="181" y="346"/>
                  <a:pt x="181" y="346"/>
                </a:cubicBezTo>
                <a:cubicBezTo>
                  <a:pt x="202" y="359"/>
                  <a:pt x="202" y="359"/>
                  <a:pt x="202" y="359"/>
                </a:cubicBezTo>
                <a:cubicBezTo>
                  <a:pt x="253" y="406"/>
                  <a:pt x="253" y="406"/>
                  <a:pt x="253" y="406"/>
                </a:cubicBezTo>
                <a:cubicBezTo>
                  <a:pt x="277" y="417"/>
                  <a:pt x="277" y="417"/>
                  <a:pt x="277" y="417"/>
                </a:cubicBezTo>
                <a:cubicBezTo>
                  <a:pt x="286" y="412"/>
                  <a:pt x="286" y="412"/>
                  <a:pt x="286" y="412"/>
                </a:cubicBezTo>
                <a:cubicBezTo>
                  <a:pt x="296" y="395"/>
                  <a:pt x="296" y="395"/>
                  <a:pt x="296" y="395"/>
                </a:cubicBezTo>
                <a:cubicBezTo>
                  <a:pt x="290" y="366"/>
                  <a:pt x="290" y="366"/>
                  <a:pt x="290" y="366"/>
                </a:cubicBezTo>
                <a:cubicBezTo>
                  <a:pt x="290" y="358"/>
                  <a:pt x="297" y="352"/>
                  <a:pt x="309" y="347"/>
                </a:cubicBezTo>
                <a:cubicBezTo>
                  <a:pt x="311" y="346"/>
                  <a:pt x="311" y="346"/>
                  <a:pt x="311" y="346"/>
                </a:cubicBezTo>
                <a:cubicBezTo>
                  <a:pt x="376" y="384"/>
                  <a:pt x="376" y="384"/>
                  <a:pt x="376" y="384"/>
                </a:cubicBezTo>
                <a:cubicBezTo>
                  <a:pt x="383" y="382"/>
                  <a:pt x="383" y="382"/>
                  <a:pt x="383" y="382"/>
                </a:cubicBezTo>
                <a:cubicBezTo>
                  <a:pt x="398" y="373"/>
                  <a:pt x="398" y="373"/>
                  <a:pt x="398" y="373"/>
                </a:cubicBezTo>
                <a:cubicBezTo>
                  <a:pt x="400" y="373"/>
                  <a:pt x="400" y="373"/>
                  <a:pt x="400" y="373"/>
                </a:cubicBezTo>
                <a:cubicBezTo>
                  <a:pt x="409" y="374"/>
                  <a:pt x="409" y="374"/>
                  <a:pt x="409" y="374"/>
                </a:cubicBezTo>
                <a:cubicBezTo>
                  <a:pt x="421" y="364"/>
                  <a:pt x="421" y="364"/>
                  <a:pt x="421" y="364"/>
                </a:cubicBezTo>
                <a:cubicBezTo>
                  <a:pt x="423" y="363"/>
                  <a:pt x="423" y="363"/>
                  <a:pt x="423" y="363"/>
                </a:cubicBezTo>
                <a:cubicBezTo>
                  <a:pt x="427" y="365"/>
                  <a:pt x="427" y="365"/>
                  <a:pt x="427" y="365"/>
                </a:cubicBezTo>
                <a:cubicBezTo>
                  <a:pt x="465" y="391"/>
                  <a:pt x="465" y="391"/>
                  <a:pt x="465" y="391"/>
                </a:cubicBezTo>
                <a:cubicBezTo>
                  <a:pt x="466" y="392"/>
                  <a:pt x="466" y="392"/>
                  <a:pt x="466" y="392"/>
                </a:cubicBezTo>
                <a:cubicBezTo>
                  <a:pt x="490" y="412"/>
                  <a:pt x="490" y="412"/>
                  <a:pt x="490" y="412"/>
                </a:cubicBezTo>
                <a:cubicBezTo>
                  <a:pt x="496" y="417"/>
                  <a:pt x="505" y="424"/>
                  <a:pt x="512" y="435"/>
                </a:cubicBezTo>
                <a:cubicBezTo>
                  <a:pt x="524" y="447"/>
                  <a:pt x="524" y="447"/>
                  <a:pt x="524" y="447"/>
                </a:cubicBezTo>
                <a:cubicBezTo>
                  <a:pt x="533" y="446"/>
                  <a:pt x="533" y="446"/>
                  <a:pt x="533" y="446"/>
                </a:cubicBezTo>
                <a:cubicBezTo>
                  <a:pt x="544" y="426"/>
                  <a:pt x="544" y="426"/>
                  <a:pt x="544" y="426"/>
                </a:cubicBezTo>
                <a:cubicBezTo>
                  <a:pt x="566" y="442"/>
                  <a:pt x="566" y="442"/>
                  <a:pt x="566" y="442"/>
                </a:cubicBezTo>
                <a:cubicBezTo>
                  <a:pt x="567" y="442"/>
                  <a:pt x="567" y="442"/>
                  <a:pt x="567" y="442"/>
                </a:cubicBezTo>
                <a:cubicBezTo>
                  <a:pt x="568" y="442"/>
                  <a:pt x="568" y="442"/>
                  <a:pt x="568" y="442"/>
                </a:cubicBezTo>
                <a:cubicBezTo>
                  <a:pt x="568" y="442"/>
                  <a:pt x="568" y="442"/>
                  <a:pt x="568" y="442"/>
                </a:cubicBezTo>
                <a:cubicBezTo>
                  <a:pt x="586" y="464"/>
                  <a:pt x="586" y="464"/>
                  <a:pt x="586" y="464"/>
                </a:cubicBezTo>
                <a:cubicBezTo>
                  <a:pt x="633" y="500"/>
                  <a:pt x="633" y="500"/>
                  <a:pt x="633" y="500"/>
                </a:cubicBezTo>
                <a:cubicBezTo>
                  <a:pt x="633" y="500"/>
                  <a:pt x="633" y="500"/>
                  <a:pt x="633" y="500"/>
                </a:cubicBezTo>
                <a:cubicBezTo>
                  <a:pt x="647" y="516"/>
                  <a:pt x="647" y="516"/>
                  <a:pt x="647" y="516"/>
                </a:cubicBezTo>
                <a:cubicBezTo>
                  <a:pt x="688" y="504"/>
                  <a:pt x="688" y="504"/>
                  <a:pt x="688" y="504"/>
                </a:cubicBezTo>
                <a:cubicBezTo>
                  <a:pt x="690" y="535"/>
                  <a:pt x="690" y="535"/>
                  <a:pt x="690" y="535"/>
                </a:cubicBezTo>
                <a:cubicBezTo>
                  <a:pt x="708" y="553"/>
                  <a:pt x="708" y="553"/>
                  <a:pt x="708" y="553"/>
                </a:cubicBezTo>
                <a:cubicBezTo>
                  <a:pt x="708" y="553"/>
                  <a:pt x="708" y="553"/>
                  <a:pt x="708" y="553"/>
                </a:cubicBezTo>
                <a:cubicBezTo>
                  <a:pt x="708" y="554"/>
                  <a:pt x="708" y="554"/>
                  <a:pt x="708" y="554"/>
                </a:cubicBezTo>
                <a:cubicBezTo>
                  <a:pt x="723" y="576"/>
                  <a:pt x="723" y="576"/>
                  <a:pt x="723" y="576"/>
                </a:cubicBezTo>
                <a:cubicBezTo>
                  <a:pt x="723" y="577"/>
                  <a:pt x="723" y="577"/>
                  <a:pt x="723" y="577"/>
                </a:cubicBezTo>
                <a:cubicBezTo>
                  <a:pt x="723" y="578"/>
                  <a:pt x="723" y="578"/>
                  <a:pt x="723" y="578"/>
                </a:cubicBezTo>
                <a:cubicBezTo>
                  <a:pt x="723" y="579"/>
                  <a:pt x="723" y="579"/>
                  <a:pt x="723" y="579"/>
                </a:cubicBezTo>
                <a:cubicBezTo>
                  <a:pt x="739" y="652"/>
                  <a:pt x="739" y="652"/>
                  <a:pt x="739" y="652"/>
                </a:cubicBezTo>
                <a:cubicBezTo>
                  <a:pt x="755" y="682"/>
                  <a:pt x="755" y="682"/>
                  <a:pt x="755" y="682"/>
                </a:cubicBezTo>
                <a:cubicBezTo>
                  <a:pt x="734" y="735"/>
                  <a:pt x="734" y="735"/>
                  <a:pt x="734" y="735"/>
                </a:cubicBezTo>
                <a:cubicBezTo>
                  <a:pt x="734" y="739"/>
                  <a:pt x="734" y="739"/>
                  <a:pt x="734" y="739"/>
                </a:cubicBezTo>
                <a:cubicBezTo>
                  <a:pt x="716" y="743"/>
                  <a:pt x="716" y="743"/>
                  <a:pt x="716" y="743"/>
                </a:cubicBezTo>
                <a:cubicBezTo>
                  <a:pt x="716" y="759"/>
                  <a:pt x="716" y="759"/>
                  <a:pt x="716" y="759"/>
                </a:cubicBezTo>
                <a:cubicBezTo>
                  <a:pt x="715" y="760"/>
                  <a:pt x="715" y="760"/>
                  <a:pt x="715" y="760"/>
                </a:cubicBezTo>
                <a:cubicBezTo>
                  <a:pt x="697" y="789"/>
                  <a:pt x="697" y="789"/>
                  <a:pt x="697" y="789"/>
                </a:cubicBezTo>
                <a:cubicBezTo>
                  <a:pt x="695" y="789"/>
                  <a:pt x="695" y="789"/>
                  <a:pt x="695" y="789"/>
                </a:cubicBezTo>
                <a:cubicBezTo>
                  <a:pt x="669" y="791"/>
                  <a:pt x="669" y="791"/>
                  <a:pt x="669" y="791"/>
                </a:cubicBezTo>
                <a:cubicBezTo>
                  <a:pt x="644" y="812"/>
                  <a:pt x="644" y="812"/>
                  <a:pt x="644" y="812"/>
                </a:cubicBezTo>
                <a:cubicBezTo>
                  <a:pt x="647" y="816"/>
                  <a:pt x="651" y="818"/>
                  <a:pt x="659" y="821"/>
                </a:cubicBezTo>
                <a:cubicBezTo>
                  <a:pt x="669" y="824"/>
                  <a:pt x="670" y="833"/>
                  <a:pt x="665" y="847"/>
                </a:cubicBezTo>
                <a:cubicBezTo>
                  <a:pt x="665" y="848"/>
                  <a:pt x="665" y="848"/>
                  <a:pt x="665" y="848"/>
                </a:cubicBezTo>
                <a:cubicBezTo>
                  <a:pt x="647" y="866"/>
                  <a:pt x="647" y="866"/>
                  <a:pt x="647" y="866"/>
                </a:cubicBezTo>
                <a:cubicBezTo>
                  <a:pt x="646" y="866"/>
                  <a:pt x="646" y="866"/>
                  <a:pt x="646" y="866"/>
                </a:cubicBezTo>
                <a:cubicBezTo>
                  <a:pt x="645" y="868"/>
                  <a:pt x="645" y="868"/>
                  <a:pt x="645" y="868"/>
                </a:cubicBezTo>
                <a:cubicBezTo>
                  <a:pt x="644" y="868"/>
                  <a:pt x="644" y="868"/>
                  <a:pt x="644" y="868"/>
                </a:cubicBezTo>
                <a:cubicBezTo>
                  <a:pt x="643" y="868"/>
                  <a:pt x="643" y="868"/>
                  <a:pt x="643" y="868"/>
                </a:cubicBezTo>
                <a:cubicBezTo>
                  <a:pt x="592" y="861"/>
                  <a:pt x="592" y="861"/>
                  <a:pt x="592" y="861"/>
                </a:cubicBezTo>
                <a:cubicBezTo>
                  <a:pt x="591" y="879"/>
                  <a:pt x="591" y="879"/>
                  <a:pt x="591" y="879"/>
                </a:cubicBezTo>
                <a:cubicBezTo>
                  <a:pt x="596" y="917"/>
                  <a:pt x="596" y="917"/>
                  <a:pt x="596" y="917"/>
                </a:cubicBezTo>
                <a:cubicBezTo>
                  <a:pt x="639" y="935"/>
                  <a:pt x="639" y="935"/>
                  <a:pt x="639" y="935"/>
                </a:cubicBezTo>
                <a:cubicBezTo>
                  <a:pt x="639" y="937"/>
                  <a:pt x="639" y="937"/>
                  <a:pt x="639" y="937"/>
                </a:cubicBezTo>
                <a:cubicBezTo>
                  <a:pt x="639" y="937"/>
                  <a:pt x="639" y="937"/>
                  <a:pt x="639" y="937"/>
                </a:cubicBezTo>
                <a:cubicBezTo>
                  <a:pt x="654" y="932"/>
                  <a:pt x="654" y="932"/>
                  <a:pt x="654" y="932"/>
                </a:cubicBezTo>
                <a:cubicBezTo>
                  <a:pt x="656" y="931"/>
                  <a:pt x="656" y="931"/>
                  <a:pt x="656" y="931"/>
                </a:cubicBezTo>
                <a:cubicBezTo>
                  <a:pt x="658" y="930"/>
                  <a:pt x="658" y="930"/>
                  <a:pt x="658" y="930"/>
                </a:cubicBezTo>
                <a:cubicBezTo>
                  <a:pt x="659" y="932"/>
                  <a:pt x="659" y="932"/>
                  <a:pt x="659" y="932"/>
                </a:cubicBezTo>
                <a:cubicBezTo>
                  <a:pt x="660" y="932"/>
                  <a:pt x="660" y="932"/>
                  <a:pt x="660" y="932"/>
                </a:cubicBezTo>
                <a:cubicBezTo>
                  <a:pt x="671" y="938"/>
                  <a:pt x="671" y="938"/>
                  <a:pt x="671" y="938"/>
                </a:cubicBezTo>
                <a:cubicBezTo>
                  <a:pt x="689" y="938"/>
                  <a:pt x="689" y="938"/>
                  <a:pt x="689" y="938"/>
                </a:cubicBezTo>
                <a:cubicBezTo>
                  <a:pt x="696" y="937"/>
                  <a:pt x="696" y="937"/>
                  <a:pt x="696" y="937"/>
                </a:cubicBezTo>
                <a:cubicBezTo>
                  <a:pt x="689" y="917"/>
                  <a:pt x="689" y="917"/>
                  <a:pt x="689" y="917"/>
                </a:cubicBezTo>
                <a:cubicBezTo>
                  <a:pt x="689" y="917"/>
                  <a:pt x="689" y="917"/>
                  <a:pt x="689" y="917"/>
                </a:cubicBezTo>
                <a:cubicBezTo>
                  <a:pt x="689" y="917"/>
                  <a:pt x="689" y="917"/>
                  <a:pt x="689" y="917"/>
                </a:cubicBezTo>
                <a:cubicBezTo>
                  <a:pt x="685" y="896"/>
                  <a:pt x="685" y="896"/>
                  <a:pt x="685" y="896"/>
                </a:cubicBezTo>
                <a:cubicBezTo>
                  <a:pt x="685" y="895"/>
                  <a:pt x="685" y="895"/>
                  <a:pt x="685" y="895"/>
                </a:cubicBezTo>
                <a:cubicBezTo>
                  <a:pt x="685" y="893"/>
                  <a:pt x="685" y="893"/>
                  <a:pt x="685" y="893"/>
                </a:cubicBezTo>
                <a:cubicBezTo>
                  <a:pt x="686" y="892"/>
                  <a:pt x="686" y="892"/>
                  <a:pt x="686" y="892"/>
                </a:cubicBezTo>
                <a:cubicBezTo>
                  <a:pt x="686" y="891"/>
                  <a:pt x="686" y="891"/>
                  <a:pt x="686" y="891"/>
                </a:cubicBezTo>
                <a:cubicBezTo>
                  <a:pt x="692" y="883"/>
                  <a:pt x="692" y="883"/>
                  <a:pt x="692" y="883"/>
                </a:cubicBezTo>
                <a:cubicBezTo>
                  <a:pt x="695" y="881"/>
                  <a:pt x="695" y="881"/>
                  <a:pt x="695" y="881"/>
                </a:cubicBezTo>
                <a:cubicBezTo>
                  <a:pt x="695" y="881"/>
                  <a:pt x="695" y="881"/>
                  <a:pt x="695" y="881"/>
                </a:cubicBezTo>
                <a:cubicBezTo>
                  <a:pt x="696" y="880"/>
                  <a:pt x="696" y="880"/>
                  <a:pt x="696" y="880"/>
                </a:cubicBezTo>
                <a:cubicBezTo>
                  <a:pt x="707" y="864"/>
                  <a:pt x="707" y="864"/>
                  <a:pt x="707" y="864"/>
                </a:cubicBezTo>
                <a:cubicBezTo>
                  <a:pt x="708" y="863"/>
                  <a:pt x="708" y="863"/>
                  <a:pt x="708" y="863"/>
                </a:cubicBezTo>
                <a:cubicBezTo>
                  <a:pt x="727" y="848"/>
                  <a:pt x="727" y="848"/>
                  <a:pt x="727" y="848"/>
                </a:cubicBezTo>
                <a:cubicBezTo>
                  <a:pt x="728" y="848"/>
                  <a:pt x="728" y="848"/>
                  <a:pt x="728" y="848"/>
                </a:cubicBezTo>
                <a:cubicBezTo>
                  <a:pt x="728" y="847"/>
                  <a:pt x="728" y="847"/>
                  <a:pt x="728" y="847"/>
                </a:cubicBezTo>
                <a:cubicBezTo>
                  <a:pt x="729" y="847"/>
                  <a:pt x="729" y="847"/>
                  <a:pt x="729" y="847"/>
                </a:cubicBezTo>
                <a:cubicBezTo>
                  <a:pt x="729" y="847"/>
                  <a:pt x="729" y="847"/>
                  <a:pt x="729" y="847"/>
                </a:cubicBezTo>
                <a:cubicBezTo>
                  <a:pt x="753" y="844"/>
                  <a:pt x="753" y="844"/>
                  <a:pt x="753" y="844"/>
                </a:cubicBezTo>
                <a:cubicBezTo>
                  <a:pt x="753" y="850"/>
                  <a:pt x="753" y="850"/>
                  <a:pt x="753" y="850"/>
                </a:cubicBezTo>
                <a:cubicBezTo>
                  <a:pt x="753" y="858"/>
                  <a:pt x="754" y="863"/>
                  <a:pt x="755" y="866"/>
                </a:cubicBezTo>
                <a:cubicBezTo>
                  <a:pt x="759" y="876"/>
                  <a:pt x="759" y="876"/>
                  <a:pt x="759" y="876"/>
                </a:cubicBezTo>
                <a:cubicBezTo>
                  <a:pt x="765" y="889"/>
                  <a:pt x="765" y="889"/>
                  <a:pt x="765" y="889"/>
                </a:cubicBezTo>
                <a:cubicBezTo>
                  <a:pt x="786" y="901"/>
                  <a:pt x="786" y="901"/>
                  <a:pt x="786" y="901"/>
                </a:cubicBezTo>
                <a:cubicBezTo>
                  <a:pt x="844" y="906"/>
                  <a:pt x="844" y="906"/>
                  <a:pt x="844" y="906"/>
                </a:cubicBezTo>
                <a:cubicBezTo>
                  <a:pt x="847" y="906"/>
                  <a:pt x="847" y="906"/>
                  <a:pt x="847" y="906"/>
                </a:cubicBezTo>
                <a:cubicBezTo>
                  <a:pt x="850" y="906"/>
                  <a:pt x="850" y="906"/>
                  <a:pt x="850" y="906"/>
                </a:cubicBezTo>
                <a:cubicBezTo>
                  <a:pt x="850" y="910"/>
                  <a:pt x="850" y="910"/>
                  <a:pt x="850" y="910"/>
                </a:cubicBezTo>
                <a:cubicBezTo>
                  <a:pt x="850" y="912"/>
                  <a:pt x="850" y="912"/>
                  <a:pt x="850" y="912"/>
                </a:cubicBezTo>
                <a:cubicBezTo>
                  <a:pt x="848" y="931"/>
                  <a:pt x="848" y="931"/>
                  <a:pt x="848" y="931"/>
                </a:cubicBezTo>
                <a:cubicBezTo>
                  <a:pt x="865" y="949"/>
                  <a:pt x="865" y="949"/>
                  <a:pt x="865" y="949"/>
                </a:cubicBezTo>
                <a:cubicBezTo>
                  <a:pt x="877" y="954"/>
                  <a:pt x="877" y="954"/>
                  <a:pt x="877" y="954"/>
                </a:cubicBezTo>
                <a:cubicBezTo>
                  <a:pt x="879" y="955"/>
                  <a:pt x="879" y="955"/>
                  <a:pt x="879" y="955"/>
                </a:cubicBezTo>
                <a:cubicBezTo>
                  <a:pt x="879" y="956"/>
                  <a:pt x="879" y="956"/>
                  <a:pt x="879" y="956"/>
                </a:cubicBezTo>
                <a:cubicBezTo>
                  <a:pt x="880" y="958"/>
                  <a:pt x="880" y="958"/>
                  <a:pt x="880" y="958"/>
                </a:cubicBezTo>
                <a:cubicBezTo>
                  <a:pt x="880" y="965"/>
                  <a:pt x="880" y="965"/>
                  <a:pt x="880" y="965"/>
                </a:cubicBezTo>
                <a:cubicBezTo>
                  <a:pt x="880" y="976"/>
                  <a:pt x="880" y="976"/>
                  <a:pt x="880" y="976"/>
                </a:cubicBezTo>
                <a:cubicBezTo>
                  <a:pt x="875" y="997"/>
                  <a:pt x="875" y="997"/>
                  <a:pt x="875" y="997"/>
                </a:cubicBezTo>
                <a:cubicBezTo>
                  <a:pt x="882" y="1002"/>
                  <a:pt x="882" y="1002"/>
                  <a:pt x="882" y="1002"/>
                </a:cubicBezTo>
                <a:cubicBezTo>
                  <a:pt x="891" y="1001"/>
                  <a:pt x="898" y="1001"/>
                  <a:pt x="906" y="1007"/>
                </a:cubicBezTo>
                <a:cubicBezTo>
                  <a:pt x="930" y="1018"/>
                  <a:pt x="930" y="1018"/>
                  <a:pt x="930" y="1018"/>
                </a:cubicBezTo>
                <a:cubicBezTo>
                  <a:pt x="945" y="1007"/>
                  <a:pt x="945" y="1007"/>
                  <a:pt x="945" y="1007"/>
                </a:cubicBezTo>
                <a:cubicBezTo>
                  <a:pt x="961" y="990"/>
                  <a:pt x="961" y="990"/>
                  <a:pt x="961" y="990"/>
                </a:cubicBezTo>
                <a:cubicBezTo>
                  <a:pt x="962" y="982"/>
                  <a:pt x="962" y="982"/>
                  <a:pt x="962" y="982"/>
                </a:cubicBezTo>
                <a:cubicBezTo>
                  <a:pt x="963" y="980"/>
                  <a:pt x="963" y="980"/>
                  <a:pt x="963" y="980"/>
                </a:cubicBezTo>
                <a:cubicBezTo>
                  <a:pt x="965" y="979"/>
                  <a:pt x="965" y="979"/>
                  <a:pt x="965" y="979"/>
                </a:cubicBezTo>
                <a:cubicBezTo>
                  <a:pt x="967" y="977"/>
                  <a:pt x="967" y="977"/>
                  <a:pt x="967" y="977"/>
                </a:cubicBezTo>
                <a:cubicBezTo>
                  <a:pt x="967" y="975"/>
                  <a:pt x="967" y="975"/>
                  <a:pt x="967" y="975"/>
                </a:cubicBezTo>
                <a:cubicBezTo>
                  <a:pt x="962" y="953"/>
                  <a:pt x="962" y="953"/>
                  <a:pt x="962" y="953"/>
                </a:cubicBezTo>
                <a:cubicBezTo>
                  <a:pt x="961" y="941"/>
                  <a:pt x="961" y="941"/>
                  <a:pt x="961" y="941"/>
                </a:cubicBezTo>
                <a:cubicBezTo>
                  <a:pt x="960" y="940"/>
                  <a:pt x="960" y="940"/>
                  <a:pt x="960" y="940"/>
                </a:cubicBezTo>
                <a:cubicBezTo>
                  <a:pt x="960" y="939"/>
                  <a:pt x="960" y="939"/>
                  <a:pt x="960" y="939"/>
                </a:cubicBezTo>
                <a:cubicBezTo>
                  <a:pt x="961" y="938"/>
                  <a:pt x="961" y="938"/>
                  <a:pt x="961" y="938"/>
                </a:cubicBezTo>
                <a:cubicBezTo>
                  <a:pt x="961" y="937"/>
                  <a:pt x="961" y="937"/>
                  <a:pt x="961" y="937"/>
                </a:cubicBezTo>
                <a:cubicBezTo>
                  <a:pt x="969" y="923"/>
                  <a:pt x="969" y="923"/>
                  <a:pt x="969" y="923"/>
                </a:cubicBezTo>
                <a:cubicBezTo>
                  <a:pt x="970" y="922"/>
                  <a:pt x="970" y="922"/>
                  <a:pt x="970" y="922"/>
                </a:cubicBezTo>
                <a:cubicBezTo>
                  <a:pt x="970" y="922"/>
                  <a:pt x="970" y="922"/>
                  <a:pt x="970" y="922"/>
                </a:cubicBezTo>
                <a:cubicBezTo>
                  <a:pt x="987" y="911"/>
                  <a:pt x="987" y="911"/>
                  <a:pt x="987" y="911"/>
                </a:cubicBezTo>
                <a:cubicBezTo>
                  <a:pt x="988" y="911"/>
                  <a:pt x="988" y="911"/>
                  <a:pt x="988" y="911"/>
                </a:cubicBezTo>
                <a:cubicBezTo>
                  <a:pt x="1023" y="911"/>
                  <a:pt x="1023" y="911"/>
                  <a:pt x="1023" y="911"/>
                </a:cubicBezTo>
                <a:cubicBezTo>
                  <a:pt x="1028" y="908"/>
                  <a:pt x="1028" y="908"/>
                  <a:pt x="1028" y="908"/>
                </a:cubicBezTo>
                <a:cubicBezTo>
                  <a:pt x="1027" y="891"/>
                  <a:pt x="1027" y="891"/>
                  <a:pt x="1027" y="891"/>
                </a:cubicBezTo>
                <a:cubicBezTo>
                  <a:pt x="1022" y="875"/>
                  <a:pt x="1022" y="875"/>
                  <a:pt x="1022" y="875"/>
                </a:cubicBezTo>
                <a:cubicBezTo>
                  <a:pt x="1010" y="856"/>
                  <a:pt x="1010" y="856"/>
                  <a:pt x="1010" y="856"/>
                </a:cubicBezTo>
                <a:cubicBezTo>
                  <a:pt x="1009" y="855"/>
                  <a:pt x="1009" y="855"/>
                  <a:pt x="1009" y="855"/>
                </a:cubicBezTo>
                <a:cubicBezTo>
                  <a:pt x="1009" y="854"/>
                  <a:pt x="1009" y="854"/>
                  <a:pt x="1009" y="854"/>
                </a:cubicBezTo>
                <a:cubicBezTo>
                  <a:pt x="1009" y="827"/>
                  <a:pt x="1009" y="827"/>
                  <a:pt x="1009" y="827"/>
                </a:cubicBezTo>
                <a:cubicBezTo>
                  <a:pt x="1009" y="826"/>
                  <a:pt x="1009" y="826"/>
                  <a:pt x="1009" y="826"/>
                </a:cubicBezTo>
                <a:cubicBezTo>
                  <a:pt x="1009" y="826"/>
                  <a:pt x="1009" y="826"/>
                  <a:pt x="1009" y="826"/>
                </a:cubicBezTo>
                <a:cubicBezTo>
                  <a:pt x="1015" y="810"/>
                  <a:pt x="1015" y="810"/>
                  <a:pt x="1015" y="810"/>
                </a:cubicBezTo>
                <a:cubicBezTo>
                  <a:pt x="1015" y="810"/>
                  <a:pt x="1015" y="810"/>
                  <a:pt x="1015" y="810"/>
                </a:cubicBezTo>
                <a:cubicBezTo>
                  <a:pt x="1017" y="809"/>
                  <a:pt x="1017" y="809"/>
                  <a:pt x="1017" y="809"/>
                </a:cubicBezTo>
                <a:cubicBezTo>
                  <a:pt x="1017" y="809"/>
                  <a:pt x="1017" y="809"/>
                  <a:pt x="1017" y="809"/>
                </a:cubicBezTo>
                <a:cubicBezTo>
                  <a:pt x="1045" y="768"/>
                  <a:pt x="1045" y="768"/>
                  <a:pt x="1045" y="768"/>
                </a:cubicBezTo>
                <a:cubicBezTo>
                  <a:pt x="1046" y="767"/>
                  <a:pt x="1046" y="767"/>
                  <a:pt x="1046" y="767"/>
                </a:cubicBezTo>
                <a:cubicBezTo>
                  <a:pt x="1047" y="767"/>
                  <a:pt x="1047" y="767"/>
                  <a:pt x="1047" y="767"/>
                </a:cubicBezTo>
                <a:cubicBezTo>
                  <a:pt x="1049" y="766"/>
                  <a:pt x="1049" y="766"/>
                  <a:pt x="1049" y="766"/>
                </a:cubicBezTo>
                <a:cubicBezTo>
                  <a:pt x="1056" y="766"/>
                  <a:pt x="1056" y="766"/>
                  <a:pt x="1056" y="766"/>
                </a:cubicBezTo>
                <a:cubicBezTo>
                  <a:pt x="1066" y="767"/>
                  <a:pt x="1066" y="767"/>
                  <a:pt x="1066" y="767"/>
                </a:cubicBezTo>
                <a:cubicBezTo>
                  <a:pt x="1090" y="781"/>
                  <a:pt x="1090" y="781"/>
                  <a:pt x="1090" y="781"/>
                </a:cubicBezTo>
                <a:cubicBezTo>
                  <a:pt x="1106" y="785"/>
                  <a:pt x="1106" y="785"/>
                  <a:pt x="1106" y="785"/>
                </a:cubicBezTo>
                <a:cubicBezTo>
                  <a:pt x="1108" y="778"/>
                  <a:pt x="1108" y="778"/>
                  <a:pt x="1108" y="778"/>
                </a:cubicBezTo>
                <a:cubicBezTo>
                  <a:pt x="1105" y="776"/>
                  <a:pt x="1105" y="776"/>
                  <a:pt x="1105" y="776"/>
                </a:cubicBezTo>
                <a:cubicBezTo>
                  <a:pt x="1105" y="772"/>
                  <a:pt x="1105" y="772"/>
                  <a:pt x="1105" y="772"/>
                </a:cubicBezTo>
                <a:cubicBezTo>
                  <a:pt x="1105" y="766"/>
                  <a:pt x="1108" y="761"/>
                  <a:pt x="1115" y="755"/>
                </a:cubicBezTo>
                <a:cubicBezTo>
                  <a:pt x="1134" y="742"/>
                  <a:pt x="1134" y="742"/>
                  <a:pt x="1134" y="742"/>
                </a:cubicBezTo>
                <a:cubicBezTo>
                  <a:pt x="1135" y="741"/>
                  <a:pt x="1135" y="741"/>
                  <a:pt x="1135" y="741"/>
                </a:cubicBezTo>
                <a:cubicBezTo>
                  <a:pt x="1135" y="741"/>
                  <a:pt x="1135" y="741"/>
                  <a:pt x="1135" y="741"/>
                </a:cubicBezTo>
                <a:cubicBezTo>
                  <a:pt x="1135" y="740"/>
                  <a:pt x="1135" y="740"/>
                  <a:pt x="1135" y="740"/>
                </a:cubicBezTo>
                <a:cubicBezTo>
                  <a:pt x="1145" y="736"/>
                  <a:pt x="1152" y="734"/>
                  <a:pt x="1156" y="734"/>
                </a:cubicBezTo>
                <a:cubicBezTo>
                  <a:pt x="1173" y="732"/>
                  <a:pt x="1173" y="732"/>
                  <a:pt x="1173" y="732"/>
                </a:cubicBezTo>
                <a:cubicBezTo>
                  <a:pt x="1175" y="732"/>
                  <a:pt x="1175" y="732"/>
                  <a:pt x="1175" y="732"/>
                </a:cubicBezTo>
                <a:cubicBezTo>
                  <a:pt x="1175" y="732"/>
                  <a:pt x="1175" y="732"/>
                  <a:pt x="1175" y="732"/>
                </a:cubicBezTo>
                <a:cubicBezTo>
                  <a:pt x="1185" y="734"/>
                  <a:pt x="1185" y="734"/>
                  <a:pt x="1185" y="734"/>
                </a:cubicBezTo>
                <a:cubicBezTo>
                  <a:pt x="1193" y="708"/>
                  <a:pt x="1193" y="708"/>
                  <a:pt x="1193" y="708"/>
                </a:cubicBezTo>
                <a:cubicBezTo>
                  <a:pt x="1193" y="690"/>
                  <a:pt x="1193" y="690"/>
                  <a:pt x="1193" y="690"/>
                </a:cubicBezTo>
                <a:cubicBezTo>
                  <a:pt x="1193" y="678"/>
                  <a:pt x="1193" y="671"/>
                  <a:pt x="1196" y="669"/>
                </a:cubicBezTo>
                <a:cubicBezTo>
                  <a:pt x="1203" y="655"/>
                  <a:pt x="1203" y="655"/>
                  <a:pt x="1203" y="655"/>
                </a:cubicBezTo>
                <a:cubicBezTo>
                  <a:pt x="1194" y="643"/>
                  <a:pt x="1194" y="643"/>
                  <a:pt x="1194" y="643"/>
                </a:cubicBezTo>
                <a:cubicBezTo>
                  <a:pt x="1181" y="634"/>
                  <a:pt x="1181" y="634"/>
                  <a:pt x="1181" y="634"/>
                </a:cubicBezTo>
                <a:cubicBezTo>
                  <a:pt x="1155" y="627"/>
                  <a:pt x="1155" y="627"/>
                  <a:pt x="1155" y="627"/>
                </a:cubicBezTo>
                <a:cubicBezTo>
                  <a:pt x="1149" y="627"/>
                  <a:pt x="1140" y="621"/>
                  <a:pt x="1124" y="608"/>
                </a:cubicBezTo>
                <a:cubicBezTo>
                  <a:pt x="1108" y="600"/>
                  <a:pt x="1108" y="600"/>
                  <a:pt x="1108" y="600"/>
                </a:cubicBezTo>
                <a:cubicBezTo>
                  <a:pt x="1107" y="600"/>
                  <a:pt x="1107" y="600"/>
                  <a:pt x="1107" y="600"/>
                </a:cubicBezTo>
                <a:cubicBezTo>
                  <a:pt x="1106" y="599"/>
                  <a:pt x="1106" y="599"/>
                  <a:pt x="1106" y="599"/>
                </a:cubicBezTo>
                <a:cubicBezTo>
                  <a:pt x="1087" y="576"/>
                  <a:pt x="1087" y="576"/>
                  <a:pt x="1087" y="576"/>
                </a:cubicBezTo>
                <a:cubicBezTo>
                  <a:pt x="1069" y="576"/>
                  <a:pt x="1069" y="576"/>
                  <a:pt x="1069" y="576"/>
                </a:cubicBezTo>
                <a:cubicBezTo>
                  <a:pt x="1068" y="575"/>
                  <a:pt x="1068" y="575"/>
                  <a:pt x="1068" y="575"/>
                </a:cubicBezTo>
                <a:cubicBezTo>
                  <a:pt x="1067" y="575"/>
                  <a:pt x="1067" y="575"/>
                  <a:pt x="1067" y="575"/>
                </a:cubicBezTo>
                <a:cubicBezTo>
                  <a:pt x="1051" y="567"/>
                  <a:pt x="1051" y="567"/>
                  <a:pt x="1051" y="567"/>
                </a:cubicBezTo>
                <a:cubicBezTo>
                  <a:pt x="1042" y="579"/>
                  <a:pt x="1042" y="579"/>
                  <a:pt x="1042" y="579"/>
                </a:cubicBezTo>
                <a:cubicBezTo>
                  <a:pt x="1040" y="629"/>
                  <a:pt x="1040" y="629"/>
                  <a:pt x="1040" y="629"/>
                </a:cubicBezTo>
                <a:cubicBezTo>
                  <a:pt x="1043" y="648"/>
                  <a:pt x="1043" y="648"/>
                  <a:pt x="1043" y="648"/>
                </a:cubicBezTo>
                <a:cubicBezTo>
                  <a:pt x="1050" y="648"/>
                  <a:pt x="1050" y="648"/>
                  <a:pt x="1050" y="648"/>
                </a:cubicBezTo>
                <a:cubicBezTo>
                  <a:pt x="1051" y="649"/>
                  <a:pt x="1051" y="649"/>
                  <a:pt x="1051" y="649"/>
                </a:cubicBezTo>
                <a:cubicBezTo>
                  <a:pt x="1066" y="653"/>
                  <a:pt x="1066" y="653"/>
                  <a:pt x="1066" y="653"/>
                </a:cubicBezTo>
                <a:cubicBezTo>
                  <a:pt x="1066" y="654"/>
                  <a:pt x="1066" y="654"/>
                  <a:pt x="1066" y="654"/>
                </a:cubicBezTo>
                <a:cubicBezTo>
                  <a:pt x="1066" y="655"/>
                  <a:pt x="1066" y="655"/>
                  <a:pt x="1066" y="655"/>
                </a:cubicBezTo>
                <a:cubicBezTo>
                  <a:pt x="1073" y="673"/>
                  <a:pt x="1073" y="673"/>
                  <a:pt x="1073" y="673"/>
                </a:cubicBezTo>
                <a:cubicBezTo>
                  <a:pt x="1075" y="673"/>
                  <a:pt x="1075" y="673"/>
                  <a:pt x="1075" y="673"/>
                </a:cubicBezTo>
                <a:cubicBezTo>
                  <a:pt x="1075" y="674"/>
                  <a:pt x="1075" y="674"/>
                  <a:pt x="1075" y="674"/>
                </a:cubicBezTo>
                <a:cubicBezTo>
                  <a:pt x="1075" y="674"/>
                  <a:pt x="1075" y="674"/>
                  <a:pt x="1075" y="674"/>
                </a:cubicBezTo>
                <a:cubicBezTo>
                  <a:pt x="1075" y="675"/>
                  <a:pt x="1075" y="675"/>
                  <a:pt x="1075" y="675"/>
                </a:cubicBezTo>
                <a:cubicBezTo>
                  <a:pt x="1070" y="708"/>
                  <a:pt x="1070" y="708"/>
                  <a:pt x="1070" y="708"/>
                </a:cubicBezTo>
                <a:cubicBezTo>
                  <a:pt x="1070" y="710"/>
                  <a:pt x="1070" y="710"/>
                  <a:pt x="1070" y="710"/>
                </a:cubicBezTo>
                <a:cubicBezTo>
                  <a:pt x="1070" y="711"/>
                  <a:pt x="1070" y="711"/>
                  <a:pt x="1070" y="711"/>
                </a:cubicBezTo>
                <a:cubicBezTo>
                  <a:pt x="1069" y="712"/>
                  <a:pt x="1069" y="712"/>
                  <a:pt x="1069" y="712"/>
                </a:cubicBezTo>
                <a:cubicBezTo>
                  <a:pt x="1064" y="715"/>
                  <a:pt x="1060" y="717"/>
                  <a:pt x="1055" y="721"/>
                </a:cubicBezTo>
                <a:cubicBezTo>
                  <a:pt x="1052" y="722"/>
                  <a:pt x="1052" y="722"/>
                  <a:pt x="1052" y="722"/>
                </a:cubicBezTo>
                <a:cubicBezTo>
                  <a:pt x="1051" y="721"/>
                  <a:pt x="1051" y="721"/>
                  <a:pt x="1051" y="721"/>
                </a:cubicBezTo>
                <a:cubicBezTo>
                  <a:pt x="1050" y="721"/>
                  <a:pt x="1050" y="721"/>
                  <a:pt x="1050" y="721"/>
                </a:cubicBezTo>
                <a:cubicBezTo>
                  <a:pt x="1043" y="719"/>
                  <a:pt x="1043" y="719"/>
                  <a:pt x="1043" y="719"/>
                </a:cubicBezTo>
                <a:cubicBezTo>
                  <a:pt x="1026" y="725"/>
                  <a:pt x="1026" y="725"/>
                  <a:pt x="1026" y="725"/>
                </a:cubicBezTo>
                <a:cubicBezTo>
                  <a:pt x="1025" y="725"/>
                  <a:pt x="1025" y="725"/>
                  <a:pt x="1025" y="725"/>
                </a:cubicBezTo>
                <a:cubicBezTo>
                  <a:pt x="1026" y="728"/>
                  <a:pt x="1026" y="728"/>
                  <a:pt x="1026" y="728"/>
                </a:cubicBezTo>
                <a:cubicBezTo>
                  <a:pt x="1027" y="729"/>
                  <a:pt x="1027" y="729"/>
                  <a:pt x="1027" y="729"/>
                </a:cubicBezTo>
                <a:cubicBezTo>
                  <a:pt x="1030" y="758"/>
                  <a:pt x="1030" y="758"/>
                  <a:pt x="1030" y="758"/>
                </a:cubicBezTo>
                <a:cubicBezTo>
                  <a:pt x="1030" y="762"/>
                  <a:pt x="1028" y="764"/>
                  <a:pt x="1024" y="765"/>
                </a:cubicBezTo>
                <a:cubicBezTo>
                  <a:pt x="1011" y="765"/>
                  <a:pt x="1011" y="765"/>
                  <a:pt x="1011" y="765"/>
                </a:cubicBezTo>
                <a:cubicBezTo>
                  <a:pt x="1005" y="764"/>
                  <a:pt x="1002" y="762"/>
                  <a:pt x="999" y="759"/>
                </a:cubicBezTo>
                <a:cubicBezTo>
                  <a:pt x="986" y="749"/>
                  <a:pt x="986" y="749"/>
                  <a:pt x="986" y="749"/>
                </a:cubicBezTo>
                <a:cubicBezTo>
                  <a:pt x="985" y="748"/>
                  <a:pt x="985" y="748"/>
                  <a:pt x="985" y="748"/>
                </a:cubicBezTo>
                <a:cubicBezTo>
                  <a:pt x="984" y="748"/>
                  <a:pt x="984" y="748"/>
                  <a:pt x="984" y="748"/>
                </a:cubicBezTo>
                <a:cubicBezTo>
                  <a:pt x="984" y="747"/>
                  <a:pt x="984" y="747"/>
                  <a:pt x="984" y="747"/>
                </a:cubicBezTo>
                <a:cubicBezTo>
                  <a:pt x="976" y="729"/>
                  <a:pt x="976" y="729"/>
                  <a:pt x="976" y="729"/>
                </a:cubicBezTo>
                <a:cubicBezTo>
                  <a:pt x="974" y="727"/>
                  <a:pt x="969" y="724"/>
                  <a:pt x="958" y="721"/>
                </a:cubicBezTo>
                <a:cubicBezTo>
                  <a:pt x="957" y="721"/>
                  <a:pt x="957" y="721"/>
                  <a:pt x="957" y="721"/>
                </a:cubicBezTo>
                <a:cubicBezTo>
                  <a:pt x="956" y="721"/>
                  <a:pt x="956" y="721"/>
                  <a:pt x="956" y="721"/>
                </a:cubicBezTo>
                <a:cubicBezTo>
                  <a:pt x="942" y="710"/>
                  <a:pt x="942" y="710"/>
                  <a:pt x="942" y="710"/>
                </a:cubicBezTo>
                <a:cubicBezTo>
                  <a:pt x="939" y="710"/>
                  <a:pt x="939" y="710"/>
                  <a:pt x="939" y="710"/>
                </a:cubicBezTo>
                <a:cubicBezTo>
                  <a:pt x="939" y="708"/>
                  <a:pt x="939" y="708"/>
                  <a:pt x="939" y="708"/>
                </a:cubicBezTo>
                <a:cubicBezTo>
                  <a:pt x="939" y="708"/>
                  <a:pt x="939" y="708"/>
                  <a:pt x="939" y="708"/>
                </a:cubicBezTo>
                <a:cubicBezTo>
                  <a:pt x="935" y="690"/>
                  <a:pt x="935" y="690"/>
                  <a:pt x="935" y="690"/>
                </a:cubicBezTo>
                <a:cubicBezTo>
                  <a:pt x="937" y="676"/>
                  <a:pt x="937" y="676"/>
                  <a:pt x="937" y="676"/>
                </a:cubicBezTo>
                <a:cubicBezTo>
                  <a:pt x="938" y="676"/>
                  <a:pt x="938" y="676"/>
                  <a:pt x="938" y="676"/>
                </a:cubicBezTo>
                <a:cubicBezTo>
                  <a:pt x="938" y="675"/>
                  <a:pt x="938" y="675"/>
                  <a:pt x="938" y="675"/>
                </a:cubicBezTo>
                <a:cubicBezTo>
                  <a:pt x="938" y="675"/>
                  <a:pt x="938" y="675"/>
                  <a:pt x="938" y="675"/>
                </a:cubicBezTo>
                <a:cubicBezTo>
                  <a:pt x="945" y="668"/>
                  <a:pt x="945" y="668"/>
                  <a:pt x="945" y="668"/>
                </a:cubicBezTo>
                <a:cubicBezTo>
                  <a:pt x="945" y="663"/>
                  <a:pt x="945" y="663"/>
                  <a:pt x="945" y="663"/>
                </a:cubicBezTo>
                <a:cubicBezTo>
                  <a:pt x="938" y="644"/>
                  <a:pt x="938" y="644"/>
                  <a:pt x="938" y="644"/>
                </a:cubicBezTo>
                <a:cubicBezTo>
                  <a:pt x="924" y="630"/>
                  <a:pt x="924" y="630"/>
                  <a:pt x="924" y="630"/>
                </a:cubicBezTo>
                <a:cubicBezTo>
                  <a:pt x="924" y="628"/>
                  <a:pt x="924" y="628"/>
                  <a:pt x="924" y="628"/>
                </a:cubicBezTo>
                <a:cubicBezTo>
                  <a:pt x="919" y="584"/>
                  <a:pt x="919" y="584"/>
                  <a:pt x="919" y="584"/>
                </a:cubicBezTo>
                <a:cubicBezTo>
                  <a:pt x="909" y="574"/>
                  <a:pt x="909" y="574"/>
                  <a:pt x="909" y="574"/>
                </a:cubicBezTo>
                <a:cubicBezTo>
                  <a:pt x="908" y="574"/>
                  <a:pt x="908" y="574"/>
                  <a:pt x="908" y="574"/>
                </a:cubicBezTo>
                <a:cubicBezTo>
                  <a:pt x="907" y="573"/>
                  <a:pt x="907" y="573"/>
                  <a:pt x="907" y="573"/>
                </a:cubicBezTo>
                <a:cubicBezTo>
                  <a:pt x="907" y="573"/>
                  <a:pt x="907" y="573"/>
                  <a:pt x="907" y="573"/>
                </a:cubicBezTo>
                <a:cubicBezTo>
                  <a:pt x="898" y="553"/>
                  <a:pt x="898" y="553"/>
                  <a:pt x="898" y="553"/>
                </a:cubicBezTo>
                <a:cubicBezTo>
                  <a:pt x="860" y="549"/>
                  <a:pt x="860" y="549"/>
                  <a:pt x="860" y="549"/>
                </a:cubicBezTo>
                <a:cubicBezTo>
                  <a:pt x="851" y="545"/>
                  <a:pt x="844" y="539"/>
                  <a:pt x="840" y="531"/>
                </a:cubicBezTo>
                <a:cubicBezTo>
                  <a:pt x="823" y="531"/>
                  <a:pt x="823" y="531"/>
                  <a:pt x="823" y="531"/>
                </a:cubicBezTo>
                <a:cubicBezTo>
                  <a:pt x="817" y="529"/>
                  <a:pt x="811" y="524"/>
                  <a:pt x="803" y="517"/>
                </a:cubicBezTo>
                <a:cubicBezTo>
                  <a:pt x="801" y="515"/>
                  <a:pt x="801" y="515"/>
                  <a:pt x="801" y="515"/>
                </a:cubicBezTo>
                <a:cubicBezTo>
                  <a:pt x="797" y="511"/>
                  <a:pt x="793" y="504"/>
                  <a:pt x="789" y="496"/>
                </a:cubicBezTo>
                <a:cubicBezTo>
                  <a:pt x="789" y="496"/>
                  <a:pt x="789" y="496"/>
                  <a:pt x="789" y="496"/>
                </a:cubicBezTo>
                <a:cubicBezTo>
                  <a:pt x="787" y="495"/>
                  <a:pt x="787" y="495"/>
                  <a:pt x="787" y="495"/>
                </a:cubicBezTo>
                <a:cubicBezTo>
                  <a:pt x="784" y="478"/>
                  <a:pt x="784" y="478"/>
                  <a:pt x="784" y="478"/>
                </a:cubicBezTo>
                <a:cubicBezTo>
                  <a:pt x="784" y="478"/>
                  <a:pt x="784" y="478"/>
                  <a:pt x="784" y="478"/>
                </a:cubicBezTo>
                <a:cubicBezTo>
                  <a:pt x="784" y="477"/>
                  <a:pt x="784" y="477"/>
                  <a:pt x="784" y="477"/>
                </a:cubicBezTo>
                <a:cubicBezTo>
                  <a:pt x="784" y="476"/>
                  <a:pt x="784" y="476"/>
                  <a:pt x="784" y="476"/>
                </a:cubicBezTo>
                <a:cubicBezTo>
                  <a:pt x="784" y="476"/>
                  <a:pt x="784" y="476"/>
                  <a:pt x="784" y="476"/>
                </a:cubicBezTo>
                <a:cubicBezTo>
                  <a:pt x="791" y="443"/>
                  <a:pt x="791" y="443"/>
                  <a:pt x="791" y="443"/>
                </a:cubicBezTo>
                <a:cubicBezTo>
                  <a:pt x="791" y="442"/>
                  <a:pt x="791" y="442"/>
                  <a:pt x="791" y="442"/>
                </a:cubicBezTo>
                <a:cubicBezTo>
                  <a:pt x="797" y="428"/>
                  <a:pt x="797" y="428"/>
                  <a:pt x="797" y="428"/>
                </a:cubicBezTo>
                <a:cubicBezTo>
                  <a:pt x="797" y="427"/>
                  <a:pt x="797" y="427"/>
                  <a:pt x="797" y="427"/>
                </a:cubicBezTo>
                <a:cubicBezTo>
                  <a:pt x="797" y="426"/>
                  <a:pt x="797" y="426"/>
                  <a:pt x="797" y="426"/>
                </a:cubicBezTo>
                <a:cubicBezTo>
                  <a:pt x="798" y="426"/>
                  <a:pt x="798" y="426"/>
                  <a:pt x="798" y="426"/>
                </a:cubicBezTo>
                <a:cubicBezTo>
                  <a:pt x="838" y="409"/>
                  <a:pt x="838" y="409"/>
                  <a:pt x="838" y="409"/>
                </a:cubicBezTo>
                <a:cubicBezTo>
                  <a:pt x="854" y="390"/>
                  <a:pt x="854" y="390"/>
                  <a:pt x="854" y="390"/>
                </a:cubicBezTo>
                <a:cubicBezTo>
                  <a:pt x="857" y="374"/>
                  <a:pt x="857" y="374"/>
                  <a:pt x="857" y="374"/>
                </a:cubicBezTo>
                <a:cubicBezTo>
                  <a:pt x="855" y="363"/>
                  <a:pt x="855" y="363"/>
                  <a:pt x="855" y="363"/>
                </a:cubicBezTo>
                <a:cubicBezTo>
                  <a:pt x="849" y="349"/>
                  <a:pt x="844" y="341"/>
                  <a:pt x="844" y="335"/>
                </a:cubicBezTo>
                <a:cubicBezTo>
                  <a:pt x="836" y="336"/>
                  <a:pt x="836" y="336"/>
                  <a:pt x="836" y="336"/>
                </a:cubicBezTo>
                <a:cubicBezTo>
                  <a:pt x="821" y="335"/>
                  <a:pt x="821" y="335"/>
                  <a:pt x="821" y="335"/>
                </a:cubicBezTo>
                <a:cubicBezTo>
                  <a:pt x="818" y="336"/>
                  <a:pt x="810" y="346"/>
                  <a:pt x="798" y="360"/>
                </a:cubicBezTo>
                <a:cubicBezTo>
                  <a:pt x="780" y="377"/>
                  <a:pt x="780" y="377"/>
                  <a:pt x="780" y="377"/>
                </a:cubicBezTo>
                <a:cubicBezTo>
                  <a:pt x="779" y="377"/>
                  <a:pt x="779" y="377"/>
                  <a:pt x="779" y="377"/>
                </a:cubicBezTo>
                <a:cubicBezTo>
                  <a:pt x="778" y="378"/>
                  <a:pt x="778" y="378"/>
                  <a:pt x="778" y="378"/>
                </a:cubicBezTo>
                <a:cubicBezTo>
                  <a:pt x="764" y="381"/>
                  <a:pt x="755" y="383"/>
                  <a:pt x="749" y="381"/>
                </a:cubicBezTo>
                <a:lnTo>
                  <a:pt x="715" y="368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4" name="Freeform 7"/>
          <p:cNvSpPr/>
          <p:nvPr/>
        </p:nvSpPr>
        <p:spPr bwMode="auto">
          <a:xfrm>
            <a:off x="2646363" y="2592388"/>
            <a:ext cx="230187" cy="369887"/>
          </a:xfrm>
          <a:custGeom>
            <a:avLst/>
            <a:gdLst>
              <a:gd name="T0" fmla="*/ 2147483647 w 242"/>
              <a:gd name="T1" fmla="*/ 2147483647 h 402"/>
              <a:gd name="T2" fmla="*/ 2147483647 w 242"/>
              <a:gd name="T3" fmla="*/ 2147483647 h 402"/>
              <a:gd name="T4" fmla="*/ 2147483647 w 242"/>
              <a:gd name="T5" fmla="*/ 2147483647 h 402"/>
              <a:gd name="T6" fmla="*/ 2147483647 w 242"/>
              <a:gd name="T7" fmla="*/ 2147483647 h 402"/>
              <a:gd name="T8" fmla="*/ 2147483647 w 242"/>
              <a:gd name="T9" fmla="*/ 2147483647 h 402"/>
              <a:gd name="T10" fmla="*/ 2147483647 w 242"/>
              <a:gd name="T11" fmla="*/ 2147483647 h 402"/>
              <a:gd name="T12" fmla="*/ 2147483647 w 242"/>
              <a:gd name="T13" fmla="*/ 2147483647 h 402"/>
              <a:gd name="T14" fmla="*/ 2147483647 w 242"/>
              <a:gd name="T15" fmla="*/ 2147483647 h 402"/>
              <a:gd name="T16" fmla="*/ 2147483647 w 242"/>
              <a:gd name="T17" fmla="*/ 2147483647 h 402"/>
              <a:gd name="T18" fmla="*/ 2147483647 w 242"/>
              <a:gd name="T19" fmla="*/ 2147483647 h 402"/>
              <a:gd name="T20" fmla="*/ 2147483647 w 242"/>
              <a:gd name="T21" fmla="*/ 2147483647 h 402"/>
              <a:gd name="T22" fmla="*/ 2147483647 w 242"/>
              <a:gd name="T23" fmla="*/ 2147483647 h 402"/>
              <a:gd name="T24" fmla="*/ 2147483647 w 242"/>
              <a:gd name="T25" fmla="*/ 2147483647 h 402"/>
              <a:gd name="T26" fmla="*/ 2147483647 w 242"/>
              <a:gd name="T27" fmla="*/ 2147483647 h 402"/>
              <a:gd name="T28" fmla="*/ 2147483647 w 242"/>
              <a:gd name="T29" fmla="*/ 2147483647 h 402"/>
              <a:gd name="T30" fmla="*/ 2147483647 w 242"/>
              <a:gd name="T31" fmla="*/ 2147483647 h 402"/>
              <a:gd name="T32" fmla="*/ 2147483647 w 242"/>
              <a:gd name="T33" fmla="*/ 2147483647 h 402"/>
              <a:gd name="T34" fmla="*/ 2147483647 w 242"/>
              <a:gd name="T35" fmla="*/ 2147483647 h 402"/>
              <a:gd name="T36" fmla="*/ 2147483647 w 242"/>
              <a:gd name="T37" fmla="*/ 2147483647 h 402"/>
              <a:gd name="T38" fmla="*/ 2147483647 w 242"/>
              <a:gd name="T39" fmla="*/ 2147483647 h 402"/>
              <a:gd name="T40" fmla="*/ 2147483647 w 242"/>
              <a:gd name="T41" fmla="*/ 2147483647 h 402"/>
              <a:gd name="T42" fmla="*/ 2147483647 w 242"/>
              <a:gd name="T43" fmla="*/ 2147483647 h 402"/>
              <a:gd name="T44" fmla="*/ 2147483647 w 242"/>
              <a:gd name="T45" fmla="*/ 2147483647 h 402"/>
              <a:gd name="T46" fmla="*/ 2147483647 w 242"/>
              <a:gd name="T47" fmla="*/ 2147483647 h 402"/>
              <a:gd name="T48" fmla="*/ 2147483647 w 242"/>
              <a:gd name="T49" fmla="*/ 2147483647 h 402"/>
              <a:gd name="T50" fmla="*/ 2147483647 w 242"/>
              <a:gd name="T51" fmla="*/ 2147483647 h 402"/>
              <a:gd name="T52" fmla="*/ 2147483647 w 242"/>
              <a:gd name="T53" fmla="*/ 2147483647 h 402"/>
              <a:gd name="T54" fmla="*/ 2147483647 w 242"/>
              <a:gd name="T55" fmla="*/ 2147483647 h 402"/>
              <a:gd name="T56" fmla="*/ 2147483647 w 242"/>
              <a:gd name="T57" fmla="*/ 2147483647 h 402"/>
              <a:gd name="T58" fmla="*/ 2147483647 w 242"/>
              <a:gd name="T59" fmla="*/ 2147483647 h 402"/>
              <a:gd name="T60" fmla="*/ 2147483647 w 242"/>
              <a:gd name="T61" fmla="*/ 2147483647 h 402"/>
              <a:gd name="T62" fmla="*/ 2147483647 w 242"/>
              <a:gd name="T63" fmla="*/ 2147483647 h 402"/>
              <a:gd name="T64" fmla="*/ 2147483647 w 242"/>
              <a:gd name="T65" fmla="*/ 2147483647 h 402"/>
              <a:gd name="T66" fmla="*/ 2147483647 w 242"/>
              <a:gd name="T67" fmla="*/ 2147483647 h 402"/>
              <a:gd name="T68" fmla="*/ 2147483647 w 242"/>
              <a:gd name="T69" fmla="*/ 2147483647 h 402"/>
              <a:gd name="T70" fmla="*/ 2147483647 w 242"/>
              <a:gd name="T71" fmla="*/ 2147483647 h 402"/>
              <a:gd name="T72" fmla="*/ 2147483647 w 242"/>
              <a:gd name="T73" fmla="*/ 2147483647 h 402"/>
              <a:gd name="T74" fmla="*/ 2147483647 w 242"/>
              <a:gd name="T75" fmla="*/ 2147483647 h 402"/>
              <a:gd name="T76" fmla="*/ 2147483647 w 242"/>
              <a:gd name="T77" fmla="*/ 2147483647 h 402"/>
              <a:gd name="T78" fmla="*/ 2147483647 w 242"/>
              <a:gd name="T79" fmla="*/ 2147483647 h 402"/>
              <a:gd name="T80" fmla="*/ 2147483647 w 242"/>
              <a:gd name="T81" fmla="*/ 0 h 40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242"/>
              <a:gd name="T124" fmla="*/ 0 h 402"/>
              <a:gd name="T125" fmla="*/ 242 w 242"/>
              <a:gd name="T126" fmla="*/ 402 h 402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242" h="402">
                <a:moveTo>
                  <a:pt x="141" y="25"/>
                </a:moveTo>
                <a:cubicBezTo>
                  <a:pt x="122" y="77"/>
                  <a:pt x="122" y="77"/>
                  <a:pt x="122" y="77"/>
                </a:cubicBezTo>
                <a:cubicBezTo>
                  <a:pt x="122" y="112"/>
                  <a:pt x="122" y="112"/>
                  <a:pt x="122" y="112"/>
                </a:cubicBezTo>
                <a:cubicBezTo>
                  <a:pt x="122" y="113"/>
                  <a:pt x="122" y="113"/>
                  <a:pt x="122" y="113"/>
                </a:cubicBezTo>
                <a:cubicBezTo>
                  <a:pt x="112" y="131"/>
                  <a:pt x="112" y="131"/>
                  <a:pt x="112" y="131"/>
                </a:cubicBezTo>
                <a:cubicBezTo>
                  <a:pt x="110" y="144"/>
                  <a:pt x="110" y="144"/>
                  <a:pt x="110" y="144"/>
                </a:cubicBezTo>
                <a:cubicBezTo>
                  <a:pt x="112" y="151"/>
                  <a:pt x="109" y="158"/>
                  <a:pt x="101" y="162"/>
                </a:cubicBezTo>
                <a:cubicBezTo>
                  <a:pt x="99" y="163"/>
                  <a:pt x="99" y="163"/>
                  <a:pt x="99" y="163"/>
                </a:cubicBezTo>
                <a:cubicBezTo>
                  <a:pt x="98" y="163"/>
                  <a:pt x="98" y="163"/>
                  <a:pt x="98" y="163"/>
                </a:cubicBezTo>
                <a:cubicBezTo>
                  <a:pt x="97" y="162"/>
                  <a:pt x="97" y="162"/>
                  <a:pt x="97" y="162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57" y="171"/>
                  <a:pt x="57" y="171"/>
                  <a:pt x="57" y="171"/>
                </a:cubicBezTo>
                <a:cubicBezTo>
                  <a:pt x="17" y="178"/>
                  <a:pt x="17" y="178"/>
                  <a:pt x="17" y="178"/>
                </a:cubicBezTo>
                <a:cubicBezTo>
                  <a:pt x="17" y="178"/>
                  <a:pt x="17" y="178"/>
                  <a:pt x="17" y="178"/>
                </a:cubicBezTo>
                <a:cubicBezTo>
                  <a:pt x="0" y="178"/>
                  <a:pt x="0" y="178"/>
                  <a:pt x="0" y="178"/>
                </a:cubicBezTo>
                <a:cubicBezTo>
                  <a:pt x="11" y="185"/>
                  <a:pt x="11" y="185"/>
                  <a:pt x="11" y="185"/>
                </a:cubicBezTo>
                <a:cubicBezTo>
                  <a:pt x="49" y="189"/>
                  <a:pt x="49" y="189"/>
                  <a:pt x="49" y="189"/>
                </a:cubicBezTo>
                <a:cubicBezTo>
                  <a:pt x="51" y="189"/>
                  <a:pt x="51" y="189"/>
                  <a:pt x="51" y="189"/>
                </a:cubicBezTo>
                <a:cubicBezTo>
                  <a:pt x="53" y="189"/>
                  <a:pt x="53" y="189"/>
                  <a:pt x="53" y="189"/>
                </a:cubicBezTo>
                <a:cubicBezTo>
                  <a:pt x="54" y="190"/>
                  <a:pt x="54" y="190"/>
                  <a:pt x="54" y="190"/>
                </a:cubicBezTo>
                <a:cubicBezTo>
                  <a:pt x="54" y="191"/>
                  <a:pt x="54" y="191"/>
                  <a:pt x="54" y="191"/>
                </a:cubicBezTo>
                <a:cubicBezTo>
                  <a:pt x="63" y="215"/>
                  <a:pt x="63" y="215"/>
                  <a:pt x="63" y="215"/>
                </a:cubicBezTo>
                <a:cubicBezTo>
                  <a:pt x="74" y="222"/>
                  <a:pt x="74" y="222"/>
                  <a:pt x="74" y="222"/>
                </a:cubicBezTo>
                <a:cubicBezTo>
                  <a:pt x="77" y="226"/>
                  <a:pt x="79" y="233"/>
                  <a:pt x="79" y="244"/>
                </a:cubicBezTo>
                <a:cubicBezTo>
                  <a:pt x="80" y="273"/>
                  <a:pt x="80" y="273"/>
                  <a:pt x="80" y="273"/>
                </a:cubicBezTo>
                <a:cubicBezTo>
                  <a:pt x="93" y="284"/>
                  <a:pt x="93" y="284"/>
                  <a:pt x="93" y="284"/>
                </a:cubicBezTo>
                <a:cubicBezTo>
                  <a:pt x="94" y="284"/>
                  <a:pt x="94" y="284"/>
                  <a:pt x="94" y="284"/>
                </a:cubicBezTo>
                <a:cubicBezTo>
                  <a:pt x="94" y="285"/>
                  <a:pt x="94" y="285"/>
                  <a:pt x="94" y="285"/>
                </a:cubicBezTo>
                <a:cubicBezTo>
                  <a:pt x="95" y="285"/>
                  <a:pt x="95" y="285"/>
                  <a:pt x="95" y="285"/>
                </a:cubicBezTo>
                <a:cubicBezTo>
                  <a:pt x="101" y="306"/>
                  <a:pt x="101" y="306"/>
                  <a:pt x="101" y="306"/>
                </a:cubicBezTo>
                <a:cubicBezTo>
                  <a:pt x="101" y="318"/>
                  <a:pt x="101" y="318"/>
                  <a:pt x="101" y="318"/>
                </a:cubicBezTo>
                <a:cubicBezTo>
                  <a:pt x="94" y="329"/>
                  <a:pt x="94" y="329"/>
                  <a:pt x="94" y="329"/>
                </a:cubicBezTo>
                <a:cubicBezTo>
                  <a:pt x="92" y="338"/>
                  <a:pt x="92" y="338"/>
                  <a:pt x="92" y="338"/>
                </a:cubicBezTo>
                <a:cubicBezTo>
                  <a:pt x="95" y="349"/>
                  <a:pt x="95" y="349"/>
                  <a:pt x="95" y="349"/>
                </a:cubicBezTo>
                <a:cubicBezTo>
                  <a:pt x="108" y="357"/>
                  <a:pt x="108" y="357"/>
                  <a:pt x="108" y="357"/>
                </a:cubicBezTo>
                <a:cubicBezTo>
                  <a:pt x="121" y="362"/>
                  <a:pt x="129" y="366"/>
                  <a:pt x="132" y="371"/>
                </a:cubicBezTo>
                <a:cubicBezTo>
                  <a:pt x="139" y="387"/>
                  <a:pt x="139" y="387"/>
                  <a:pt x="139" y="387"/>
                </a:cubicBezTo>
                <a:cubicBezTo>
                  <a:pt x="148" y="391"/>
                  <a:pt x="152" y="395"/>
                  <a:pt x="154" y="399"/>
                </a:cubicBezTo>
                <a:cubicBezTo>
                  <a:pt x="164" y="402"/>
                  <a:pt x="164" y="402"/>
                  <a:pt x="164" y="402"/>
                </a:cubicBezTo>
                <a:cubicBezTo>
                  <a:pt x="165" y="402"/>
                  <a:pt x="165" y="402"/>
                  <a:pt x="165" y="402"/>
                </a:cubicBezTo>
                <a:cubicBezTo>
                  <a:pt x="160" y="379"/>
                  <a:pt x="160" y="379"/>
                  <a:pt x="160" y="379"/>
                </a:cubicBezTo>
                <a:cubicBezTo>
                  <a:pt x="159" y="374"/>
                  <a:pt x="159" y="369"/>
                  <a:pt x="161" y="367"/>
                </a:cubicBezTo>
                <a:cubicBezTo>
                  <a:pt x="164" y="363"/>
                  <a:pt x="166" y="361"/>
                  <a:pt x="170" y="360"/>
                </a:cubicBezTo>
                <a:cubicBezTo>
                  <a:pt x="186" y="355"/>
                  <a:pt x="186" y="355"/>
                  <a:pt x="186" y="355"/>
                </a:cubicBezTo>
                <a:cubicBezTo>
                  <a:pt x="186" y="355"/>
                  <a:pt x="186" y="355"/>
                  <a:pt x="186" y="355"/>
                </a:cubicBezTo>
                <a:cubicBezTo>
                  <a:pt x="187" y="354"/>
                  <a:pt x="187" y="354"/>
                  <a:pt x="187" y="354"/>
                </a:cubicBezTo>
                <a:cubicBezTo>
                  <a:pt x="188" y="354"/>
                  <a:pt x="188" y="354"/>
                  <a:pt x="188" y="354"/>
                </a:cubicBezTo>
                <a:cubicBezTo>
                  <a:pt x="189" y="355"/>
                  <a:pt x="189" y="355"/>
                  <a:pt x="189" y="355"/>
                </a:cubicBezTo>
                <a:cubicBezTo>
                  <a:pt x="196" y="357"/>
                  <a:pt x="196" y="357"/>
                  <a:pt x="196" y="357"/>
                </a:cubicBezTo>
                <a:cubicBezTo>
                  <a:pt x="206" y="352"/>
                  <a:pt x="206" y="352"/>
                  <a:pt x="206" y="352"/>
                </a:cubicBezTo>
                <a:cubicBezTo>
                  <a:pt x="206" y="350"/>
                  <a:pt x="206" y="350"/>
                  <a:pt x="206" y="350"/>
                </a:cubicBezTo>
                <a:cubicBezTo>
                  <a:pt x="209" y="323"/>
                  <a:pt x="209" y="323"/>
                  <a:pt x="209" y="323"/>
                </a:cubicBezTo>
                <a:cubicBezTo>
                  <a:pt x="203" y="311"/>
                  <a:pt x="203" y="311"/>
                  <a:pt x="203" y="311"/>
                </a:cubicBezTo>
                <a:cubicBezTo>
                  <a:pt x="194" y="306"/>
                  <a:pt x="194" y="306"/>
                  <a:pt x="194" y="306"/>
                </a:cubicBezTo>
                <a:cubicBezTo>
                  <a:pt x="184" y="305"/>
                  <a:pt x="184" y="305"/>
                  <a:pt x="184" y="305"/>
                </a:cubicBezTo>
                <a:cubicBezTo>
                  <a:pt x="182" y="305"/>
                  <a:pt x="182" y="305"/>
                  <a:pt x="182" y="305"/>
                </a:cubicBezTo>
                <a:cubicBezTo>
                  <a:pt x="179" y="304"/>
                  <a:pt x="179" y="304"/>
                  <a:pt x="179" y="304"/>
                </a:cubicBezTo>
                <a:cubicBezTo>
                  <a:pt x="175" y="277"/>
                  <a:pt x="175" y="277"/>
                  <a:pt x="175" y="277"/>
                </a:cubicBezTo>
                <a:cubicBezTo>
                  <a:pt x="176" y="223"/>
                  <a:pt x="176" y="223"/>
                  <a:pt x="176" y="223"/>
                </a:cubicBezTo>
                <a:cubicBezTo>
                  <a:pt x="178" y="221"/>
                  <a:pt x="178" y="221"/>
                  <a:pt x="178" y="221"/>
                </a:cubicBezTo>
                <a:cubicBezTo>
                  <a:pt x="194" y="199"/>
                  <a:pt x="194" y="199"/>
                  <a:pt x="194" y="199"/>
                </a:cubicBezTo>
                <a:cubicBezTo>
                  <a:pt x="217" y="211"/>
                  <a:pt x="217" y="211"/>
                  <a:pt x="217" y="211"/>
                </a:cubicBezTo>
                <a:cubicBezTo>
                  <a:pt x="231" y="211"/>
                  <a:pt x="231" y="211"/>
                  <a:pt x="231" y="211"/>
                </a:cubicBezTo>
                <a:cubicBezTo>
                  <a:pt x="242" y="143"/>
                  <a:pt x="242" y="143"/>
                  <a:pt x="242" y="143"/>
                </a:cubicBezTo>
                <a:cubicBezTo>
                  <a:pt x="238" y="135"/>
                  <a:pt x="235" y="130"/>
                  <a:pt x="229" y="127"/>
                </a:cubicBezTo>
                <a:cubicBezTo>
                  <a:pt x="223" y="126"/>
                  <a:pt x="223" y="126"/>
                  <a:pt x="223" y="126"/>
                </a:cubicBezTo>
                <a:cubicBezTo>
                  <a:pt x="223" y="127"/>
                  <a:pt x="223" y="127"/>
                  <a:pt x="223" y="127"/>
                </a:cubicBezTo>
                <a:cubicBezTo>
                  <a:pt x="219" y="127"/>
                  <a:pt x="219" y="127"/>
                  <a:pt x="219" y="127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2" y="128"/>
                  <a:pt x="202" y="128"/>
                  <a:pt x="202" y="128"/>
                </a:cubicBezTo>
                <a:cubicBezTo>
                  <a:pt x="201" y="127"/>
                  <a:pt x="201" y="127"/>
                  <a:pt x="201" y="127"/>
                </a:cubicBezTo>
                <a:cubicBezTo>
                  <a:pt x="189" y="112"/>
                  <a:pt x="189" y="112"/>
                  <a:pt x="189" y="112"/>
                </a:cubicBezTo>
                <a:cubicBezTo>
                  <a:pt x="189" y="111"/>
                  <a:pt x="189" y="111"/>
                  <a:pt x="189" y="111"/>
                </a:cubicBezTo>
                <a:cubicBezTo>
                  <a:pt x="188" y="110"/>
                  <a:pt x="188" y="110"/>
                  <a:pt x="188" y="110"/>
                </a:cubicBezTo>
                <a:cubicBezTo>
                  <a:pt x="188" y="84"/>
                  <a:pt x="188" y="84"/>
                  <a:pt x="188" y="84"/>
                </a:cubicBezTo>
                <a:cubicBezTo>
                  <a:pt x="192" y="69"/>
                  <a:pt x="192" y="69"/>
                  <a:pt x="192" y="69"/>
                </a:cubicBezTo>
                <a:cubicBezTo>
                  <a:pt x="196" y="63"/>
                  <a:pt x="196" y="63"/>
                  <a:pt x="196" y="63"/>
                </a:cubicBezTo>
                <a:cubicBezTo>
                  <a:pt x="196" y="58"/>
                  <a:pt x="197" y="54"/>
                  <a:pt x="202" y="49"/>
                </a:cubicBezTo>
                <a:cubicBezTo>
                  <a:pt x="206" y="44"/>
                  <a:pt x="206" y="44"/>
                  <a:pt x="206" y="44"/>
                </a:cubicBezTo>
                <a:cubicBezTo>
                  <a:pt x="207" y="26"/>
                  <a:pt x="207" y="26"/>
                  <a:pt x="207" y="26"/>
                </a:cubicBezTo>
                <a:cubicBezTo>
                  <a:pt x="191" y="11"/>
                  <a:pt x="191" y="11"/>
                  <a:pt x="191" y="11"/>
                </a:cubicBezTo>
                <a:cubicBezTo>
                  <a:pt x="170" y="0"/>
                  <a:pt x="170" y="0"/>
                  <a:pt x="170" y="0"/>
                </a:cubicBezTo>
                <a:lnTo>
                  <a:pt x="141" y="25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5" name="Freeform 8"/>
          <p:cNvSpPr/>
          <p:nvPr/>
        </p:nvSpPr>
        <p:spPr bwMode="auto">
          <a:xfrm>
            <a:off x="473075" y="1616075"/>
            <a:ext cx="1627188" cy="1201738"/>
          </a:xfrm>
          <a:custGeom>
            <a:avLst/>
            <a:gdLst>
              <a:gd name="T0" fmla="*/ 2147483647 w 1721"/>
              <a:gd name="T1" fmla="*/ 2147483647 h 1302"/>
              <a:gd name="T2" fmla="*/ 2147483647 w 1721"/>
              <a:gd name="T3" fmla="*/ 2147483647 h 1302"/>
              <a:gd name="T4" fmla="*/ 2147483647 w 1721"/>
              <a:gd name="T5" fmla="*/ 2147483647 h 1302"/>
              <a:gd name="T6" fmla="*/ 2147483647 w 1721"/>
              <a:gd name="T7" fmla="*/ 2147483647 h 1302"/>
              <a:gd name="T8" fmla="*/ 2147483647 w 1721"/>
              <a:gd name="T9" fmla="*/ 2147483647 h 1302"/>
              <a:gd name="T10" fmla="*/ 2147483647 w 1721"/>
              <a:gd name="T11" fmla="*/ 2147483647 h 1302"/>
              <a:gd name="T12" fmla="*/ 2147483647 w 1721"/>
              <a:gd name="T13" fmla="*/ 2147483647 h 1302"/>
              <a:gd name="T14" fmla="*/ 2147483647 w 1721"/>
              <a:gd name="T15" fmla="*/ 2147483647 h 1302"/>
              <a:gd name="T16" fmla="*/ 2147483647 w 1721"/>
              <a:gd name="T17" fmla="*/ 2147483647 h 1302"/>
              <a:gd name="T18" fmla="*/ 2147483647 w 1721"/>
              <a:gd name="T19" fmla="*/ 2147483647 h 1302"/>
              <a:gd name="T20" fmla="*/ 2147483647 w 1721"/>
              <a:gd name="T21" fmla="*/ 2147483647 h 1302"/>
              <a:gd name="T22" fmla="*/ 2147483647 w 1721"/>
              <a:gd name="T23" fmla="*/ 2147483647 h 1302"/>
              <a:gd name="T24" fmla="*/ 2147483647 w 1721"/>
              <a:gd name="T25" fmla="*/ 2147483647 h 1302"/>
              <a:gd name="T26" fmla="*/ 2147483647 w 1721"/>
              <a:gd name="T27" fmla="*/ 2147483647 h 1302"/>
              <a:gd name="T28" fmla="*/ 2147483647 w 1721"/>
              <a:gd name="T29" fmla="*/ 2147483647 h 1302"/>
              <a:gd name="T30" fmla="*/ 2147483647 w 1721"/>
              <a:gd name="T31" fmla="*/ 2147483647 h 1302"/>
              <a:gd name="T32" fmla="*/ 2147483647 w 1721"/>
              <a:gd name="T33" fmla="*/ 2147483647 h 1302"/>
              <a:gd name="T34" fmla="*/ 2147483647 w 1721"/>
              <a:gd name="T35" fmla="*/ 2147483647 h 1302"/>
              <a:gd name="T36" fmla="*/ 2147483647 w 1721"/>
              <a:gd name="T37" fmla="*/ 2147483647 h 1302"/>
              <a:gd name="T38" fmla="*/ 2147483647 w 1721"/>
              <a:gd name="T39" fmla="*/ 2147483647 h 1302"/>
              <a:gd name="T40" fmla="*/ 2147483647 w 1721"/>
              <a:gd name="T41" fmla="*/ 2147483647 h 1302"/>
              <a:gd name="T42" fmla="*/ 2147483647 w 1721"/>
              <a:gd name="T43" fmla="*/ 2147483647 h 1302"/>
              <a:gd name="T44" fmla="*/ 2147483647 w 1721"/>
              <a:gd name="T45" fmla="*/ 2147483647 h 1302"/>
              <a:gd name="T46" fmla="*/ 2147483647 w 1721"/>
              <a:gd name="T47" fmla="*/ 2147483647 h 1302"/>
              <a:gd name="T48" fmla="*/ 2147483647 w 1721"/>
              <a:gd name="T49" fmla="*/ 2147483647 h 1302"/>
              <a:gd name="T50" fmla="*/ 2147483647 w 1721"/>
              <a:gd name="T51" fmla="*/ 2147483647 h 1302"/>
              <a:gd name="T52" fmla="*/ 2147483647 w 1721"/>
              <a:gd name="T53" fmla="*/ 2147483647 h 1302"/>
              <a:gd name="T54" fmla="*/ 2147483647 w 1721"/>
              <a:gd name="T55" fmla="*/ 2147483647 h 1302"/>
              <a:gd name="T56" fmla="*/ 2147483647 w 1721"/>
              <a:gd name="T57" fmla="*/ 2147483647 h 1302"/>
              <a:gd name="T58" fmla="*/ 2147483647 w 1721"/>
              <a:gd name="T59" fmla="*/ 2147483647 h 1302"/>
              <a:gd name="T60" fmla="*/ 2147483647 w 1721"/>
              <a:gd name="T61" fmla="*/ 2147483647 h 1302"/>
              <a:gd name="T62" fmla="*/ 2147483647 w 1721"/>
              <a:gd name="T63" fmla="*/ 2147483647 h 1302"/>
              <a:gd name="T64" fmla="*/ 2147483647 w 1721"/>
              <a:gd name="T65" fmla="*/ 2147483647 h 1302"/>
              <a:gd name="T66" fmla="*/ 2147483647 w 1721"/>
              <a:gd name="T67" fmla="*/ 2147483647 h 1302"/>
              <a:gd name="T68" fmla="*/ 2147483647 w 1721"/>
              <a:gd name="T69" fmla="*/ 2147483647 h 1302"/>
              <a:gd name="T70" fmla="*/ 2147483647 w 1721"/>
              <a:gd name="T71" fmla="*/ 2147483647 h 1302"/>
              <a:gd name="T72" fmla="*/ 2147483647 w 1721"/>
              <a:gd name="T73" fmla="*/ 2147483647 h 1302"/>
              <a:gd name="T74" fmla="*/ 2147483647 w 1721"/>
              <a:gd name="T75" fmla="*/ 2147483647 h 1302"/>
              <a:gd name="T76" fmla="*/ 2147483647 w 1721"/>
              <a:gd name="T77" fmla="*/ 2147483647 h 1302"/>
              <a:gd name="T78" fmla="*/ 2147483647 w 1721"/>
              <a:gd name="T79" fmla="*/ 2147483647 h 1302"/>
              <a:gd name="T80" fmla="*/ 2147483647 w 1721"/>
              <a:gd name="T81" fmla="*/ 2147483647 h 1302"/>
              <a:gd name="T82" fmla="*/ 2147483647 w 1721"/>
              <a:gd name="T83" fmla="*/ 2147483647 h 1302"/>
              <a:gd name="T84" fmla="*/ 2147483647 w 1721"/>
              <a:gd name="T85" fmla="*/ 2147483647 h 1302"/>
              <a:gd name="T86" fmla="*/ 2147483647 w 1721"/>
              <a:gd name="T87" fmla="*/ 2147483647 h 1302"/>
              <a:gd name="T88" fmla="*/ 2147483647 w 1721"/>
              <a:gd name="T89" fmla="*/ 2147483647 h 1302"/>
              <a:gd name="T90" fmla="*/ 2147483647 w 1721"/>
              <a:gd name="T91" fmla="*/ 2147483647 h 1302"/>
              <a:gd name="T92" fmla="*/ 2147483647 w 1721"/>
              <a:gd name="T93" fmla="*/ 2147483647 h 1302"/>
              <a:gd name="T94" fmla="*/ 2147483647 w 1721"/>
              <a:gd name="T95" fmla="*/ 2147483647 h 1302"/>
              <a:gd name="T96" fmla="*/ 2147483647 w 1721"/>
              <a:gd name="T97" fmla="*/ 2147483647 h 1302"/>
              <a:gd name="T98" fmla="*/ 2147483647 w 1721"/>
              <a:gd name="T99" fmla="*/ 2147483647 h 1302"/>
              <a:gd name="T100" fmla="*/ 2147483647 w 1721"/>
              <a:gd name="T101" fmla="*/ 2147483647 h 13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721"/>
              <a:gd name="T154" fmla="*/ 0 h 1302"/>
              <a:gd name="T155" fmla="*/ 1721 w 1721"/>
              <a:gd name="T156" fmla="*/ 1302 h 1302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721" h="1302">
                <a:moveTo>
                  <a:pt x="1719" y="701"/>
                </a:moveTo>
                <a:cubicBezTo>
                  <a:pt x="1720" y="700"/>
                  <a:pt x="1720" y="700"/>
                  <a:pt x="1720" y="700"/>
                </a:cubicBezTo>
                <a:cubicBezTo>
                  <a:pt x="1721" y="700"/>
                  <a:pt x="1721" y="700"/>
                  <a:pt x="1721" y="700"/>
                </a:cubicBezTo>
                <a:cubicBezTo>
                  <a:pt x="1721" y="699"/>
                  <a:pt x="1721" y="699"/>
                  <a:pt x="1721" y="699"/>
                </a:cubicBezTo>
                <a:cubicBezTo>
                  <a:pt x="1687" y="603"/>
                  <a:pt x="1687" y="603"/>
                  <a:pt x="1687" y="603"/>
                </a:cubicBezTo>
                <a:cubicBezTo>
                  <a:pt x="1666" y="586"/>
                  <a:pt x="1666" y="586"/>
                  <a:pt x="1666" y="586"/>
                </a:cubicBezTo>
                <a:cubicBezTo>
                  <a:pt x="1666" y="584"/>
                  <a:pt x="1666" y="584"/>
                  <a:pt x="1666" y="584"/>
                </a:cubicBezTo>
                <a:cubicBezTo>
                  <a:pt x="1660" y="544"/>
                  <a:pt x="1660" y="544"/>
                  <a:pt x="1660" y="544"/>
                </a:cubicBezTo>
                <a:cubicBezTo>
                  <a:pt x="1616" y="538"/>
                  <a:pt x="1616" y="538"/>
                  <a:pt x="1616" y="538"/>
                </a:cubicBezTo>
                <a:cubicBezTo>
                  <a:pt x="1615" y="538"/>
                  <a:pt x="1615" y="538"/>
                  <a:pt x="1615" y="538"/>
                </a:cubicBezTo>
                <a:cubicBezTo>
                  <a:pt x="1613" y="538"/>
                  <a:pt x="1613" y="538"/>
                  <a:pt x="1613" y="538"/>
                </a:cubicBezTo>
                <a:cubicBezTo>
                  <a:pt x="1613" y="537"/>
                  <a:pt x="1613" y="537"/>
                  <a:pt x="1613" y="537"/>
                </a:cubicBezTo>
                <a:cubicBezTo>
                  <a:pt x="1612" y="535"/>
                  <a:pt x="1612" y="535"/>
                  <a:pt x="1612" y="535"/>
                </a:cubicBezTo>
                <a:cubicBezTo>
                  <a:pt x="1612" y="534"/>
                  <a:pt x="1612" y="534"/>
                  <a:pt x="1612" y="534"/>
                </a:cubicBezTo>
                <a:cubicBezTo>
                  <a:pt x="1607" y="519"/>
                  <a:pt x="1593" y="503"/>
                  <a:pt x="1572" y="486"/>
                </a:cubicBezTo>
                <a:cubicBezTo>
                  <a:pt x="1560" y="477"/>
                  <a:pt x="1549" y="471"/>
                  <a:pt x="1539" y="468"/>
                </a:cubicBezTo>
                <a:cubicBezTo>
                  <a:pt x="1532" y="464"/>
                  <a:pt x="1524" y="461"/>
                  <a:pt x="1519" y="457"/>
                </a:cubicBezTo>
                <a:cubicBezTo>
                  <a:pt x="1505" y="447"/>
                  <a:pt x="1458" y="440"/>
                  <a:pt x="1374" y="438"/>
                </a:cubicBezTo>
                <a:cubicBezTo>
                  <a:pt x="1371" y="438"/>
                  <a:pt x="1371" y="438"/>
                  <a:pt x="1371" y="438"/>
                </a:cubicBezTo>
                <a:cubicBezTo>
                  <a:pt x="1371" y="438"/>
                  <a:pt x="1371" y="438"/>
                  <a:pt x="1371" y="438"/>
                </a:cubicBezTo>
                <a:cubicBezTo>
                  <a:pt x="1362" y="423"/>
                  <a:pt x="1362" y="423"/>
                  <a:pt x="1362" y="423"/>
                </a:cubicBezTo>
                <a:cubicBezTo>
                  <a:pt x="1358" y="414"/>
                  <a:pt x="1354" y="405"/>
                  <a:pt x="1353" y="396"/>
                </a:cubicBezTo>
                <a:cubicBezTo>
                  <a:pt x="1353" y="384"/>
                  <a:pt x="1367" y="346"/>
                  <a:pt x="1397" y="284"/>
                </a:cubicBezTo>
                <a:cubicBezTo>
                  <a:pt x="1382" y="237"/>
                  <a:pt x="1382" y="237"/>
                  <a:pt x="1382" y="237"/>
                </a:cubicBezTo>
                <a:cubicBezTo>
                  <a:pt x="1382" y="237"/>
                  <a:pt x="1382" y="237"/>
                  <a:pt x="1382" y="237"/>
                </a:cubicBezTo>
                <a:cubicBezTo>
                  <a:pt x="1366" y="163"/>
                  <a:pt x="1366" y="163"/>
                  <a:pt x="1366" y="163"/>
                </a:cubicBezTo>
                <a:cubicBezTo>
                  <a:pt x="1364" y="153"/>
                  <a:pt x="1346" y="143"/>
                  <a:pt x="1314" y="134"/>
                </a:cubicBezTo>
                <a:cubicBezTo>
                  <a:pt x="1308" y="132"/>
                  <a:pt x="1302" y="130"/>
                  <a:pt x="1295" y="125"/>
                </a:cubicBezTo>
                <a:cubicBezTo>
                  <a:pt x="1284" y="120"/>
                  <a:pt x="1275" y="111"/>
                  <a:pt x="1271" y="99"/>
                </a:cubicBezTo>
                <a:cubicBezTo>
                  <a:pt x="1265" y="85"/>
                  <a:pt x="1254" y="74"/>
                  <a:pt x="1239" y="67"/>
                </a:cubicBezTo>
                <a:cubicBezTo>
                  <a:pt x="1238" y="66"/>
                  <a:pt x="1238" y="66"/>
                  <a:pt x="1238" y="66"/>
                </a:cubicBezTo>
                <a:cubicBezTo>
                  <a:pt x="1237" y="65"/>
                  <a:pt x="1237" y="65"/>
                  <a:pt x="1237" y="65"/>
                </a:cubicBezTo>
                <a:cubicBezTo>
                  <a:pt x="1225" y="0"/>
                  <a:pt x="1225" y="0"/>
                  <a:pt x="1225" y="0"/>
                </a:cubicBezTo>
                <a:cubicBezTo>
                  <a:pt x="1174" y="5"/>
                  <a:pt x="1174" y="5"/>
                  <a:pt x="1174" y="5"/>
                </a:cubicBezTo>
                <a:cubicBezTo>
                  <a:pt x="1169" y="19"/>
                  <a:pt x="1169" y="19"/>
                  <a:pt x="1169" y="19"/>
                </a:cubicBezTo>
                <a:cubicBezTo>
                  <a:pt x="1162" y="41"/>
                  <a:pt x="1156" y="52"/>
                  <a:pt x="1149" y="52"/>
                </a:cubicBezTo>
                <a:cubicBezTo>
                  <a:pt x="1116" y="62"/>
                  <a:pt x="1116" y="62"/>
                  <a:pt x="1116" y="62"/>
                </a:cubicBezTo>
                <a:cubicBezTo>
                  <a:pt x="1096" y="70"/>
                  <a:pt x="1083" y="78"/>
                  <a:pt x="1077" y="87"/>
                </a:cubicBezTo>
                <a:cubicBezTo>
                  <a:pt x="1074" y="92"/>
                  <a:pt x="1071" y="104"/>
                  <a:pt x="1068" y="121"/>
                </a:cubicBezTo>
                <a:cubicBezTo>
                  <a:pt x="1065" y="140"/>
                  <a:pt x="1062" y="154"/>
                  <a:pt x="1058" y="162"/>
                </a:cubicBezTo>
                <a:cubicBezTo>
                  <a:pt x="1052" y="176"/>
                  <a:pt x="1042" y="187"/>
                  <a:pt x="1027" y="192"/>
                </a:cubicBezTo>
                <a:cubicBezTo>
                  <a:pt x="1000" y="203"/>
                  <a:pt x="953" y="185"/>
                  <a:pt x="889" y="139"/>
                </a:cubicBezTo>
                <a:cubicBezTo>
                  <a:pt x="802" y="250"/>
                  <a:pt x="802" y="250"/>
                  <a:pt x="802" y="250"/>
                </a:cubicBezTo>
                <a:cubicBezTo>
                  <a:pt x="813" y="295"/>
                  <a:pt x="813" y="295"/>
                  <a:pt x="813" y="295"/>
                </a:cubicBezTo>
                <a:cubicBezTo>
                  <a:pt x="814" y="295"/>
                  <a:pt x="814" y="295"/>
                  <a:pt x="814" y="295"/>
                </a:cubicBezTo>
                <a:cubicBezTo>
                  <a:pt x="815" y="298"/>
                  <a:pt x="815" y="298"/>
                  <a:pt x="815" y="298"/>
                </a:cubicBezTo>
                <a:cubicBezTo>
                  <a:pt x="813" y="299"/>
                  <a:pt x="813" y="299"/>
                  <a:pt x="813" y="299"/>
                </a:cubicBezTo>
                <a:cubicBezTo>
                  <a:pt x="813" y="300"/>
                  <a:pt x="813" y="300"/>
                  <a:pt x="813" y="300"/>
                </a:cubicBezTo>
                <a:cubicBezTo>
                  <a:pt x="809" y="306"/>
                  <a:pt x="802" y="310"/>
                  <a:pt x="795" y="311"/>
                </a:cubicBezTo>
                <a:cubicBezTo>
                  <a:pt x="787" y="313"/>
                  <a:pt x="778" y="310"/>
                  <a:pt x="769" y="304"/>
                </a:cubicBezTo>
                <a:cubicBezTo>
                  <a:pt x="760" y="298"/>
                  <a:pt x="736" y="292"/>
                  <a:pt x="697" y="290"/>
                </a:cubicBezTo>
                <a:cubicBezTo>
                  <a:pt x="679" y="289"/>
                  <a:pt x="679" y="289"/>
                  <a:pt x="679" y="289"/>
                </a:cubicBezTo>
                <a:cubicBezTo>
                  <a:pt x="679" y="289"/>
                  <a:pt x="679" y="289"/>
                  <a:pt x="679" y="289"/>
                </a:cubicBezTo>
                <a:cubicBezTo>
                  <a:pt x="653" y="287"/>
                  <a:pt x="653" y="287"/>
                  <a:pt x="653" y="287"/>
                </a:cubicBezTo>
                <a:cubicBezTo>
                  <a:pt x="624" y="292"/>
                  <a:pt x="624" y="292"/>
                  <a:pt x="624" y="292"/>
                </a:cubicBezTo>
                <a:cubicBezTo>
                  <a:pt x="637" y="310"/>
                  <a:pt x="637" y="310"/>
                  <a:pt x="637" y="310"/>
                </a:cubicBezTo>
                <a:cubicBezTo>
                  <a:pt x="647" y="324"/>
                  <a:pt x="652" y="332"/>
                  <a:pt x="650" y="338"/>
                </a:cubicBezTo>
                <a:cubicBezTo>
                  <a:pt x="639" y="406"/>
                  <a:pt x="639" y="406"/>
                  <a:pt x="639" y="406"/>
                </a:cubicBezTo>
                <a:cubicBezTo>
                  <a:pt x="644" y="443"/>
                  <a:pt x="644" y="443"/>
                  <a:pt x="644" y="443"/>
                </a:cubicBezTo>
                <a:cubicBezTo>
                  <a:pt x="645" y="443"/>
                  <a:pt x="645" y="443"/>
                  <a:pt x="645" y="443"/>
                </a:cubicBezTo>
                <a:cubicBezTo>
                  <a:pt x="645" y="444"/>
                  <a:pt x="645" y="444"/>
                  <a:pt x="645" y="444"/>
                </a:cubicBezTo>
                <a:cubicBezTo>
                  <a:pt x="644" y="445"/>
                  <a:pt x="644" y="445"/>
                  <a:pt x="644" y="445"/>
                </a:cubicBezTo>
                <a:cubicBezTo>
                  <a:pt x="644" y="445"/>
                  <a:pt x="644" y="445"/>
                  <a:pt x="644" y="445"/>
                </a:cubicBezTo>
                <a:cubicBezTo>
                  <a:pt x="623" y="514"/>
                  <a:pt x="623" y="514"/>
                  <a:pt x="623" y="514"/>
                </a:cubicBezTo>
                <a:cubicBezTo>
                  <a:pt x="622" y="520"/>
                  <a:pt x="620" y="523"/>
                  <a:pt x="618" y="522"/>
                </a:cubicBezTo>
                <a:cubicBezTo>
                  <a:pt x="616" y="522"/>
                  <a:pt x="616" y="522"/>
                  <a:pt x="616" y="522"/>
                </a:cubicBezTo>
                <a:cubicBezTo>
                  <a:pt x="616" y="521"/>
                  <a:pt x="616" y="521"/>
                  <a:pt x="616" y="521"/>
                </a:cubicBezTo>
                <a:cubicBezTo>
                  <a:pt x="612" y="515"/>
                  <a:pt x="612" y="515"/>
                  <a:pt x="612" y="515"/>
                </a:cubicBezTo>
                <a:cubicBezTo>
                  <a:pt x="608" y="506"/>
                  <a:pt x="606" y="503"/>
                  <a:pt x="603" y="504"/>
                </a:cubicBezTo>
                <a:cubicBezTo>
                  <a:pt x="601" y="505"/>
                  <a:pt x="598" y="510"/>
                  <a:pt x="597" y="519"/>
                </a:cubicBezTo>
                <a:cubicBezTo>
                  <a:pt x="592" y="538"/>
                  <a:pt x="581" y="554"/>
                  <a:pt x="563" y="571"/>
                </a:cubicBezTo>
                <a:cubicBezTo>
                  <a:pt x="544" y="586"/>
                  <a:pt x="544" y="586"/>
                  <a:pt x="544" y="586"/>
                </a:cubicBezTo>
                <a:cubicBezTo>
                  <a:pt x="534" y="591"/>
                  <a:pt x="534" y="591"/>
                  <a:pt x="534" y="591"/>
                </a:cubicBezTo>
                <a:cubicBezTo>
                  <a:pt x="534" y="591"/>
                  <a:pt x="534" y="591"/>
                  <a:pt x="534" y="591"/>
                </a:cubicBezTo>
                <a:cubicBezTo>
                  <a:pt x="533" y="591"/>
                  <a:pt x="533" y="591"/>
                  <a:pt x="533" y="591"/>
                </a:cubicBezTo>
                <a:cubicBezTo>
                  <a:pt x="465" y="592"/>
                  <a:pt x="465" y="592"/>
                  <a:pt x="465" y="592"/>
                </a:cubicBezTo>
                <a:cubicBezTo>
                  <a:pt x="438" y="617"/>
                  <a:pt x="438" y="617"/>
                  <a:pt x="438" y="617"/>
                </a:cubicBezTo>
                <a:cubicBezTo>
                  <a:pt x="437" y="617"/>
                  <a:pt x="437" y="617"/>
                  <a:pt x="437" y="617"/>
                </a:cubicBezTo>
                <a:cubicBezTo>
                  <a:pt x="435" y="617"/>
                  <a:pt x="435" y="617"/>
                  <a:pt x="435" y="617"/>
                </a:cubicBezTo>
                <a:cubicBezTo>
                  <a:pt x="434" y="617"/>
                  <a:pt x="434" y="617"/>
                  <a:pt x="434" y="617"/>
                </a:cubicBezTo>
                <a:cubicBezTo>
                  <a:pt x="361" y="607"/>
                  <a:pt x="361" y="607"/>
                  <a:pt x="361" y="607"/>
                </a:cubicBezTo>
                <a:cubicBezTo>
                  <a:pt x="350" y="619"/>
                  <a:pt x="338" y="624"/>
                  <a:pt x="326" y="622"/>
                </a:cubicBezTo>
                <a:cubicBezTo>
                  <a:pt x="316" y="618"/>
                  <a:pt x="298" y="623"/>
                  <a:pt x="273" y="632"/>
                </a:cubicBezTo>
                <a:cubicBezTo>
                  <a:pt x="243" y="667"/>
                  <a:pt x="243" y="667"/>
                  <a:pt x="243" y="667"/>
                </a:cubicBezTo>
                <a:cubicBezTo>
                  <a:pt x="242" y="669"/>
                  <a:pt x="242" y="669"/>
                  <a:pt x="242" y="669"/>
                </a:cubicBezTo>
                <a:cubicBezTo>
                  <a:pt x="196" y="670"/>
                  <a:pt x="196" y="670"/>
                  <a:pt x="196" y="670"/>
                </a:cubicBezTo>
                <a:cubicBezTo>
                  <a:pt x="196" y="631"/>
                  <a:pt x="196" y="631"/>
                  <a:pt x="196" y="631"/>
                </a:cubicBezTo>
                <a:cubicBezTo>
                  <a:pt x="166" y="631"/>
                  <a:pt x="166" y="631"/>
                  <a:pt x="166" y="631"/>
                </a:cubicBezTo>
                <a:cubicBezTo>
                  <a:pt x="161" y="648"/>
                  <a:pt x="161" y="648"/>
                  <a:pt x="161" y="648"/>
                </a:cubicBezTo>
                <a:cubicBezTo>
                  <a:pt x="139" y="653"/>
                  <a:pt x="139" y="653"/>
                  <a:pt x="139" y="653"/>
                </a:cubicBezTo>
                <a:cubicBezTo>
                  <a:pt x="136" y="653"/>
                  <a:pt x="136" y="653"/>
                  <a:pt x="136" y="653"/>
                </a:cubicBezTo>
                <a:cubicBezTo>
                  <a:pt x="136" y="653"/>
                  <a:pt x="136" y="653"/>
                  <a:pt x="136" y="653"/>
                </a:cubicBezTo>
                <a:cubicBezTo>
                  <a:pt x="135" y="652"/>
                  <a:pt x="135" y="652"/>
                  <a:pt x="135" y="652"/>
                </a:cubicBezTo>
                <a:cubicBezTo>
                  <a:pt x="134" y="652"/>
                  <a:pt x="134" y="652"/>
                  <a:pt x="134" y="652"/>
                </a:cubicBezTo>
                <a:cubicBezTo>
                  <a:pt x="121" y="644"/>
                  <a:pt x="104" y="637"/>
                  <a:pt x="87" y="635"/>
                </a:cubicBezTo>
                <a:cubicBezTo>
                  <a:pt x="77" y="634"/>
                  <a:pt x="66" y="641"/>
                  <a:pt x="49" y="655"/>
                </a:cubicBezTo>
                <a:cubicBezTo>
                  <a:pt x="31" y="670"/>
                  <a:pt x="18" y="684"/>
                  <a:pt x="12" y="696"/>
                </a:cubicBezTo>
                <a:cubicBezTo>
                  <a:pt x="15" y="699"/>
                  <a:pt x="17" y="703"/>
                  <a:pt x="17" y="709"/>
                </a:cubicBezTo>
                <a:cubicBezTo>
                  <a:pt x="19" y="717"/>
                  <a:pt x="20" y="723"/>
                  <a:pt x="20" y="731"/>
                </a:cubicBezTo>
                <a:cubicBezTo>
                  <a:pt x="19" y="740"/>
                  <a:pt x="16" y="745"/>
                  <a:pt x="12" y="749"/>
                </a:cubicBezTo>
                <a:cubicBezTo>
                  <a:pt x="7" y="752"/>
                  <a:pt x="4" y="762"/>
                  <a:pt x="0" y="779"/>
                </a:cubicBezTo>
                <a:cubicBezTo>
                  <a:pt x="17" y="790"/>
                  <a:pt x="17" y="790"/>
                  <a:pt x="17" y="790"/>
                </a:cubicBezTo>
                <a:cubicBezTo>
                  <a:pt x="40" y="766"/>
                  <a:pt x="40" y="766"/>
                  <a:pt x="40" y="766"/>
                </a:cubicBezTo>
                <a:cubicBezTo>
                  <a:pt x="70" y="799"/>
                  <a:pt x="70" y="799"/>
                  <a:pt x="70" y="799"/>
                </a:cubicBezTo>
                <a:cubicBezTo>
                  <a:pt x="70" y="801"/>
                  <a:pt x="70" y="801"/>
                  <a:pt x="70" y="801"/>
                </a:cubicBezTo>
                <a:cubicBezTo>
                  <a:pt x="76" y="859"/>
                  <a:pt x="76" y="859"/>
                  <a:pt x="76" y="859"/>
                </a:cubicBezTo>
                <a:cubicBezTo>
                  <a:pt x="76" y="860"/>
                  <a:pt x="76" y="860"/>
                  <a:pt x="76" y="860"/>
                </a:cubicBezTo>
                <a:cubicBezTo>
                  <a:pt x="75" y="860"/>
                  <a:pt x="75" y="860"/>
                  <a:pt x="75" y="860"/>
                </a:cubicBezTo>
                <a:cubicBezTo>
                  <a:pt x="58" y="940"/>
                  <a:pt x="58" y="940"/>
                  <a:pt x="58" y="940"/>
                </a:cubicBezTo>
                <a:cubicBezTo>
                  <a:pt x="54" y="940"/>
                  <a:pt x="54" y="940"/>
                  <a:pt x="54" y="940"/>
                </a:cubicBezTo>
                <a:cubicBezTo>
                  <a:pt x="30" y="940"/>
                  <a:pt x="14" y="941"/>
                  <a:pt x="8" y="946"/>
                </a:cubicBezTo>
                <a:cubicBezTo>
                  <a:pt x="9" y="951"/>
                  <a:pt x="19" y="959"/>
                  <a:pt x="37" y="971"/>
                </a:cubicBezTo>
                <a:cubicBezTo>
                  <a:pt x="52" y="969"/>
                  <a:pt x="52" y="969"/>
                  <a:pt x="52" y="969"/>
                </a:cubicBezTo>
                <a:cubicBezTo>
                  <a:pt x="55" y="969"/>
                  <a:pt x="55" y="969"/>
                  <a:pt x="55" y="969"/>
                </a:cubicBezTo>
                <a:cubicBezTo>
                  <a:pt x="56" y="970"/>
                  <a:pt x="56" y="970"/>
                  <a:pt x="56" y="970"/>
                </a:cubicBezTo>
                <a:cubicBezTo>
                  <a:pt x="91" y="1004"/>
                  <a:pt x="91" y="1004"/>
                  <a:pt x="91" y="1004"/>
                </a:cubicBezTo>
                <a:cubicBezTo>
                  <a:pt x="105" y="1015"/>
                  <a:pt x="104" y="1035"/>
                  <a:pt x="86" y="1065"/>
                </a:cubicBezTo>
                <a:cubicBezTo>
                  <a:pt x="91" y="1098"/>
                  <a:pt x="91" y="1098"/>
                  <a:pt x="91" y="1098"/>
                </a:cubicBezTo>
                <a:cubicBezTo>
                  <a:pt x="105" y="1101"/>
                  <a:pt x="105" y="1101"/>
                  <a:pt x="105" y="1101"/>
                </a:cubicBezTo>
                <a:cubicBezTo>
                  <a:pt x="159" y="1101"/>
                  <a:pt x="159" y="1101"/>
                  <a:pt x="159" y="1101"/>
                </a:cubicBezTo>
                <a:cubicBezTo>
                  <a:pt x="131" y="1126"/>
                  <a:pt x="131" y="1126"/>
                  <a:pt x="131" y="1126"/>
                </a:cubicBezTo>
                <a:cubicBezTo>
                  <a:pt x="147" y="1134"/>
                  <a:pt x="147" y="1134"/>
                  <a:pt x="147" y="1134"/>
                </a:cubicBezTo>
                <a:cubicBezTo>
                  <a:pt x="147" y="1134"/>
                  <a:pt x="147" y="1134"/>
                  <a:pt x="147" y="1134"/>
                </a:cubicBezTo>
                <a:cubicBezTo>
                  <a:pt x="168" y="1146"/>
                  <a:pt x="168" y="1146"/>
                  <a:pt x="168" y="1146"/>
                </a:cubicBezTo>
                <a:cubicBezTo>
                  <a:pt x="225" y="1170"/>
                  <a:pt x="225" y="1170"/>
                  <a:pt x="225" y="1170"/>
                </a:cubicBezTo>
                <a:cubicBezTo>
                  <a:pt x="226" y="1171"/>
                  <a:pt x="226" y="1171"/>
                  <a:pt x="226" y="1171"/>
                </a:cubicBezTo>
                <a:cubicBezTo>
                  <a:pt x="228" y="1171"/>
                  <a:pt x="228" y="1171"/>
                  <a:pt x="228" y="1171"/>
                </a:cubicBezTo>
                <a:cubicBezTo>
                  <a:pt x="234" y="1258"/>
                  <a:pt x="234" y="1258"/>
                  <a:pt x="234" y="1258"/>
                </a:cubicBezTo>
                <a:cubicBezTo>
                  <a:pt x="235" y="1275"/>
                  <a:pt x="247" y="1287"/>
                  <a:pt x="273" y="1296"/>
                </a:cubicBezTo>
                <a:cubicBezTo>
                  <a:pt x="277" y="1294"/>
                  <a:pt x="277" y="1294"/>
                  <a:pt x="277" y="1294"/>
                </a:cubicBezTo>
                <a:cubicBezTo>
                  <a:pt x="278" y="1294"/>
                  <a:pt x="278" y="1294"/>
                  <a:pt x="278" y="1294"/>
                </a:cubicBezTo>
                <a:cubicBezTo>
                  <a:pt x="279" y="1294"/>
                  <a:pt x="279" y="1294"/>
                  <a:pt x="279" y="1294"/>
                </a:cubicBezTo>
                <a:cubicBezTo>
                  <a:pt x="338" y="1302"/>
                  <a:pt x="338" y="1302"/>
                  <a:pt x="338" y="1302"/>
                </a:cubicBezTo>
                <a:cubicBezTo>
                  <a:pt x="342" y="1302"/>
                  <a:pt x="342" y="1302"/>
                  <a:pt x="342" y="1302"/>
                </a:cubicBezTo>
                <a:cubicBezTo>
                  <a:pt x="342" y="1301"/>
                  <a:pt x="342" y="1301"/>
                  <a:pt x="342" y="1301"/>
                </a:cubicBezTo>
                <a:cubicBezTo>
                  <a:pt x="343" y="1299"/>
                  <a:pt x="343" y="1299"/>
                  <a:pt x="343" y="1299"/>
                </a:cubicBezTo>
                <a:cubicBezTo>
                  <a:pt x="350" y="1287"/>
                  <a:pt x="354" y="1279"/>
                  <a:pt x="354" y="1277"/>
                </a:cubicBezTo>
                <a:cubicBezTo>
                  <a:pt x="354" y="1275"/>
                  <a:pt x="354" y="1275"/>
                  <a:pt x="354" y="1275"/>
                </a:cubicBezTo>
                <a:cubicBezTo>
                  <a:pt x="353" y="1265"/>
                  <a:pt x="357" y="1257"/>
                  <a:pt x="366" y="1251"/>
                </a:cubicBezTo>
                <a:cubicBezTo>
                  <a:pt x="374" y="1244"/>
                  <a:pt x="379" y="1238"/>
                  <a:pt x="382" y="1230"/>
                </a:cubicBezTo>
                <a:cubicBezTo>
                  <a:pt x="383" y="1229"/>
                  <a:pt x="383" y="1229"/>
                  <a:pt x="383" y="1229"/>
                </a:cubicBezTo>
                <a:cubicBezTo>
                  <a:pt x="387" y="1221"/>
                  <a:pt x="397" y="1219"/>
                  <a:pt x="415" y="1224"/>
                </a:cubicBezTo>
                <a:cubicBezTo>
                  <a:pt x="416" y="1224"/>
                  <a:pt x="416" y="1224"/>
                  <a:pt x="416" y="1224"/>
                </a:cubicBezTo>
                <a:cubicBezTo>
                  <a:pt x="416" y="1224"/>
                  <a:pt x="416" y="1224"/>
                  <a:pt x="416" y="1224"/>
                </a:cubicBezTo>
                <a:cubicBezTo>
                  <a:pt x="436" y="1236"/>
                  <a:pt x="436" y="1236"/>
                  <a:pt x="436" y="1236"/>
                </a:cubicBezTo>
                <a:cubicBezTo>
                  <a:pt x="503" y="1248"/>
                  <a:pt x="503" y="1248"/>
                  <a:pt x="503" y="1248"/>
                </a:cubicBezTo>
                <a:cubicBezTo>
                  <a:pt x="544" y="1245"/>
                  <a:pt x="544" y="1245"/>
                  <a:pt x="544" y="1245"/>
                </a:cubicBezTo>
                <a:cubicBezTo>
                  <a:pt x="573" y="1233"/>
                  <a:pt x="573" y="1233"/>
                  <a:pt x="573" y="1233"/>
                </a:cubicBezTo>
                <a:cubicBezTo>
                  <a:pt x="579" y="1225"/>
                  <a:pt x="583" y="1222"/>
                  <a:pt x="586" y="1220"/>
                </a:cubicBezTo>
                <a:cubicBezTo>
                  <a:pt x="591" y="1219"/>
                  <a:pt x="599" y="1221"/>
                  <a:pt x="607" y="1228"/>
                </a:cubicBezTo>
                <a:cubicBezTo>
                  <a:pt x="611" y="1230"/>
                  <a:pt x="611" y="1230"/>
                  <a:pt x="611" y="1230"/>
                </a:cubicBezTo>
                <a:cubicBezTo>
                  <a:pt x="616" y="1234"/>
                  <a:pt x="619" y="1240"/>
                  <a:pt x="623" y="1252"/>
                </a:cubicBezTo>
                <a:cubicBezTo>
                  <a:pt x="644" y="1267"/>
                  <a:pt x="644" y="1267"/>
                  <a:pt x="644" y="1267"/>
                </a:cubicBezTo>
                <a:cubicBezTo>
                  <a:pt x="660" y="1267"/>
                  <a:pt x="660" y="1267"/>
                  <a:pt x="660" y="1267"/>
                </a:cubicBezTo>
                <a:cubicBezTo>
                  <a:pt x="661" y="1267"/>
                  <a:pt x="661" y="1267"/>
                  <a:pt x="661" y="1267"/>
                </a:cubicBezTo>
                <a:cubicBezTo>
                  <a:pt x="663" y="1267"/>
                  <a:pt x="663" y="1267"/>
                  <a:pt x="663" y="1267"/>
                </a:cubicBezTo>
                <a:cubicBezTo>
                  <a:pt x="664" y="1267"/>
                  <a:pt x="664" y="1267"/>
                  <a:pt x="664" y="1267"/>
                </a:cubicBezTo>
                <a:cubicBezTo>
                  <a:pt x="686" y="1277"/>
                  <a:pt x="686" y="1277"/>
                  <a:pt x="686" y="1277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1" y="1266"/>
                  <a:pt x="751" y="1266"/>
                  <a:pt x="751" y="1266"/>
                </a:cubicBezTo>
                <a:cubicBezTo>
                  <a:pt x="811" y="1272"/>
                  <a:pt x="811" y="1272"/>
                  <a:pt x="811" y="1272"/>
                </a:cubicBezTo>
                <a:cubicBezTo>
                  <a:pt x="837" y="1264"/>
                  <a:pt x="837" y="1264"/>
                  <a:pt x="837" y="1264"/>
                </a:cubicBezTo>
                <a:cubicBezTo>
                  <a:pt x="868" y="1252"/>
                  <a:pt x="868" y="1252"/>
                  <a:pt x="868" y="1252"/>
                </a:cubicBezTo>
                <a:cubicBezTo>
                  <a:pt x="874" y="1247"/>
                  <a:pt x="882" y="1244"/>
                  <a:pt x="892" y="1241"/>
                </a:cubicBezTo>
                <a:cubicBezTo>
                  <a:pt x="950" y="1241"/>
                  <a:pt x="950" y="1241"/>
                  <a:pt x="950" y="1241"/>
                </a:cubicBezTo>
                <a:cubicBezTo>
                  <a:pt x="971" y="1234"/>
                  <a:pt x="971" y="1234"/>
                  <a:pt x="971" y="1234"/>
                </a:cubicBezTo>
                <a:cubicBezTo>
                  <a:pt x="980" y="1228"/>
                  <a:pt x="987" y="1225"/>
                  <a:pt x="993" y="1225"/>
                </a:cubicBezTo>
                <a:cubicBezTo>
                  <a:pt x="1027" y="1225"/>
                  <a:pt x="1027" y="1225"/>
                  <a:pt x="1027" y="1225"/>
                </a:cubicBezTo>
                <a:cubicBezTo>
                  <a:pt x="1043" y="1237"/>
                  <a:pt x="1043" y="1237"/>
                  <a:pt x="1043" y="1237"/>
                </a:cubicBezTo>
                <a:cubicBezTo>
                  <a:pt x="1088" y="1246"/>
                  <a:pt x="1088" y="1246"/>
                  <a:pt x="1088" y="1246"/>
                </a:cubicBezTo>
                <a:cubicBezTo>
                  <a:pt x="1095" y="1246"/>
                  <a:pt x="1101" y="1252"/>
                  <a:pt x="1112" y="1261"/>
                </a:cubicBezTo>
                <a:cubicBezTo>
                  <a:pt x="1131" y="1274"/>
                  <a:pt x="1131" y="1274"/>
                  <a:pt x="1131" y="1274"/>
                </a:cubicBezTo>
                <a:cubicBezTo>
                  <a:pt x="1133" y="1276"/>
                  <a:pt x="1133" y="1276"/>
                  <a:pt x="1133" y="1276"/>
                </a:cubicBezTo>
                <a:cubicBezTo>
                  <a:pt x="1176" y="1277"/>
                  <a:pt x="1176" y="1277"/>
                  <a:pt x="1176" y="1277"/>
                </a:cubicBezTo>
                <a:cubicBezTo>
                  <a:pt x="1176" y="1277"/>
                  <a:pt x="1176" y="1277"/>
                  <a:pt x="1176" y="1277"/>
                </a:cubicBezTo>
                <a:cubicBezTo>
                  <a:pt x="1177" y="1277"/>
                  <a:pt x="1177" y="1277"/>
                  <a:pt x="1177" y="1277"/>
                </a:cubicBezTo>
                <a:cubicBezTo>
                  <a:pt x="1197" y="1287"/>
                  <a:pt x="1197" y="1287"/>
                  <a:pt x="1197" y="1287"/>
                </a:cubicBezTo>
                <a:cubicBezTo>
                  <a:pt x="1224" y="1293"/>
                  <a:pt x="1224" y="1293"/>
                  <a:pt x="1224" y="1293"/>
                </a:cubicBezTo>
                <a:cubicBezTo>
                  <a:pt x="1225" y="1293"/>
                  <a:pt x="1225" y="1293"/>
                  <a:pt x="1225" y="1293"/>
                </a:cubicBezTo>
                <a:cubicBezTo>
                  <a:pt x="1247" y="1296"/>
                  <a:pt x="1247" y="1296"/>
                  <a:pt x="1247" y="1296"/>
                </a:cubicBezTo>
                <a:cubicBezTo>
                  <a:pt x="1253" y="1283"/>
                  <a:pt x="1253" y="1283"/>
                  <a:pt x="1253" y="1283"/>
                </a:cubicBezTo>
                <a:cubicBezTo>
                  <a:pt x="1244" y="1262"/>
                  <a:pt x="1244" y="1262"/>
                  <a:pt x="1244" y="1262"/>
                </a:cubicBezTo>
                <a:cubicBezTo>
                  <a:pt x="1239" y="1241"/>
                  <a:pt x="1239" y="1241"/>
                  <a:pt x="1239" y="1241"/>
                </a:cubicBezTo>
                <a:cubicBezTo>
                  <a:pt x="1239" y="1240"/>
                  <a:pt x="1239" y="1240"/>
                  <a:pt x="1239" y="1240"/>
                </a:cubicBezTo>
                <a:cubicBezTo>
                  <a:pt x="1238" y="1240"/>
                  <a:pt x="1238" y="1240"/>
                  <a:pt x="1238" y="1240"/>
                </a:cubicBezTo>
                <a:cubicBezTo>
                  <a:pt x="1242" y="1237"/>
                  <a:pt x="1242" y="1237"/>
                  <a:pt x="1242" y="1237"/>
                </a:cubicBezTo>
                <a:cubicBezTo>
                  <a:pt x="1256" y="1217"/>
                  <a:pt x="1256" y="1217"/>
                  <a:pt x="1256" y="1217"/>
                </a:cubicBezTo>
                <a:cubicBezTo>
                  <a:pt x="1256" y="1216"/>
                  <a:pt x="1256" y="1216"/>
                  <a:pt x="1256" y="1216"/>
                </a:cubicBezTo>
                <a:cubicBezTo>
                  <a:pt x="1256" y="1216"/>
                  <a:pt x="1256" y="1216"/>
                  <a:pt x="1256" y="1216"/>
                </a:cubicBezTo>
                <a:cubicBezTo>
                  <a:pt x="1257" y="1216"/>
                  <a:pt x="1257" y="1216"/>
                  <a:pt x="1257" y="1216"/>
                </a:cubicBezTo>
                <a:cubicBezTo>
                  <a:pt x="1257" y="1215"/>
                  <a:pt x="1257" y="1215"/>
                  <a:pt x="1257" y="1215"/>
                </a:cubicBezTo>
                <a:cubicBezTo>
                  <a:pt x="1272" y="1204"/>
                  <a:pt x="1272" y="1204"/>
                  <a:pt x="1272" y="1204"/>
                </a:cubicBezTo>
                <a:cubicBezTo>
                  <a:pt x="1272" y="1204"/>
                  <a:pt x="1272" y="1204"/>
                  <a:pt x="1272" y="1204"/>
                </a:cubicBezTo>
                <a:cubicBezTo>
                  <a:pt x="1269" y="1198"/>
                  <a:pt x="1269" y="1198"/>
                  <a:pt x="1269" y="1198"/>
                </a:cubicBezTo>
                <a:cubicBezTo>
                  <a:pt x="1263" y="1177"/>
                  <a:pt x="1263" y="1177"/>
                  <a:pt x="1263" y="1177"/>
                </a:cubicBezTo>
                <a:cubicBezTo>
                  <a:pt x="1263" y="1174"/>
                  <a:pt x="1259" y="1171"/>
                  <a:pt x="1253" y="1167"/>
                </a:cubicBezTo>
                <a:cubicBezTo>
                  <a:pt x="1253" y="1167"/>
                  <a:pt x="1253" y="1167"/>
                  <a:pt x="1253" y="1167"/>
                </a:cubicBezTo>
                <a:cubicBezTo>
                  <a:pt x="1237" y="1150"/>
                  <a:pt x="1237" y="1150"/>
                  <a:pt x="1237" y="1150"/>
                </a:cubicBezTo>
                <a:cubicBezTo>
                  <a:pt x="1217" y="1133"/>
                  <a:pt x="1217" y="1133"/>
                  <a:pt x="1217" y="1133"/>
                </a:cubicBezTo>
                <a:cubicBezTo>
                  <a:pt x="1216" y="1131"/>
                  <a:pt x="1216" y="1131"/>
                  <a:pt x="1216" y="1131"/>
                </a:cubicBezTo>
                <a:cubicBezTo>
                  <a:pt x="1214" y="1130"/>
                  <a:pt x="1214" y="1130"/>
                  <a:pt x="1214" y="1130"/>
                </a:cubicBezTo>
                <a:cubicBezTo>
                  <a:pt x="1215" y="1129"/>
                  <a:pt x="1215" y="1129"/>
                  <a:pt x="1215" y="1129"/>
                </a:cubicBezTo>
                <a:cubicBezTo>
                  <a:pt x="1215" y="1127"/>
                  <a:pt x="1215" y="1127"/>
                  <a:pt x="1215" y="1127"/>
                </a:cubicBezTo>
                <a:cubicBezTo>
                  <a:pt x="1218" y="1107"/>
                  <a:pt x="1218" y="1107"/>
                  <a:pt x="1218" y="1107"/>
                </a:cubicBezTo>
                <a:cubicBezTo>
                  <a:pt x="1218" y="1092"/>
                  <a:pt x="1218" y="1092"/>
                  <a:pt x="1218" y="1092"/>
                </a:cubicBezTo>
                <a:cubicBezTo>
                  <a:pt x="1209" y="1067"/>
                  <a:pt x="1209" y="1067"/>
                  <a:pt x="1209" y="1067"/>
                </a:cubicBezTo>
                <a:cubicBezTo>
                  <a:pt x="1233" y="1062"/>
                  <a:pt x="1233" y="1062"/>
                  <a:pt x="1233" y="1062"/>
                </a:cubicBezTo>
                <a:cubicBezTo>
                  <a:pt x="1245" y="1050"/>
                  <a:pt x="1245" y="1050"/>
                  <a:pt x="1245" y="1050"/>
                </a:cubicBezTo>
                <a:cubicBezTo>
                  <a:pt x="1274" y="1050"/>
                  <a:pt x="1274" y="1050"/>
                  <a:pt x="1274" y="1050"/>
                </a:cubicBezTo>
                <a:cubicBezTo>
                  <a:pt x="1304" y="1046"/>
                  <a:pt x="1304" y="1046"/>
                  <a:pt x="1304" y="1046"/>
                </a:cubicBezTo>
                <a:cubicBezTo>
                  <a:pt x="1305" y="1046"/>
                  <a:pt x="1305" y="1046"/>
                  <a:pt x="1305" y="1046"/>
                </a:cubicBezTo>
                <a:cubicBezTo>
                  <a:pt x="1325" y="1048"/>
                  <a:pt x="1325" y="1048"/>
                  <a:pt x="1325" y="1048"/>
                </a:cubicBezTo>
                <a:cubicBezTo>
                  <a:pt x="1348" y="1039"/>
                  <a:pt x="1348" y="1039"/>
                  <a:pt x="1348" y="1039"/>
                </a:cubicBezTo>
                <a:cubicBezTo>
                  <a:pt x="1374" y="1036"/>
                  <a:pt x="1374" y="1036"/>
                  <a:pt x="1374" y="1036"/>
                </a:cubicBezTo>
                <a:cubicBezTo>
                  <a:pt x="1391" y="1029"/>
                  <a:pt x="1391" y="1029"/>
                  <a:pt x="1391" y="1029"/>
                </a:cubicBezTo>
                <a:cubicBezTo>
                  <a:pt x="1392" y="1029"/>
                  <a:pt x="1392" y="1029"/>
                  <a:pt x="1392" y="1029"/>
                </a:cubicBezTo>
                <a:cubicBezTo>
                  <a:pt x="1438" y="1020"/>
                  <a:pt x="1438" y="1020"/>
                  <a:pt x="1438" y="1020"/>
                </a:cubicBezTo>
                <a:cubicBezTo>
                  <a:pt x="1445" y="1013"/>
                  <a:pt x="1445" y="1013"/>
                  <a:pt x="1445" y="1013"/>
                </a:cubicBezTo>
                <a:cubicBezTo>
                  <a:pt x="1443" y="1005"/>
                  <a:pt x="1443" y="1005"/>
                  <a:pt x="1443" y="1005"/>
                </a:cubicBezTo>
                <a:cubicBezTo>
                  <a:pt x="1435" y="990"/>
                  <a:pt x="1435" y="990"/>
                  <a:pt x="1435" y="990"/>
                </a:cubicBezTo>
                <a:cubicBezTo>
                  <a:pt x="1435" y="989"/>
                  <a:pt x="1435" y="989"/>
                  <a:pt x="1435" y="989"/>
                </a:cubicBezTo>
                <a:cubicBezTo>
                  <a:pt x="1434" y="988"/>
                  <a:pt x="1434" y="988"/>
                  <a:pt x="1434" y="988"/>
                </a:cubicBezTo>
                <a:cubicBezTo>
                  <a:pt x="1434" y="987"/>
                  <a:pt x="1434" y="987"/>
                  <a:pt x="1434" y="987"/>
                </a:cubicBezTo>
                <a:cubicBezTo>
                  <a:pt x="1436" y="971"/>
                  <a:pt x="1436" y="971"/>
                  <a:pt x="1436" y="971"/>
                </a:cubicBezTo>
                <a:cubicBezTo>
                  <a:pt x="1437" y="970"/>
                  <a:pt x="1437" y="970"/>
                  <a:pt x="1437" y="970"/>
                </a:cubicBezTo>
                <a:cubicBezTo>
                  <a:pt x="1437" y="948"/>
                  <a:pt x="1437" y="948"/>
                  <a:pt x="1437" y="948"/>
                </a:cubicBezTo>
                <a:cubicBezTo>
                  <a:pt x="1433" y="929"/>
                  <a:pt x="1433" y="929"/>
                  <a:pt x="1433" y="929"/>
                </a:cubicBezTo>
                <a:cubicBezTo>
                  <a:pt x="1433" y="929"/>
                  <a:pt x="1433" y="929"/>
                  <a:pt x="1433" y="929"/>
                </a:cubicBezTo>
                <a:cubicBezTo>
                  <a:pt x="1433" y="928"/>
                  <a:pt x="1433" y="928"/>
                  <a:pt x="1433" y="928"/>
                </a:cubicBezTo>
                <a:cubicBezTo>
                  <a:pt x="1443" y="906"/>
                  <a:pt x="1443" y="906"/>
                  <a:pt x="1443" y="906"/>
                </a:cubicBezTo>
                <a:cubicBezTo>
                  <a:pt x="1447" y="897"/>
                  <a:pt x="1453" y="892"/>
                  <a:pt x="1459" y="892"/>
                </a:cubicBezTo>
                <a:cubicBezTo>
                  <a:pt x="1486" y="894"/>
                  <a:pt x="1486" y="894"/>
                  <a:pt x="1486" y="894"/>
                </a:cubicBezTo>
                <a:cubicBezTo>
                  <a:pt x="1491" y="894"/>
                  <a:pt x="1496" y="892"/>
                  <a:pt x="1501" y="887"/>
                </a:cubicBezTo>
                <a:cubicBezTo>
                  <a:pt x="1542" y="832"/>
                  <a:pt x="1542" y="832"/>
                  <a:pt x="1542" y="832"/>
                </a:cubicBezTo>
                <a:cubicBezTo>
                  <a:pt x="1542" y="831"/>
                  <a:pt x="1542" y="831"/>
                  <a:pt x="1542" y="831"/>
                </a:cubicBezTo>
                <a:cubicBezTo>
                  <a:pt x="1543" y="829"/>
                  <a:pt x="1543" y="829"/>
                  <a:pt x="1543" y="829"/>
                </a:cubicBezTo>
                <a:cubicBezTo>
                  <a:pt x="1566" y="811"/>
                  <a:pt x="1566" y="811"/>
                  <a:pt x="1566" y="811"/>
                </a:cubicBezTo>
                <a:cubicBezTo>
                  <a:pt x="1568" y="809"/>
                  <a:pt x="1568" y="809"/>
                  <a:pt x="1568" y="809"/>
                </a:cubicBezTo>
                <a:cubicBezTo>
                  <a:pt x="1576" y="807"/>
                  <a:pt x="1581" y="804"/>
                  <a:pt x="1585" y="802"/>
                </a:cubicBezTo>
                <a:cubicBezTo>
                  <a:pt x="1590" y="797"/>
                  <a:pt x="1590" y="797"/>
                  <a:pt x="1590" y="797"/>
                </a:cubicBezTo>
                <a:cubicBezTo>
                  <a:pt x="1597" y="787"/>
                  <a:pt x="1604" y="783"/>
                  <a:pt x="1608" y="783"/>
                </a:cubicBezTo>
                <a:cubicBezTo>
                  <a:pt x="1644" y="790"/>
                  <a:pt x="1644" y="790"/>
                  <a:pt x="1644" y="790"/>
                </a:cubicBezTo>
                <a:cubicBezTo>
                  <a:pt x="1674" y="776"/>
                  <a:pt x="1674" y="776"/>
                  <a:pt x="1674" y="776"/>
                </a:cubicBezTo>
                <a:cubicBezTo>
                  <a:pt x="1674" y="776"/>
                  <a:pt x="1674" y="776"/>
                  <a:pt x="1674" y="776"/>
                </a:cubicBezTo>
                <a:cubicBezTo>
                  <a:pt x="1675" y="776"/>
                  <a:pt x="1675" y="776"/>
                  <a:pt x="1675" y="776"/>
                </a:cubicBezTo>
                <a:cubicBezTo>
                  <a:pt x="1675" y="776"/>
                  <a:pt x="1675" y="776"/>
                  <a:pt x="1675" y="776"/>
                </a:cubicBezTo>
                <a:cubicBezTo>
                  <a:pt x="1676" y="776"/>
                  <a:pt x="1676" y="776"/>
                  <a:pt x="1676" y="776"/>
                </a:cubicBezTo>
                <a:cubicBezTo>
                  <a:pt x="1694" y="774"/>
                  <a:pt x="1694" y="774"/>
                  <a:pt x="1694" y="774"/>
                </a:cubicBezTo>
                <a:cubicBezTo>
                  <a:pt x="1709" y="767"/>
                  <a:pt x="1709" y="767"/>
                  <a:pt x="1709" y="767"/>
                </a:cubicBezTo>
                <a:cubicBezTo>
                  <a:pt x="1709" y="743"/>
                  <a:pt x="1709" y="743"/>
                  <a:pt x="1709" y="743"/>
                </a:cubicBezTo>
                <a:cubicBezTo>
                  <a:pt x="1713" y="712"/>
                  <a:pt x="1713" y="712"/>
                  <a:pt x="1713" y="712"/>
                </a:cubicBezTo>
                <a:cubicBezTo>
                  <a:pt x="1713" y="711"/>
                  <a:pt x="1713" y="711"/>
                  <a:pt x="1713" y="711"/>
                </a:cubicBezTo>
                <a:cubicBezTo>
                  <a:pt x="1713" y="711"/>
                  <a:pt x="1713" y="711"/>
                  <a:pt x="1713" y="711"/>
                </a:cubicBezTo>
                <a:cubicBezTo>
                  <a:pt x="1713" y="710"/>
                  <a:pt x="1713" y="710"/>
                  <a:pt x="1713" y="710"/>
                </a:cubicBezTo>
                <a:cubicBezTo>
                  <a:pt x="1719" y="702"/>
                  <a:pt x="1719" y="702"/>
                  <a:pt x="1719" y="702"/>
                </a:cubicBezTo>
                <a:lnTo>
                  <a:pt x="1719" y="701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6" name="Freeform 9"/>
          <p:cNvSpPr/>
          <p:nvPr/>
        </p:nvSpPr>
        <p:spPr bwMode="auto">
          <a:xfrm>
            <a:off x="1527175" y="2560638"/>
            <a:ext cx="1014413" cy="709612"/>
          </a:xfrm>
          <a:custGeom>
            <a:avLst/>
            <a:gdLst>
              <a:gd name="T0" fmla="*/ 2147483647 w 1071"/>
              <a:gd name="T1" fmla="*/ 2147483647 h 769"/>
              <a:gd name="T2" fmla="*/ 2147483647 w 1071"/>
              <a:gd name="T3" fmla="*/ 2147483647 h 769"/>
              <a:gd name="T4" fmla="*/ 2147483647 w 1071"/>
              <a:gd name="T5" fmla="*/ 2147483647 h 769"/>
              <a:gd name="T6" fmla="*/ 2147483647 w 1071"/>
              <a:gd name="T7" fmla="*/ 2147483647 h 769"/>
              <a:gd name="T8" fmla="*/ 2147483647 w 1071"/>
              <a:gd name="T9" fmla="*/ 2147483647 h 769"/>
              <a:gd name="T10" fmla="*/ 2147483647 w 1071"/>
              <a:gd name="T11" fmla="*/ 2147483647 h 769"/>
              <a:gd name="T12" fmla="*/ 2147483647 w 1071"/>
              <a:gd name="T13" fmla="*/ 2147483647 h 769"/>
              <a:gd name="T14" fmla="*/ 2147483647 w 1071"/>
              <a:gd name="T15" fmla="*/ 2147483647 h 769"/>
              <a:gd name="T16" fmla="*/ 2147483647 w 1071"/>
              <a:gd name="T17" fmla="*/ 2147483647 h 769"/>
              <a:gd name="T18" fmla="*/ 2147483647 w 1071"/>
              <a:gd name="T19" fmla="*/ 2147483647 h 769"/>
              <a:gd name="T20" fmla="*/ 2147483647 w 1071"/>
              <a:gd name="T21" fmla="*/ 2147483647 h 769"/>
              <a:gd name="T22" fmla="*/ 2147483647 w 1071"/>
              <a:gd name="T23" fmla="*/ 2147483647 h 769"/>
              <a:gd name="T24" fmla="*/ 2147483647 w 1071"/>
              <a:gd name="T25" fmla="*/ 2147483647 h 769"/>
              <a:gd name="T26" fmla="*/ 2147483647 w 1071"/>
              <a:gd name="T27" fmla="*/ 2147483647 h 769"/>
              <a:gd name="T28" fmla="*/ 2147483647 w 1071"/>
              <a:gd name="T29" fmla="*/ 2147483647 h 769"/>
              <a:gd name="T30" fmla="*/ 2147483647 w 1071"/>
              <a:gd name="T31" fmla="*/ 2147483647 h 769"/>
              <a:gd name="T32" fmla="*/ 2147483647 w 1071"/>
              <a:gd name="T33" fmla="*/ 2147483647 h 769"/>
              <a:gd name="T34" fmla="*/ 2147483647 w 1071"/>
              <a:gd name="T35" fmla="*/ 2147483647 h 769"/>
              <a:gd name="T36" fmla="*/ 2147483647 w 1071"/>
              <a:gd name="T37" fmla="*/ 2147483647 h 769"/>
              <a:gd name="T38" fmla="*/ 2147483647 w 1071"/>
              <a:gd name="T39" fmla="*/ 2147483647 h 769"/>
              <a:gd name="T40" fmla="*/ 2147483647 w 1071"/>
              <a:gd name="T41" fmla="*/ 2147483647 h 769"/>
              <a:gd name="T42" fmla="*/ 2147483647 w 1071"/>
              <a:gd name="T43" fmla="*/ 2147483647 h 769"/>
              <a:gd name="T44" fmla="*/ 2147483647 w 1071"/>
              <a:gd name="T45" fmla="*/ 2147483647 h 769"/>
              <a:gd name="T46" fmla="*/ 2147483647 w 1071"/>
              <a:gd name="T47" fmla="*/ 2147483647 h 769"/>
              <a:gd name="T48" fmla="*/ 2147483647 w 1071"/>
              <a:gd name="T49" fmla="*/ 2147483647 h 769"/>
              <a:gd name="T50" fmla="*/ 2147483647 w 1071"/>
              <a:gd name="T51" fmla="*/ 2147483647 h 769"/>
              <a:gd name="T52" fmla="*/ 2147483647 w 1071"/>
              <a:gd name="T53" fmla="*/ 2147483647 h 769"/>
              <a:gd name="T54" fmla="*/ 2147483647 w 1071"/>
              <a:gd name="T55" fmla="*/ 2147483647 h 769"/>
              <a:gd name="T56" fmla="*/ 2147483647 w 1071"/>
              <a:gd name="T57" fmla="*/ 2147483647 h 769"/>
              <a:gd name="T58" fmla="*/ 2147483647 w 1071"/>
              <a:gd name="T59" fmla="*/ 2147483647 h 769"/>
              <a:gd name="T60" fmla="*/ 2147483647 w 1071"/>
              <a:gd name="T61" fmla="*/ 2147483647 h 769"/>
              <a:gd name="T62" fmla="*/ 2147483647 w 1071"/>
              <a:gd name="T63" fmla="*/ 2147483647 h 769"/>
              <a:gd name="T64" fmla="*/ 2147483647 w 1071"/>
              <a:gd name="T65" fmla="*/ 2147483647 h 769"/>
              <a:gd name="T66" fmla="*/ 2147483647 w 1071"/>
              <a:gd name="T67" fmla="*/ 2147483647 h 769"/>
              <a:gd name="T68" fmla="*/ 2147483647 w 1071"/>
              <a:gd name="T69" fmla="*/ 2147483647 h 769"/>
              <a:gd name="T70" fmla="*/ 2147483647 w 1071"/>
              <a:gd name="T71" fmla="*/ 2147483647 h 769"/>
              <a:gd name="T72" fmla="*/ 2147483647 w 1071"/>
              <a:gd name="T73" fmla="*/ 2147483647 h 769"/>
              <a:gd name="T74" fmla="*/ 2147483647 w 1071"/>
              <a:gd name="T75" fmla="*/ 2147483647 h 769"/>
              <a:gd name="T76" fmla="*/ 2147483647 w 1071"/>
              <a:gd name="T77" fmla="*/ 2147483647 h 769"/>
              <a:gd name="T78" fmla="*/ 2147483647 w 1071"/>
              <a:gd name="T79" fmla="*/ 2147483647 h 769"/>
              <a:gd name="T80" fmla="*/ 2147483647 w 1071"/>
              <a:gd name="T81" fmla="*/ 2147483647 h 769"/>
              <a:gd name="T82" fmla="*/ 2147483647 w 1071"/>
              <a:gd name="T83" fmla="*/ 2147483647 h 769"/>
              <a:gd name="T84" fmla="*/ 2147483647 w 1071"/>
              <a:gd name="T85" fmla="*/ 2147483647 h 769"/>
              <a:gd name="T86" fmla="*/ 2147483647 w 1071"/>
              <a:gd name="T87" fmla="*/ 2147483647 h 769"/>
              <a:gd name="T88" fmla="*/ 2147483647 w 1071"/>
              <a:gd name="T89" fmla="*/ 2147483647 h 769"/>
              <a:gd name="T90" fmla="*/ 2147483647 w 1071"/>
              <a:gd name="T91" fmla="*/ 2147483647 h 769"/>
              <a:gd name="T92" fmla="*/ 2147483647 w 1071"/>
              <a:gd name="T93" fmla="*/ 2147483647 h 769"/>
              <a:gd name="T94" fmla="*/ 2147483647 w 1071"/>
              <a:gd name="T95" fmla="*/ 2147483647 h 769"/>
              <a:gd name="T96" fmla="*/ 2147483647 w 1071"/>
              <a:gd name="T97" fmla="*/ 2147483647 h 769"/>
              <a:gd name="T98" fmla="*/ 2147483647 w 1071"/>
              <a:gd name="T99" fmla="*/ 2147483647 h 769"/>
              <a:gd name="T100" fmla="*/ 2147483647 w 1071"/>
              <a:gd name="T101" fmla="*/ 2147483647 h 769"/>
              <a:gd name="T102" fmla="*/ 2147483647 w 1071"/>
              <a:gd name="T103" fmla="*/ 2147483647 h 769"/>
              <a:gd name="T104" fmla="*/ 2147483647 w 1071"/>
              <a:gd name="T105" fmla="*/ 2147483647 h 769"/>
              <a:gd name="T106" fmla="*/ 2147483647 w 1071"/>
              <a:gd name="T107" fmla="*/ 2147483647 h 76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1071"/>
              <a:gd name="T163" fmla="*/ 0 h 769"/>
              <a:gd name="T164" fmla="*/ 1071 w 1071"/>
              <a:gd name="T165" fmla="*/ 769 h 769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1071" h="769">
                <a:moveTo>
                  <a:pt x="639" y="40"/>
                </a:moveTo>
                <a:cubicBezTo>
                  <a:pt x="630" y="47"/>
                  <a:pt x="630" y="47"/>
                  <a:pt x="630" y="47"/>
                </a:cubicBezTo>
                <a:cubicBezTo>
                  <a:pt x="630" y="51"/>
                  <a:pt x="632" y="61"/>
                  <a:pt x="635" y="74"/>
                </a:cubicBezTo>
                <a:cubicBezTo>
                  <a:pt x="635" y="76"/>
                  <a:pt x="635" y="76"/>
                  <a:pt x="635" y="76"/>
                </a:cubicBezTo>
                <a:cubicBezTo>
                  <a:pt x="636" y="77"/>
                  <a:pt x="636" y="77"/>
                  <a:pt x="636" y="77"/>
                </a:cubicBezTo>
                <a:cubicBezTo>
                  <a:pt x="635" y="77"/>
                  <a:pt x="635" y="77"/>
                  <a:pt x="635" y="77"/>
                </a:cubicBezTo>
                <a:cubicBezTo>
                  <a:pt x="624" y="103"/>
                  <a:pt x="624" y="103"/>
                  <a:pt x="624" y="103"/>
                </a:cubicBezTo>
                <a:cubicBezTo>
                  <a:pt x="608" y="109"/>
                  <a:pt x="608" y="109"/>
                  <a:pt x="608" y="109"/>
                </a:cubicBezTo>
                <a:cubicBezTo>
                  <a:pt x="605" y="110"/>
                  <a:pt x="605" y="110"/>
                  <a:pt x="605" y="110"/>
                </a:cubicBezTo>
                <a:cubicBezTo>
                  <a:pt x="604" y="110"/>
                  <a:pt x="604" y="110"/>
                  <a:pt x="604" y="110"/>
                </a:cubicBezTo>
                <a:cubicBezTo>
                  <a:pt x="576" y="98"/>
                  <a:pt x="576" y="98"/>
                  <a:pt x="576" y="98"/>
                </a:cubicBezTo>
                <a:cubicBezTo>
                  <a:pt x="575" y="98"/>
                  <a:pt x="575" y="98"/>
                  <a:pt x="575" y="98"/>
                </a:cubicBezTo>
                <a:cubicBezTo>
                  <a:pt x="575" y="97"/>
                  <a:pt x="575" y="97"/>
                  <a:pt x="575" y="97"/>
                </a:cubicBezTo>
                <a:cubicBezTo>
                  <a:pt x="523" y="49"/>
                  <a:pt x="523" y="49"/>
                  <a:pt x="523" y="49"/>
                </a:cubicBezTo>
                <a:cubicBezTo>
                  <a:pt x="503" y="38"/>
                  <a:pt x="503" y="38"/>
                  <a:pt x="503" y="38"/>
                </a:cubicBezTo>
                <a:cubicBezTo>
                  <a:pt x="472" y="26"/>
                  <a:pt x="472" y="26"/>
                  <a:pt x="472" y="26"/>
                </a:cubicBezTo>
                <a:cubicBezTo>
                  <a:pt x="472" y="25"/>
                  <a:pt x="472" y="25"/>
                  <a:pt x="472" y="25"/>
                </a:cubicBezTo>
                <a:cubicBezTo>
                  <a:pt x="472" y="25"/>
                  <a:pt x="472" y="25"/>
                  <a:pt x="472" y="25"/>
                </a:cubicBezTo>
                <a:cubicBezTo>
                  <a:pt x="471" y="25"/>
                  <a:pt x="471" y="25"/>
                  <a:pt x="471" y="25"/>
                </a:cubicBezTo>
                <a:cubicBezTo>
                  <a:pt x="471" y="25"/>
                  <a:pt x="471" y="25"/>
                  <a:pt x="471" y="25"/>
                </a:cubicBezTo>
                <a:cubicBezTo>
                  <a:pt x="456" y="14"/>
                  <a:pt x="456" y="14"/>
                  <a:pt x="456" y="14"/>
                </a:cubicBezTo>
                <a:cubicBezTo>
                  <a:pt x="429" y="6"/>
                  <a:pt x="429" y="6"/>
                  <a:pt x="429" y="6"/>
                </a:cubicBezTo>
                <a:cubicBezTo>
                  <a:pt x="415" y="7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380" y="5"/>
                  <a:pt x="380" y="5"/>
                  <a:pt x="380" y="5"/>
                </a:cubicBezTo>
                <a:cubicBezTo>
                  <a:pt x="379" y="5"/>
                  <a:pt x="379" y="5"/>
                  <a:pt x="379" y="5"/>
                </a:cubicBezTo>
                <a:cubicBezTo>
                  <a:pt x="354" y="0"/>
                  <a:pt x="354" y="0"/>
                  <a:pt x="354" y="0"/>
                </a:cubicBezTo>
                <a:cubicBezTo>
                  <a:pt x="340" y="0"/>
                  <a:pt x="340" y="0"/>
                  <a:pt x="340" y="0"/>
                </a:cubicBezTo>
                <a:cubicBezTo>
                  <a:pt x="328" y="8"/>
                  <a:pt x="328" y="8"/>
                  <a:pt x="328" y="8"/>
                </a:cubicBezTo>
                <a:cubicBezTo>
                  <a:pt x="322" y="11"/>
                  <a:pt x="313" y="12"/>
                  <a:pt x="303" y="14"/>
                </a:cubicBezTo>
                <a:cubicBezTo>
                  <a:pt x="281" y="19"/>
                  <a:pt x="281" y="19"/>
                  <a:pt x="281" y="19"/>
                </a:cubicBezTo>
                <a:cubicBezTo>
                  <a:pt x="262" y="25"/>
                  <a:pt x="262" y="25"/>
                  <a:pt x="262" y="25"/>
                </a:cubicBezTo>
                <a:cubicBezTo>
                  <a:pt x="261" y="26"/>
                  <a:pt x="261" y="26"/>
                  <a:pt x="261" y="26"/>
                </a:cubicBezTo>
                <a:cubicBezTo>
                  <a:pt x="261" y="27"/>
                  <a:pt x="261" y="27"/>
                  <a:pt x="261" y="27"/>
                </a:cubicBezTo>
                <a:cubicBezTo>
                  <a:pt x="261" y="26"/>
                  <a:pt x="261" y="26"/>
                  <a:pt x="261" y="26"/>
                </a:cubicBezTo>
                <a:cubicBezTo>
                  <a:pt x="237" y="28"/>
                  <a:pt x="237" y="28"/>
                  <a:pt x="237" y="28"/>
                </a:cubicBezTo>
                <a:cubicBezTo>
                  <a:pt x="213" y="38"/>
                  <a:pt x="213" y="38"/>
                  <a:pt x="213" y="38"/>
                </a:cubicBezTo>
                <a:cubicBezTo>
                  <a:pt x="213" y="38"/>
                  <a:pt x="213" y="38"/>
                  <a:pt x="213" y="38"/>
                </a:cubicBezTo>
                <a:cubicBezTo>
                  <a:pt x="210" y="38"/>
                  <a:pt x="210" y="38"/>
                  <a:pt x="210" y="38"/>
                </a:cubicBezTo>
                <a:cubicBezTo>
                  <a:pt x="190" y="35"/>
                  <a:pt x="190" y="35"/>
                  <a:pt x="190" y="35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34" y="40"/>
                  <a:pt x="134" y="40"/>
                  <a:pt x="134" y="40"/>
                </a:cubicBezTo>
                <a:cubicBezTo>
                  <a:pt x="123" y="50"/>
                  <a:pt x="123" y="50"/>
                  <a:pt x="123" y="50"/>
                </a:cubicBezTo>
                <a:cubicBezTo>
                  <a:pt x="122" y="50"/>
                  <a:pt x="122" y="50"/>
                  <a:pt x="122" y="50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5" y="66"/>
                  <a:pt x="115" y="66"/>
                  <a:pt x="115" y="66"/>
                </a:cubicBezTo>
                <a:cubicBezTo>
                  <a:pt x="115" y="86"/>
                  <a:pt x="115" y="86"/>
                  <a:pt x="115" y="86"/>
                </a:cubicBezTo>
                <a:cubicBezTo>
                  <a:pt x="112" y="104"/>
                  <a:pt x="112" y="104"/>
                  <a:pt x="112" y="104"/>
                </a:cubicBezTo>
                <a:cubicBezTo>
                  <a:pt x="130" y="119"/>
                  <a:pt x="130" y="119"/>
                  <a:pt x="130" y="119"/>
                </a:cubicBezTo>
                <a:cubicBezTo>
                  <a:pt x="131" y="119"/>
                  <a:pt x="131" y="119"/>
                  <a:pt x="131" y="119"/>
                </a:cubicBezTo>
                <a:cubicBezTo>
                  <a:pt x="131" y="119"/>
                  <a:pt x="131" y="119"/>
                  <a:pt x="131" y="119"/>
                </a:cubicBezTo>
                <a:cubicBezTo>
                  <a:pt x="131" y="119"/>
                  <a:pt x="131" y="119"/>
                  <a:pt x="131" y="119"/>
                </a:cubicBezTo>
                <a:cubicBezTo>
                  <a:pt x="146" y="136"/>
                  <a:pt x="146" y="136"/>
                  <a:pt x="146" y="136"/>
                </a:cubicBezTo>
                <a:cubicBezTo>
                  <a:pt x="155" y="143"/>
                  <a:pt x="159" y="148"/>
                  <a:pt x="159" y="155"/>
                </a:cubicBezTo>
                <a:cubicBezTo>
                  <a:pt x="164" y="171"/>
                  <a:pt x="164" y="171"/>
                  <a:pt x="164" y="171"/>
                </a:cubicBezTo>
                <a:cubicBezTo>
                  <a:pt x="172" y="186"/>
                  <a:pt x="172" y="186"/>
                  <a:pt x="172" y="186"/>
                </a:cubicBezTo>
                <a:cubicBezTo>
                  <a:pt x="171" y="186"/>
                  <a:pt x="171" y="187"/>
                  <a:pt x="170" y="187"/>
                </a:cubicBezTo>
                <a:cubicBezTo>
                  <a:pt x="150" y="202"/>
                  <a:pt x="150" y="202"/>
                  <a:pt x="150" y="202"/>
                </a:cubicBezTo>
                <a:cubicBezTo>
                  <a:pt x="136" y="220"/>
                  <a:pt x="136" y="220"/>
                  <a:pt x="136" y="220"/>
                </a:cubicBezTo>
                <a:cubicBezTo>
                  <a:pt x="139" y="236"/>
                  <a:pt x="139" y="236"/>
                  <a:pt x="139" y="236"/>
                </a:cubicBezTo>
                <a:cubicBezTo>
                  <a:pt x="149" y="258"/>
                  <a:pt x="149" y="258"/>
                  <a:pt x="149" y="258"/>
                </a:cubicBezTo>
                <a:cubicBezTo>
                  <a:pt x="150" y="260"/>
                  <a:pt x="150" y="260"/>
                  <a:pt x="150" y="260"/>
                </a:cubicBezTo>
                <a:cubicBezTo>
                  <a:pt x="150" y="260"/>
                  <a:pt x="150" y="260"/>
                  <a:pt x="150" y="260"/>
                </a:cubicBezTo>
                <a:cubicBezTo>
                  <a:pt x="150" y="261"/>
                  <a:pt x="150" y="261"/>
                  <a:pt x="150" y="261"/>
                </a:cubicBezTo>
                <a:cubicBezTo>
                  <a:pt x="148" y="270"/>
                  <a:pt x="148" y="270"/>
                  <a:pt x="148" y="270"/>
                </a:cubicBezTo>
                <a:cubicBezTo>
                  <a:pt x="146" y="275"/>
                  <a:pt x="143" y="279"/>
                  <a:pt x="140" y="281"/>
                </a:cubicBezTo>
                <a:cubicBezTo>
                  <a:pt x="134" y="287"/>
                  <a:pt x="123" y="287"/>
                  <a:pt x="106" y="281"/>
                </a:cubicBezTo>
                <a:cubicBezTo>
                  <a:pt x="80" y="276"/>
                  <a:pt x="80" y="276"/>
                  <a:pt x="80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59" y="267"/>
                  <a:pt x="59" y="267"/>
                  <a:pt x="59" y="267"/>
                </a:cubicBezTo>
                <a:cubicBezTo>
                  <a:pt x="28" y="265"/>
                  <a:pt x="28" y="265"/>
                  <a:pt x="28" y="265"/>
                </a:cubicBezTo>
                <a:cubicBezTo>
                  <a:pt x="29" y="267"/>
                  <a:pt x="29" y="267"/>
                  <a:pt x="29" y="267"/>
                </a:cubicBezTo>
                <a:cubicBezTo>
                  <a:pt x="26" y="319"/>
                  <a:pt x="26" y="319"/>
                  <a:pt x="26" y="319"/>
                </a:cubicBezTo>
                <a:cubicBezTo>
                  <a:pt x="25" y="327"/>
                  <a:pt x="20" y="330"/>
                  <a:pt x="13" y="331"/>
                </a:cubicBezTo>
                <a:cubicBezTo>
                  <a:pt x="9" y="332"/>
                  <a:pt x="7" y="336"/>
                  <a:pt x="8" y="345"/>
                </a:cubicBezTo>
                <a:cubicBezTo>
                  <a:pt x="8" y="346"/>
                  <a:pt x="8" y="346"/>
                  <a:pt x="8" y="346"/>
                </a:cubicBezTo>
                <a:cubicBezTo>
                  <a:pt x="7" y="346"/>
                  <a:pt x="7" y="346"/>
                  <a:pt x="7" y="346"/>
                </a:cubicBezTo>
                <a:cubicBezTo>
                  <a:pt x="5" y="359"/>
                  <a:pt x="5" y="359"/>
                  <a:pt x="5" y="359"/>
                </a:cubicBezTo>
                <a:cubicBezTo>
                  <a:pt x="13" y="366"/>
                  <a:pt x="18" y="371"/>
                  <a:pt x="20" y="375"/>
                </a:cubicBezTo>
                <a:cubicBezTo>
                  <a:pt x="25" y="401"/>
                  <a:pt x="25" y="401"/>
                  <a:pt x="25" y="401"/>
                </a:cubicBezTo>
                <a:cubicBezTo>
                  <a:pt x="25" y="410"/>
                  <a:pt x="25" y="410"/>
                  <a:pt x="25" y="410"/>
                </a:cubicBezTo>
                <a:cubicBezTo>
                  <a:pt x="24" y="415"/>
                  <a:pt x="23" y="420"/>
                  <a:pt x="21" y="424"/>
                </a:cubicBezTo>
                <a:cubicBezTo>
                  <a:pt x="14" y="445"/>
                  <a:pt x="14" y="445"/>
                  <a:pt x="14" y="445"/>
                </a:cubicBezTo>
                <a:cubicBezTo>
                  <a:pt x="0" y="471"/>
                  <a:pt x="0" y="471"/>
                  <a:pt x="0" y="471"/>
                </a:cubicBezTo>
                <a:cubicBezTo>
                  <a:pt x="0" y="477"/>
                  <a:pt x="0" y="477"/>
                  <a:pt x="0" y="477"/>
                </a:cubicBezTo>
                <a:cubicBezTo>
                  <a:pt x="2" y="489"/>
                  <a:pt x="2" y="489"/>
                  <a:pt x="2" y="489"/>
                </a:cubicBezTo>
                <a:cubicBezTo>
                  <a:pt x="16" y="507"/>
                  <a:pt x="16" y="507"/>
                  <a:pt x="16" y="507"/>
                </a:cubicBezTo>
                <a:cubicBezTo>
                  <a:pt x="20" y="512"/>
                  <a:pt x="22" y="516"/>
                  <a:pt x="23" y="519"/>
                </a:cubicBezTo>
                <a:cubicBezTo>
                  <a:pt x="36" y="537"/>
                  <a:pt x="36" y="537"/>
                  <a:pt x="36" y="537"/>
                </a:cubicBezTo>
                <a:cubicBezTo>
                  <a:pt x="55" y="558"/>
                  <a:pt x="55" y="558"/>
                  <a:pt x="55" y="558"/>
                </a:cubicBezTo>
                <a:cubicBezTo>
                  <a:pt x="62" y="565"/>
                  <a:pt x="67" y="568"/>
                  <a:pt x="70" y="568"/>
                </a:cubicBezTo>
                <a:cubicBezTo>
                  <a:pt x="90" y="556"/>
                  <a:pt x="90" y="556"/>
                  <a:pt x="90" y="556"/>
                </a:cubicBezTo>
                <a:cubicBezTo>
                  <a:pt x="94" y="553"/>
                  <a:pt x="97" y="550"/>
                  <a:pt x="102" y="550"/>
                </a:cubicBezTo>
                <a:cubicBezTo>
                  <a:pt x="106" y="550"/>
                  <a:pt x="113" y="554"/>
                  <a:pt x="122" y="560"/>
                </a:cubicBezTo>
                <a:cubicBezTo>
                  <a:pt x="122" y="560"/>
                  <a:pt x="122" y="560"/>
                  <a:pt x="122" y="560"/>
                </a:cubicBezTo>
                <a:cubicBezTo>
                  <a:pt x="123" y="560"/>
                  <a:pt x="123" y="560"/>
                  <a:pt x="123" y="560"/>
                </a:cubicBezTo>
                <a:cubicBezTo>
                  <a:pt x="123" y="561"/>
                  <a:pt x="123" y="561"/>
                  <a:pt x="123" y="561"/>
                </a:cubicBezTo>
                <a:cubicBezTo>
                  <a:pt x="134" y="574"/>
                  <a:pt x="134" y="574"/>
                  <a:pt x="134" y="574"/>
                </a:cubicBezTo>
                <a:cubicBezTo>
                  <a:pt x="139" y="586"/>
                  <a:pt x="139" y="586"/>
                  <a:pt x="139" y="586"/>
                </a:cubicBezTo>
                <a:cubicBezTo>
                  <a:pt x="143" y="592"/>
                  <a:pt x="143" y="592"/>
                  <a:pt x="143" y="592"/>
                </a:cubicBezTo>
                <a:cubicBezTo>
                  <a:pt x="147" y="594"/>
                  <a:pt x="147" y="594"/>
                  <a:pt x="147" y="594"/>
                </a:cubicBezTo>
                <a:cubicBezTo>
                  <a:pt x="160" y="603"/>
                  <a:pt x="160" y="603"/>
                  <a:pt x="160" y="603"/>
                </a:cubicBezTo>
                <a:cubicBezTo>
                  <a:pt x="168" y="604"/>
                  <a:pt x="168" y="604"/>
                  <a:pt x="168" y="604"/>
                </a:cubicBezTo>
                <a:cubicBezTo>
                  <a:pt x="172" y="605"/>
                  <a:pt x="176" y="609"/>
                  <a:pt x="179" y="613"/>
                </a:cubicBezTo>
                <a:cubicBezTo>
                  <a:pt x="181" y="616"/>
                  <a:pt x="193" y="620"/>
                  <a:pt x="213" y="625"/>
                </a:cubicBezTo>
                <a:cubicBezTo>
                  <a:pt x="214" y="625"/>
                  <a:pt x="214" y="625"/>
                  <a:pt x="214" y="625"/>
                </a:cubicBezTo>
                <a:cubicBezTo>
                  <a:pt x="246" y="637"/>
                  <a:pt x="246" y="637"/>
                  <a:pt x="246" y="637"/>
                </a:cubicBezTo>
                <a:cubicBezTo>
                  <a:pt x="247" y="637"/>
                  <a:pt x="247" y="637"/>
                  <a:pt x="247" y="637"/>
                </a:cubicBezTo>
                <a:cubicBezTo>
                  <a:pt x="248" y="637"/>
                  <a:pt x="248" y="637"/>
                  <a:pt x="248" y="637"/>
                </a:cubicBezTo>
                <a:cubicBezTo>
                  <a:pt x="270" y="648"/>
                  <a:pt x="270" y="648"/>
                  <a:pt x="270" y="648"/>
                </a:cubicBezTo>
                <a:cubicBezTo>
                  <a:pt x="308" y="657"/>
                  <a:pt x="308" y="657"/>
                  <a:pt x="308" y="657"/>
                </a:cubicBezTo>
                <a:cubicBezTo>
                  <a:pt x="309" y="658"/>
                  <a:pt x="309" y="658"/>
                  <a:pt x="309" y="658"/>
                </a:cubicBezTo>
                <a:cubicBezTo>
                  <a:pt x="359" y="660"/>
                  <a:pt x="359" y="660"/>
                  <a:pt x="359" y="660"/>
                </a:cubicBezTo>
                <a:cubicBezTo>
                  <a:pt x="381" y="652"/>
                  <a:pt x="381" y="652"/>
                  <a:pt x="381" y="652"/>
                </a:cubicBezTo>
                <a:cubicBezTo>
                  <a:pt x="401" y="652"/>
                  <a:pt x="401" y="652"/>
                  <a:pt x="401" y="652"/>
                </a:cubicBezTo>
                <a:cubicBezTo>
                  <a:pt x="401" y="653"/>
                  <a:pt x="401" y="653"/>
                  <a:pt x="401" y="653"/>
                </a:cubicBezTo>
                <a:cubicBezTo>
                  <a:pt x="402" y="654"/>
                  <a:pt x="402" y="654"/>
                  <a:pt x="402" y="654"/>
                </a:cubicBezTo>
                <a:cubicBezTo>
                  <a:pt x="419" y="675"/>
                  <a:pt x="419" y="675"/>
                  <a:pt x="419" y="675"/>
                </a:cubicBezTo>
                <a:cubicBezTo>
                  <a:pt x="419" y="675"/>
                  <a:pt x="419" y="675"/>
                  <a:pt x="419" y="675"/>
                </a:cubicBezTo>
                <a:cubicBezTo>
                  <a:pt x="419" y="676"/>
                  <a:pt x="419" y="676"/>
                  <a:pt x="419" y="676"/>
                </a:cubicBezTo>
                <a:cubicBezTo>
                  <a:pt x="429" y="693"/>
                  <a:pt x="429" y="693"/>
                  <a:pt x="429" y="693"/>
                </a:cubicBezTo>
                <a:cubicBezTo>
                  <a:pt x="438" y="702"/>
                  <a:pt x="438" y="702"/>
                  <a:pt x="438" y="702"/>
                </a:cubicBezTo>
                <a:cubicBezTo>
                  <a:pt x="449" y="708"/>
                  <a:pt x="449" y="708"/>
                  <a:pt x="449" y="708"/>
                </a:cubicBezTo>
                <a:cubicBezTo>
                  <a:pt x="451" y="709"/>
                  <a:pt x="451" y="709"/>
                  <a:pt x="451" y="709"/>
                </a:cubicBezTo>
                <a:cubicBezTo>
                  <a:pt x="451" y="709"/>
                  <a:pt x="451" y="709"/>
                  <a:pt x="451" y="709"/>
                </a:cubicBezTo>
                <a:cubicBezTo>
                  <a:pt x="452" y="710"/>
                  <a:pt x="452" y="710"/>
                  <a:pt x="452" y="710"/>
                </a:cubicBezTo>
                <a:cubicBezTo>
                  <a:pt x="461" y="731"/>
                  <a:pt x="461" y="731"/>
                  <a:pt x="461" y="731"/>
                </a:cubicBezTo>
                <a:cubicBezTo>
                  <a:pt x="461" y="732"/>
                  <a:pt x="461" y="732"/>
                  <a:pt x="461" y="732"/>
                </a:cubicBezTo>
                <a:cubicBezTo>
                  <a:pt x="462" y="732"/>
                  <a:pt x="462" y="732"/>
                  <a:pt x="462" y="732"/>
                </a:cubicBezTo>
                <a:cubicBezTo>
                  <a:pt x="462" y="733"/>
                  <a:pt x="462" y="733"/>
                  <a:pt x="462" y="733"/>
                </a:cubicBezTo>
                <a:cubicBezTo>
                  <a:pt x="467" y="756"/>
                  <a:pt x="467" y="756"/>
                  <a:pt x="467" y="756"/>
                </a:cubicBezTo>
                <a:cubicBezTo>
                  <a:pt x="482" y="762"/>
                  <a:pt x="482" y="762"/>
                  <a:pt x="482" y="762"/>
                </a:cubicBezTo>
                <a:cubicBezTo>
                  <a:pt x="483" y="762"/>
                  <a:pt x="483" y="762"/>
                  <a:pt x="483" y="762"/>
                </a:cubicBezTo>
                <a:cubicBezTo>
                  <a:pt x="484" y="762"/>
                  <a:pt x="484" y="762"/>
                  <a:pt x="484" y="762"/>
                </a:cubicBezTo>
                <a:cubicBezTo>
                  <a:pt x="484" y="762"/>
                  <a:pt x="484" y="762"/>
                  <a:pt x="484" y="762"/>
                </a:cubicBezTo>
                <a:cubicBezTo>
                  <a:pt x="496" y="769"/>
                  <a:pt x="496" y="769"/>
                  <a:pt x="496" y="769"/>
                </a:cubicBezTo>
                <a:cubicBezTo>
                  <a:pt x="512" y="766"/>
                  <a:pt x="512" y="766"/>
                  <a:pt x="512" y="766"/>
                </a:cubicBezTo>
                <a:cubicBezTo>
                  <a:pt x="516" y="750"/>
                  <a:pt x="516" y="750"/>
                  <a:pt x="516" y="750"/>
                </a:cubicBezTo>
                <a:cubicBezTo>
                  <a:pt x="516" y="749"/>
                  <a:pt x="516" y="749"/>
                  <a:pt x="516" y="749"/>
                </a:cubicBezTo>
                <a:cubicBezTo>
                  <a:pt x="517" y="748"/>
                  <a:pt x="517" y="748"/>
                  <a:pt x="517" y="748"/>
                </a:cubicBezTo>
                <a:cubicBezTo>
                  <a:pt x="535" y="730"/>
                  <a:pt x="535" y="730"/>
                  <a:pt x="535" y="730"/>
                </a:cubicBezTo>
                <a:cubicBezTo>
                  <a:pt x="555" y="735"/>
                  <a:pt x="555" y="735"/>
                  <a:pt x="555" y="735"/>
                </a:cubicBezTo>
                <a:cubicBezTo>
                  <a:pt x="555" y="737"/>
                  <a:pt x="555" y="737"/>
                  <a:pt x="555" y="737"/>
                </a:cubicBezTo>
                <a:cubicBezTo>
                  <a:pt x="565" y="758"/>
                  <a:pt x="565" y="758"/>
                  <a:pt x="565" y="758"/>
                </a:cubicBezTo>
                <a:cubicBezTo>
                  <a:pt x="585" y="751"/>
                  <a:pt x="585" y="751"/>
                  <a:pt x="585" y="751"/>
                </a:cubicBezTo>
                <a:cubicBezTo>
                  <a:pt x="587" y="731"/>
                  <a:pt x="587" y="731"/>
                  <a:pt x="587" y="731"/>
                </a:cubicBezTo>
                <a:cubicBezTo>
                  <a:pt x="587" y="730"/>
                  <a:pt x="587" y="730"/>
                  <a:pt x="587" y="730"/>
                </a:cubicBezTo>
                <a:cubicBezTo>
                  <a:pt x="587" y="729"/>
                  <a:pt x="587" y="729"/>
                  <a:pt x="587" y="729"/>
                </a:cubicBezTo>
                <a:cubicBezTo>
                  <a:pt x="588" y="728"/>
                  <a:pt x="588" y="728"/>
                  <a:pt x="588" y="728"/>
                </a:cubicBezTo>
                <a:cubicBezTo>
                  <a:pt x="601" y="720"/>
                  <a:pt x="601" y="720"/>
                  <a:pt x="601" y="720"/>
                </a:cubicBezTo>
                <a:cubicBezTo>
                  <a:pt x="598" y="691"/>
                  <a:pt x="598" y="691"/>
                  <a:pt x="598" y="691"/>
                </a:cubicBezTo>
                <a:cubicBezTo>
                  <a:pt x="598" y="689"/>
                  <a:pt x="598" y="689"/>
                  <a:pt x="598" y="689"/>
                </a:cubicBezTo>
                <a:cubicBezTo>
                  <a:pt x="598" y="688"/>
                  <a:pt x="598" y="688"/>
                  <a:pt x="598" y="688"/>
                </a:cubicBezTo>
                <a:cubicBezTo>
                  <a:pt x="598" y="688"/>
                  <a:pt x="598" y="688"/>
                  <a:pt x="598" y="688"/>
                </a:cubicBezTo>
                <a:cubicBezTo>
                  <a:pt x="614" y="655"/>
                  <a:pt x="614" y="655"/>
                  <a:pt x="614" y="655"/>
                </a:cubicBezTo>
                <a:cubicBezTo>
                  <a:pt x="630" y="649"/>
                  <a:pt x="630" y="649"/>
                  <a:pt x="630" y="649"/>
                </a:cubicBezTo>
                <a:cubicBezTo>
                  <a:pt x="624" y="619"/>
                  <a:pt x="624" y="619"/>
                  <a:pt x="624" y="619"/>
                </a:cubicBezTo>
                <a:cubicBezTo>
                  <a:pt x="639" y="619"/>
                  <a:pt x="639" y="619"/>
                  <a:pt x="639" y="619"/>
                </a:cubicBezTo>
                <a:cubicBezTo>
                  <a:pt x="638" y="605"/>
                  <a:pt x="638" y="605"/>
                  <a:pt x="638" y="605"/>
                </a:cubicBezTo>
                <a:cubicBezTo>
                  <a:pt x="630" y="577"/>
                  <a:pt x="630" y="577"/>
                  <a:pt x="630" y="577"/>
                </a:cubicBezTo>
                <a:cubicBezTo>
                  <a:pt x="630" y="577"/>
                  <a:pt x="630" y="577"/>
                  <a:pt x="630" y="577"/>
                </a:cubicBezTo>
                <a:cubicBezTo>
                  <a:pt x="630" y="575"/>
                  <a:pt x="630" y="575"/>
                  <a:pt x="630" y="575"/>
                </a:cubicBezTo>
                <a:cubicBezTo>
                  <a:pt x="632" y="555"/>
                  <a:pt x="632" y="555"/>
                  <a:pt x="632" y="555"/>
                </a:cubicBezTo>
                <a:cubicBezTo>
                  <a:pt x="632" y="552"/>
                  <a:pt x="632" y="552"/>
                  <a:pt x="632" y="552"/>
                </a:cubicBezTo>
                <a:cubicBezTo>
                  <a:pt x="634" y="550"/>
                  <a:pt x="634" y="550"/>
                  <a:pt x="634" y="550"/>
                </a:cubicBezTo>
                <a:cubicBezTo>
                  <a:pt x="645" y="537"/>
                  <a:pt x="645" y="537"/>
                  <a:pt x="645" y="537"/>
                </a:cubicBezTo>
                <a:cubicBezTo>
                  <a:pt x="647" y="535"/>
                  <a:pt x="647" y="535"/>
                  <a:pt x="647" y="535"/>
                </a:cubicBezTo>
                <a:cubicBezTo>
                  <a:pt x="650" y="535"/>
                  <a:pt x="650" y="535"/>
                  <a:pt x="650" y="535"/>
                </a:cubicBezTo>
                <a:cubicBezTo>
                  <a:pt x="678" y="540"/>
                  <a:pt x="678" y="540"/>
                  <a:pt x="678" y="540"/>
                </a:cubicBezTo>
                <a:cubicBezTo>
                  <a:pt x="680" y="540"/>
                  <a:pt x="680" y="540"/>
                  <a:pt x="680" y="540"/>
                </a:cubicBezTo>
                <a:cubicBezTo>
                  <a:pt x="703" y="546"/>
                  <a:pt x="703" y="546"/>
                  <a:pt x="703" y="546"/>
                </a:cubicBezTo>
                <a:cubicBezTo>
                  <a:pt x="723" y="540"/>
                  <a:pt x="723" y="540"/>
                  <a:pt x="723" y="540"/>
                </a:cubicBezTo>
                <a:cubicBezTo>
                  <a:pt x="734" y="563"/>
                  <a:pt x="734" y="563"/>
                  <a:pt x="734" y="563"/>
                </a:cubicBezTo>
                <a:cubicBezTo>
                  <a:pt x="735" y="564"/>
                  <a:pt x="735" y="564"/>
                  <a:pt x="735" y="564"/>
                </a:cubicBezTo>
                <a:cubicBezTo>
                  <a:pt x="735" y="581"/>
                  <a:pt x="735" y="581"/>
                  <a:pt x="735" y="581"/>
                </a:cubicBezTo>
                <a:cubicBezTo>
                  <a:pt x="739" y="597"/>
                  <a:pt x="739" y="597"/>
                  <a:pt x="739" y="597"/>
                </a:cubicBezTo>
                <a:cubicBezTo>
                  <a:pt x="741" y="603"/>
                  <a:pt x="745" y="607"/>
                  <a:pt x="749" y="609"/>
                </a:cubicBezTo>
                <a:cubicBezTo>
                  <a:pt x="751" y="609"/>
                  <a:pt x="751" y="609"/>
                  <a:pt x="751" y="609"/>
                </a:cubicBezTo>
                <a:cubicBezTo>
                  <a:pt x="761" y="611"/>
                  <a:pt x="766" y="615"/>
                  <a:pt x="767" y="621"/>
                </a:cubicBezTo>
                <a:cubicBezTo>
                  <a:pt x="768" y="626"/>
                  <a:pt x="772" y="634"/>
                  <a:pt x="780" y="642"/>
                </a:cubicBezTo>
                <a:cubicBezTo>
                  <a:pt x="789" y="656"/>
                  <a:pt x="789" y="656"/>
                  <a:pt x="789" y="656"/>
                </a:cubicBezTo>
                <a:cubicBezTo>
                  <a:pt x="789" y="656"/>
                  <a:pt x="789" y="656"/>
                  <a:pt x="789" y="656"/>
                </a:cubicBezTo>
                <a:cubicBezTo>
                  <a:pt x="789" y="657"/>
                  <a:pt x="789" y="657"/>
                  <a:pt x="789" y="657"/>
                </a:cubicBezTo>
                <a:cubicBezTo>
                  <a:pt x="796" y="669"/>
                  <a:pt x="796" y="669"/>
                  <a:pt x="796" y="669"/>
                </a:cubicBezTo>
                <a:cubicBezTo>
                  <a:pt x="805" y="668"/>
                  <a:pt x="805" y="668"/>
                  <a:pt x="805" y="668"/>
                </a:cubicBezTo>
                <a:cubicBezTo>
                  <a:pt x="823" y="652"/>
                  <a:pt x="823" y="652"/>
                  <a:pt x="823" y="652"/>
                </a:cubicBezTo>
                <a:cubicBezTo>
                  <a:pt x="835" y="676"/>
                  <a:pt x="835" y="676"/>
                  <a:pt x="835" y="676"/>
                </a:cubicBezTo>
                <a:cubicBezTo>
                  <a:pt x="858" y="683"/>
                  <a:pt x="858" y="683"/>
                  <a:pt x="858" y="683"/>
                </a:cubicBezTo>
                <a:cubicBezTo>
                  <a:pt x="859" y="683"/>
                  <a:pt x="859" y="683"/>
                  <a:pt x="859" y="683"/>
                </a:cubicBezTo>
                <a:cubicBezTo>
                  <a:pt x="860" y="684"/>
                  <a:pt x="860" y="684"/>
                  <a:pt x="860" y="684"/>
                </a:cubicBezTo>
                <a:cubicBezTo>
                  <a:pt x="872" y="706"/>
                  <a:pt x="872" y="706"/>
                  <a:pt x="872" y="706"/>
                </a:cubicBezTo>
                <a:cubicBezTo>
                  <a:pt x="877" y="709"/>
                  <a:pt x="877" y="709"/>
                  <a:pt x="877" y="709"/>
                </a:cubicBezTo>
                <a:cubicBezTo>
                  <a:pt x="878" y="689"/>
                  <a:pt x="878" y="689"/>
                  <a:pt x="878" y="689"/>
                </a:cubicBezTo>
                <a:cubicBezTo>
                  <a:pt x="878" y="688"/>
                  <a:pt x="878" y="688"/>
                  <a:pt x="878" y="688"/>
                </a:cubicBezTo>
                <a:cubicBezTo>
                  <a:pt x="878" y="684"/>
                  <a:pt x="878" y="684"/>
                  <a:pt x="878" y="684"/>
                </a:cubicBezTo>
                <a:cubicBezTo>
                  <a:pt x="924" y="683"/>
                  <a:pt x="924" y="683"/>
                  <a:pt x="924" y="683"/>
                </a:cubicBezTo>
                <a:cubicBezTo>
                  <a:pt x="925" y="679"/>
                  <a:pt x="925" y="679"/>
                  <a:pt x="925" y="679"/>
                </a:cubicBezTo>
                <a:cubicBezTo>
                  <a:pt x="927" y="677"/>
                  <a:pt x="927" y="673"/>
                  <a:pt x="924" y="670"/>
                </a:cubicBezTo>
                <a:cubicBezTo>
                  <a:pt x="921" y="663"/>
                  <a:pt x="920" y="658"/>
                  <a:pt x="919" y="651"/>
                </a:cubicBezTo>
                <a:cubicBezTo>
                  <a:pt x="918" y="642"/>
                  <a:pt x="919" y="636"/>
                  <a:pt x="921" y="634"/>
                </a:cubicBezTo>
                <a:cubicBezTo>
                  <a:pt x="924" y="630"/>
                  <a:pt x="927" y="630"/>
                  <a:pt x="932" y="631"/>
                </a:cubicBezTo>
                <a:cubicBezTo>
                  <a:pt x="951" y="637"/>
                  <a:pt x="951" y="637"/>
                  <a:pt x="951" y="637"/>
                </a:cubicBezTo>
                <a:cubicBezTo>
                  <a:pt x="953" y="623"/>
                  <a:pt x="953" y="623"/>
                  <a:pt x="953" y="623"/>
                </a:cubicBezTo>
                <a:cubicBezTo>
                  <a:pt x="918" y="607"/>
                  <a:pt x="918" y="607"/>
                  <a:pt x="918" y="607"/>
                </a:cubicBezTo>
                <a:cubicBezTo>
                  <a:pt x="916" y="607"/>
                  <a:pt x="916" y="607"/>
                  <a:pt x="916" y="607"/>
                </a:cubicBezTo>
                <a:cubicBezTo>
                  <a:pt x="915" y="605"/>
                  <a:pt x="915" y="605"/>
                  <a:pt x="915" y="605"/>
                </a:cubicBezTo>
                <a:cubicBezTo>
                  <a:pt x="915" y="604"/>
                  <a:pt x="915" y="604"/>
                  <a:pt x="915" y="604"/>
                </a:cubicBezTo>
                <a:cubicBezTo>
                  <a:pt x="915" y="603"/>
                  <a:pt x="915" y="603"/>
                  <a:pt x="915" y="603"/>
                </a:cubicBezTo>
                <a:cubicBezTo>
                  <a:pt x="910" y="561"/>
                  <a:pt x="910" y="561"/>
                  <a:pt x="910" y="561"/>
                </a:cubicBezTo>
                <a:cubicBezTo>
                  <a:pt x="911" y="535"/>
                  <a:pt x="911" y="535"/>
                  <a:pt x="911" y="535"/>
                </a:cubicBezTo>
                <a:cubicBezTo>
                  <a:pt x="911" y="531"/>
                  <a:pt x="911" y="531"/>
                  <a:pt x="911" y="531"/>
                </a:cubicBezTo>
                <a:cubicBezTo>
                  <a:pt x="911" y="529"/>
                  <a:pt x="911" y="529"/>
                  <a:pt x="911" y="529"/>
                </a:cubicBezTo>
                <a:cubicBezTo>
                  <a:pt x="969" y="537"/>
                  <a:pt x="969" y="537"/>
                  <a:pt x="969" y="537"/>
                </a:cubicBezTo>
                <a:cubicBezTo>
                  <a:pt x="983" y="523"/>
                  <a:pt x="983" y="523"/>
                  <a:pt x="983" y="523"/>
                </a:cubicBezTo>
                <a:cubicBezTo>
                  <a:pt x="987" y="518"/>
                  <a:pt x="986" y="514"/>
                  <a:pt x="983" y="512"/>
                </a:cubicBezTo>
                <a:cubicBezTo>
                  <a:pt x="969" y="507"/>
                  <a:pt x="961" y="501"/>
                  <a:pt x="961" y="495"/>
                </a:cubicBezTo>
                <a:cubicBezTo>
                  <a:pt x="961" y="491"/>
                  <a:pt x="962" y="487"/>
                  <a:pt x="968" y="485"/>
                </a:cubicBezTo>
                <a:cubicBezTo>
                  <a:pt x="992" y="461"/>
                  <a:pt x="992" y="461"/>
                  <a:pt x="992" y="461"/>
                </a:cubicBezTo>
                <a:cubicBezTo>
                  <a:pt x="1018" y="460"/>
                  <a:pt x="1018" y="460"/>
                  <a:pt x="1018" y="460"/>
                </a:cubicBezTo>
                <a:cubicBezTo>
                  <a:pt x="1032" y="436"/>
                  <a:pt x="1032" y="436"/>
                  <a:pt x="1032" y="436"/>
                </a:cubicBezTo>
                <a:cubicBezTo>
                  <a:pt x="1032" y="414"/>
                  <a:pt x="1032" y="414"/>
                  <a:pt x="1032" y="414"/>
                </a:cubicBezTo>
                <a:cubicBezTo>
                  <a:pt x="1052" y="410"/>
                  <a:pt x="1052" y="410"/>
                  <a:pt x="1052" y="410"/>
                </a:cubicBezTo>
                <a:cubicBezTo>
                  <a:pt x="1057" y="394"/>
                  <a:pt x="1061" y="386"/>
                  <a:pt x="1063" y="383"/>
                </a:cubicBezTo>
                <a:cubicBezTo>
                  <a:pt x="1071" y="365"/>
                  <a:pt x="1071" y="365"/>
                  <a:pt x="1071" y="365"/>
                </a:cubicBezTo>
                <a:cubicBezTo>
                  <a:pt x="1056" y="338"/>
                  <a:pt x="1056" y="338"/>
                  <a:pt x="1056" y="338"/>
                </a:cubicBezTo>
                <a:cubicBezTo>
                  <a:pt x="1056" y="337"/>
                  <a:pt x="1056" y="337"/>
                  <a:pt x="1056" y="337"/>
                </a:cubicBezTo>
                <a:cubicBezTo>
                  <a:pt x="1056" y="337"/>
                  <a:pt x="1056" y="337"/>
                  <a:pt x="1056" y="337"/>
                </a:cubicBezTo>
                <a:cubicBezTo>
                  <a:pt x="1056" y="336"/>
                  <a:pt x="1056" y="336"/>
                  <a:pt x="1056" y="336"/>
                </a:cubicBezTo>
                <a:cubicBezTo>
                  <a:pt x="1047" y="300"/>
                  <a:pt x="1047" y="300"/>
                  <a:pt x="1047" y="300"/>
                </a:cubicBezTo>
                <a:cubicBezTo>
                  <a:pt x="1047" y="299"/>
                  <a:pt x="1047" y="299"/>
                  <a:pt x="1047" y="299"/>
                </a:cubicBezTo>
                <a:cubicBezTo>
                  <a:pt x="1040" y="262"/>
                  <a:pt x="1040" y="262"/>
                  <a:pt x="1040" y="262"/>
                </a:cubicBezTo>
                <a:cubicBezTo>
                  <a:pt x="1028" y="241"/>
                  <a:pt x="1028" y="241"/>
                  <a:pt x="1028" y="241"/>
                </a:cubicBezTo>
                <a:cubicBezTo>
                  <a:pt x="1009" y="222"/>
                  <a:pt x="1009" y="222"/>
                  <a:pt x="1009" y="222"/>
                </a:cubicBezTo>
                <a:cubicBezTo>
                  <a:pt x="1009" y="221"/>
                  <a:pt x="1009" y="221"/>
                  <a:pt x="1009" y="221"/>
                </a:cubicBezTo>
                <a:cubicBezTo>
                  <a:pt x="1009" y="220"/>
                  <a:pt x="1009" y="220"/>
                  <a:pt x="1009" y="220"/>
                </a:cubicBezTo>
                <a:cubicBezTo>
                  <a:pt x="1008" y="219"/>
                  <a:pt x="1008" y="219"/>
                  <a:pt x="1008" y="219"/>
                </a:cubicBezTo>
                <a:cubicBezTo>
                  <a:pt x="1007" y="199"/>
                  <a:pt x="1007" y="199"/>
                  <a:pt x="1007" y="199"/>
                </a:cubicBezTo>
                <a:cubicBezTo>
                  <a:pt x="972" y="210"/>
                  <a:pt x="972" y="210"/>
                  <a:pt x="972" y="210"/>
                </a:cubicBezTo>
                <a:cubicBezTo>
                  <a:pt x="971" y="208"/>
                  <a:pt x="971" y="208"/>
                  <a:pt x="971" y="208"/>
                </a:cubicBezTo>
                <a:cubicBezTo>
                  <a:pt x="955" y="191"/>
                  <a:pt x="955" y="191"/>
                  <a:pt x="955" y="191"/>
                </a:cubicBezTo>
                <a:cubicBezTo>
                  <a:pt x="908" y="155"/>
                  <a:pt x="908" y="155"/>
                  <a:pt x="908" y="155"/>
                </a:cubicBezTo>
                <a:cubicBezTo>
                  <a:pt x="906" y="155"/>
                  <a:pt x="906" y="155"/>
                  <a:pt x="906" y="155"/>
                </a:cubicBezTo>
                <a:cubicBezTo>
                  <a:pt x="889" y="131"/>
                  <a:pt x="889" y="131"/>
                  <a:pt x="889" y="131"/>
                </a:cubicBezTo>
                <a:cubicBezTo>
                  <a:pt x="877" y="124"/>
                  <a:pt x="877" y="124"/>
                  <a:pt x="877" y="124"/>
                </a:cubicBezTo>
                <a:cubicBezTo>
                  <a:pt x="870" y="136"/>
                  <a:pt x="870" y="136"/>
                  <a:pt x="870" y="136"/>
                </a:cubicBezTo>
                <a:cubicBezTo>
                  <a:pt x="870" y="138"/>
                  <a:pt x="870" y="138"/>
                  <a:pt x="870" y="138"/>
                </a:cubicBezTo>
                <a:cubicBezTo>
                  <a:pt x="868" y="139"/>
                  <a:pt x="868" y="139"/>
                  <a:pt x="868" y="139"/>
                </a:cubicBezTo>
                <a:cubicBezTo>
                  <a:pt x="867" y="139"/>
                  <a:pt x="867" y="139"/>
                  <a:pt x="867" y="139"/>
                </a:cubicBezTo>
                <a:cubicBezTo>
                  <a:pt x="865" y="139"/>
                  <a:pt x="865" y="139"/>
                  <a:pt x="865" y="139"/>
                </a:cubicBezTo>
                <a:cubicBezTo>
                  <a:pt x="851" y="140"/>
                  <a:pt x="851" y="140"/>
                  <a:pt x="851" y="140"/>
                </a:cubicBezTo>
                <a:cubicBezTo>
                  <a:pt x="848" y="141"/>
                  <a:pt x="848" y="141"/>
                  <a:pt x="848" y="141"/>
                </a:cubicBezTo>
                <a:cubicBezTo>
                  <a:pt x="847" y="141"/>
                  <a:pt x="847" y="141"/>
                  <a:pt x="847" y="141"/>
                </a:cubicBezTo>
                <a:cubicBezTo>
                  <a:pt x="813" y="103"/>
                  <a:pt x="813" y="103"/>
                  <a:pt x="813" y="103"/>
                </a:cubicBezTo>
                <a:cubicBezTo>
                  <a:pt x="805" y="100"/>
                  <a:pt x="798" y="92"/>
                  <a:pt x="787" y="82"/>
                </a:cubicBezTo>
                <a:cubicBezTo>
                  <a:pt x="771" y="70"/>
                  <a:pt x="771" y="70"/>
                  <a:pt x="771" y="70"/>
                </a:cubicBezTo>
                <a:cubicBezTo>
                  <a:pt x="770" y="69"/>
                  <a:pt x="770" y="69"/>
                  <a:pt x="770" y="69"/>
                </a:cubicBezTo>
                <a:cubicBezTo>
                  <a:pt x="752" y="59"/>
                  <a:pt x="752" y="59"/>
                  <a:pt x="752" y="59"/>
                </a:cubicBezTo>
                <a:cubicBezTo>
                  <a:pt x="742" y="67"/>
                  <a:pt x="742" y="67"/>
                  <a:pt x="742" y="67"/>
                </a:cubicBezTo>
                <a:cubicBezTo>
                  <a:pt x="741" y="69"/>
                  <a:pt x="741" y="69"/>
                  <a:pt x="741" y="69"/>
                </a:cubicBezTo>
                <a:cubicBezTo>
                  <a:pt x="740" y="68"/>
                  <a:pt x="740" y="68"/>
                  <a:pt x="740" y="68"/>
                </a:cubicBezTo>
                <a:cubicBezTo>
                  <a:pt x="739" y="68"/>
                  <a:pt x="739" y="68"/>
                  <a:pt x="739" y="68"/>
                </a:cubicBezTo>
                <a:cubicBezTo>
                  <a:pt x="729" y="66"/>
                  <a:pt x="729" y="66"/>
                  <a:pt x="729" y="66"/>
                </a:cubicBezTo>
                <a:cubicBezTo>
                  <a:pt x="719" y="71"/>
                  <a:pt x="719" y="71"/>
                  <a:pt x="719" y="71"/>
                </a:cubicBezTo>
                <a:cubicBezTo>
                  <a:pt x="718" y="72"/>
                  <a:pt x="718" y="72"/>
                  <a:pt x="718" y="72"/>
                </a:cubicBezTo>
                <a:cubicBezTo>
                  <a:pt x="716" y="73"/>
                  <a:pt x="716" y="73"/>
                  <a:pt x="716" y="73"/>
                </a:cubicBezTo>
                <a:cubicBezTo>
                  <a:pt x="715" y="73"/>
                  <a:pt x="715" y="73"/>
                  <a:pt x="715" y="73"/>
                </a:cubicBezTo>
                <a:cubicBezTo>
                  <a:pt x="701" y="76"/>
                  <a:pt x="701" y="76"/>
                  <a:pt x="701" y="76"/>
                </a:cubicBezTo>
                <a:cubicBezTo>
                  <a:pt x="681" y="64"/>
                  <a:pt x="661" y="52"/>
                  <a:pt x="639" y="40"/>
                </a:cubicBez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7" name="Freeform 10"/>
          <p:cNvSpPr/>
          <p:nvPr/>
        </p:nvSpPr>
        <p:spPr bwMode="auto">
          <a:xfrm>
            <a:off x="2109788" y="3057525"/>
            <a:ext cx="877887" cy="752475"/>
          </a:xfrm>
          <a:custGeom>
            <a:avLst/>
            <a:gdLst>
              <a:gd name="T0" fmla="*/ 2147483647 w 928"/>
              <a:gd name="T1" fmla="*/ 2147483647 h 814"/>
              <a:gd name="T2" fmla="*/ 2147483647 w 928"/>
              <a:gd name="T3" fmla="*/ 2147483647 h 814"/>
              <a:gd name="T4" fmla="*/ 2147483647 w 928"/>
              <a:gd name="T5" fmla="*/ 2147483647 h 814"/>
              <a:gd name="T6" fmla="*/ 2147483647 w 928"/>
              <a:gd name="T7" fmla="*/ 2147483647 h 814"/>
              <a:gd name="T8" fmla="*/ 2147483647 w 928"/>
              <a:gd name="T9" fmla="*/ 2147483647 h 814"/>
              <a:gd name="T10" fmla="*/ 2147483647 w 928"/>
              <a:gd name="T11" fmla="*/ 2147483647 h 814"/>
              <a:gd name="T12" fmla="*/ 2147483647 w 928"/>
              <a:gd name="T13" fmla="*/ 2147483647 h 814"/>
              <a:gd name="T14" fmla="*/ 2147483647 w 928"/>
              <a:gd name="T15" fmla="*/ 2147483647 h 814"/>
              <a:gd name="T16" fmla="*/ 2147483647 w 928"/>
              <a:gd name="T17" fmla="*/ 2147483647 h 814"/>
              <a:gd name="T18" fmla="*/ 2147483647 w 928"/>
              <a:gd name="T19" fmla="*/ 2147483647 h 814"/>
              <a:gd name="T20" fmla="*/ 2147483647 w 928"/>
              <a:gd name="T21" fmla="*/ 2147483647 h 814"/>
              <a:gd name="T22" fmla="*/ 2147483647 w 928"/>
              <a:gd name="T23" fmla="*/ 2147483647 h 814"/>
              <a:gd name="T24" fmla="*/ 2147483647 w 928"/>
              <a:gd name="T25" fmla="*/ 2147483647 h 814"/>
              <a:gd name="T26" fmla="*/ 2147483647 w 928"/>
              <a:gd name="T27" fmla="*/ 2147483647 h 814"/>
              <a:gd name="T28" fmla="*/ 2147483647 w 928"/>
              <a:gd name="T29" fmla="*/ 2147483647 h 814"/>
              <a:gd name="T30" fmla="*/ 2147483647 w 928"/>
              <a:gd name="T31" fmla="*/ 2147483647 h 814"/>
              <a:gd name="T32" fmla="*/ 2147483647 w 928"/>
              <a:gd name="T33" fmla="*/ 2147483647 h 814"/>
              <a:gd name="T34" fmla="*/ 2147483647 w 928"/>
              <a:gd name="T35" fmla="*/ 2147483647 h 814"/>
              <a:gd name="T36" fmla="*/ 2147483647 w 928"/>
              <a:gd name="T37" fmla="*/ 2147483647 h 814"/>
              <a:gd name="T38" fmla="*/ 2147483647 w 928"/>
              <a:gd name="T39" fmla="*/ 2147483647 h 814"/>
              <a:gd name="T40" fmla="*/ 2147483647 w 928"/>
              <a:gd name="T41" fmla="*/ 2147483647 h 814"/>
              <a:gd name="T42" fmla="*/ 2147483647 w 928"/>
              <a:gd name="T43" fmla="*/ 2147483647 h 814"/>
              <a:gd name="T44" fmla="*/ 2147483647 w 928"/>
              <a:gd name="T45" fmla="*/ 2147483647 h 814"/>
              <a:gd name="T46" fmla="*/ 2147483647 w 928"/>
              <a:gd name="T47" fmla="*/ 2147483647 h 814"/>
              <a:gd name="T48" fmla="*/ 2147483647 w 928"/>
              <a:gd name="T49" fmla="*/ 2147483647 h 814"/>
              <a:gd name="T50" fmla="*/ 2147483647 w 928"/>
              <a:gd name="T51" fmla="*/ 2147483647 h 814"/>
              <a:gd name="T52" fmla="*/ 2147483647 w 928"/>
              <a:gd name="T53" fmla="*/ 2147483647 h 814"/>
              <a:gd name="T54" fmla="*/ 2147483647 w 928"/>
              <a:gd name="T55" fmla="*/ 2147483647 h 814"/>
              <a:gd name="T56" fmla="*/ 2147483647 w 928"/>
              <a:gd name="T57" fmla="*/ 2147483647 h 814"/>
              <a:gd name="T58" fmla="*/ 2147483647 w 928"/>
              <a:gd name="T59" fmla="*/ 2147483647 h 814"/>
              <a:gd name="T60" fmla="*/ 2147483647 w 928"/>
              <a:gd name="T61" fmla="*/ 2147483647 h 814"/>
              <a:gd name="T62" fmla="*/ 2147483647 w 928"/>
              <a:gd name="T63" fmla="*/ 2147483647 h 814"/>
              <a:gd name="T64" fmla="*/ 2147483647 w 928"/>
              <a:gd name="T65" fmla="*/ 2147483647 h 814"/>
              <a:gd name="T66" fmla="*/ 2147483647 w 928"/>
              <a:gd name="T67" fmla="*/ 2147483647 h 814"/>
              <a:gd name="T68" fmla="*/ 2147483647 w 928"/>
              <a:gd name="T69" fmla="*/ 2147483647 h 814"/>
              <a:gd name="T70" fmla="*/ 2147483647 w 928"/>
              <a:gd name="T71" fmla="*/ 2147483647 h 814"/>
              <a:gd name="T72" fmla="*/ 2147483647 w 928"/>
              <a:gd name="T73" fmla="*/ 2147483647 h 814"/>
              <a:gd name="T74" fmla="*/ 2147483647 w 928"/>
              <a:gd name="T75" fmla="*/ 2147483647 h 814"/>
              <a:gd name="T76" fmla="*/ 2147483647 w 928"/>
              <a:gd name="T77" fmla="*/ 2147483647 h 814"/>
              <a:gd name="T78" fmla="*/ 2147483647 w 928"/>
              <a:gd name="T79" fmla="*/ 2147483647 h 814"/>
              <a:gd name="T80" fmla="*/ 2147483647 w 928"/>
              <a:gd name="T81" fmla="*/ 2147483647 h 814"/>
              <a:gd name="T82" fmla="*/ 2147483647 w 928"/>
              <a:gd name="T83" fmla="*/ 2147483647 h 814"/>
              <a:gd name="T84" fmla="*/ 2147483647 w 928"/>
              <a:gd name="T85" fmla="*/ 2147483647 h 814"/>
              <a:gd name="T86" fmla="*/ 2147483647 w 928"/>
              <a:gd name="T87" fmla="*/ 2147483647 h 814"/>
              <a:gd name="T88" fmla="*/ 2147483647 w 928"/>
              <a:gd name="T89" fmla="*/ 2147483647 h 814"/>
              <a:gd name="T90" fmla="*/ 2147483647 w 928"/>
              <a:gd name="T91" fmla="*/ 2147483647 h 814"/>
              <a:gd name="T92" fmla="*/ 2147483647 w 928"/>
              <a:gd name="T93" fmla="*/ 2147483647 h 814"/>
              <a:gd name="T94" fmla="*/ 2147483647 w 928"/>
              <a:gd name="T95" fmla="*/ 2147483647 h 814"/>
              <a:gd name="T96" fmla="*/ 2147483647 w 928"/>
              <a:gd name="T97" fmla="*/ 2147483647 h 814"/>
              <a:gd name="T98" fmla="*/ 2147483647 w 928"/>
              <a:gd name="T99" fmla="*/ 2147483647 h 814"/>
              <a:gd name="T100" fmla="*/ 2147483647 w 928"/>
              <a:gd name="T101" fmla="*/ 2147483647 h 814"/>
              <a:gd name="T102" fmla="*/ 2147483647 w 928"/>
              <a:gd name="T103" fmla="*/ 2147483647 h 814"/>
              <a:gd name="T104" fmla="*/ 2147483647 w 928"/>
              <a:gd name="T105" fmla="*/ 2147483647 h 814"/>
              <a:gd name="T106" fmla="*/ 2147483647 w 928"/>
              <a:gd name="T107" fmla="*/ 2147483647 h 814"/>
              <a:gd name="T108" fmla="*/ 2147483647 w 928"/>
              <a:gd name="T109" fmla="*/ 2147483647 h 814"/>
              <a:gd name="T110" fmla="*/ 2147483647 w 928"/>
              <a:gd name="T111" fmla="*/ 2147483647 h 81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928"/>
              <a:gd name="T169" fmla="*/ 0 h 814"/>
              <a:gd name="T170" fmla="*/ 928 w 928"/>
              <a:gd name="T171" fmla="*/ 814 h 814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928" h="814">
                <a:moveTo>
                  <a:pt x="87" y="20"/>
                </a:moveTo>
                <a:cubicBezTo>
                  <a:pt x="62" y="12"/>
                  <a:pt x="62" y="12"/>
                  <a:pt x="62" y="12"/>
                </a:cubicBezTo>
                <a:cubicBezTo>
                  <a:pt x="37" y="9"/>
                  <a:pt x="37" y="9"/>
                  <a:pt x="37" y="9"/>
                </a:cubicBezTo>
                <a:cubicBezTo>
                  <a:pt x="29" y="19"/>
                  <a:pt x="29" y="19"/>
                  <a:pt x="29" y="19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8"/>
                  <a:pt x="28" y="38"/>
                  <a:pt x="28" y="38"/>
                </a:cubicBezTo>
                <a:cubicBezTo>
                  <a:pt x="35" y="65"/>
                  <a:pt x="35" y="65"/>
                  <a:pt x="35" y="65"/>
                </a:cubicBezTo>
                <a:cubicBezTo>
                  <a:pt x="36" y="86"/>
                  <a:pt x="36" y="86"/>
                  <a:pt x="36" y="86"/>
                </a:cubicBezTo>
                <a:cubicBezTo>
                  <a:pt x="36" y="93"/>
                  <a:pt x="36" y="93"/>
                  <a:pt x="36" y="93"/>
                </a:cubicBezTo>
                <a:cubicBezTo>
                  <a:pt x="23" y="93"/>
                  <a:pt x="23" y="93"/>
                  <a:pt x="23" y="93"/>
                </a:cubicBezTo>
                <a:cubicBezTo>
                  <a:pt x="29" y="118"/>
                  <a:pt x="29" y="118"/>
                  <a:pt x="29" y="118"/>
                </a:cubicBezTo>
                <a:cubicBezTo>
                  <a:pt x="9" y="125"/>
                  <a:pt x="9" y="125"/>
                  <a:pt x="9" y="125"/>
                </a:cubicBezTo>
                <a:cubicBezTo>
                  <a:pt x="0" y="141"/>
                  <a:pt x="0" y="141"/>
                  <a:pt x="0" y="141"/>
                </a:cubicBezTo>
                <a:cubicBezTo>
                  <a:pt x="11" y="150"/>
                  <a:pt x="11" y="150"/>
                  <a:pt x="11" y="150"/>
                </a:cubicBezTo>
                <a:cubicBezTo>
                  <a:pt x="13" y="151"/>
                  <a:pt x="13" y="151"/>
                  <a:pt x="13" y="151"/>
                </a:cubicBezTo>
                <a:cubicBezTo>
                  <a:pt x="13" y="151"/>
                  <a:pt x="13" y="151"/>
                  <a:pt x="13" y="151"/>
                </a:cubicBezTo>
                <a:cubicBezTo>
                  <a:pt x="50" y="180"/>
                  <a:pt x="50" y="180"/>
                  <a:pt x="50" y="180"/>
                </a:cubicBezTo>
                <a:cubicBezTo>
                  <a:pt x="51" y="181"/>
                  <a:pt x="51" y="181"/>
                  <a:pt x="51" y="181"/>
                </a:cubicBezTo>
                <a:cubicBezTo>
                  <a:pt x="52" y="181"/>
                  <a:pt x="52" y="181"/>
                  <a:pt x="52" y="181"/>
                </a:cubicBezTo>
                <a:cubicBezTo>
                  <a:pt x="52" y="182"/>
                  <a:pt x="52" y="182"/>
                  <a:pt x="52" y="182"/>
                </a:cubicBezTo>
                <a:cubicBezTo>
                  <a:pt x="52" y="183"/>
                  <a:pt x="52" y="183"/>
                  <a:pt x="52" y="183"/>
                </a:cubicBezTo>
                <a:cubicBezTo>
                  <a:pt x="57" y="210"/>
                  <a:pt x="57" y="210"/>
                  <a:pt x="57" y="210"/>
                </a:cubicBezTo>
                <a:cubicBezTo>
                  <a:pt x="74" y="234"/>
                  <a:pt x="74" y="234"/>
                  <a:pt x="74" y="234"/>
                </a:cubicBezTo>
                <a:cubicBezTo>
                  <a:pt x="78" y="240"/>
                  <a:pt x="84" y="247"/>
                  <a:pt x="93" y="255"/>
                </a:cubicBezTo>
                <a:cubicBezTo>
                  <a:pt x="94" y="255"/>
                  <a:pt x="94" y="255"/>
                  <a:pt x="94" y="255"/>
                </a:cubicBezTo>
                <a:cubicBezTo>
                  <a:pt x="95" y="256"/>
                  <a:pt x="95" y="256"/>
                  <a:pt x="95" y="256"/>
                </a:cubicBezTo>
                <a:cubicBezTo>
                  <a:pt x="95" y="257"/>
                  <a:pt x="95" y="257"/>
                  <a:pt x="95" y="257"/>
                </a:cubicBezTo>
                <a:cubicBezTo>
                  <a:pt x="94" y="259"/>
                  <a:pt x="94" y="259"/>
                  <a:pt x="94" y="259"/>
                </a:cubicBezTo>
                <a:cubicBezTo>
                  <a:pt x="94" y="283"/>
                  <a:pt x="94" y="283"/>
                  <a:pt x="94" y="283"/>
                </a:cubicBezTo>
                <a:cubicBezTo>
                  <a:pt x="97" y="289"/>
                  <a:pt x="98" y="303"/>
                  <a:pt x="98" y="323"/>
                </a:cubicBezTo>
                <a:cubicBezTo>
                  <a:pt x="108" y="336"/>
                  <a:pt x="112" y="346"/>
                  <a:pt x="112" y="352"/>
                </a:cubicBezTo>
                <a:cubicBezTo>
                  <a:pt x="112" y="357"/>
                  <a:pt x="115" y="365"/>
                  <a:pt x="120" y="377"/>
                </a:cubicBezTo>
                <a:cubicBezTo>
                  <a:pt x="120" y="377"/>
                  <a:pt x="120" y="377"/>
                  <a:pt x="120" y="377"/>
                </a:cubicBezTo>
                <a:cubicBezTo>
                  <a:pt x="120" y="378"/>
                  <a:pt x="120" y="378"/>
                  <a:pt x="120" y="378"/>
                </a:cubicBezTo>
                <a:cubicBezTo>
                  <a:pt x="120" y="378"/>
                  <a:pt x="120" y="378"/>
                  <a:pt x="120" y="378"/>
                </a:cubicBezTo>
                <a:cubicBezTo>
                  <a:pt x="123" y="392"/>
                  <a:pt x="122" y="405"/>
                  <a:pt x="118" y="416"/>
                </a:cubicBezTo>
                <a:cubicBezTo>
                  <a:pt x="115" y="423"/>
                  <a:pt x="119" y="437"/>
                  <a:pt x="131" y="456"/>
                </a:cubicBezTo>
                <a:cubicBezTo>
                  <a:pt x="132" y="457"/>
                  <a:pt x="132" y="457"/>
                  <a:pt x="132" y="457"/>
                </a:cubicBezTo>
                <a:cubicBezTo>
                  <a:pt x="133" y="459"/>
                  <a:pt x="133" y="459"/>
                  <a:pt x="133" y="459"/>
                </a:cubicBezTo>
                <a:cubicBezTo>
                  <a:pt x="132" y="461"/>
                  <a:pt x="132" y="461"/>
                  <a:pt x="132" y="461"/>
                </a:cubicBezTo>
                <a:cubicBezTo>
                  <a:pt x="115" y="498"/>
                  <a:pt x="115" y="498"/>
                  <a:pt x="115" y="498"/>
                </a:cubicBezTo>
                <a:cubicBezTo>
                  <a:pt x="118" y="506"/>
                  <a:pt x="119" y="513"/>
                  <a:pt x="119" y="517"/>
                </a:cubicBezTo>
                <a:cubicBezTo>
                  <a:pt x="115" y="552"/>
                  <a:pt x="115" y="552"/>
                  <a:pt x="115" y="552"/>
                </a:cubicBezTo>
                <a:cubicBezTo>
                  <a:pt x="113" y="563"/>
                  <a:pt x="113" y="570"/>
                  <a:pt x="118" y="572"/>
                </a:cubicBezTo>
                <a:cubicBezTo>
                  <a:pt x="125" y="576"/>
                  <a:pt x="125" y="576"/>
                  <a:pt x="125" y="576"/>
                </a:cubicBezTo>
                <a:cubicBezTo>
                  <a:pt x="134" y="580"/>
                  <a:pt x="137" y="586"/>
                  <a:pt x="137" y="591"/>
                </a:cubicBezTo>
                <a:cubicBezTo>
                  <a:pt x="136" y="609"/>
                  <a:pt x="136" y="609"/>
                  <a:pt x="136" y="609"/>
                </a:cubicBezTo>
                <a:cubicBezTo>
                  <a:pt x="142" y="611"/>
                  <a:pt x="142" y="611"/>
                  <a:pt x="142" y="611"/>
                </a:cubicBezTo>
                <a:cubicBezTo>
                  <a:pt x="143" y="612"/>
                  <a:pt x="143" y="612"/>
                  <a:pt x="143" y="612"/>
                </a:cubicBezTo>
                <a:cubicBezTo>
                  <a:pt x="146" y="609"/>
                  <a:pt x="146" y="609"/>
                  <a:pt x="146" y="609"/>
                </a:cubicBezTo>
                <a:cubicBezTo>
                  <a:pt x="149" y="606"/>
                  <a:pt x="152" y="601"/>
                  <a:pt x="153" y="596"/>
                </a:cubicBezTo>
                <a:cubicBezTo>
                  <a:pt x="155" y="593"/>
                  <a:pt x="155" y="593"/>
                  <a:pt x="155" y="593"/>
                </a:cubicBezTo>
                <a:cubicBezTo>
                  <a:pt x="156" y="591"/>
                  <a:pt x="156" y="591"/>
                  <a:pt x="156" y="591"/>
                </a:cubicBezTo>
                <a:cubicBezTo>
                  <a:pt x="161" y="589"/>
                  <a:pt x="163" y="586"/>
                  <a:pt x="166" y="581"/>
                </a:cubicBezTo>
                <a:cubicBezTo>
                  <a:pt x="167" y="575"/>
                  <a:pt x="167" y="569"/>
                  <a:pt x="165" y="561"/>
                </a:cubicBezTo>
                <a:cubicBezTo>
                  <a:pt x="163" y="556"/>
                  <a:pt x="163" y="556"/>
                  <a:pt x="163" y="556"/>
                </a:cubicBezTo>
                <a:cubicBezTo>
                  <a:pt x="168" y="555"/>
                  <a:pt x="168" y="555"/>
                  <a:pt x="168" y="555"/>
                </a:cubicBezTo>
                <a:cubicBezTo>
                  <a:pt x="185" y="551"/>
                  <a:pt x="194" y="552"/>
                  <a:pt x="198" y="559"/>
                </a:cubicBezTo>
                <a:cubicBezTo>
                  <a:pt x="206" y="580"/>
                  <a:pt x="206" y="580"/>
                  <a:pt x="206" y="580"/>
                </a:cubicBezTo>
                <a:cubicBezTo>
                  <a:pt x="206" y="581"/>
                  <a:pt x="206" y="581"/>
                  <a:pt x="206" y="581"/>
                </a:cubicBezTo>
                <a:cubicBezTo>
                  <a:pt x="206" y="582"/>
                  <a:pt x="206" y="582"/>
                  <a:pt x="206" y="582"/>
                </a:cubicBezTo>
                <a:cubicBezTo>
                  <a:pt x="210" y="617"/>
                  <a:pt x="210" y="617"/>
                  <a:pt x="210" y="617"/>
                </a:cubicBezTo>
                <a:cubicBezTo>
                  <a:pt x="224" y="625"/>
                  <a:pt x="224" y="625"/>
                  <a:pt x="224" y="625"/>
                </a:cubicBezTo>
                <a:cubicBezTo>
                  <a:pt x="225" y="625"/>
                  <a:pt x="225" y="625"/>
                  <a:pt x="225" y="625"/>
                </a:cubicBezTo>
                <a:cubicBezTo>
                  <a:pt x="226" y="625"/>
                  <a:pt x="226" y="625"/>
                  <a:pt x="226" y="625"/>
                </a:cubicBezTo>
                <a:cubicBezTo>
                  <a:pt x="234" y="632"/>
                  <a:pt x="234" y="632"/>
                  <a:pt x="234" y="632"/>
                </a:cubicBezTo>
                <a:cubicBezTo>
                  <a:pt x="243" y="622"/>
                  <a:pt x="243" y="622"/>
                  <a:pt x="243" y="622"/>
                </a:cubicBezTo>
                <a:cubicBezTo>
                  <a:pt x="252" y="615"/>
                  <a:pt x="252" y="615"/>
                  <a:pt x="252" y="615"/>
                </a:cubicBezTo>
                <a:cubicBezTo>
                  <a:pt x="256" y="615"/>
                  <a:pt x="256" y="615"/>
                  <a:pt x="256" y="615"/>
                </a:cubicBezTo>
                <a:cubicBezTo>
                  <a:pt x="263" y="617"/>
                  <a:pt x="267" y="622"/>
                  <a:pt x="269" y="630"/>
                </a:cubicBezTo>
                <a:cubicBezTo>
                  <a:pt x="274" y="657"/>
                  <a:pt x="274" y="657"/>
                  <a:pt x="274" y="657"/>
                </a:cubicBezTo>
                <a:cubicBezTo>
                  <a:pt x="275" y="662"/>
                  <a:pt x="275" y="662"/>
                  <a:pt x="275" y="662"/>
                </a:cubicBezTo>
                <a:cubicBezTo>
                  <a:pt x="303" y="723"/>
                  <a:pt x="303" y="723"/>
                  <a:pt x="303" y="723"/>
                </a:cubicBezTo>
                <a:cubicBezTo>
                  <a:pt x="315" y="734"/>
                  <a:pt x="315" y="734"/>
                  <a:pt x="315" y="734"/>
                </a:cubicBezTo>
                <a:cubicBezTo>
                  <a:pt x="316" y="735"/>
                  <a:pt x="316" y="735"/>
                  <a:pt x="316" y="735"/>
                </a:cubicBezTo>
                <a:cubicBezTo>
                  <a:pt x="316" y="736"/>
                  <a:pt x="316" y="736"/>
                  <a:pt x="316" y="736"/>
                </a:cubicBezTo>
                <a:cubicBezTo>
                  <a:pt x="321" y="762"/>
                  <a:pt x="321" y="762"/>
                  <a:pt x="321" y="762"/>
                </a:cubicBezTo>
                <a:cubicBezTo>
                  <a:pt x="321" y="762"/>
                  <a:pt x="321" y="762"/>
                  <a:pt x="321" y="762"/>
                </a:cubicBezTo>
                <a:cubicBezTo>
                  <a:pt x="323" y="786"/>
                  <a:pt x="323" y="786"/>
                  <a:pt x="323" y="786"/>
                </a:cubicBezTo>
                <a:cubicBezTo>
                  <a:pt x="324" y="788"/>
                  <a:pt x="324" y="788"/>
                  <a:pt x="324" y="788"/>
                </a:cubicBezTo>
                <a:cubicBezTo>
                  <a:pt x="332" y="778"/>
                  <a:pt x="338" y="772"/>
                  <a:pt x="342" y="774"/>
                </a:cubicBezTo>
                <a:cubicBezTo>
                  <a:pt x="346" y="776"/>
                  <a:pt x="347" y="778"/>
                  <a:pt x="347" y="782"/>
                </a:cubicBezTo>
                <a:cubicBezTo>
                  <a:pt x="347" y="788"/>
                  <a:pt x="347" y="788"/>
                  <a:pt x="347" y="788"/>
                </a:cubicBezTo>
                <a:cubicBezTo>
                  <a:pt x="347" y="807"/>
                  <a:pt x="347" y="807"/>
                  <a:pt x="347" y="807"/>
                </a:cubicBezTo>
                <a:cubicBezTo>
                  <a:pt x="347" y="812"/>
                  <a:pt x="347" y="812"/>
                  <a:pt x="347" y="812"/>
                </a:cubicBezTo>
                <a:cubicBezTo>
                  <a:pt x="353" y="814"/>
                  <a:pt x="357" y="812"/>
                  <a:pt x="358" y="809"/>
                </a:cubicBezTo>
                <a:cubicBezTo>
                  <a:pt x="368" y="795"/>
                  <a:pt x="368" y="795"/>
                  <a:pt x="368" y="795"/>
                </a:cubicBezTo>
                <a:cubicBezTo>
                  <a:pt x="380" y="783"/>
                  <a:pt x="380" y="783"/>
                  <a:pt x="380" y="783"/>
                </a:cubicBezTo>
                <a:cubicBezTo>
                  <a:pt x="388" y="778"/>
                  <a:pt x="395" y="773"/>
                  <a:pt x="403" y="773"/>
                </a:cubicBezTo>
                <a:cubicBezTo>
                  <a:pt x="404" y="773"/>
                  <a:pt x="404" y="773"/>
                  <a:pt x="404" y="773"/>
                </a:cubicBezTo>
                <a:cubicBezTo>
                  <a:pt x="427" y="779"/>
                  <a:pt x="427" y="779"/>
                  <a:pt x="427" y="779"/>
                </a:cubicBezTo>
                <a:cubicBezTo>
                  <a:pt x="433" y="776"/>
                  <a:pt x="433" y="776"/>
                  <a:pt x="433" y="776"/>
                </a:cubicBezTo>
                <a:cubicBezTo>
                  <a:pt x="444" y="761"/>
                  <a:pt x="444" y="761"/>
                  <a:pt x="444" y="761"/>
                </a:cubicBezTo>
                <a:cubicBezTo>
                  <a:pt x="442" y="738"/>
                  <a:pt x="442" y="738"/>
                  <a:pt x="442" y="738"/>
                </a:cubicBezTo>
                <a:cubicBezTo>
                  <a:pt x="435" y="725"/>
                  <a:pt x="432" y="714"/>
                  <a:pt x="434" y="707"/>
                </a:cubicBezTo>
                <a:cubicBezTo>
                  <a:pt x="437" y="688"/>
                  <a:pt x="437" y="688"/>
                  <a:pt x="437" y="688"/>
                </a:cubicBezTo>
                <a:cubicBezTo>
                  <a:pt x="437" y="686"/>
                  <a:pt x="437" y="686"/>
                  <a:pt x="437" y="686"/>
                </a:cubicBezTo>
                <a:cubicBezTo>
                  <a:pt x="438" y="684"/>
                  <a:pt x="438" y="684"/>
                  <a:pt x="438" y="684"/>
                </a:cubicBezTo>
                <a:cubicBezTo>
                  <a:pt x="438" y="684"/>
                  <a:pt x="438" y="684"/>
                  <a:pt x="438" y="684"/>
                </a:cubicBezTo>
                <a:cubicBezTo>
                  <a:pt x="458" y="672"/>
                  <a:pt x="458" y="672"/>
                  <a:pt x="458" y="672"/>
                </a:cubicBezTo>
                <a:cubicBezTo>
                  <a:pt x="459" y="672"/>
                  <a:pt x="459" y="672"/>
                  <a:pt x="459" y="672"/>
                </a:cubicBezTo>
                <a:cubicBezTo>
                  <a:pt x="459" y="672"/>
                  <a:pt x="459" y="672"/>
                  <a:pt x="459" y="672"/>
                </a:cubicBezTo>
                <a:cubicBezTo>
                  <a:pt x="474" y="663"/>
                  <a:pt x="474" y="663"/>
                  <a:pt x="474" y="663"/>
                </a:cubicBezTo>
                <a:cubicBezTo>
                  <a:pt x="491" y="638"/>
                  <a:pt x="491" y="638"/>
                  <a:pt x="491" y="638"/>
                </a:cubicBezTo>
                <a:cubicBezTo>
                  <a:pt x="493" y="620"/>
                  <a:pt x="493" y="620"/>
                  <a:pt x="493" y="620"/>
                </a:cubicBezTo>
                <a:cubicBezTo>
                  <a:pt x="474" y="576"/>
                  <a:pt x="474" y="576"/>
                  <a:pt x="474" y="576"/>
                </a:cubicBezTo>
                <a:cubicBezTo>
                  <a:pt x="516" y="595"/>
                  <a:pt x="516" y="595"/>
                  <a:pt x="516" y="595"/>
                </a:cubicBezTo>
                <a:cubicBezTo>
                  <a:pt x="516" y="577"/>
                  <a:pt x="516" y="577"/>
                  <a:pt x="516" y="577"/>
                </a:cubicBezTo>
                <a:cubicBezTo>
                  <a:pt x="516" y="577"/>
                  <a:pt x="516" y="577"/>
                  <a:pt x="516" y="577"/>
                </a:cubicBezTo>
                <a:cubicBezTo>
                  <a:pt x="516" y="576"/>
                  <a:pt x="516" y="576"/>
                  <a:pt x="516" y="576"/>
                </a:cubicBezTo>
                <a:cubicBezTo>
                  <a:pt x="532" y="562"/>
                  <a:pt x="532" y="562"/>
                  <a:pt x="532" y="562"/>
                </a:cubicBezTo>
                <a:cubicBezTo>
                  <a:pt x="563" y="554"/>
                  <a:pt x="563" y="554"/>
                  <a:pt x="563" y="554"/>
                </a:cubicBezTo>
                <a:cubicBezTo>
                  <a:pt x="565" y="554"/>
                  <a:pt x="565" y="554"/>
                  <a:pt x="565" y="554"/>
                </a:cubicBezTo>
                <a:cubicBezTo>
                  <a:pt x="583" y="593"/>
                  <a:pt x="583" y="593"/>
                  <a:pt x="583" y="593"/>
                </a:cubicBezTo>
                <a:cubicBezTo>
                  <a:pt x="583" y="595"/>
                  <a:pt x="583" y="595"/>
                  <a:pt x="583" y="595"/>
                </a:cubicBezTo>
                <a:cubicBezTo>
                  <a:pt x="581" y="610"/>
                  <a:pt x="581" y="610"/>
                  <a:pt x="581" y="610"/>
                </a:cubicBezTo>
                <a:cubicBezTo>
                  <a:pt x="583" y="624"/>
                  <a:pt x="583" y="624"/>
                  <a:pt x="583" y="624"/>
                </a:cubicBezTo>
                <a:cubicBezTo>
                  <a:pt x="585" y="630"/>
                  <a:pt x="589" y="633"/>
                  <a:pt x="592" y="633"/>
                </a:cubicBezTo>
                <a:cubicBezTo>
                  <a:pt x="596" y="633"/>
                  <a:pt x="601" y="630"/>
                  <a:pt x="605" y="625"/>
                </a:cubicBezTo>
                <a:cubicBezTo>
                  <a:pt x="606" y="622"/>
                  <a:pt x="606" y="622"/>
                  <a:pt x="606" y="622"/>
                </a:cubicBezTo>
                <a:cubicBezTo>
                  <a:pt x="606" y="622"/>
                  <a:pt x="606" y="622"/>
                  <a:pt x="606" y="622"/>
                </a:cubicBezTo>
                <a:cubicBezTo>
                  <a:pt x="607" y="622"/>
                  <a:pt x="607" y="622"/>
                  <a:pt x="607" y="622"/>
                </a:cubicBezTo>
                <a:cubicBezTo>
                  <a:pt x="632" y="614"/>
                  <a:pt x="632" y="614"/>
                  <a:pt x="632" y="614"/>
                </a:cubicBezTo>
                <a:cubicBezTo>
                  <a:pt x="632" y="614"/>
                  <a:pt x="632" y="614"/>
                  <a:pt x="632" y="614"/>
                </a:cubicBezTo>
                <a:cubicBezTo>
                  <a:pt x="633" y="614"/>
                  <a:pt x="633" y="614"/>
                  <a:pt x="633" y="614"/>
                </a:cubicBezTo>
                <a:cubicBezTo>
                  <a:pt x="647" y="614"/>
                  <a:pt x="653" y="617"/>
                  <a:pt x="657" y="624"/>
                </a:cubicBezTo>
                <a:cubicBezTo>
                  <a:pt x="659" y="652"/>
                  <a:pt x="659" y="652"/>
                  <a:pt x="659" y="652"/>
                </a:cubicBezTo>
                <a:cubicBezTo>
                  <a:pt x="659" y="653"/>
                  <a:pt x="659" y="653"/>
                  <a:pt x="659" y="653"/>
                </a:cubicBezTo>
                <a:cubicBezTo>
                  <a:pt x="664" y="654"/>
                  <a:pt x="664" y="654"/>
                  <a:pt x="664" y="654"/>
                </a:cubicBezTo>
                <a:cubicBezTo>
                  <a:pt x="675" y="657"/>
                  <a:pt x="675" y="657"/>
                  <a:pt x="675" y="657"/>
                </a:cubicBezTo>
                <a:cubicBezTo>
                  <a:pt x="690" y="656"/>
                  <a:pt x="690" y="656"/>
                  <a:pt x="690" y="656"/>
                </a:cubicBezTo>
                <a:cubicBezTo>
                  <a:pt x="717" y="649"/>
                  <a:pt x="717" y="649"/>
                  <a:pt x="717" y="649"/>
                </a:cubicBezTo>
                <a:cubicBezTo>
                  <a:pt x="733" y="635"/>
                  <a:pt x="733" y="635"/>
                  <a:pt x="733" y="635"/>
                </a:cubicBezTo>
                <a:cubicBezTo>
                  <a:pt x="734" y="624"/>
                  <a:pt x="734" y="624"/>
                  <a:pt x="734" y="624"/>
                </a:cubicBezTo>
                <a:cubicBezTo>
                  <a:pt x="726" y="615"/>
                  <a:pt x="726" y="615"/>
                  <a:pt x="726" y="615"/>
                </a:cubicBezTo>
                <a:cubicBezTo>
                  <a:pt x="699" y="606"/>
                  <a:pt x="699" y="606"/>
                  <a:pt x="699" y="606"/>
                </a:cubicBezTo>
                <a:cubicBezTo>
                  <a:pt x="699" y="606"/>
                  <a:pt x="699" y="606"/>
                  <a:pt x="699" y="606"/>
                </a:cubicBezTo>
                <a:cubicBezTo>
                  <a:pt x="697" y="605"/>
                  <a:pt x="697" y="605"/>
                  <a:pt x="697" y="605"/>
                </a:cubicBezTo>
                <a:cubicBezTo>
                  <a:pt x="697" y="605"/>
                  <a:pt x="697" y="605"/>
                  <a:pt x="697" y="605"/>
                </a:cubicBezTo>
                <a:cubicBezTo>
                  <a:pt x="697" y="603"/>
                  <a:pt x="697" y="603"/>
                  <a:pt x="697" y="603"/>
                </a:cubicBezTo>
                <a:cubicBezTo>
                  <a:pt x="665" y="572"/>
                  <a:pt x="665" y="572"/>
                  <a:pt x="665" y="572"/>
                </a:cubicBezTo>
                <a:cubicBezTo>
                  <a:pt x="668" y="570"/>
                  <a:pt x="668" y="570"/>
                  <a:pt x="668" y="570"/>
                </a:cubicBezTo>
                <a:cubicBezTo>
                  <a:pt x="684" y="556"/>
                  <a:pt x="684" y="556"/>
                  <a:pt x="684" y="556"/>
                </a:cubicBezTo>
                <a:cubicBezTo>
                  <a:pt x="685" y="555"/>
                  <a:pt x="685" y="555"/>
                  <a:pt x="685" y="555"/>
                </a:cubicBezTo>
                <a:cubicBezTo>
                  <a:pt x="685" y="555"/>
                  <a:pt x="685" y="555"/>
                  <a:pt x="685" y="555"/>
                </a:cubicBezTo>
                <a:cubicBezTo>
                  <a:pt x="701" y="549"/>
                  <a:pt x="701" y="549"/>
                  <a:pt x="701" y="549"/>
                </a:cubicBezTo>
                <a:cubicBezTo>
                  <a:pt x="701" y="549"/>
                  <a:pt x="701" y="549"/>
                  <a:pt x="701" y="549"/>
                </a:cubicBezTo>
                <a:cubicBezTo>
                  <a:pt x="704" y="549"/>
                  <a:pt x="704" y="549"/>
                  <a:pt x="704" y="549"/>
                </a:cubicBezTo>
                <a:cubicBezTo>
                  <a:pt x="725" y="553"/>
                  <a:pt x="725" y="553"/>
                  <a:pt x="725" y="553"/>
                </a:cubicBezTo>
                <a:cubicBezTo>
                  <a:pt x="726" y="553"/>
                  <a:pt x="726" y="553"/>
                  <a:pt x="726" y="553"/>
                </a:cubicBezTo>
                <a:cubicBezTo>
                  <a:pt x="727" y="554"/>
                  <a:pt x="727" y="554"/>
                  <a:pt x="727" y="554"/>
                </a:cubicBezTo>
                <a:cubicBezTo>
                  <a:pt x="727" y="545"/>
                  <a:pt x="727" y="545"/>
                  <a:pt x="727" y="545"/>
                </a:cubicBezTo>
                <a:cubicBezTo>
                  <a:pt x="718" y="530"/>
                  <a:pt x="718" y="530"/>
                  <a:pt x="718" y="530"/>
                </a:cubicBezTo>
                <a:cubicBezTo>
                  <a:pt x="703" y="522"/>
                  <a:pt x="703" y="522"/>
                  <a:pt x="703" y="522"/>
                </a:cubicBezTo>
                <a:cubicBezTo>
                  <a:pt x="683" y="493"/>
                  <a:pt x="683" y="493"/>
                  <a:pt x="683" y="493"/>
                </a:cubicBezTo>
                <a:cubicBezTo>
                  <a:pt x="683" y="493"/>
                  <a:pt x="683" y="493"/>
                  <a:pt x="683" y="493"/>
                </a:cubicBezTo>
                <a:cubicBezTo>
                  <a:pt x="682" y="492"/>
                  <a:pt x="682" y="492"/>
                  <a:pt x="682" y="492"/>
                </a:cubicBezTo>
                <a:cubicBezTo>
                  <a:pt x="682" y="491"/>
                  <a:pt x="682" y="491"/>
                  <a:pt x="682" y="491"/>
                </a:cubicBezTo>
                <a:cubicBezTo>
                  <a:pt x="672" y="456"/>
                  <a:pt x="672" y="456"/>
                  <a:pt x="672" y="456"/>
                </a:cubicBezTo>
                <a:cubicBezTo>
                  <a:pt x="672" y="429"/>
                  <a:pt x="672" y="429"/>
                  <a:pt x="672" y="429"/>
                </a:cubicBezTo>
                <a:cubicBezTo>
                  <a:pt x="689" y="414"/>
                  <a:pt x="689" y="414"/>
                  <a:pt x="689" y="414"/>
                </a:cubicBezTo>
                <a:cubicBezTo>
                  <a:pt x="715" y="414"/>
                  <a:pt x="715" y="414"/>
                  <a:pt x="715" y="414"/>
                </a:cubicBezTo>
                <a:cubicBezTo>
                  <a:pt x="774" y="419"/>
                  <a:pt x="774" y="419"/>
                  <a:pt x="774" y="419"/>
                </a:cubicBezTo>
                <a:cubicBezTo>
                  <a:pt x="801" y="380"/>
                  <a:pt x="801" y="380"/>
                  <a:pt x="801" y="380"/>
                </a:cubicBezTo>
                <a:cubicBezTo>
                  <a:pt x="801" y="378"/>
                  <a:pt x="801" y="378"/>
                  <a:pt x="801" y="378"/>
                </a:cubicBezTo>
                <a:cubicBezTo>
                  <a:pt x="803" y="378"/>
                  <a:pt x="803" y="378"/>
                  <a:pt x="803" y="378"/>
                </a:cubicBezTo>
                <a:cubicBezTo>
                  <a:pt x="825" y="366"/>
                  <a:pt x="825" y="366"/>
                  <a:pt x="825" y="366"/>
                </a:cubicBezTo>
                <a:cubicBezTo>
                  <a:pt x="837" y="343"/>
                  <a:pt x="837" y="343"/>
                  <a:pt x="837" y="343"/>
                </a:cubicBezTo>
                <a:cubicBezTo>
                  <a:pt x="838" y="342"/>
                  <a:pt x="838" y="342"/>
                  <a:pt x="838" y="342"/>
                </a:cubicBezTo>
                <a:cubicBezTo>
                  <a:pt x="865" y="320"/>
                  <a:pt x="865" y="320"/>
                  <a:pt x="865" y="320"/>
                </a:cubicBezTo>
                <a:cubicBezTo>
                  <a:pt x="877" y="296"/>
                  <a:pt x="877" y="296"/>
                  <a:pt x="877" y="296"/>
                </a:cubicBezTo>
                <a:cubicBezTo>
                  <a:pt x="877" y="295"/>
                  <a:pt x="877" y="295"/>
                  <a:pt x="877" y="295"/>
                </a:cubicBezTo>
                <a:cubicBezTo>
                  <a:pt x="878" y="295"/>
                  <a:pt x="878" y="295"/>
                  <a:pt x="878" y="295"/>
                </a:cubicBezTo>
                <a:cubicBezTo>
                  <a:pt x="878" y="294"/>
                  <a:pt x="878" y="294"/>
                  <a:pt x="878" y="294"/>
                </a:cubicBezTo>
                <a:cubicBezTo>
                  <a:pt x="878" y="294"/>
                  <a:pt x="878" y="294"/>
                  <a:pt x="878" y="294"/>
                </a:cubicBezTo>
                <a:cubicBezTo>
                  <a:pt x="889" y="284"/>
                  <a:pt x="889" y="284"/>
                  <a:pt x="889" y="284"/>
                </a:cubicBezTo>
                <a:cubicBezTo>
                  <a:pt x="901" y="263"/>
                  <a:pt x="901" y="263"/>
                  <a:pt x="901" y="263"/>
                </a:cubicBezTo>
                <a:cubicBezTo>
                  <a:pt x="906" y="230"/>
                  <a:pt x="906" y="230"/>
                  <a:pt x="906" y="230"/>
                </a:cubicBezTo>
                <a:cubicBezTo>
                  <a:pt x="906" y="227"/>
                  <a:pt x="906" y="227"/>
                  <a:pt x="906" y="227"/>
                </a:cubicBezTo>
                <a:cubicBezTo>
                  <a:pt x="907" y="226"/>
                  <a:pt x="907" y="226"/>
                  <a:pt x="907" y="226"/>
                </a:cubicBezTo>
                <a:cubicBezTo>
                  <a:pt x="924" y="214"/>
                  <a:pt x="924" y="214"/>
                  <a:pt x="924" y="214"/>
                </a:cubicBezTo>
                <a:cubicBezTo>
                  <a:pt x="928" y="210"/>
                  <a:pt x="928" y="210"/>
                  <a:pt x="928" y="210"/>
                </a:cubicBezTo>
                <a:cubicBezTo>
                  <a:pt x="903" y="206"/>
                  <a:pt x="903" y="206"/>
                  <a:pt x="903" y="206"/>
                </a:cubicBezTo>
                <a:cubicBezTo>
                  <a:pt x="860" y="208"/>
                  <a:pt x="860" y="208"/>
                  <a:pt x="860" y="208"/>
                </a:cubicBezTo>
                <a:cubicBezTo>
                  <a:pt x="859" y="207"/>
                  <a:pt x="859" y="207"/>
                  <a:pt x="859" y="207"/>
                </a:cubicBezTo>
                <a:cubicBezTo>
                  <a:pt x="843" y="194"/>
                  <a:pt x="843" y="194"/>
                  <a:pt x="843" y="194"/>
                </a:cubicBezTo>
                <a:cubicBezTo>
                  <a:pt x="841" y="194"/>
                  <a:pt x="841" y="194"/>
                  <a:pt x="841" y="194"/>
                </a:cubicBezTo>
                <a:cubicBezTo>
                  <a:pt x="841" y="193"/>
                  <a:pt x="841" y="193"/>
                  <a:pt x="841" y="193"/>
                </a:cubicBezTo>
                <a:cubicBezTo>
                  <a:pt x="841" y="193"/>
                  <a:pt x="841" y="193"/>
                  <a:pt x="841" y="193"/>
                </a:cubicBezTo>
                <a:cubicBezTo>
                  <a:pt x="833" y="180"/>
                  <a:pt x="833" y="180"/>
                  <a:pt x="833" y="180"/>
                </a:cubicBezTo>
                <a:cubicBezTo>
                  <a:pt x="831" y="181"/>
                  <a:pt x="831" y="181"/>
                  <a:pt x="831" y="181"/>
                </a:cubicBezTo>
                <a:cubicBezTo>
                  <a:pt x="830" y="183"/>
                  <a:pt x="830" y="183"/>
                  <a:pt x="830" y="183"/>
                </a:cubicBezTo>
                <a:cubicBezTo>
                  <a:pt x="828" y="187"/>
                  <a:pt x="822" y="188"/>
                  <a:pt x="816" y="188"/>
                </a:cubicBezTo>
                <a:cubicBezTo>
                  <a:pt x="810" y="191"/>
                  <a:pt x="810" y="191"/>
                  <a:pt x="810" y="191"/>
                </a:cubicBezTo>
                <a:cubicBezTo>
                  <a:pt x="808" y="192"/>
                  <a:pt x="806" y="193"/>
                  <a:pt x="803" y="192"/>
                </a:cubicBezTo>
                <a:cubicBezTo>
                  <a:pt x="801" y="192"/>
                  <a:pt x="800" y="189"/>
                  <a:pt x="798" y="183"/>
                </a:cubicBezTo>
                <a:cubicBezTo>
                  <a:pt x="797" y="178"/>
                  <a:pt x="795" y="173"/>
                  <a:pt x="789" y="168"/>
                </a:cubicBezTo>
                <a:cubicBezTo>
                  <a:pt x="787" y="167"/>
                  <a:pt x="787" y="167"/>
                  <a:pt x="787" y="167"/>
                </a:cubicBezTo>
                <a:cubicBezTo>
                  <a:pt x="787" y="165"/>
                  <a:pt x="787" y="165"/>
                  <a:pt x="787" y="165"/>
                </a:cubicBezTo>
                <a:cubicBezTo>
                  <a:pt x="786" y="165"/>
                  <a:pt x="786" y="165"/>
                  <a:pt x="786" y="165"/>
                </a:cubicBezTo>
                <a:cubicBezTo>
                  <a:pt x="781" y="152"/>
                  <a:pt x="781" y="152"/>
                  <a:pt x="781" y="152"/>
                </a:cubicBezTo>
                <a:cubicBezTo>
                  <a:pt x="777" y="152"/>
                  <a:pt x="777" y="152"/>
                  <a:pt x="777" y="152"/>
                </a:cubicBezTo>
                <a:cubicBezTo>
                  <a:pt x="761" y="162"/>
                  <a:pt x="761" y="162"/>
                  <a:pt x="761" y="162"/>
                </a:cubicBezTo>
                <a:cubicBezTo>
                  <a:pt x="760" y="163"/>
                  <a:pt x="760" y="163"/>
                  <a:pt x="760" y="163"/>
                </a:cubicBezTo>
                <a:cubicBezTo>
                  <a:pt x="759" y="163"/>
                  <a:pt x="759" y="163"/>
                  <a:pt x="759" y="163"/>
                </a:cubicBezTo>
                <a:cubicBezTo>
                  <a:pt x="722" y="171"/>
                  <a:pt x="722" y="171"/>
                  <a:pt x="722" y="171"/>
                </a:cubicBezTo>
                <a:cubicBezTo>
                  <a:pt x="720" y="171"/>
                  <a:pt x="720" y="171"/>
                  <a:pt x="720" y="171"/>
                </a:cubicBezTo>
                <a:cubicBezTo>
                  <a:pt x="718" y="170"/>
                  <a:pt x="718" y="170"/>
                  <a:pt x="718" y="170"/>
                </a:cubicBezTo>
                <a:cubicBezTo>
                  <a:pt x="694" y="153"/>
                  <a:pt x="694" y="153"/>
                  <a:pt x="694" y="153"/>
                </a:cubicBezTo>
                <a:cubicBezTo>
                  <a:pt x="694" y="153"/>
                  <a:pt x="694" y="153"/>
                  <a:pt x="694" y="153"/>
                </a:cubicBezTo>
                <a:cubicBezTo>
                  <a:pt x="693" y="152"/>
                  <a:pt x="693" y="152"/>
                  <a:pt x="693" y="152"/>
                </a:cubicBezTo>
                <a:cubicBezTo>
                  <a:pt x="693" y="151"/>
                  <a:pt x="693" y="151"/>
                  <a:pt x="693" y="151"/>
                </a:cubicBezTo>
                <a:cubicBezTo>
                  <a:pt x="691" y="151"/>
                  <a:pt x="691" y="151"/>
                  <a:pt x="691" y="151"/>
                </a:cubicBezTo>
                <a:cubicBezTo>
                  <a:pt x="685" y="138"/>
                  <a:pt x="685" y="138"/>
                  <a:pt x="685" y="138"/>
                </a:cubicBezTo>
                <a:cubicBezTo>
                  <a:pt x="667" y="157"/>
                  <a:pt x="667" y="157"/>
                  <a:pt x="667" y="157"/>
                </a:cubicBezTo>
                <a:cubicBezTo>
                  <a:pt x="655" y="172"/>
                  <a:pt x="645" y="176"/>
                  <a:pt x="639" y="172"/>
                </a:cubicBezTo>
                <a:cubicBezTo>
                  <a:pt x="614" y="159"/>
                  <a:pt x="614" y="159"/>
                  <a:pt x="614" y="159"/>
                </a:cubicBezTo>
                <a:cubicBezTo>
                  <a:pt x="598" y="157"/>
                  <a:pt x="598" y="157"/>
                  <a:pt x="598" y="157"/>
                </a:cubicBezTo>
                <a:cubicBezTo>
                  <a:pt x="595" y="158"/>
                  <a:pt x="595" y="158"/>
                  <a:pt x="595" y="158"/>
                </a:cubicBezTo>
                <a:cubicBezTo>
                  <a:pt x="580" y="146"/>
                  <a:pt x="580" y="146"/>
                  <a:pt x="580" y="146"/>
                </a:cubicBezTo>
                <a:cubicBezTo>
                  <a:pt x="579" y="145"/>
                  <a:pt x="579" y="145"/>
                  <a:pt x="579" y="145"/>
                </a:cubicBezTo>
                <a:cubicBezTo>
                  <a:pt x="575" y="144"/>
                  <a:pt x="575" y="144"/>
                  <a:pt x="575" y="144"/>
                </a:cubicBezTo>
                <a:cubicBezTo>
                  <a:pt x="583" y="116"/>
                  <a:pt x="583" y="116"/>
                  <a:pt x="583" y="116"/>
                </a:cubicBezTo>
                <a:cubicBezTo>
                  <a:pt x="583" y="106"/>
                  <a:pt x="583" y="106"/>
                  <a:pt x="583" y="106"/>
                </a:cubicBezTo>
                <a:cubicBezTo>
                  <a:pt x="573" y="102"/>
                  <a:pt x="573" y="102"/>
                  <a:pt x="573" y="102"/>
                </a:cubicBezTo>
                <a:cubicBezTo>
                  <a:pt x="572" y="102"/>
                  <a:pt x="572" y="102"/>
                  <a:pt x="572" y="102"/>
                </a:cubicBezTo>
                <a:cubicBezTo>
                  <a:pt x="550" y="78"/>
                  <a:pt x="550" y="78"/>
                  <a:pt x="550" y="78"/>
                </a:cubicBezTo>
                <a:cubicBezTo>
                  <a:pt x="551" y="60"/>
                  <a:pt x="551" y="60"/>
                  <a:pt x="551" y="60"/>
                </a:cubicBezTo>
                <a:cubicBezTo>
                  <a:pt x="496" y="55"/>
                  <a:pt x="496" y="55"/>
                  <a:pt x="496" y="55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0" y="40"/>
                  <a:pt x="466" y="34"/>
                  <a:pt x="462" y="23"/>
                </a:cubicBezTo>
                <a:cubicBezTo>
                  <a:pt x="459" y="16"/>
                  <a:pt x="459" y="16"/>
                  <a:pt x="459" y="16"/>
                </a:cubicBezTo>
                <a:cubicBezTo>
                  <a:pt x="455" y="0"/>
                  <a:pt x="455" y="0"/>
                  <a:pt x="455" y="0"/>
                </a:cubicBezTo>
                <a:cubicBezTo>
                  <a:pt x="448" y="1"/>
                  <a:pt x="448" y="1"/>
                  <a:pt x="448" y="1"/>
                </a:cubicBezTo>
                <a:cubicBezTo>
                  <a:pt x="431" y="15"/>
                  <a:pt x="431" y="15"/>
                  <a:pt x="431" y="15"/>
                </a:cubicBezTo>
                <a:cubicBezTo>
                  <a:pt x="411" y="39"/>
                  <a:pt x="411" y="39"/>
                  <a:pt x="411" y="39"/>
                </a:cubicBezTo>
                <a:cubicBezTo>
                  <a:pt x="415" y="57"/>
                  <a:pt x="415" y="57"/>
                  <a:pt x="415" y="57"/>
                </a:cubicBezTo>
                <a:cubicBezTo>
                  <a:pt x="421" y="80"/>
                  <a:pt x="421" y="80"/>
                  <a:pt x="421" y="80"/>
                </a:cubicBezTo>
                <a:cubicBezTo>
                  <a:pt x="421" y="81"/>
                  <a:pt x="421" y="81"/>
                  <a:pt x="421" y="81"/>
                </a:cubicBezTo>
                <a:cubicBezTo>
                  <a:pt x="422" y="81"/>
                  <a:pt x="422" y="81"/>
                  <a:pt x="422" y="81"/>
                </a:cubicBezTo>
                <a:cubicBezTo>
                  <a:pt x="421" y="82"/>
                  <a:pt x="421" y="82"/>
                  <a:pt x="421" y="82"/>
                </a:cubicBezTo>
                <a:cubicBezTo>
                  <a:pt x="421" y="83"/>
                  <a:pt x="421" y="83"/>
                  <a:pt x="421" y="83"/>
                </a:cubicBezTo>
                <a:cubicBezTo>
                  <a:pt x="419" y="89"/>
                  <a:pt x="413" y="93"/>
                  <a:pt x="403" y="93"/>
                </a:cubicBezTo>
                <a:cubicBezTo>
                  <a:pt x="382" y="93"/>
                  <a:pt x="382" y="93"/>
                  <a:pt x="382" y="93"/>
                </a:cubicBezTo>
                <a:cubicBezTo>
                  <a:pt x="370" y="86"/>
                  <a:pt x="370" y="86"/>
                  <a:pt x="370" y="86"/>
                </a:cubicBezTo>
                <a:cubicBezTo>
                  <a:pt x="354" y="93"/>
                  <a:pt x="354" y="93"/>
                  <a:pt x="354" y="93"/>
                </a:cubicBezTo>
                <a:cubicBezTo>
                  <a:pt x="351" y="94"/>
                  <a:pt x="351" y="94"/>
                  <a:pt x="351" y="94"/>
                </a:cubicBezTo>
                <a:cubicBezTo>
                  <a:pt x="348" y="93"/>
                  <a:pt x="348" y="93"/>
                  <a:pt x="348" y="93"/>
                </a:cubicBezTo>
                <a:cubicBezTo>
                  <a:pt x="346" y="107"/>
                  <a:pt x="346" y="107"/>
                  <a:pt x="346" y="107"/>
                </a:cubicBezTo>
                <a:cubicBezTo>
                  <a:pt x="345" y="110"/>
                  <a:pt x="345" y="110"/>
                  <a:pt x="345" y="110"/>
                </a:cubicBezTo>
                <a:cubicBezTo>
                  <a:pt x="345" y="113"/>
                  <a:pt x="345" y="113"/>
                  <a:pt x="345" y="113"/>
                </a:cubicBezTo>
                <a:cubicBezTo>
                  <a:pt x="342" y="113"/>
                  <a:pt x="342" y="113"/>
                  <a:pt x="342" y="113"/>
                </a:cubicBezTo>
                <a:cubicBezTo>
                  <a:pt x="316" y="104"/>
                  <a:pt x="316" y="104"/>
                  <a:pt x="316" y="104"/>
                </a:cubicBezTo>
                <a:cubicBezTo>
                  <a:pt x="316" y="113"/>
                  <a:pt x="317" y="119"/>
                  <a:pt x="321" y="126"/>
                </a:cubicBezTo>
                <a:cubicBezTo>
                  <a:pt x="324" y="134"/>
                  <a:pt x="325" y="139"/>
                  <a:pt x="322" y="145"/>
                </a:cubicBezTo>
                <a:cubicBezTo>
                  <a:pt x="319" y="154"/>
                  <a:pt x="319" y="154"/>
                  <a:pt x="319" y="154"/>
                </a:cubicBezTo>
                <a:cubicBezTo>
                  <a:pt x="316" y="157"/>
                  <a:pt x="306" y="158"/>
                  <a:pt x="293" y="157"/>
                </a:cubicBezTo>
                <a:cubicBezTo>
                  <a:pt x="275" y="157"/>
                  <a:pt x="275" y="157"/>
                  <a:pt x="275" y="157"/>
                </a:cubicBezTo>
                <a:cubicBezTo>
                  <a:pt x="274" y="187"/>
                  <a:pt x="274" y="187"/>
                  <a:pt x="274" y="187"/>
                </a:cubicBezTo>
                <a:cubicBezTo>
                  <a:pt x="250" y="178"/>
                  <a:pt x="250" y="178"/>
                  <a:pt x="250" y="178"/>
                </a:cubicBezTo>
                <a:cubicBezTo>
                  <a:pt x="249" y="178"/>
                  <a:pt x="249" y="178"/>
                  <a:pt x="249" y="178"/>
                </a:cubicBezTo>
                <a:cubicBezTo>
                  <a:pt x="248" y="177"/>
                  <a:pt x="248" y="177"/>
                  <a:pt x="248" y="177"/>
                </a:cubicBezTo>
                <a:cubicBezTo>
                  <a:pt x="237" y="155"/>
                  <a:pt x="237" y="155"/>
                  <a:pt x="237" y="155"/>
                </a:cubicBezTo>
                <a:cubicBezTo>
                  <a:pt x="211" y="146"/>
                  <a:pt x="211" y="146"/>
                  <a:pt x="211" y="146"/>
                </a:cubicBezTo>
                <a:cubicBezTo>
                  <a:pt x="205" y="133"/>
                  <a:pt x="205" y="133"/>
                  <a:pt x="205" y="133"/>
                </a:cubicBezTo>
                <a:cubicBezTo>
                  <a:pt x="195" y="140"/>
                  <a:pt x="195" y="140"/>
                  <a:pt x="195" y="140"/>
                </a:cubicBezTo>
                <a:cubicBezTo>
                  <a:pt x="194" y="140"/>
                  <a:pt x="194" y="140"/>
                  <a:pt x="194" y="140"/>
                </a:cubicBezTo>
                <a:cubicBezTo>
                  <a:pt x="179" y="143"/>
                  <a:pt x="179" y="143"/>
                  <a:pt x="179" y="143"/>
                </a:cubicBezTo>
                <a:cubicBezTo>
                  <a:pt x="174" y="143"/>
                  <a:pt x="174" y="143"/>
                  <a:pt x="174" y="143"/>
                </a:cubicBezTo>
                <a:cubicBezTo>
                  <a:pt x="166" y="124"/>
                  <a:pt x="166" y="124"/>
                  <a:pt x="166" y="124"/>
                </a:cubicBezTo>
                <a:cubicBezTo>
                  <a:pt x="157" y="113"/>
                  <a:pt x="157" y="113"/>
                  <a:pt x="157" y="113"/>
                </a:cubicBezTo>
                <a:cubicBezTo>
                  <a:pt x="156" y="112"/>
                  <a:pt x="156" y="112"/>
                  <a:pt x="156" y="112"/>
                </a:cubicBezTo>
                <a:cubicBezTo>
                  <a:pt x="148" y="101"/>
                  <a:pt x="144" y="92"/>
                  <a:pt x="142" y="86"/>
                </a:cubicBezTo>
                <a:cubicBezTo>
                  <a:pt x="142" y="85"/>
                  <a:pt x="139" y="83"/>
                  <a:pt x="134" y="82"/>
                </a:cubicBezTo>
                <a:cubicBezTo>
                  <a:pt x="130" y="81"/>
                  <a:pt x="130" y="81"/>
                  <a:pt x="130" y="81"/>
                </a:cubicBezTo>
                <a:cubicBezTo>
                  <a:pt x="123" y="78"/>
                  <a:pt x="117" y="72"/>
                  <a:pt x="114" y="62"/>
                </a:cubicBezTo>
                <a:cubicBezTo>
                  <a:pt x="110" y="44"/>
                  <a:pt x="110" y="44"/>
                  <a:pt x="110" y="44"/>
                </a:cubicBezTo>
                <a:cubicBezTo>
                  <a:pt x="110" y="29"/>
                  <a:pt x="110" y="29"/>
                  <a:pt x="110" y="29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90" y="20"/>
                  <a:pt x="90" y="20"/>
                  <a:pt x="90" y="20"/>
                </a:cubicBezTo>
                <a:cubicBezTo>
                  <a:pt x="89" y="20"/>
                  <a:pt x="89" y="20"/>
                  <a:pt x="89" y="20"/>
                </a:cubicBezTo>
                <a:cubicBezTo>
                  <a:pt x="88" y="20"/>
                  <a:pt x="88" y="20"/>
                  <a:pt x="88" y="20"/>
                </a:cubicBezTo>
                <a:lnTo>
                  <a:pt x="87" y="20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8" name="Freeform 11"/>
          <p:cNvSpPr/>
          <p:nvPr/>
        </p:nvSpPr>
        <p:spPr bwMode="auto">
          <a:xfrm>
            <a:off x="652463" y="2754313"/>
            <a:ext cx="1570037" cy="930275"/>
          </a:xfrm>
          <a:custGeom>
            <a:avLst/>
            <a:gdLst>
              <a:gd name="T0" fmla="*/ 2147483647 w 1661"/>
              <a:gd name="T1" fmla="*/ 2147483647 h 1007"/>
              <a:gd name="T2" fmla="*/ 2147483647 w 1661"/>
              <a:gd name="T3" fmla="*/ 2147483647 h 1007"/>
              <a:gd name="T4" fmla="*/ 2147483647 w 1661"/>
              <a:gd name="T5" fmla="*/ 2147483647 h 1007"/>
              <a:gd name="T6" fmla="*/ 2147483647 w 1661"/>
              <a:gd name="T7" fmla="*/ 2147483647 h 1007"/>
              <a:gd name="T8" fmla="*/ 2147483647 w 1661"/>
              <a:gd name="T9" fmla="*/ 2147483647 h 1007"/>
              <a:gd name="T10" fmla="*/ 2147483647 w 1661"/>
              <a:gd name="T11" fmla="*/ 2147483647 h 1007"/>
              <a:gd name="T12" fmla="*/ 2147483647 w 1661"/>
              <a:gd name="T13" fmla="*/ 2147483647 h 1007"/>
              <a:gd name="T14" fmla="*/ 2147483647 w 1661"/>
              <a:gd name="T15" fmla="*/ 2147483647 h 1007"/>
              <a:gd name="T16" fmla="*/ 2147483647 w 1661"/>
              <a:gd name="T17" fmla="*/ 2147483647 h 1007"/>
              <a:gd name="T18" fmla="*/ 2147483647 w 1661"/>
              <a:gd name="T19" fmla="*/ 2147483647 h 1007"/>
              <a:gd name="T20" fmla="*/ 2147483647 w 1661"/>
              <a:gd name="T21" fmla="*/ 2147483647 h 1007"/>
              <a:gd name="T22" fmla="*/ 2147483647 w 1661"/>
              <a:gd name="T23" fmla="*/ 2147483647 h 1007"/>
              <a:gd name="T24" fmla="*/ 2147483647 w 1661"/>
              <a:gd name="T25" fmla="*/ 2147483647 h 1007"/>
              <a:gd name="T26" fmla="*/ 2147483647 w 1661"/>
              <a:gd name="T27" fmla="*/ 2147483647 h 1007"/>
              <a:gd name="T28" fmla="*/ 2147483647 w 1661"/>
              <a:gd name="T29" fmla="*/ 2147483647 h 1007"/>
              <a:gd name="T30" fmla="*/ 2147483647 w 1661"/>
              <a:gd name="T31" fmla="*/ 2147483647 h 1007"/>
              <a:gd name="T32" fmla="*/ 2147483647 w 1661"/>
              <a:gd name="T33" fmla="*/ 2147483647 h 1007"/>
              <a:gd name="T34" fmla="*/ 2147483647 w 1661"/>
              <a:gd name="T35" fmla="*/ 2147483647 h 1007"/>
              <a:gd name="T36" fmla="*/ 2147483647 w 1661"/>
              <a:gd name="T37" fmla="*/ 2147483647 h 1007"/>
              <a:gd name="T38" fmla="*/ 2147483647 w 1661"/>
              <a:gd name="T39" fmla="*/ 2147483647 h 1007"/>
              <a:gd name="T40" fmla="*/ 2147483647 w 1661"/>
              <a:gd name="T41" fmla="*/ 2147483647 h 1007"/>
              <a:gd name="T42" fmla="*/ 2147483647 w 1661"/>
              <a:gd name="T43" fmla="*/ 2147483647 h 1007"/>
              <a:gd name="T44" fmla="*/ 2147483647 w 1661"/>
              <a:gd name="T45" fmla="*/ 2147483647 h 1007"/>
              <a:gd name="T46" fmla="*/ 2147483647 w 1661"/>
              <a:gd name="T47" fmla="*/ 2147483647 h 1007"/>
              <a:gd name="T48" fmla="*/ 2147483647 w 1661"/>
              <a:gd name="T49" fmla="*/ 2147483647 h 1007"/>
              <a:gd name="T50" fmla="*/ 2147483647 w 1661"/>
              <a:gd name="T51" fmla="*/ 2147483647 h 1007"/>
              <a:gd name="T52" fmla="*/ 2147483647 w 1661"/>
              <a:gd name="T53" fmla="*/ 2147483647 h 1007"/>
              <a:gd name="T54" fmla="*/ 2147483647 w 1661"/>
              <a:gd name="T55" fmla="*/ 2147483647 h 1007"/>
              <a:gd name="T56" fmla="*/ 2147483647 w 1661"/>
              <a:gd name="T57" fmla="*/ 2147483647 h 1007"/>
              <a:gd name="T58" fmla="*/ 2147483647 w 1661"/>
              <a:gd name="T59" fmla="*/ 2147483647 h 1007"/>
              <a:gd name="T60" fmla="*/ 2147483647 w 1661"/>
              <a:gd name="T61" fmla="*/ 2147483647 h 1007"/>
              <a:gd name="T62" fmla="*/ 2147483647 w 1661"/>
              <a:gd name="T63" fmla="*/ 2147483647 h 1007"/>
              <a:gd name="T64" fmla="*/ 2147483647 w 1661"/>
              <a:gd name="T65" fmla="*/ 2147483647 h 1007"/>
              <a:gd name="T66" fmla="*/ 2147483647 w 1661"/>
              <a:gd name="T67" fmla="*/ 2147483647 h 1007"/>
              <a:gd name="T68" fmla="*/ 2147483647 w 1661"/>
              <a:gd name="T69" fmla="*/ 2147483647 h 1007"/>
              <a:gd name="T70" fmla="*/ 2147483647 w 1661"/>
              <a:gd name="T71" fmla="*/ 2147483647 h 1007"/>
              <a:gd name="T72" fmla="*/ 2147483647 w 1661"/>
              <a:gd name="T73" fmla="*/ 2147483647 h 1007"/>
              <a:gd name="T74" fmla="*/ 2147483647 w 1661"/>
              <a:gd name="T75" fmla="*/ 2147483647 h 1007"/>
              <a:gd name="T76" fmla="*/ 2147483647 w 1661"/>
              <a:gd name="T77" fmla="*/ 2147483647 h 1007"/>
              <a:gd name="T78" fmla="*/ 2147483647 w 1661"/>
              <a:gd name="T79" fmla="*/ 2147483647 h 1007"/>
              <a:gd name="T80" fmla="*/ 2147483647 w 1661"/>
              <a:gd name="T81" fmla="*/ 2147483647 h 1007"/>
              <a:gd name="T82" fmla="*/ 2147483647 w 1661"/>
              <a:gd name="T83" fmla="*/ 2147483647 h 1007"/>
              <a:gd name="T84" fmla="*/ 2147483647 w 1661"/>
              <a:gd name="T85" fmla="*/ 2147483647 h 1007"/>
              <a:gd name="T86" fmla="*/ 2147483647 w 1661"/>
              <a:gd name="T87" fmla="*/ 2147483647 h 1007"/>
              <a:gd name="T88" fmla="*/ 2147483647 w 1661"/>
              <a:gd name="T89" fmla="*/ 2147483647 h 1007"/>
              <a:gd name="T90" fmla="*/ 2147483647 w 1661"/>
              <a:gd name="T91" fmla="*/ 2147483647 h 1007"/>
              <a:gd name="T92" fmla="*/ 2147483647 w 1661"/>
              <a:gd name="T93" fmla="*/ 2147483647 h 1007"/>
              <a:gd name="T94" fmla="*/ 2147483647 w 1661"/>
              <a:gd name="T95" fmla="*/ 2147483647 h 1007"/>
              <a:gd name="T96" fmla="*/ 2147483647 w 1661"/>
              <a:gd name="T97" fmla="*/ 0 h 1007"/>
              <a:gd name="T98" fmla="*/ 2147483647 w 1661"/>
              <a:gd name="T99" fmla="*/ 2147483647 h 1007"/>
              <a:gd name="T100" fmla="*/ 2147483647 w 1661"/>
              <a:gd name="T101" fmla="*/ 2147483647 h 1007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661"/>
              <a:gd name="T154" fmla="*/ 0 h 1007"/>
              <a:gd name="T155" fmla="*/ 1661 w 1661"/>
              <a:gd name="T156" fmla="*/ 1007 h 1007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661" h="1007">
                <a:moveTo>
                  <a:pt x="205" y="3"/>
                </a:moveTo>
                <a:cubicBezTo>
                  <a:pt x="205" y="4"/>
                  <a:pt x="205" y="4"/>
                  <a:pt x="205" y="4"/>
                </a:cubicBezTo>
                <a:cubicBezTo>
                  <a:pt x="201" y="13"/>
                  <a:pt x="193" y="20"/>
                  <a:pt x="185" y="27"/>
                </a:cubicBezTo>
                <a:cubicBezTo>
                  <a:pt x="179" y="30"/>
                  <a:pt x="177" y="35"/>
                  <a:pt x="177" y="42"/>
                </a:cubicBezTo>
                <a:cubicBezTo>
                  <a:pt x="177" y="45"/>
                  <a:pt x="177" y="45"/>
                  <a:pt x="177" y="45"/>
                </a:cubicBezTo>
                <a:cubicBezTo>
                  <a:pt x="177" y="50"/>
                  <a:pt x="173" y="59"/>
                  <a:pt x="165" y="71"/>
                </a:cubicBezTo>
                <a:cubicBezTo>
                  <a:pt x="164" y="77"/>
                  <a:pt x="164" y="77"/>
                  <a:pt x="164" y="77"/>
                </a:cubicBezTo>
                <a:cubicBezTo>
                  <a:pt x="162" y="80"/>
                  <a:pt x="158" y="82"/>
                  <a:pt x="150" y="82"/>
                </a:cubicBezTo>
                <a:cubicBezTo>
                  <a:pt x="90" y="74"/>
                  <a:pt x="90" y="74"/>
                  <a:pt x="90" y="74"/>
                </a:cubicBezTo>
                <a:cubicBezTo>
                  <a:pt x="90" y="76"/>
                  <a:pt x="90" y="76"/>
                  <a:pt x="90" y="76"/>
                </a:cubicBezTo>
                <a:cubicBezTo>
                  <a:pt x="86" y="89"/>
                  <a:pt x="86" y="89"/>
                  <a:pt x="86" y="89"/>
                </a:cubicBezTo>
                <a:cubicBezTo>
                  <a:pt x="86" y="90"/>
                  <a:pt x="86" y="90"/>
                  <a:pt x="86" y="90"/>
                </a:cubicBezTo>
                <a:cubicBezTo>
                  <a:pt x="85" y="91"/>
                  <a:pt x="85" y="91"/>
                  <a:pt x="85" y="91"/>
                </a:cubicBezTo>
                <a:cubicBezTo>
                  <a:pt x="85" y="91"/>
                  <a:pt x="85" y="91"/>
                  <a:pt x="85" y="91"/>
                </a:cubicBezTo>
                <a:cubicBezTo>
                  <a:pt x="69" y="114"/>
                  <a:pt x="58" y="129"/>
                  <a:pt x="57" y="140"/>
                </a:cubicBezTo>
                <a:cubicBezTo>
                  <a:pt x="56" y="145"/>
                  <a:pt x="63" y="164"/>
                  <a:pt x="76" y="197"/>
                </a:cubicBezTo>
                <a:cubicBezTo>
                  <a:pt x="86" y="219"/>
                  <a:pt x="86" y="219"/>
                  <a:pt x="86" y="219"/>
                </a:cubicBezTo>
                <a:cubicBezTo>
                  <a:pt x="90" y="230"/>
                  <a:pt x="87" y="242"/>
                  <a:pt x="77" y="256"/>
                </a:cubicBezTo>
                <a:cubicBezTo>
                  <a:pt x="58" y="275"/>
                  <a:pt x="58" y="275"/>
                  <a:pt x="58" y="275"/>
                </a:cubicBezTo>
                <a:cubicBezTo>
                  <a:pt x="27" y="275"/>
                  <a:pt x="27" y="275"/>
                  <a:pt x="27" y="275"/>
                </a:cubicBezTo>
                <a:cubicBezTo>
                  <a:pt x="20" y="240"/>
                  <a:pt x="20" y="240"/>
                  <a:pt x="20" y="240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26" y="305"/>
                  <a:pt x="26" y="305"/>
                  <a:pt x="26" y="305"/>
                </a:cubicBezTo>
                <a:cubicBezTo>
                  <a:pt x="27" y="308"/>
                  <a:pt x="27" y="310"/>
                  <a:pt x="26" y="311"/>
                </a:cubicBezTo>
                <a:cubicBezTo>
                  <a:pt x="23" y="313"/>
                  <a:pt x="23" y="313"/>
                  <a:pt x="23" y="313"/>
                </a:cubicBezTo>
                <a:cubicBezTo>
                  <a:pt x="19" y="316"/>
                  <a:pt x="13" y="327"/>
                  <a:pt x="7" y="345"/>
                </a:cubicBezTo>
                <a:cubicBezTo>
                  <a:pt x="0" y="360"/>
                  <a:pt x="3" y="376"/>
                  <a:pt x="16" y="393"/>
                </a:cubicBezTo>
                <a:cubicBezTo>
                  <a:pt x="41" y="393"/>
                  <a:pt x="41" y="393"/>
                  <a:pt x="41" y="393"/>
                </a:cubicBezTo>
                <a:cubicBezTo>
                  <a:pt x="50" y="395"/>
                  <a:pt x="63" y="409"/>
                  <a:pt x="80" y="433"/>
                </a:cubicBezTo>
                <a:cubicBezTo>
                  <a:pt x="82" y="435"/>
                  <a:pt x="82" y="435"/>
                  <a:pt x="82" y="435"/>
                </a:cubicBezTo>
                <a:cubicBezTo>
                  <a:pt x="82" y="435"/>
                  <a:pt x="82" y="435"/>
                  <a:pt x="82" y="435"/>
                </a:cubicBezTo>
                <a:cubicBezTo>
                  <a:pt x="82" y="443"/>
                  <a:pt x="85" y="448"/>
                  <a:pt x="90" y="452"/>
                </a:cubicBezTo>
                <a:cubicBezTo>
                  <a:pt x="146" y="504"/>
                  <a:pt x="146" y="504"/>
                  <a:pt x="146" y="504"/>
                </a:cubicBezTo>
                <a:cubicBezTo>
                  <a:pt x="146" y="505"/>
                  <a:pt x="146" y="505"/>
                  <a:pt x="146" y="505"/>
                </a:cubicBezTo>
                <a:cubicBezTo>
                  <a:pt x="171" y="537"/>
                  <a:pt x="171" y="537"/>
                  <a:pt x="171" y="537"/>
                </a:cubicBezTo>
                <a:cubicBezTo>
                  <a:pt x="186" y="537"/>
                  <a:pt x="186" y="537"/>
                  <a:pt x="186" y="537"/>
                </a:cubicBezTo>
                <a:cubicBezTo>
                  <a:pt x="202" y="508"/>
                  <a:pt x="202" y="508"/>
                  <a:pt x="202" y="508"/>
                </a:cubicBezTo>
                <a:cubicBezTo>
                  <a:pt x="204" y="506"/>
                  <a:pt x="204" y="506"/>
                  <a:pt x="204" y="506"/>
                </a:cubicBezTo>
                <a:cubicBezTo>
                  <a:pt x="205" y="505"/>
                  <a:pt x="205" y="505"/>
                  <a:pt x="205" y="505"/>
                </a:cubicBezTo>
                <a:cubicBezTo>
                  <a:pt x="244" y="515"/>
                  <a:pt x="244" y="515"/>
                  <a:pt x="244" y="515"/>
                </a:cubicBezTo>
                <a:cubicBezTo>
                  <a:pt x="244" y="516"/>
                  <a:pt x="244" y="516"/>
                  <a:pt x="244" y="516"/>
                </a:cubicBezTo>
                <a:cubicBezTo>
                  <a:pt x="244" y="518"/>
                  <a:pt x="244" y="518"/>
                  <a:pt x="244" y="518"/>
                </a:cubicBezTo>
                <a:cubicBezTo>
                  <a:pt x="249" y="544"/>
                  <a:pt x="249" y="544"/>
                  <a:pt x="249" y="544"/>
                </a:cubicBezTo>
                <a:cubicBezTo>
                  <a:pt x="296" y="598"/>
                  <a:pt x="296" y="598"/>
                  <a:pt x="296" y="598"/>
                </a:cubicBezTo>
                <a:cubicBezTo>
                  <a:pt x="312" y="604"/>
                  <a:pt x="312" y="604"/>
                  <a:pt x="312" y="604"/>
                </a:cubicBezTo>
                <a:cubicBezTo>
                  <a:pt x="313" y="605"/>
                  <a:pt x="313" y="605"/>
                  <a:pt x="313" y="605"/>
                </a:cubicBezTo>
                <a:cubicBezTo>
                  <a:pt x="320" y="610"/>
                  <a:pt x="320" y="610"/>
                  <a:pt x="320" y="610"/>
                </a:cubicBezTo>
                <a:cubicBezTo>
                  <a:pt x="321" y="611"/>
                  <a:pt x="321" y="611"/>
                  <a:pt x="321" y="611"/>
                </a:cubicBezTo>
                <a:cubicBezTo>
                  <a:pt x="356" y="662"/>
                  <a:pt x="356" y="662"/>
                  <a:pt x="356" y="662"/>
                </a:cubicBezTo>
                <a:cubicBezTo>
                  <a:pt x="384" y="658"/>
                  <a:pt x="384" y="658"/>
                  <a:pt x="384" y="658"/>
                </a:cubicBezTo>
                <a:cubicBezTo>
                  <a:pt x="387" y="658"/>
                  <a:pt x="387" y="658"/>
                  <a:pt x="387" y="658"/>
                </a:cubicBezTo>
                <a:cubicBezTo>
                  <a:pt x="388" y="658"/>
                  <a:pt x="388" y="658"/>
                  <a:pt x="388" y="658"/>
                </a:cubicBezTo>
                <a:cubicBezTo>
                  <a:pt x="390" y="660"/>
                  <a:pt x="390" y="660"/>
                  <a:pt x="390" y="660"/>
                </a:cubicBezTo>
                <a:cubicBezTo>
                  <a:pt x="391" y="662"/>
                  <a:pt x="391" y="662"/>
                  <a:pt x="391" y="662"/>
                </a:cubicBezTo>
                <a:cubicBezTo>
                  <a:pt x="415" y="713"/>
                  <a:pt x="415" y="713"/>
                  <a:pt x="415" y="713"/>
                </a:cubicBezTo>
                <a:cubicBezTo>
                  <a:pt x="445" y="731"/>
                  <a:pt x="445" y="731"/>
                  <a:pt x="445" y="731"/>
                </a:cubicBezTo>
                <a:cubicBezTo>
                  <a:pt x="469" y="737"/>
                  <a:pt x="469" y="737"/>
                  <a:pt x="469" y="737"/>
                </a:cubicBezTo>
                <a:cubicBezTo>
                  <a:pt x="480" y="770"/>
                  <a:pt x="480" y="770"/>
                  <a:pt x="480" y="770"/>
                </a:cubicBezTo>
                <a:cubicBezTo>
                  <a:pt x="498" y="770"/>
                  <a:pt x="498" y="770"/>
                  <a:pt x="498" y="770"/>
                </a:cubicBezTo>
                <a:cubicBezTo>
                  <a:pt x="499" y="771"/>
                  <a:pt x="499" y="771"/>
                  <a:pt x="499" y="771"/>
                </a:cubicBezTo>
                <a:cubicBezTo>
                  <a:pt x="499" y="771"/>
                  <a:pt x="499" y="771"/>
                  <a:pt x="499" y="771"/>
                </a:cubicBezTo>
                <a:cubicBezTo>
                  <a:pt x="537" y="792"/>
                  <a:pt x="537" y="792"/>
                  <a:pt x="537" y="792"/>
                </a:cubicBezTo>
                <a:cubicBezTo>
                  <a:pt x="537" y="793"/>
                  <a:pt x="537" y="793"/>
                  <a:pt x="537" y="793"/>
                </a:cubicBezTo>
                <a:cubicBezTo>
                  <a:pt x="537" y="793"/>
                  <a:pt x="537" y="793"/>
                  <a:pt x="537" y="793"/>
                </a:cubicBezTo>
                <a:cubicBezTo>
                  <a:pt x="539" y="794"/>
                  <a:pt x="539" y="794"/>
                  <a:pt x="539" y="794"/>
                </a:cubicBezTo>
                <a:cubicBezTo>
                  <a:pt x="566" y="828"/>
                  <a:pt x="566" y="828"/>
                  <a:pt x="566" y="828"/>
                </a:cubicBezTo>
                <a:cubicBezTo>
                  <a:pt x="606" y="821"/>
                  <a:pt x="606" y="821"/>
                  <a:pt x="606" y="821"/>
                </a:cubicBezTo>
                <a:cubicBezTo>
                  <a:pt x="608" y="821"/>
                  <a:pt x="608" y="821"/>
                  <a:pt x="608" y="821"/>
                </a:cubicBezTo>
                <a:cubicBezTo>
                  <a:pt x="623" y="827"/>
                  <a:pt x="623" y="827"/>
                  <a:pt x="623" y="827"/>
                </a:cubicBezTo>
                <a:cubicBezTo>
                  <a:pt x="624" y="827"/>
                  <a:pt x="624" y="827"/>
                  <a:pt x="624" y="827"/>
                </a:cubicBezTo>
                <a:cubicBezTo>
                  <a:pt x="649" y="849"/>
                  <a:pt x="649" y="849"/>
                  <a:pt x="649" y="849"/>
                </a:cubicBezTo>
                <a:cubicBezTo>
                  <a:pt x="695" y="852"/>
                  <a:pt x="695" y="852"/>
                  <a:pt x="695" y="852"/>
                </a:cubicBezTo>
                <a:cubicBezTo>
                  <a:pt x="722" y="848"/>
                  <a:pt x="722" y="848"/>
                  <a:pt x="722" y="848"/>
                </a:cubicBezTo>
                <a:cubicBezTo>
                  <a:pt x="722" y="848"/>
                  <a:pt x="722" y="848"/>
                  <a:pt x="722" y="848"/>
                </a:cubicBezTo>
                <a:cubicBezTo>
                  <a:pt x="759" y="842"/>
                  <a:pt x="782" y="845"/>
                  <a:pt x="791" y="854"/>
                </a:cubicBezTo>
                <a:cubicBezTo>
                  <a:pt x="796" y="863"/>
                  <a:pt x="793" y="871"/>
                  <a:pt x="780" y="882"/>
                </a:cubicBezTo>
                <a:cubicBezTo>
                  <a:pt x="770" y="892"/>
                  <a:pt x="770" y="892"/>
                  <a:pt x="770" y="892"/>
                </a:cubicBezTo>
                <a:cubicBezTo>
                  <a:pt x="766" y="898"/>
                  <a:pt x="771" y="906"/>
                  <a:pt x="784" y="919"/>
                </a:cubicBezTo>
                <a:cubicBezTo>
                  <a:pt x="785" y="921"/>
                  <a:pt x="785" y="921"/>
                  <a:pt x="785" y="921"/>
                </a:cubicBezTo>
                <a:cubicBezTo>
                  <a:pt x="784" y="921"/>
                  <a:pt x="784" y="921"/>
                  <a:pt x="784" y="921"/>
                </a:cubicBezTo>
                <a:cubicBezTo>
                  <a:pt x="793" y="927"/>
                  <a:pt x="793" y="927"/>
                  <a:pt x="793" y="927"/>
                </a:cubicBezTo>
                <a:cubicBezTo>
                  <a:pt x="796" y="924"/>
                  <a:pt x="796" y="924"/>
                  <a:pt x="796" y="924"/>
                </a:cubicBezTo>
                <a:cubicBezTo>
                  <a:pt x="822" y="874"/>
                  <a:pt x="844" y="847"/>
                  <a:pt x="858" y="842"/>
                </a:cubicBezTo>
                <a:cubicBezTo>
                  <a:pt x="874" y="836"/>
                  <a:pt x="907" y="850"/>
                  <a:pt x="959" y="882"/>
                </a:cubicBezTo>
                <a:cubicBezTo>
                  <a:pt x="1022" y="893"/>
                  <a:pt x="1022" y="893"/>
                  <a:pt x="1022" y="893"/>
                </a:cubicBezTo>
                <a:cubicBezTo>
                  <a:pt x="1021" y="896"/>
                  <a:pt x="1021" y="896"/>
                  <a:pt x="1021" y="896"/>
                </a:cubicBezTo>
                <a:cubicBezTo>
                  <a:pt x="1021" y="898"/>
                  <a:pt x="1021" y="898"/>
                  <a:pt x="1021" y="898"/>
                </a:cubicBezTo>
                <a:cubicBezTo>
                  <a:pt x="1018" y="927"/>
                  <a:pt x="1018" y="927"/>
                  <a:pt x="1018" y="927"/>
                </a:cubicBezTo>
                <a:cubicBezTo>
                  <a:pt x="1049" y="931"/>
                  <a:pt x="1049" y="931"/>
                  <a:pt x="1049" y="931"/>
                </a:cubicBezTo>
                <a:cubicBezTo>
                  <a:pt x="1048" y="972"/>
                  <a:pt x="1048" y="972"/>
                  <a:pt x="1048" y="972"/>
                </a:cubicBezTo>
                <a:cubicBezTo>
                  <a:pt x="1058" y="990"/>
                  <a:pt x="1065" y="1000"/>
                  <a:pt x="1069" y="1003"/>
                </a:cubicBezTo>
                <a:cubicBezTo>
                  <a:pt x="1076" y="1007"/>
                  <a:pt x="1107" y="1007"/>
                  <a:pt x="1163" y="1003"/>
                </a:cubicBezTo>
                <a:cubicBezTo>
                  <a:pt x="1196" y="986"/>
                  <a:pt x="1196" y="986"/>
                  <a:pt x="1196" y="986"/>
                </a:cubicBezTo>
                <a:cubicBezTo>
                  <a:pt x="1228" y="942"/>
                  <a:pt x="1228" y="942"/>
                  <a:pt x="1228" y="942"/>
                </a:cubicBezTo>
                <a:cubicBezTo>
                  <a:pt x="1265" y="941"/>
                  <a:pt x="1265" y="941"/>
                  <a:pt x="1265" y="941"/>
                </a:cubicBezTo>
                <a:cubicBezTo>
                  <a:pt x="1283" y="936"/>
                  <a:pt x="1283" y="936"/>
                  <a:pt x="1283" y="936"/>
                </a:cubicBezTo>
                <a:cubicBezTo>
                  <a:pt x="1352" y="896"/>
                  <a:pt x="1352" y="896"/>
                  <a:pt x="1352" y="896"/>
                </a:cubicBezTo>
                <a:cubicBezTo>
                  <a:pt x="1353" y="896"/>
                  <a:pt x="1353" y="896"/>
                  <a:pt x="1353" y="896"/>
                </a:cubicBezTo>
                <a:cubicBezTo>
                  <a:pt x="1354" y="895"/>
                  <a:pt x="1354" y="895"/>
                  <a:pt x="1354" y="895"/>
                </a:cubicBezTo>
                <a:cubicBezTo>
                  <a:pt x="1354" y="895"/>
                  <a:pt x="1354" y="895"/>
                  <a:pt x="1354" y="895"/>
                </a:cubicBezTo>
                <a:cubicBezTo>
                  <a:pt x="1394" y="890"/>
                  <a:pt x="1418" y="889"/>
                  <a:pt x="1424" y="895"/>
                </a:cubicBezTo>
                <a:cubicBezTo>
                  <a:pt x="1469" y="933"/>
                  <a:pt x="1469" y="933"/>
                  <a:pt x="1469" y="933"/>
                </a:cubicBezTo>
                <a:cubicBezTo>
                  <a:pt x="1483" y="938"/>
                  <a:pt x="1483" y="938"/>
                  <a:pt x="1483" y="938"/>
                </a:cubicBezTo>
                <a:cubicBezTo>
                  <a:pt x="1485" y="940"/>
                  <a:pt x="1485" y="940"/>
                  <a:pt x="1485" y="940"/>
                </a:cubicBezTo>
                <a:cubicBezTo>
                  <a:pt x="1503" y="947"/>
                  <a:pt x="1503" y="947"/>
                  <a:pt x="1503" y="947"/>
                </a:cubicBezTo>
                <a:cubicBezTo>
                  <a:pt x="1504" y="948"/>
                  <a:pt x="1504" y="948"/>
                  <a:pt x="1504" y="948"/>
                </a:cubicBezTo>
                <a:cubicBezTo>
                  <a:pt x="1504" y="945"/>
                  <a:pt x="1504" y="945"/>
                  <a:pt x="1504" y="945"/>
                </a:cubicBezTo>
                <a:cubicBezTo>
                  <a:pt x="1504" y="944"/>
                  <a:pt x="1504" y="944"/>
                  <a:pt x="1504" y="944"/>
                </a:cubicBezTo>
                <a:cubicBezTo>
                  <a:pt x="1504" y="943"/>
                  <a:pt x="1504" y="943"/>
                  <a:pt x="1504" y="943"/>
                </a:cubicBezTo>
                <a:cubicBezTo>
                  <a:pt x="1504" y="942"/>
                  <a:pt x="1504" y="942"/>
                  <a:pt x="1504" y="942"/>
                </a:cubicBezTo>
                <a:cubicBezTo>
                  <a:pt x="1512" y="910"/>
                  <a:pt x="1512" y="910"/>
                  <a:pt x="1512" y="910"/>
                </a:cubicBezTo>
                <a:cubicBezTo>
                  <a:pt x="1508" y="901"/>
                  <a:pt x="1508" y="893"/>
                  <a:pt x="1512" y="887"/>
                </a:cubicBezTo>
                <a:cubicBezTo>
                  <a:pt x="1514" y="882"/>
                  <a:pt x="1519" y="879"/>
                  <a:pt x="1527" y="877"/>
                </a:cubicBezTo>
                <a:cubicBezTo>
                  <a:pt x="1543" y="873"/>
                  <a:pt x="1558" y="887"/>
                  <a:pt x="1573" y="917"/>
                </a:cubicBezTo>
                <a:cubicBezTo>
                  <a:pt x="1575" y="918"/>
                  <a:pt x="1575" y="918"/>
                  <a:pt x="1575" y="918"/>
                </a:cubicBezTo>
                <a:cubicBezTo>
                  <a:pt x="1576" y="918"/>
                  <a:pt x="1576" y="918"/>
                  <a:pt x="1576" y="918"/>
                </a:cubicBezTo>
                <a:cubicBezTo>
                  <a:pt x="1602" y="906"/>
                  <a:pt x="1602" y="906"/>
                  <a:pt x="1602" y="906"/>
                </a:cubicBezTo>
                <a:cubicBezTo>
                  <a:pt x="1608" y="905"/>
                  <a:pt x="1610" y="900"/>
                  <a:pt x="1610" y="895"/>
                </a:cubicBezTo>
                <a:cubicBezTo>
                  <a:pt x="1604" y="876"/>
                  <a:pt x="1604" y="876"/>
                  <a:pt x="1604" y="876"/>
                </a:cubicBezTo>
                <a:cubicBezTo>
                  <a:pt x="1604" y="874"/>
                  <a:pt x="1604" y="874"/>
                  <a:pt x="1604" y="874"/>
                </a:cubicBezTo>
                <a:cubicBezTo>
                  <a:pt x="1602" y="866"/>
                  <a:pt x="1604" y="859"/>
                  <a:pt x="1613" y="855"/>
                </a:cubicBezTo>
                <a:cubicBezTo>
                  <a:pt x="1622" y="848"/>
                  <a:pt x="1622" y="848"/>
                  <a:pt x="1622" y="848"/>
                </a:cubicBezTo>
                <a:cubicBezTo>
                  <a:pt x="1646" y="823"/>
                  <a:pt x="1646" y="823"/>
                  <a:pt x="1646" y="823"/>
                </a:cubicBezTo>
                <a:cubicBezTo>
                  <a:pt x="1661" y="788"/>
                  <a:pt x="1661" y="788"/>
                  <a:pt x="1661" y="788"/>
                </a:cubicBezTo>
                <a:cubicBezTo>
                  <a:pt x="1648" y="766"/>
                  <a:pt x="1644" y="750"/>
                  <a:pt x="1648" y="739"/>
                </a:cubicBezTo>
                <a:cubicBezTo>
                  <a:pt x="1651" y="710"/>
                  <a:pt x="1651" y="710"/>
                  <a:pt x="1651" y="710"/>
                </a:cubicBezTo>
                <a:cubicBezTo>
                  <a:pt x="1645" y="697"/>
                  <a:pt x="1641" y="689"/>
                  <a:pt x="1641" y="681"/>
                </a:cubicBezTo>
                <a:cubicBezTo>
                  <a:pt x="1641" y="678"/>
                  <a:pt x="1637" y="669"/>
                  <a:pt x="1629" y="656"/>
                </a:cubicBezTo>
                <a:cubicBezTo>
                  <a:pt x="1628" y="656"/>
                  <a:pt x="1628" y="656"/>
                  <a:pt x="1628" y="656"/>
                </a:cubicBezTo>
                <a:cubicBezTo>
                  <a:pt x="1628" y="653"/>
                  <a:pt x="1628" y="653"/>
                  <a:pt x="1628" y="653"/>
                </a:cubicBezTo>
                <a:cubicBezTo>
                  <a:pt x="1625" y="615"/>
                  <a:pt x="1625" y="615"/>
                  <a:pt x="1625" y="615"/>
                </a:cubicBezTo>
                <a:cubicBezTo>
                  <a:pt x="1623" y="609"/>
                  <a:pt x="1622" y="600"/>
                  <a:pt x="1625" y="590"/>
                </a:cubicBezTo>
                <a:cubicBezTo>
                  <a:pt x="1615" y="582"/>
                  <a:pt x="1609" y="575"/>
                  <a:pt x="1604" y="567"/>
                </a:cubicBezTo>
                <a:cubicBezTo>
                  <a:pt x="1589" y="546"/>
                  <a:pt x="1589" y="546"/>
                  <a:pt x="1589" y="546"/>
                </a:cubicBezTo>
                <a:cubicBezTo>
                  <a:pt x="1588" y="545"/>
                  <a:pt x="1588" y="545"/>
                  <a:pt x="1588" y="545"/>
                </a:cubicBezTo>
                <a:cubicBezTo>
                  <a:pt x="1588" y="543"/>
                  <a:pt x="1588" y="543"/>
                  <a:pt x="1588" y="543"/>
                </a:cubicBezTo>
                <a:cubicBezTo>
                  <a:pt x="1588" y="542"/>
                  <a:pt x="1588" y="542"/>
                  <a:pt x="1588" y="542"/>
                </a:cubicBezTo>
                <a:cubicBezTo>
                  <a:pt x="1582" y="516"/>
                  <a:pt x="1582" y="516"/>
                  <a:pt x="1582" y="516"/>
                </a:cubicBezTo>
                <a:cubicBezTo>
                  <a:pt x="1566" y="503"/>
                  <a:pt x="1566" y="503"/>
                  <a:pt x="1566" y="503"/>
                </a:cubicBezTo>
                <a:cubicBezTo>
                  <a:pt x="1566" y="504"/>
                  <a:pt x="1566" y="504"/>
                  <a:pt x="1566" y="504"/>
                </a:cubicBezTo>
                <a:cubicBezTo>
                  <a:pt x="1536" y="480"/>
                  <a:pt x="1536" y="480"/>
                  <a:pt x="1536" y="480"/>
                </a:cubicBezTo>
                <a:cubicBezTo>
                  <a:pt x="1536" y="482"/>
                  <a:pt x="1536" y="482"/>
                  <a:pt x="1536" y="482"/>
                </a:cubicBezTo>
                <a:cubicBezTo>
                  <a:pt x="1540" y="515"/>
                  <a:pt x="1540" y="515"/>
                  <a:pt x="1540" y="515"/>
                </a:cubicBezTo>
                <a:cubicBezTo>
                  <a:pt x="1540" y="516"/>
                  <a:pt x="1540" y="516"/>
                  <a:pt x="1540" y="516"/>
                </a:cubicBezTo>
                <a:cubicBezTo>
                  <a:pt x="1540" y="519"/>
                  <a:pt x="1540" y="519"/>
                  <a:pt x="1540" y="519"/>
                </a:cubicBezTo>
                <a:cubicBezTo>
                  <a:pt x="1524" y="526"/>
                  <a:pt x="1524" y="526"/>
                  <a:pt x="1524" y="526"/>
                </a:cubicBezTo>
                <a:cubicBezTo>
                  <a:pt x="1522" y="546"/>
                  <a:pt x="1522" y="546"/>
                  <a:pt x="1522" y="546"/>
                </a:cubicBezTo>
                <a:cubicBezTo>
                  <a:pt x="1522" y="549"/>
                  <a:pt x="1522" y="549"/>
                  <a:pt x="1522" y="549"/>
                </a:cubicBezTo>
                <a:cubicBezTo>
                  <a:pt x="1485" y="564"/>
                  <a:pt x="1485" y="564"/>
                  <a:pt x="1485" y="564"/>
                </a:cubicBezTo>
                <a:cubicBezTo>
                  <a:pt x="1473" y="535"/>
                  <a:pt x="1473" y="535"/>
                  <a:pt x="1473" y="535"/>
                </a:cubicBezTo>
                <a:cubicBezTo>
                  <a:pt x="1465" y="533"/>
                  <a:pt x="1465" y="533"/>
                  <a:pt x="1465" y="533"/>
                </a:cubicBezTo>
                <a:cubicBezTo>
                  <a:pt x="1454" y="544"/>
                  <a:pt x="1454" y="544"/>
                  <a:pt x="1454" y="544"/>
                </a:cubicBezTo>
                <a:cubicBezTo>
                  <a:pt x="1446" y="565"/>
                  <a:pt x="1446" y="565"/>
                  <a:pt x="1446" y="565"/>
                </a:cubicBezTo>
                <a:cubicBezTo>
                  <a:pt x="1420" y="573"/>
                  <a:pt x="1420" y="573"/>
                  <a:pt x="1420" y="573"/>
                </a:cubicBezTo>
                <a:cubicBezTo>
                  <a:pt x="1405" y="562"/>
                  <a:pt x="1405" y="562"/>
                  <a:pt x="1405" y="562"/>
                </a:cubicBezTo>
                <a:cubicBezTo>
                  <a:pt x="1384" y="556"/>
                  <a:pt x="1384" y="556"/>
                  <a:pt x="1384" y="556"/>
                </a:cubicBezTo>
                <a:cubicBezTo>
                  <a:pt x="1378" y="526"/>
                  <a:pt x="1378" y="526"/>
                  <a:pt x="1378" y="526"/>
                </a:cubicBezTo>
                <a:cubicBezTo>
                  <a:pt x="1369" y="508"/>
                  <a:pt x="1369" y="508"/>
                  <a:pt x="1369" y="508"/>
                </a:cubicBezTo>
                <a:cubicBezTo>
                  <a:pt x="1356" y="503"/>
                  <a:pt x="1356" y="503"/>
                  <a:pt x="1356" y="503"/>
                </a:cubicBezTo>
                <a:cubicBezTo>
                  <a:pt x="1355" y="501"/>
                  <a:pt x="1355" y="501"/>
                  <a:pt x="1355" y="501"/>
                </a:cubicBezTo>
                <a:cubicBezTo>
                  <a:pt x="1346" y="489"/>
                  <a:pt x="1346" y="489"/>
                  <a:pt x="1346" y="489"/>
                </a:cubicBezTo>
                <a:cubicBezTo>
                  <a:pt x="1346" y="489"/>
                  <a:pt x="1346" y="489"/>
                  <a:pt x="1346" y="489"/>
                </a:cubicBezTo>
                <a:cubicBezTo>
                  <a:pt x="1336" y="472"/>
                  <a:pt x="1336" y="472"/>
                  <a:pt x="1336" y="472"/>
                </a:cubicBezTo>
                <a:cubicBezTo>
                  <a:pt x="1322" y="453"/>
                  <a:pt x="1322" y="453"/>
                  <a:pt x="1322" y="453"/>
                </a:cubicBezTo>
                <a:cubicBezTo>
                  <a:pt x="1309" y="453"/>
                  <a:pt x="1309" y="453"/>
                  <a:pt x="1309" y="453"/>
                </a:cubicBezTo>
                <a:cubicBezTo>
                  <a:pt x="1288" y="461"/>
                  <a:pt x="1288" y="461"/>
                  <a:pt x="1288" y="461"/>
                </a:cubicBezTo>
                <a:cubicBezTo>
                  <a:pt x="1287" y="462"/>
                  <a:pt x="1287" y="462"/>
                  <a:pt x="1287" y="462"/>
                </a:cubicBezTo>
                <a:cubicBezTo>
                  <a:pt x="1233" y="459"/>
                  <a:pt x="1233" y="459"/>
                  <a:pt x="1233" y="459"/>
                </a:cubicBezTo>
                <a:cubicBezTo>
                  <a:pt x="1192" y="450"/>
                  <a:pt x="1192" y="450"/>
                  <a:pt x="1192" y="450"/>
                </a:cubicBezTo>
                <a:cubicBezTo>
                  <a:pt x="1189" y="448"/>
                  <a:pt x="1181" y="445"/>
                  <a:pt x="1170" y="438"/>
                </a:cubicBezTo>
                <a:cubicBezTo>
                  <a:pt x="1138" y="427"/>
                  <a:pt x="1138" y="427"/>
                  <a:pt x="1138" y="427"/>
                </a:cubicBezTo>
                <a:cubicBezTo>
                  <a:pt x="1114" y="421"/>
                  <a:pt x="1100" y="415"/>
                  <a:pt x="1097" y="409"/>
                </a:cubicBezTo>
                <a:cubicBezTo>
                  <a:pt x="1092" y="406"/>
                  <a:pt x="1092" y="406"/>
                  <a:pt x="1092" y="406"/>
                </a:cubicBezTo>
                <a:cubicBezTo>
                  <a:pt x="1084" y="404"/>
                  <a:pt x="1084" y="404"/>
                  <a:pt x="1084" y="404"/>
                </a:cubicBezTo>
                <a:cubicBezTo>
                  <a:pt x="1065" y="393"/>
                  <a:pt x="1065" y="393"/>
                  <a:pt x="1065" y="393"/>
                </a:cubicBezTo>
                <a:cubicBezTo>
                  <a:pt x="1063" y="392"/>
                  <a:pt x="1063" y="392"/>
                  <a:pt x="1063" y="392"/>
                </a:cubicBezTo>
                <a:cubicBezTo>
                  <a:pt x="1060" y="388"/>
                  <a:pt x="1057" y="385"/>
                  <a:pt x="1055" y="381"/>
                </a:cubicBezTo>
                <a:cubicBezTo>
                  <a:pt x="1050" y="371"/>
                  <a:pt x="1050" y="371"/>
                  <a:pt x="1050" y="371"/>
                </a:cubicBezTo>
                <a:cubicBezTo>
                  <a:pt x="1042" y="358"/>
                  <a:pt x="1042" y="358"/>
                  <a:pt x="1042" y="358"/>
                </a:cubicBezTo>
                <a:cubicBezTo>
                  <a:pt x="1028" y="352"/>
                  <a:pt x="1028" y="352"/>
                  <a:pt x="1028" y="352"/>
                </a:cubicBezTo>
                <a:cubicBezTo>
                  <a:pt x="1023" y="355"/>
                  <a:pt x="1023" y="355"/>
                  <a:pt x="1023" y="355"/>
                </a:cubicBezTo>
                <a:cubicBezTo>
                  <a:pt x="1018" y="359"/>
                  <a:pt x="1018" y="359"/>
                  <a:pt x="1018" y="359"/>
                </a:cubicBezTo>
                <a:cubicBezTo>
                  <a:pt x="1015" y="362"/>
                  <a:pt x="1015" y="362"/>
                  <a:pt x="1015" y="362"/>
                </a:cubicBezTo>
                <a:cubicBezTo>
                  <a:pt x="1009" y="366"/>
                  <a:pt x="1004" y="368"/>
                  <a:pt x="1000" y="369"/>
                </a:cubicBezTo>
                <a:cubicBezTo>
                  <a:pt x="991" y="371"/>
                  <a:pt x="983" y="367"/>
                  <a:pt x="973" y="356"/>
                </a:cubicBezTo>
                <a:cubicBezTo>
                  <a:pt x="953" y="335"/>
                  <a:pt x="953" y="335"/>
                  <a:pt x="953" y="335"/>
                </a:cubicBezTo>
                <a:cubicBezTo>
                  <a:pt x="946" y="326"/>
                  <a:pt x="941" y="318"/>
                  <a:pt x="939" y="313"/>
                </a:cubicBezTo>
                <a:cubicBezTo>
                  <a:pt x="933" y="305"/>
                  <a:pt x="933" y="305"/>
                  <a:pt x="933" y="305"/>
                </a:cubicBezTo>
                <a:cubicBezTo>
                  <a:pt x="926" y="297"/>
                  <a:pt x="921" y="290"/>
                  <a:pt x="917" y="283"/>
                </a:cubicBezTo>
                <a:cubicBezTo>
                  <a:pt x="914" y="274"/>
                  <a:pt x="913" y="266"/>
                  <a:pt x="916" y="257"/>
                </a:cubicBezTo>
                <a:cubicBezTo>
                  <a:pt x="916" y="256"/>
                  <a:pt x="916" y="256"/>
                  <a:pt x="916" y="256"/>
                </a:cubicBezTo>
                <a:cubicBezTo>
                  <a:pt x="916" y="256"/>
                  <a:pt x="916" y="256"/>
                  <a:pt x="916" y="256"/>
                </a:cubicBezTo>
                <a:cubicBezTo>
                  <a:pt x="930" y="233"/>
                  <a:pt x="930" y="233"/>
                  <a:pt x="930" y="233"/>
                </a:cubicBezTo>
                <a:cubicBezTo>
                  <a:pt x="937" y="209"/>
                  <a:pt x="937" y="209"/>
                  <a:pt x="937" y="209"/>
                </a:cubicBezTo>
                <a:cubicBezTo>
                  <a:pt x="941" y="193"/>
                  <a:pt x="941" y="193"/>
                  <a:pt x="941" y="193"/>
                </a:cubicBezTo>
                <a:cubicBezTo>
                  <a:pt x="935" y="168"/>
                  <a:pt x="935" y="168"/>
                  <a:pt x="935" y="168"/>
                </a:cubicBezTo>
                <a:cubicBezTo>
                  <a:pt x="920" y="155"/>
                  <a:pt x="920" y="155"/>
                  <a:pt x="920" y="155"/>
                </a:cubicBezTo>
                <a:cubicBezTo>
                  <a:pt x="923" y="135"/>
                  <a:pt x="923" y="135"/>
                  <a:pt x="923" y="135"/>
                </a:cubicBezTo>
                <a:cubicBezTo>
                  <a:pt x="923" y="120"/>
                  <a:pt x="928" y="112"/>
                  <a:pt x="939" y="110"/>
                </a:cubicBezTo>
                <a:cubicBezTo>
                  <a:pt x="942" y="109"/>
                  <a:pt x="944" y="107"/>
                  <a:pt x="943" y="103"/>
                </a:cubicBezTo>
                <a:cubicBezTo>
                  <a:pt x="943" y="102"/>
                  <a:pt x="943" y="102"/>
                  <a:pt x="943" y="102"/>
                </a:cubicBezTo>
                <a:cubicBezTo>
                  <a:pt x="944" y="81"/>
                  <a:pt x="944" y="81"/>
                  <a:pt x="944" y="81"/>
                </a:cubicBezTo>
                <a:cubicBezTo>
                  <a:pt x="944" y="80"/>
                  <a:pt x="944" y="80"/>
                  <a:pt x="944" y="80"/>
                </a:cubicBezTo>
                <a:cubicBezTo>
                  <a:pt x="944" y="80"/>
                  <a:pt x="944" y="80"/>
                  <a:pt x="944" y="80"/>
                </a:cubicBezTo>
                <a:cubicBezTo>
                  <a:pt x="944" y="55"/>
                  <a:pt x="944" y="55"/>
                  <a:pt x="944" y="55"/>
                </a:cubicBezTo>
                <a:cubicBezTo>
                  <a:pt x="942" y="55"/>
                  <a:pt x="942" y="55"/>
                  <a:pt x="942" y="55"/>
                </a:cubicBezTo>
                <a:cubicBezTo>
                  <a:pt x="941" y="54"/>
                  <a:pt x="941" y="54"/>
                  <a:pt x="941" y="54"/>
                </a:cubicBezTo>
                <a:cubicBezTo>
                  <a:pt x="941" y="54"/>
                  <a:pt x="941" y="54"/>
                  <a:pt x="941" y="54"/>
                </a:cubicBezTo>
                <a:cubicBezTo>
                  <a:pt x="941" y="54"/>
                  <a:pt x="941" y="54"/>
                  <a:pt x="941" y="54"/>
                </a:cubicBezTo>
                <a:cubicBezTo>
                  <a:pt x="936" y="52"/>
                  <a:pt x="936" y="52"/>
                  <a:pt x="936" y="52"/>
                </a:cubicBezTo>
                <a:cubicBezTo>
                  <a:pt x="936" y="51"/>
                  <a:pt x="936" y="51"/>
                  <a:pt x="936" y="51"/>
                </a:cubicBezTo>
                <a:cubicBezTo>
                  <a:pt x="935" y="51"/>
                  <a:pt x="935" y="51"/>
                  <a:pt x="935" y="51"/>
                </a:cubicBezTo>
                <a:cubicBezTo>
                  <a:pt x="916" y="39"/>
                  <a:pt x="916" y="39"/>
                  <a:pt x="916" y="39"/>
                </a:cubicBezTo>
                <a:cubicBezTo>
                  <a:pt x="916" y="39"/>
                  <a:pt x="916" y="39"/>
                  <a:pt x="916" y="39"/>
                </a:cubicBezTo>
                <a:cubicBezTo>
                  <a:pt x="915" y="39"/>
                  <a:pt x="915" y="39"/>
                  <a:pt x="915" y="39"/>
                </a:cubicBezTo>
                <a:cubicBezTo>
                  <a:pt x="901" y="26"/>
                  <a:pt x="901" y="26"/>
                  <a:pt x="901" y="26"/>
                </a:cubicBezTo>
                <a:cubicBezTo>
                  <a:pt x="851" y="16"/>
                  <a:pt x="851" y="16"/>
                  <a:pt x="851" y="16"/>
                </a:cubicBezTo>
                <a:cubicBezTo>
                  <a:pt x="851" y="16"/>
                  <a:pt x="851" y="16"/>
                  <a:pt x="851" y="16"/>
                </a:cubicBezTo>
                <a:cubicBezTo>
                  <a:pt x="835" y="5"/>
                  <a:pt x="835" y="5"/>
                  <a:pt x="835" y="5"/>
                </a:cubicBezTo>
                <a:cubicBezTo>
                  <a:pt x="806" y="5"/>
                  <a:pt x="806" y="5"/>
                  <a:pt x="806" y="5"/>
                </a:cubicBezTo>
                <a:cubicBezTo>
                  <a:pt x="801" y="5"/>
                  <a:pt x="796" y="8"/>
                  <a:pt x="789" y="12"/>
                </a:cubicBezTo>
                <a:cubicBezTo>
                  <a:pt x="788" y="12"/>
                  <a:pt x="788" y="12"/>
                  <a:pt x="788" y="12"/>
                </a:cubicBezTo>
                <a:cubicBezTo>
                  <a:pt x="764" y="21"/>
                  <a:pt x="764" y="21"/>
                  <a:pt x="764" y="21"/>
                </a:cubicBezTo>
                <a:cubicBezTo>
                  <a:pt x="706" y="21"/>
                  <a:pt x="706" y="21"/>
                  <a:pt x="706" y="21"/>
                </a:cubicBezTo>
                <a:cubicBezTo>
                  <a:pt x="698" y="23"/>
                  <a:pt x="690" y="25"/>
                  <a:pt x="686" y="29"/>
                </a:cubicBezTo>
                <a:cubicBezTo>
                  <a:pt x="680" y="34"/>
                  <a:pt x="668" y="39"/>
                  <a:pt x="653" y="44"/>
                </a:cubicBezTo>
                <a:cubicBezTo>
                  <a:pt x="625" y="50"/>
                  <a:pt x="625" y="50"/>
                  <a:pt x="625" y="50"/>
                </a:cubicBezTo>
                <a:cubicBezTo>
                  <a:pt x="625" y="51"/>
                  <a:pt x="625" y="51"/>
                  <a:pt x="625" y="51"/>
                </a:cubicBezTo>
                <a:cubicBezTo>
                  <a:pt x="623" y="51"/>
                  <a:pt x="623" y="51"/>
                  <a:pt x="623" y="51"/>
                </a:cubicBezTo>
                <a:cubicBezTo>
                  <a:pt x="584" y="47"/>
                  <a:pt x="584" y="47"/>
                  <a:pt x="584" y="47"/>
                </a:cubicBezTo>
                <a:cubicBezTo>
                  <a:pt x="581" y="46"/>
                  <a:pt x="581" y="46"/>
                  <a:pt x="581" y="46"/>
                </a:cubicBezTo>
                <a:cubicBezTo>
                  <a:pt x="582" y="47"/>
                  <a:pt x="582" y="47"/>
                  <a:pt x="582" y="47"/>
                </a:cubicBezTo>
                <a:cubicBezTo>
                  <a:pt x="581" y="46"/>
                  <a:pt x="581" y="46"/>
                  <a:pt x="581" y="46"/>
                </a:cubicBezTo>
                <a:cubicBezTo>
                  <a:pt x="567" y="45"/>
                  <a:pt x="567" y="45"/>
                  <a:pt x="567" y="45"/>
                </a:cubicBezTo>
                <a:cubicBezTo>
                  <a:pt x="544" y="52"/>
                  <a:pt x="544" y="52"/>
                  <a:pt x="544" y="52"/>
                </a:cubicBezTo>
                <a:cubicBezTo>
                  <a:pt x="497" y="57"/>
                  <a:pt x="497" y="57"/>
                  <a:pt x="497" y="57"/>
                </a:cubicBezTo>
                <a:cubicBezTo>
                  <a:pt x="496" y="57"/>
                  <a:pt x="496" y="57"/>
                  <a:pt x="496" y="57"/>
                </a:cubicBezTo>
                <a:cubicBezTo>
                  <a:pt x="495" y="55"/>
                  <a:pt x="495" y="55"/>
                  <a:pt x="495" y="55"/>
                </a:cubicBezTo>
                <a:cubicBezTo>
                  <a:pt x="472" y="47"/>
                  <a:pt x="472" y="47"/>
                  <a:pt x="472" y="47"/>
                </a:cubicBezTo>
                <a:cubicBezTo>
                  <a:pt x="453" y="47"/>
                  <a:pt x="453" y="47"/>
                  <a:pt x="453" y="47"/>
                </a:cubicBezTo>
                <a:cubicBezTo>
                  <a:pt x="445" y="45"/>
                  <a:pt x="435" y="39"/>
                  <a:pt x="425" y="26"/>
                </a:cubicBezTo>
                <a:cubicBezTo>
                  <a:pt x="423" y="24"/>
                  <a:pt x="423" y="24"/>
                  <a:pt x="423" y="24"/>
                </a:cubicBezTo>
                <a:cubicBezTo>
                  <a:pt x="421" y="14"/>
                  <a:pt x="418" y="10"/>
                  <a:pt x="417" y="8"/>
                </a:cubicBezTo>
                <a:cubicBezTo>
                  <a:pt x="412" y="5"/>
                  <a:pt x="412" y="5"/>
                  <a:pt x="412" y="5"/>
                </a:cubicBezTo>
                <a:cubicBezTo>
                  <a:pt x="402" y="0"/>
                  <a:pt x="402" y="0"/>
                  <a:pt x="402" y="0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10"/>
                  <a:pt x="393" y="10"/>
                  <a:pt x="393" y="10"/>
                </a:cubicBezTo>
                <a:cubicBezTo>
                  <a:pt x="359" y="24"/>
                  <a:pt x="359" y="24"/>
                  <a:pt x="359" y="24"/>
                </a:cubicBezTo>
                <a:cubicBezTo>
                  <a:pt x="358" y="24"/>
                  <a:pt x="358" y="24"/>
                  <a:pt x="358" y="24"/>
                </a:cubicBezTo>
                <a:cubicBezTo>
                  <a:pt x="356" y="24"/>
                  <a:pt x="356" y="24"/>
                  <a:pt x="356" y="24"/>
                </a:cubicBezTo>
                <a:cubicBezTo>
                  <a:pt x="315" y="28"/>
                  <a:pt x="315" y="28"/>
                  <a:pt x="315" y="28"/>
                </a:cubicBezTo>
                <a:cubicBezTo>
                  <a:pt x="308" y="28"/>
                  <a:pt x="297" y="25"/>
                  <a:pt x="281" y="21"/>
                </a:cubicBezTo>
                <a:cubicBezTo>
                  <a:pt x="245" y="14"/>
                  <a:pt x="245" y="14"/>
                  <a:pt x="245" y="14"/>
                </a:cubicBezTo>
                <a:cubicBezTo>
                  <a:pt x="244" y="14"/>
                  <a:pt x="244" y="14"/>
                  <a:pt x="244" y="14"/>
                </a:cubicBezTo>
                <a:cubicBezTo>
                  <a:pt x="244" y="14"/>
                  <a:pt x="244" y="14"/>
                  <a:pt x="244" y="14"/>
                </a:cubicBezTo>
                <a:cubicBezTo>
                  <a:pt x="223" y="3"/>
                  <a:pt x="223" y="3"/>
                  <a:pt x="223" y="3"/>
                </a:cubicBezTo>
                <a:lnTo>
                  <a:pt x="205" y="3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9" name="Freeform 12"/>
          <p:cNvSpPr/>
          <p:nvPr/>
        </p:nvSpPr>
        <p:spPr bwMode="auto">
          <a:xfrm>
            <a:off x="2084388" y="3527425"/>
            <a:ext cx="708025" cy="723900"/>
          </a:xfrm>
          <a:custGeom>
            <a:avLst/>
            <a:gdLst>
              <a:gd name="T0" fmla="*/ 2147483647 w 749"/>
              <a:gd name="T1" fmla="*/ 2147483647 h 782"/>
              <a:gd name="T2" fmla="*/ 2147483647 w 749"/>
              <a:gd name="T3" fmla="*/ 2147483647 h 782"/>
              <a:gd name="T4" fmla="*/ 2147483647 w 749"/>
              <a:gd name="T5" fmla="*/ 2147483647 h 782"/>
              <a:gd name="T6" fmla="*/ 2147483647 w 749"/>
              <a:gd name="T7" fmla="*/ 2147483647 h 782"/>
              <a:gd name="T8" fmla="*/ 2147483647 w 749"/>
              <a:gd name="T9" fmla="*/ 2147483647 h 782"/>
              <a:gd name="T10" fmla="*/ 2147483647 w 749"/>
              <a:gd name="T11" fmla="*/ 2147483647 h 782"/>
              <a:gd name="T12" fmla="*/ 2147483647 w 749"/>
              <a:gd name="T13" fmla="*/ 2147483647 h 782"/>
              <a:gd name="T14" fmla="*/ 2147483647 w 749"/>
              <a:gd name="T15" fmla="*/ 2147483647 h 782"/>
              <a:gd name="T16" fmla="*/ 2147483647 w 749"/>
              <a:gd name="T17" fmla="*/ 2147483647 h 782"/>
              <a:gd name="T18" fmla="*/ 2147483647 w 749"/>
              <a:gd name="T19" fmla="*/ 2147483647 h 782"/>
              <a:gd name="T20" fmla="*/ 2147483647 w 749"/>
              <a:gd name="T21" fmla="*/ 2147483647 h 782"/>
              <a:gd name="T22" fmla="*/ 2147483647 w 749"/>
              <a:gd name="T23" fmla="*/ 2147483647 h 782"/>
              <a:gd name="T24" fmla="*/ 2147483647 w 749"/>
              <a:gd name="T25" fmla="*/ 2147483647 h 782"/>
              <a:gd name="T26" fmla="*/ 2147483647 w 749"/>
              <a:gd name="T27" fmla="*/ 2147483647 h 782"/>
              <a:gd name="T28" fmla="*/ 2147483647 w 749"/>
              <a:gd name="T29" fmla="*/ 2147483647 h 782"/>
              <a:gd name="T30" fmla="*/ 2147483647 w 749"/>
              <a:gd name="T31" fmla="*/ 2147483647 h 782"/>
              <a:gd name="T32" fmla="*/ 2147483647 w 749"/>
              <a:gd name="T33" fmla="*/ 2147483647 h 782"/>
              <a:gd name="T34" fmla="*/ 2147483647 w 749"/>
              <a:gd name="T35" fmla="*/ 2147483647 h 782"/>
              <a:gd name="T36" fmla="*/ 2147483647 w 749"/>
              <a:gd name="T37" fmla="*/ 2147483647 h 782"/>
              <a:gd name="T38" fmla="*/ 2147483647 w 749"/>
              <a:gd name="T39" fmla="*/ 2147483647 h 782"/>
              <a:gd name="T40" fmla="*/ 2147483647 w 749"/>
              <a:gd name="T41" fmla="*/ 2147483647 h 782"/>
              <a:gd name="T42" fmla="*/ 2147483647 w 749"/>
              <a:gd name="T43" fmla="*/ 2147483647 h 782"/>
              <a:gd name="T44" fmla="*/ 2147483647 w 749"/>
              <a:gd name="T45" fmla="*/ 2147483647 h 782"/>
              <a:gd name="T46" fmla="*/ 2147483647 w 749"/>
              <a:gd name="T47" fmla="*/ 2147483647 h 782"/>
              <a:gd name="T48" fmla="*/ 2147483647 w 749"/>
              <a:gd name="T49" fmla="*/ 2147483647 h 782"/>
              <a:gd name="T50" fmla="*/ 2147483647 w 749"/>
              <a:gd name="T51" fmla="*/ 2147483647 h 782"/>
              <a:gd name="T52" fmla="*/ 2147483647 w 749"/>
              <a:gd name="T53" fmla="*/ 2147483647 h 782"/>
              <a:gd name="T54" fmla="*/ 2147483647 w 749"/>
              <a:gd name="T55" fmla="*/ 2147483647 h 782"/>
              <a:gd name="T56" fmla="*/ 2147483647 w 749"/>
              <a:gd name="T57" fmla="*/ 2147483647 h 782"/>
              <a:gd name="T58" fmla="*/ 2147483647 w 749"/>
              <a:gd name="T59" fmla="*/ 2147483647 h 782"/>
              <a:gd name="T60" fmla="*/ 2147483647 w 749"/>
              <a:gd name="T61" fmla="*/ 2147483647 h 782"/>
              <a:gd name="T62" fmla="*/ 2147483647 w 749"/>
              <a:gd name="T63" fmla="*/ 2147483647 h 782"/>
              <a:gd name="T64" fmla="*/ 2147483647 w 749"/>
              <a:gd name="T65" fmla="*/ 2147483647 h 782"/>
              <a:gd name="T66" fmla="*/ 2147483647 w 749"/>
              <a:gd name="T67" fmla="*/ 2147483647 h 782"/>
              <a:gd name="T68" fmla="*/ 2147483647 w 749"/>
              <a:gd name="T69" fmla="*/ 2147483647 h 782"/>
              <a:gd name="T70" fmla="*/ 2147483647 w 749"/>
              <a:gd name="T71" fmla="*/ 2147483647 h 782"/>
              <a:gd name="T72" fmla="*/ 2147483647 w 749"/>
              <a:gd name="T73" fmla="*/ 2147483647 h 782"/>
              <a:gd name="T74" fmla="*/ 2147483647 w 749"/>
              <a:gd name="T75" fmla="*/ 2147483647 h 782"/>
              <a:gd name="T76" fmla="*/ 2147483647 w 749"/>
              <a:gd name="T77" fmla="*/ 2147483647 h 782"/>
              <a:gd name="T78" fmla="*/ 2147483647 w 749"/>
              <a:gd name="T79" fmla="*/ 2147483647 h 782"/>
              <a:gd name="T80" fmla="*/ 2147483647 w 749"/>
              <a:gd name="T81" fmla="*/ 2147483647 h 782"/>
              <a:gd name="T82" fmla="*/ 2147483647 w 749"/>
              <a:gd name="T83" fmla="*/ 2147483647 h 782"/>
              <a:gd name="T84" fmla="*/ 2147483647 w 749"/>
              <a:gd name="T85" fmla="*/ 2147483647 h 782"/>
              <a:gd name="T86" fmla="*/ 2147483647 w 749"/>
              <a:gd name="T87" fmla="*/ 2147483647 h 782"/>
              <a:gd name="T88" fmla="*/ 2147483647 w 749"/>
              <a:gd name="T89" fmla="*/ 2147483647 h 782"/>
              <a:gd name="T90" fmla="*/ 2147483647 w 749"/>
              <a:gd name="T91" fmla="*/ 2147483647 h 782"/>
              <a:gd name="T92" fmla="*/ 2147483647 w 749"/>
              <a:gd name="T93" fmla="*/ 2147483647 h 782"/>
              <a:gd name="T94" fmla="*/ 2147483647 w 749"/>
              <a:gd name="T95" fmla="*/ 2147483647 h 782"/>
              <a:gd name="T96" fmla="*/ 2147483647 w 749"/>
              <a:gd name="T97" fmla="*/ 2147483647 h 782"/>
              <a:gd name="T98" fmla="*/ 2147483647 w 749"/>
              <a:gd name="T99" fmla="*/ 2147483647 h 782"/>
              <a:gd name="T100" fmla="*/ 2147483647 w 749"/>
              <a:gd name="T101" fmla="*/ 2147483647 h 782"/>
              <a:gd name="T102" fmla="*/ 2147483647 w 749"/>
              <a:gd name="T103" fmla="*/ 2147483647 h 782"/>
              <a:gd name="T104" fmla="*/ 2147483647 w 749"/>
              <a:gd name="T105" fmla="*/ 2147483647 h 782"/>
              <a:gd name="T106" fmla="*/ 2147483647 w 749"/>
              <a:gd name="T107" fmla="*/ 2147483647 h 782"/>
              <a:gd name="T108" fmla="*/ 2147483647 w 749"/>
              <a:gd name="T109" fmla="*/ 2147483647 h 782"/>
              <a:gd name="T110" fmla="*/ 2147483647 w 749"/>
              <a:gd name="T111" fmla="*/ 2147483647 h 782"/>
              <a:gd name="T112" fmla="*/ 2147483647 w 749"/>
              <a:gd name="T113" fmla="*/ 2147483647 h 782"/>
              <a:gd name="T114" fmla="*/ 2147483647 w 749"/>
              <a:gd name="T115" fmla="*/ 2147483647 h 782"/>
              <a:gd name="T116" fmla="*/ 2147483647 w 749"/>
              <a:gd name="T117" fmla="*/ 2147483647 h 782"/>
              <a:gd name="T118" fmla="*/ 2147483647 w 749"/>
              <a:gd name="T119" fmla="*/ 2147483647 h 782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749"/>
              <a:gd name="T181" fmla="*/ 0 h 782"/>
              <a:gd name="T182" fmla="*/ 749 w 749"/>
              <a:gd name="T183" fmla="*/ 782 h 782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749" h="782">
                <a:moveTo>
                  <a:pt x="4" y="479"/>
                </a:moveTo>
                <a:cubicBezTo>
                  <a:pt x="0" y="492"/>
                  <a:pt x="0" y="492"/>
                  <a:pt x="0" y="492"/>
                </a:cubicBezTo>
                <a:cubicBezTo>
                  <a:pt x="6" y="492"/>
                  <a:pt x="14" y="488"/>
                  <a:pt x="23" y="482"/>
                </a:cubicBezTo>
                <a:cubicBezTo>
                  <a:pt x="24" y="481"/>
                  <a:pt x="24" y="481"/>
                  <a:pt x="24" y="481"/>
                </a:cubicBezTo>
                <a:cubicBezTo>
                  <a:pt x="26" y="481"/>
                  <a:pt x="26" y="481"/>
                  <a:pt x="26" y="481"/>
                </a:cubicBezTo>
                <a:cubicBezTo>
                  <a:pt x="68" y="476"/>
                  <a:pt x="68" y="476"/>
                  <a:pt x="68" y="476"/>
                </a:cubicBezTo>
                <a:cubicBezTo>
                  <a:pt x="96" y="462"/>
                  <a:pt x="96" y="462"/>
                  <a:pt x="96" y="462"/>
                </a:cubicBezTo>
                <a:cubicBezTo>
                  <a:pt x="106" y="477"/>
                  <a:pt x="106" y="477"/>
                  <a:pt x="106" y="477"/>
                </a:cubicBezTo>
                <a:cubicBezTo>
                  <a:pt x="108" y="478"/>
                  <a:pt x="108" y="478"/>
                  <a:pt x="108" y="478"/>
                </a:cubicBezTo>
                <a:cubicBezTo>
                  <a:pt x="96" y="498"/>
                  <a:pt x="96" y="498"/>
                  <a:pt x="96" y="498"/>
                </a:cubicBezTo>
                <a:cubicBezTo>
                  <a:pt x="111" y="512"/>
                  <a:pt x="111" y="512"/>
                  <a:pt x="111" y="512"/>
                </a:cubicBezTo>
                <a:cubicBezTo>
                  <a:pt x="111" y="514"/>
                  <a:pt x="111" y="514"/>
                  <a:pt x="111" y="514"/>
                </a:cubicBezTo>
                <a:cubicBezTo>
                  <a:pt x="111" y="517"/>
                  <a:pt x="111" y="517"/>
                  <a:pt x="111" y="517"/>
                </a:cubicBezTo>
                <a:cubicBezTo>
                  <a:pt x="100" y="561"/>
                  <a:pt x="100" y="561"/>
                  <a:pt x="100" y="561"/>
                </a:cubicBezTo>
                <a:cubicBezTo>
                  <a:pt x="127" y="581"/>
                  <a:pt x="127" y="581"/>
                  <a:pt x="127" y="581"/>
                </a:cubicBezTo>
                <a:cubicBezTo>
                  <a:pt x="177" y="583"/>
                  <a:pt x="177" y="583"/>
                  <a:pt x="177" y="583"/>
                </a:cubicBezTo>
                <a:cubicBezTo>
                  <a:pt x="170" y="593"/>
                  <a:pt x="170" y="593"/>
                  <a:pt x="170" y="593"/>
                </a:cubicBezTo>
                <a:cubicBezTo>
                  <a:pt x="138" y="632"/>
                  <a:pt x="123" y="655"/>
                  <a:pt x="124" y="662"/>
                </a:cubicBezTo>
                <a:cubicBezTo>
                  <a:pt x="143" y="667"/>
                  <a:pt x="143" y="667"/>
                  <a:pt x="143" y="667"/>
                </a:cubicBezTo>
                <a:cubicBezTo>
                  <a:pt x="169" y="669"/>
                  <a:pt x="183" y="676"/>
                  <a:pt x="189" y="686"/>
                </a:cubicBezTo>
                <a:cubicBezTo>
                  <a:pt x="195" y="698"/>
                  <a:pt x="201" y="711"/>
                  <a:pt x="207" y="726"/>
                </a:cubicBezTo>
                <a:cubicBezTo>
                  <a:pt x="235" y="741"/>
                  <a:pt x="235" y="741"/>
                  <a:pt x="235" y="741"/>
                </a:cubicBezTo>
                <a:cubicBezTo>
                  <a:pt x="253" y="745"/>
                  <a:pt x="253" y="745"/>
                  <a:pt x="253" y="745"/>
                </a:cubicBezTo>
                <a:cubicBezTo>
                  <a:pt x="290" y="713"/>
                  <a:pt x="290" y="713"/>
                  <a:pt x="290" y="713"/>
                </a:cubicBezTo>
                <a:cubicBezTo>
                  <a:pt x="309" y="741"/>
                  <a:pt x="309" y="741"/>
                  <a:pt x="309" y="741"/>
                </a:cubicBezTo>
                <a:cubicBezTo>
                  <a:pt x="309" y="743"/>
                  <a:pt x="309" y="743"/>
                  <a:pt x="309" y="743"/>
                </a:cubicBezTo>
                <a:cubicBezTo>
                  <a:pt x="309" y="743"/>
                  <a:pt x="309" y="743"/>
                  <a:pt x="309" y="743"/>
                </a:cubicBezTo>
                <a:cubicBezTo>
                  <a:pt x="310" y="744"/>
                  <a:pt x="310" y="744"/>
                  <a:pt x="310" y="744"/>
                </a:cubicBezTo>
                <a:cubicBezTo>
                  <a:pt x="316" y="770"/>
                  <a:pt x="316" y="770"/>
                  <a:pt x="316" y="770"/>
                </a:cubicBezTo>
                <a:cubicBezTo>
                  <a:pt x="332" y="773"/>
                  <a:pt x="332" y="773"/>
                  <a:pt x="332" y="773"/>
                </a:cubicBezTo>
                <a:cubicBezTo>
                  <a:pt x="332" y="773"/>
                  <a:pt x="332" y="773"/>
                  <a:pt x="332" y="773"/>
                </a:cubicBezTo>
                <a:cubicBezTo>
                  <a:pt x="356" y="782"/>
                  <a:pt x="356" y="782"/>
                  <a:pt x="356" y="782"/>
                </a:cubicBezTo>
                <a:cubicBezTo>
                  <a:pt x="363" y="779"/>
                  <a:pt x="363" y="779"/>
                  <a:pt x="363" y="779"/>
                </a:cubicBezTo>
                <a:cubicBezTo>
                  <a:pt x="363" y="778"/>
                  <a:pt x="363" y="778"/>
                  <a:pt x="363" y="778"/>
                </a:cubicBezTo>
                <a:cubicBezTo>
                  <a:pt x="359" y="751"/>
                  <a:pt x="359" y="751"/>
                  <a:pt x="359" y="751"/>
                </a:cubicBezTo>
                <a:cubicBezTo>
                  <a:pt x="358" y="750"/>
                  <a:pt x="358" y="750"/>
                  <a:pt x="358" y="750"/>
                </a:cubicBezTo>
                <a:cubicBezTo>
                  <a:pt x="344" y="688"/>
                  <a:pt x="344" y="688"/>
                  <a:pt x="344" y="688"/>
                </a:cubicBezTo>
                <a:cubicBezTo>
                  <a:pt x="344" y="686"/>
                  <a:pt x="344" y="686"/>
                  <a:pt x="344" y="686"/>
                </a:cubicBezTo>
                <a:cubicBezTo>
                  <a:pt x="352" y="642"/>
                  <a:pt x="352" y="642"/>
                  <a:pt x="352" y="642"/>
                </a:cubicBezTo>
                <a:cubicBezTo>
                  <a:pt x="354" y="643"/>
                  <a:pt x="354" y="643"/>
                  <a:pt x="354" y="643"/>
                </a:cubicBezTo>
                <a:cubicBezTo>
                  <a:pt x="358" y="643"/>
                  <a:pt x="358" y="643"/>
                  <a:pt x="358" y="643"/>
                </a:cubicBezTo>
                <a:cubicBezTo>
                  <a:pt x="386" y="645"/>
                  <a:pt x="386" y="645"/>
                  <a:pt x="386" y="645"/>
                </a:cubicBezTo>
                <a:cubicBezTo>
                  <a:pt x="422" y="619"/>
                  <a:pt x="422" y="619"/>
                  <a:pt x="422" y="619"/>
                </a:cubicBezTo>
                <a:cubicBezTo>
                  <a:pt x="425" y="621"/>
                  <a:pt x="425" y="621"/>
                  <a:pt x="425" y="621"/>
                </a:cubicBezTo>
                <a:cubicBezTo>
                  <a:pt x="444" y="636"/>
                  <a:pt x="457" y="648"/>
                  <a:pt x="463" y="656"/>
                </a:cubicBezTo>
                <a:cubicBezTo>
                  <a:pt x="469" y="654"/>
                  <a:pt x="481" y="642"/>
                  <a:pt x="497" y="624"/>
                </a:cubicBezTo>
                <a:cubicBezTo>
                  <a:pt x="498" y="623"/>
                  <a:pt x="498" y="623"/>
                  <a:pt x="498" y="623"/>
                </a:cubicBezTo>
                <a:cubicBezTo>
                  <a:pt x="500" y="621"/>
                  <a:pt x="500" y="621"/>
                  <a:pt x="500" y="621"/>
                </a:cubicBezTo>
                <a:cubicBezTo>
                  <a:pt x="553" y="635"/>
                  <a:pt x="553" y="635"/>
                  <a:pt x="553" y="635"/>
                </a:cubicBezTo>
                <a:cubicBezTo>
                  <a:pt x="576" y="616"/>
                  <a:pt x="576" y="616"/>
                  <a:pt x="576" y="616"/>
                </a:cubicBezTo>
                <a:cubicBezTo>
                  <a:pt x="577" y="615"/>
                  <a:pt x="577" y="615"/>
                  <a:pt x="577" y="615"/>
                </a:cubicBezTo>
                <a:cubicBezTo>
                  <a:pt x="578" y="614"/>
                  <a:pt x="578" y="614"/>
                  <a:pt x="578" y="614"/>
                </a:cubicBezTo>
                <a:cubicBezTo>
                  <a:pt x="579" y="614"/>
                  <a:pt x="579" y="614"/>
                  <a:pt x="579" y="614"/>
                </a:cubicBezTo>
                <a:cubicBezTo>
                  <a:pt x="580" y="615"/>
                  <a:pt x="580" y="615"/>
                  <a:pt x="580" y="615"/>
                </a:cubicBezTo>
                <a:cubicBezTo>
                  <a:pt x="602" y="619"/>
                  <a:pt x="602" y="619"/>
                  <a:pt x="602" y="619"/>
                </a:cubicBezTo>
                <a:cubicBezTo>
                  <a:pt x="674" y="556"/>
                  <a:pt x="674" y="556"/>
                  <a:pt x="674" y="556"/>
                </a:cubicBezTo>
                <a:cubicBezTo>
                  <a:pt x="696" y="562"/>
                  <a:pt x="696" y="562"/>
                  <a:pt x="696" y="562"/>
                </a:cubicBezTo>
                <a:cubicBezTo>
                  <a:pt x="696" y="562"/>
                  <a:pt x="696" y="562"/>
                  <a:pt x="696" y="562"/>
                </a:cubicBezTo>
                <a:cubicBezTo>
                  <a:pt x="697" y="563"/>
                  <a:pt x="697" y="563"/>
                  <a:pt x="697" y="563"/>
                </a:cubicBezTo>
                <a:cubicBezTo>
                  <a:pt x="698" y="564"/>
                  <a:pt x="698" y="564"/>
                  <a:pt x="698" y="564"/>
                </a:cubicBezTo>
                <a:cubicBezTo>
                  <a:pt x="699" y="565"/>
                  <a:pt x="699" y="565"/>
                  <a:pt x="699" y="565"/>
                </a:cubicBezTo>
                <a:cubicBezTo>
                  <a:pt x="705" y="575"/>
                  <a:pt x="705" y="575"/>
                  <a:pt x="705" y="575"/>
                </a:cubicBezTo>
                <a:cubicBezTo>
                  <a:pt x="710" y="568"/>
                  <a:pt x="710" y="568"/>
                  <a:pt x="710" y="568"/>
                </a:cubicBezTo>
                <a:cubicBezTo>
                  <a:pt x="711" y="568"/>
                  <a:pt x="711" y="568"/>
                  <a:pt x="711" y="568"/>
                </a:cubicBezTo>
                <a:cubicBezTo>
                  <a:pt x="711" y="567"/>
                  <a:pt x="711" y="567"/>
                  <a:pt x="711" y="567"/>
                </a:cubicBezTo>
                <a:cubicBezTo>
                  <a:pt x="712" y="567"/>
                  <a:pt x="712" y="567"/>
                  <a:pt x="712" y="567"/>
                </a:cubicBezTo>
                <a:cubicBezTo>
                  <a:pt x="733" y="556"/>
                  <a:pt x="733" y="556"/>
                  <a:pt x="733" y="556"/>
                </a:cubicBezTo>
                <a:cubicBezTo>
                  <a:pt x="749" y="541"/>
                  <a:pt x="749" y="541"/>
                  <a:pt x="749" y="541"/>
                </a:cubicBezTo>
                <a:cubicBezTo>
                  <a:pt x="745" y="508"/>
                  <a:pt x="745" y="508"/>
                  <a:pt x="745" y="508"/>
                </a:cubicBezTo>
                <a:cubicBezTo>
                  <a:pt x="742" y="504"/>
                  <a:pt x="742" y="504"/>
                  <a:pt x="742" y="504"/>
                </a:cubicBezTo>
                <a:cubicBezTo>
                  <a:pt x="722" y="512"/>
                  <a:pt x="722" y="512"/>
                  <a:pt x="722" y="512"/>
                </a:cubicBezTo>
                <a:cubicBezTo>
                  <a:pt x="722" y="512"/>
                  <a:pt x="722" y="512"/>
                  <a:pt x="722" y="512"/>
                </a:cubicBezTo>
                <a:cubicBezTo>
                  <a:pt x="715" y="515"/>
                  <a:pt x="710" y="517"/>
                  <a:pt x="703" y="517"/>
                </a:cubicBezTo>
                <a:cubicBezTo>
                  <a:pt x="679" y="517"/>
                  <a:pt x="679" y="517"/>
                  <a:pt x="679" y="517"/>
                </a:cubicBezTo>
                <a:cubicBezTo>
                  <a:pt x="672" y="516"/>
                  <a:pt x="668" y="514"/>
                  <a:pt x="665" y="509"/>
                </a:cubicBezTo>
                <a:cubicBezTo>
                  <a:pt x="663" y="476"/>
                  <a:pt x="663" y="476"/>
                  <a:pt x="663" y="476"/>
                </a:cubicBezTo>
                <a:cubicBezTo>
                  <a:pt x="655" y="471"/>
                  <a:pt x="652" y="469"/>
                  <a:pt x="649" y="469"/>
                </a:cubicBezTo>
                <a:cubicBezTo>
                  <a:pt x="644" y="471"/>
                  <a:pt x="644" y="471"/>
                  <a:pt x="644" y="471"/>
                </a:cubicBezTo>
                <a:cubicBezTo>
                  <a:pt x="636" y="476"/>
                  <a:pt x="636" y="476"/>
                  <a:pt x="636" y="476"/>
                </a:cubicBezTo>
                <a:cubicBezTo>
                  <a:pt x="621" y="479"/>
                  <a:pt x="621" y="479"/>
                  <a:pt x="621" y="479"/>
                </a:cubicBezTo>
                <a:cubicBezTo>
                  <a:pt x="617" y="479"/>
                  <a:pt x="617" y="479"/>
                  <a:pt x="617" y="479"/>
                </a:cubicBezTo>
                <a:cubicBezTo>
                  <a:pt x="616" y="477"/>
                  <a:pt x="616" y="477"/>
                  <a:pt x="616" y="477"/>
                </a:cubicBezTo>
                <a:cubicBezTo>
                  <a:pt x="608" y="462"/>
                  <a:pt x="608" y="462"/>
                  <a:pt x="608" y="462"/>
                </a:cubicBezTo>
                <a:cubicBezTo>
                  <a:pt x="607" y="448"/>
                  <a:pt x="607" y="448"/>
                  <a:pt x="607" y="448"/>
                </a:cubicBezTo>
                <a:cubicBezTo>
                  <a:pt x="607" y="448"/>
                  <a:pt x="607" y="448"/>
                  <a:pt x="607" y="448"/>
                </a:cubicBezTo>
                <a:cubicBezTo>
                  <a:pt x="615" y="408"/>
                  <a:pt x="615" y="408"/>
                  <a:pt x="615" y="408"/>
                </a:cubicBezTo>
                <a:cubicBezTo>
                  <a:pt x="615" y="408"/>
                  <a:pt x="615" y="408"/>
                  <a:pt x="615" y="408"/>
                </a:cubicBezTo>
                <a:cubicBezTo>
                  <a:pt x="616" y="408"/>
                  <a:pt x="616" y="408"/>
                  <a:pt x="616" y="408"/>
                </a:cubicBezTo>
                <a:cubicBezTo>
                  <a:pt x="616" y="407"/>
                  <a:pt x="616" y="407"/>
                  <a:pt x="616" y="407"/>
                </a:cubicBezTo>
                <a:cubicBezTo>
                  <a:pt x="626" y="387"/>
                  <a:pt x="626" y="387"/>
                  <a:pt x="626" y="387"/>
                </a:cubicBezTo>
                <a:cubicBezTo>
                  <a:pt x="596" y="360"/>
                  <a:pt x="596" y="360"/>
                  <a:pt x="596" y="360"/>
                </a:cubicBezTo>
                <a:cubicBezTo>
                  <a:pt x="595" y="359"/>
                  <a:pt x="595" y="359"/>
                  <a:pt x="595" y="359"/>
                </a:cubicBezTo>
                <a:cubicBezTo>
                  <a:pt x="594" y="358"/>
                  <a:pt x="594" y="358"/>
                  <a:pt x="594" y="358"/>
                </a:cubicBezTo>
                <a:cubicBezTo>
                  <a:pt x="594" y="328"/>
                  <a:pt x="594" y="328"/>
                  <a:pt x="594" y="328"/>
                </a:cubicBezTo>
                <a:cubicBezTo>
                  <a:pt x="595" y="327"/>
                  <a:pt x="595" y="327"/>
                  <a:pt x="595" y="327"/>
                </a:cubicBezTo>
                <a:cubicBezTo>
                  <a:pt x="612" y="278"/>
                  <a:pt x="612" y="278"/>
                  <a:pt x="612" y="278"/>
                </a:cubicBezTo>
                <a:cubicBezTo>
                  <a:pt x="601" y="252"/>
                  <a:pt x="601" y="252"/>
                  <a:pt x="601" y="252"/>
                </a:cubicBezTo>
                <a:cubicBezTo>
                  <a:pt x="592" y="250"/>
                  <a:pt x="592" y="250"/>
                  <a:pt x="592" y="250"/>
                </a:cubicBezTo>
                <a:cubicBezTo>
                  <a:pt x="580" y="251"/>
                  <a:pt x="580" y="251"/>
                  <a:pt x="580" y="251"/>
                </a:cubicBezTo>
                <a:cubicBezTo>
                  <a:pt x="569" y="269"/>
                  <a:pt x="569" y="269"/>
                  <a:pt x="569" y="269"/>
                </a:cubicBezTo>
                <a:cubicBezTo>
                  <a:pt x="554" y="258"/>
                  <a:pt x="554" y="258"/>
                  <a:pt x="554" y="258"/>
                </a:cubicBezTo>
                <a:cubicBezTo>
                  <a:pt x="539" y="250"/>
                  <a:pt x="539" y="250"/>
                  <a:pt x="539" y="250"/>
                </a:cubicBezTo>
                <a:cubicBezTo>
                  <a:pt x="527" y="220"/>
                  <a:pt x="527" y="220"/>
                  <a:pt x="527" y="220"/>
                </a:cubicBezTo>
                <a:cubicBezTo>
                  <a:pt x="527" y="220"/>
                  <a:pt x="527" y="220"/>
                  <a:pt x="527" y="220"/>
                </a:cubicBezTo>
                <a:cubicBezTo>
                  <a:pt x="527" y="220"/>
                  <a:pt x="527" y="220"/>
                  <a:pt x="527" y="220"/>
                </a:cubicBezTo>
                <a:cubicBezTo>
                  <a:pt x="523" y="199"/>
                  <a:pt x="523" y="199"/>
                  <a:pt x="523" y="199"/>
                </a:cubicBezTo>
                <a:cubicBezTo>
                  <a:pt x="523" y="197"/>
                  <a:pt x="523" y="197"/>
                  <a:pt x="523" y="197"/>
                </a:cubicBezTo>
                <a:cubicBezTo>
                  <a:pt x="522" y="196"/>
                  <a:pt x="522" y="196"/>
                  <a:pt x="522" y="196"/>
                </a:cubicBezTo>
                <a:cubicBezTo>
                  <a:pt x="525" y="194"/>
                  <a:pt x="525" y="194"/>
                  <a:pt x="525" y="194"/>
                </a:cubicBezTo>
                <a:cubicBezTo>
                  <a:pt x="539" y="175"/>
                  <a:pt x="539" y="175"/>
                  <a:pt x="539" y="175"/>
                </a:cubicBezTo>
                <a:cubicBezTo>
                  <a:pt x="542" y="173"/>
                  <a:pt x="542" y="173"/>
                  <a:pt x="542" y="173"/>
                </a:cubicBezTo>
                <a:cubicBezTo>
                  <a:pt x="542" y="173"/>
                  <a:pt x="542" y="173"/>
                  <a:pt x="542" y="173"/>
                </a:cubicBezTo>
                <a:cubicBezTo>
                  <a:pt x="543" y="173"/>
                  <a:pt x="543" y="173"/>
                  <a:pt x="543" y="173"/>
                </a:cubicBezTo>
                <a:cubicBezTo>
                  <a:pt x="554" y="171"/>
                  <a:pt x="554" y="171"/>
                  <a:pt x="554" y="171"/>
                </a:cubicBezTo>
                <a:cubicBezTo>
                  <a:pt x="565" y="167"/>
                  <a:pt x="565" y="167"/>
                  <a:pt x="565" y="167"/>
                </a:cubicBezTo>
                <a:cubicBezTo>
                  <a:pt x="620" y="165"/>
                  <a:pt x="620" y="165"/>
                  <a:pt x="620" y="165"/>
                </a:cubicBezTo>
                <a:cubicBezTo>
                  <a:pt x="621" y="165"/>
                  <a:pt x="621" y="165"/>
                  <a:pt x="621" y="165"/>
                </a:cubicBezTo>
                <a:cubicBezTo>
                  <a:pt x="629" y="168"/>
                  <a:pt x="629" y="168"/>
                  <a:pt x="629" y="168"/>
                </a:cubicBezTo>
                <a:cubicBezTo>
                  <a:pt x="631" y="169"/>
                  <a:pt x="631" y="169"/>
                  <a:pt x="631" y="169"/>
                </a:cubicBezTo>
                <a:cubicBezTo>
                  <a:pt x="639" y="173"/>
                  <a:pt x="639" y="173"/>
                  <a:pt x="639" y="173"/>
                </a:cubicBezTo>
                <a:cubicBezTo>
                  <a:pt x="654" y="166"/>
                  <a:pt x="654" y="166"/>
                  <a:pt x="654" y="166"/>
                </a:cubicBezTo>
                <a:cubicBezTo>
                  <a:pt x="667" y="157"/>
                  <a:pt x="667" y="157"/>
                  <a:pt x="667" y="157"/>
                </a:cubicBezTo>
                <a:cubicBezTo>
                  <a:pt x="673" y="146"/>
                  <a:pt x="673" y="146"/>
                  <a:pt x="673" y="146"/>
                </a:cubicBezTo>
                <a:cubicBezTo>
                  <a:pt x="674" y="141"/>
                  <a:pt x="674" y="141"/>
                  <a:pt x="674" y="141"/>
                </a:cubicBezTo>
                <a:cubicBezTo>
                  <a:pt x="673" y="118"/>
                  <a:pt x="673" y="118"/>
                  <a:pt x="673" y="118"/>
                </a:cubicBezTo>
                <a:cubicBezTo>
                  <a:pt x="661" y="116"/>
                  <a:pt x="661" y="116"/>
                  <a:pt x="661" y="116"/>
                </a:cubicBezTo>
                <a:cubicBezTo>
                  <a:pt x="639" y="123"/>
                  <a:pt x="639" y="123"/>
                  <a:pt x="639" y="123"/>
                </a:cubicBezTo>
                <a:cubicBezTo>
                  <a:pt x="633" y="130"/>
                  <a:pt x="626" y="136"/>
                  <a:pt x="618" y="136"/>
                </a:cubicBezTo>
                <a:cubicBezTo>
                  <a:pt x="611" y="136"/>
                  <a:pt x="604" y="129"/>
                  <a:pt x="598" y="118"/>
                </a:cubicBezTo>
                <a:cubicBezTo>
                  <a:pt x="598" y="118"/>
                  <a:pt x="598" y="118"/>
                  <a:pt x="598" y="118"/>
                </a:cubicBezTo>
                <a:cubicBezTo>
                  <a:pt x="597" y="118"/>
                  <a:pt x="597" y="118"/>
                  <a:pt x="597" y="118"/>
                </a:cubicBezTo>
                <a:cubicBezTo>
                  <a:pt x="597" y="117"/>
                  <a:pt x="597" y="117"/>
                  <a:pt x="597" y="117"/>
                </a:cubicBezTo>
                <a:cubicBezTo>
                  <a:pt x="596" y="102"/>
                  <a:pt x="596" y="102"/>
                  <a:pt x="596" y="102"/>
                </a:cubicBezTo>
                <a:cubicBezTo>
                  <a:pt x="596" y="100"/>
                  <a:pt x="596" y="100"/>
                  <a:pt x="596" y="100"/>
                </a:cubicBezTo>
                <a:cubicBezTo>
                  <a:pt x="597" y="86"/>
                  <a:pt x="597" y="86"/>
                  <a:pt x="597" y="86"/>
                </a:cubicBezTo>
                <a:cubicBezTo>
                  <a:pt x="585" y="58"/>
                  <a:pt x="585" y="58"/>
                  <a:pt x="585" y="58"/>
                </a:cubicBezTo>
                <a:cubicBezTo>
                  <a:pt x="563" y="64"/>
                  <a:pt x="563" y="64"/>
                  <a:pt x="563" y="64"/>
                </a:cubicBezTo>
                <a:cubicBezTo>
                  <a:pt x="554" y="72"/>
                  <a:pt x="554" y="72"/>
                  <a:pt x="554" y="72"/>
                </a:cubicBezTo>
                <a:cubicBezTo>
                  <a:pt x="557" y="104"/>
                  <a:pt x="557" y="104"/>
                  <a:pt x="557" y="104"/>
                </a:cubicBezTo>
                <a:cubicBezTo>
                  <a:pt x="522" y="88"/>
                  <a:pt x="522" y="88"/>
                  <a:pt x="522" y="88"/>
                </a:cubicBezTo>
                <a:cubicBezTo>
                  <a:pt x="531" y="107"/>
                  <a:pt x="531" y="107"/>
                  <a:pt x="531" y="107"/>
                </a:cubicBezTo>
                <a:cubicBezTo>
                  <a:pt x="532" y="108"/>
                  <a:pt x="532" y="108"/>
                  <a:pt x="532" y="108"/>
                </a:cubicBezTo>
                <a:cubicBezTo>
                  <a:pt x="532" y="110"/>
                  <a:pt x="532" y="110"/>
                  <a:pt x="532" y="110"/>
                </a:cubicBezTo>
                <a:cubicBezTo>
                  <a:pt x="528" y="131"/>
                  <a:pt x="528" y="131"/>
                  <a:pt x="528" y="131"/>
                </a:cubicBezTo>
                <a:cubicBezTo>
                  <a:pt x="528" y="134"/>
                  <a:pt x="528" y="134"/>
                  <a:pt x="528" y="134"/>
                </a:cubicBezTo>
                <a:cubicBezTo>
                  <a:pt x="527" y="134"/>
                  <a:pt x="527" y="134"/>
                  <a:pt x="527" y="134"/>
                </a:cubicBezTo>
                <a:cubicBezTo>
                  <a:pt x="507" y="162"/>
                  <a:pt x="507" y="162"/>
                  <a:pt x="507" y="162"/>
                </a:cubicBezTo>
                <a:cubicBezTo>
                  <a:pt x="507" y="162"/>
                  <a:pt x="507" y="162"/>
                  <a:pt x="507" y="162"/>
                </a:cubicBezTo>
                <a:cubicBezTo>
                  <a:pt x="475" y="182"/>
                  <a:pt x="475" y="182"/>
                  <a:pt x="475" y="182"/>
                </a:cubicBezTo>
                <a:cubicBezTo>
                  <a:pt x="471" y="201"/>
                  <a:pt x="471" y="201"/>
                  <a:pt x="471" y="201"/>
                </a:cubicBezTo>
                <a:cubicBezTo>
                  <a:pt x="470" y="204"/>
                  <a:pt x="475" y="213"/>
                  <a:pt x="480" y="223"/>
                </a:cubicBezTo>
                <a:cubicBezTo>
                  <a:pt x="481" y="224"/>
                  <a:pt x="481" y="224"/>
                  <a:pt x="481" y="224"/>
                </a:cubicBezTo>
                <a:cubicBezTo>
                  <a:pt x="481" y="225"/>
                  <a:pt x="481" y="225"/>
                  <a:pt x="481" y="225"/>
                </a:cubicBezTo>
                <a:cubicBezTo>
                  <a:pt x="483" y="253"/>
                  <a:pt x="483" y="253"/>
                  <a:pt x="483" y="253"/>
                </a:cubicBezTo>
                <a:cubicBezTo>
                  <a:pt x="483" y="256"/>
                  <a:pt x="483" y="256"/>
                  <a:pt x="483" y="256"/>
                </a:cubicBezTo>
                <a:cubicBezTo>
                  <a:pt x="482" y="257"/>
                  <a:pt x="482" y="257"/>
                  <a:pt x="482" y="257"/>
                </a:cubicBezTo>
                <a:cubicBezTo>
                  <a:pt x="469" y="274"/>
                  <a:pt x="469" y="274"/>
                  <a:pt x="469" y="274"/>
                </a:cubicBezTo>
                <a:cubicBezTo>
                  <a:pt x="469" y="274"/>
                  <a:pt x="469" y="274"/>
                  <a:pt x="469" y="274"/>
                </a:cubicBezTo>
                <a:cubicBezTo>
                  <a:pt x="468" y="275"/>
                  <a:pt x="468" y="275"/>
                  <a:pt x="468" y="275"/>
                </a:cubicBezTo>
                <a:cubicBezTo>
                  <a:pt x="467" y="275"/>
                  <a:pt x="467" y="275"/>
                  <a:pt x="467" y="275"/>
                </a:cubicBezTo>
                <a:cubicBezTo>
                  <a:pt x="458" y="281"/>
                  <a:pt x="458" y="281"/>
                  <a:pt x="458" y="281"/>
                </a:cubicBezTo>
                <a:cubicBezTo>
                  <a:pt x="457" y="281"/>
                  <a:pt x="457" y="281"/>
                  <a:pt x="457" y="281"/>
                </a:cubicBezTo>
                <a:cubicBezTo>
                  <a:pt x="456" y="281"/>
                  <a:pt x="456" y="281"/>
                  <a:pt x="456" y="281"/>
                </a:cubicBezTo>
                <a:cubicBezTo>
                  <a:pt x="455" y="281"/>
                  <a:pt x="455" y="281"/>
                  <a:pt x="455" y="281"/>
                </a:cubicBezTo>
                <a:cubicBezTo>
                  <a:pt x="454" y="281"/>
                  <a:pt x="454" y="281"/>
                  <a:pt x="454" y="281"/>
                </a:cubicBezTo>
                <a:cubicBezTo>
                  <a:pt x="429" y="276"/>
                  <a:pt x="429" y="276"/>
                  <a:pt x="429" y="276"/>
                </a:cubicBezTo>
                <a:cubicBezTo>
                  <a:pt x="425" y="276"/>
                  <a:pt x="420" y="278"/>
                  <a:pt x="415" y="282"/>
                </a:cubicBezTo>
                <a:cubicBezTo>
                  <a:pt x="404" y="294"/>
                  <a:pt x="404" y="294"/>
                  <a:pt x="404" y="294"/>
                </a:cubicBezTo>
                <a:cubicBezTo>
                  <a:pt x="395" y="305"/>
                  <a:pt x="395" y="305"/>
                  <a:pt x="395" y="305"/>
                </a:cubicBezTo>
                <a:cubicBezTo>
                  <a:pt x="390" y="314"/>
                  <a:pt x="383" y="316"/>
                  <a:pt x="371" y="314"/>
                </a:cubicBezTo>
                <a:cubicBezTo>
                  <a:pt x="364" y="313"/>
                  <a:pt x="362" y="306"/>
                  <a:pt x="364" y="296"/>
                </a:cubicBezTo>
                <a:cubicBezTo>
                  <a:pt x="364" y="289"/>
                  <a:pt x="364" y="289"/>
                  <a:pt x="364" y="289"/>
                </a:cubicBezTo>
                <a:cubicBezTo>
                  <a:pt x="363" y="281"/>
                  <a:pt x="363" y="281"/>
                  <a:pt x="363" y="281"/>
                </a:cubicBezTo>
                <a:cubicBezTo>
                  <a:pt x="359" y="287"/>
                  <a:pt x="359" y="287"/>
                  <a:pt x="359" y="287"/>
                </a:cubicBezTo>
                <a:cubicBezTo>
                  <a:pt x="355" y="291"/>
                  <a:pt x="352" y="292"/>
                  <a:pt x="348" y="292"/>
                </a:cubicBezTo>
                <a:cubicBezTo>
                  <a:pt x="344" y="291"/>
                  <a:pt x="341" y="287"/>
                  <a:pt x="339" y="279"/>
                </a:cubicBezTo>
                <a:cubicBezTo>
                  <a:pt x="339" y="278"/>
                  <a:pt x="339" y="278"/>
                  <a:pt x="339" y="278"/>
                </a:cubicBezTo>
                <a:cubicBezTo>
                  <a:pt x="336" y="254"/>
                  <a:pt x="336" y="254"/>
                  <a:pt x="336" y="254"/>
                </a:cubicBezTo>
                <a:cubicBezTo>
                  <a:pt x="331" y="231"/>
                  <a:pt x="331" y="231"/>
                  <a:pt x="331" y="231"/>
                </a:cubicBezTo>
                <a:cubicBezTo>
                  <a:pt x="321" y="220"/>
                  <a:pt x="321" y="220"/>
                  <a:pt x="321" y="220"/>
                </a:cubicBezTo>
                <a:cubicBezTo>
                  <a:pt x="321" y="220"/>
                  <a:pt x="321" y="220"/>
                  <a:pt x="321" y="220"/>
                </a:cubicBezTo>
                <a:cubicBezTo>
                  <a:pt x="320" y="219"/>
                  <a:pt x="320" y="219"/>
                  <a:pt x="320" y="219"/>
                </a:cubicBezTo>
                <a:cubicBezTo>
                  <a:pt x="297" y="168"/>
                  <a:pt x="297" y="168"/>
                  <a:pt x="297" y="168"/>
                </a:cubicBezTo>
                <a:cubicBezTo>
                  <a:pt x="296" y="167"/>
                  <a:pt x="296" y="167"/>
                  <a:pt x="296" y="167"/>
                </a:cubicBezTo>
                <a:cubicBezTo>
                  <a:pt x="290" y="153"/>
                  <a:pt x="290" y="153"/>
                  <a:pt x="290" y="153"/>
                </a:cubicBezTo>
                <a:cubicBezTo>
                  <a:pt x="290" y="152"/>
                  <a:pt x="290" y="152"/>
                  <a:pt x="290" y="152"/>
                </a:cubicBezTo>
                <a:cubicBezTo>
                  <a:pt x="289" y="152"/>
                  <a:pt x="289" y="152"/>
                  <a:pt x="289" y="152"/>
                </a:cubicBezTo>
                <a:cubicBezTo>
                  <a:pt x="289" y="150"/>
                  <a:pt x="289" y="150"/>
                  <a:pt x="289" y="150"/>
                </a:cubicBezTo>
                <a:cubicBezTo>
                  <a:pt x="285" y="123"/>
                  <a:pt x="285" y="123"/>
                  <a:pt x="285" y="123"/>
                </a:cubicBezTo>
                <a:cubicBezTo>
                  <a:pt x="282" y="119"/>
                  <a:pt x="282" y="119"/>
                  <a:pt x="282" y="119"/>
                </a:cubicBezTo>
                <a:cubicBezTo>
                  <a:pt x="277" y="122"/>
                  <a:pt x="277" y="122"/>
                  <a:pt x="277" y="122"/>
                </a:cubicBezTo>
                <a:cubicBezTo>
                  <a:pt x="270" y="130"/>
                  <a:pt x="265" y="136"/>
                  <a:pt x="263" y="136"/>
                </a:cubicBezTo>
                <a:cubicBezTo>
                  <a:pt x="259" y="136"/>
                  <a:pt x="254" y="131"/>
                  <a:pt x="246" y="125"/>
                </a:cubicBezTo>
                <a:cubicBezTo>
                  <a:pt x="230" y="118"/>
                  <a:pt x="230" y="118"/>
                  <a:pt x="230" y="118"/>
                </a:cubicBezTo>
                <a:cubicBezTo>
                  <a:pt x="228" y="117"/>
                  <a:pt x="228" y="117"/>
                  <a:pt x="228" y="117"/>
                </a:cubicBezTo>
                <a:cubicBezTo>
                  <a:pt x="227" y="116"/>
                  <a:pt x="227" y="116"/>
                  <a:pt x="227" y="116"/>
                </a:cubicBezTo>
                <a:cubicBezTo>
                  <a:pt x="227" y="115"/>
                  <a:pt x="227" y="115"/>
                  <a:pt x="227" y="115"/>
                </a:cubicBezTo>
                <a:cubicBezTo>
                  <a:pt x="226" y="112"/>
                  <a:pt x="226" y="112"/>
                  <a:pt x="226" y="112"/>
                </a:cubicBezTo>
                <a:cubicBezTo>
                  <a:pt x="225" y="91"/>
                  <a:pt x="225" y="91"/>
                  <a:pt x="225" y="91"/>
                </a:cubicBezTo>
                <a:cubicBezTo>
                  <a:pt x="225" y="91"/>
                  <a:pt x="225" y="91"/>
                  <a:pt x="225" y="91"/>
                </a:cubicBezTo>
                <a:cubicBezTo>
                  <a:pt x="221" y="76"/>
                  <a:pt x="221" y="76"/>
                  <a:pt x="221" y="76"/>
                </a:cubicBezTo>
                <a:cubicBezTo>
                  <a:pt x="213" y="54"/>
                  <a:pt x="213" y="54"/>
                  <a:pt x="213" y="54"/>
                </a:cubicBezTo>
                <a:cubicBezTo>
                  <a:pt x="204" y="54"/>
                  <a:pt x="204" y="54"/>
                  <a:pt x="204" y="54"/>
                </a:cubicBezTo>
                <a:cubicBezTo>
                  <a:pt x="206" y="63"/>
                  <a:pt x="204" y="70"/>
                  <a:pt x="202" y="76"/>
                </a:cubicBezTo>
                <a:cubicBezTo>
                  <a:pt x="200" y="82"/>
                  <a:pt x="196" y="86"/>
                  <a:pt x="190" y="91"/>
                </a:cubicBezTo>
                <a:cubicBezTo>
                  <a:pt x="188" y="99"/>
                  <a:pt x="184" y="104"/>
                  <a:pt x="180" y="108"/>
                </a:cubicBezTo>
                <a:cubicBezTo>
                  <a:pt x="174" y="115"/>
                  <a:pt x="169" y="115"/>
                  <a:pt x="162" y="110"/>
                </a:cubicBezTo>
                <a:cubicBezTo>
                  <a:pt x="159" y="109"/>
                  <a:pt x="159" y="109"/>
                  <a:pt x="159" y="109"/>
                </a:cubicBezTo>
                <a:cubicBezTo>
                  <a:pt x="153" y="107"/>
                  <a:pt x="152" y="100"/>
                  <a:pt x="153" y="86"/>
                </a:cubicBezTo>
                <a:cubicBezTo>
                  <a:pt x="153" y="81"/>
                  <a:pt x="153" y="81"/>
                  <a:pt x="153" y="81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34" y="70"/>
                  <a:pt x="131" y="64"/>
                  <a:pt x="130" y="54"/>
                </a:cubicBezTo>
                <a:cubicBezTo>
                  <a:pt x="135" y="7"/>
                  <a:pt x="135" y="7"/>
                  <a:pt x="135" y="7"/>
                </a:cubicBezTo>
                <a:cubicBezTo>
                  <a:pt x="133" y="0"/>
                  <a:pt x="133" y="0"/>
                  <a:pt x="133" y="0"/>
                </a:cubicBezTo>
                <a:cubicBezTo>
                  <a:pt x="116" y="19"/>
                  <a:pt x="116" y="19"/>
                  <a:pt x="116" y="19"/>
                </a:cubicBezTo>
                <a:cubicBezTo>
                  <a:pt x="104" y="27"/>
                  <a:pt x="104" y="27"/>
                  <a:pt x="104" y="2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5" y="44"/>
                  <a:pt x="107" y="51"/>
                  <a:pt x="107" y="57"/>
                </a:cubicBezTo>
                <a:cubicBezTo>
                  <a:pt x="107" y="67"/>
                  <a:pt x="102" y="76"/>
                  <a:pt x="93" y="79"/>
                </a:cubicBezTo>
                <a:cubicBezTo>
                  <a:pt x="74" y="86"/>
                  <a:pt x="74" y="86"/>
                  <a:pt x="74" y="86"/>
                </a:cubicBezTo>
                <a:cubicBezTo>
                  <a:pt x="68" y="89"/>
                  <a:pt x="68" y="89"/>
                  <a:pt x="68" y="89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126"/>
                  <a:pt x="67" y="126"/>
                  <a:pt x="67" y="126"/>
                </a:cubicBezTo>
                <a:cubicBezTo>
                  <a:pt x="68" y="136"/>
                  <a:pt x="69" y="141"/>
                  <a:pt x="73" y="141"/>
                </a:cubicBezTo>
                <a:cubicBezTo>
                  <a:pt x="79" y="144"/>
                  <a:pt x="86" y="144"/>
                  <a:pt x="93" y="139"/>
                </a:cubicBezTo>
                <a:cubicBezTo>
                  <a:pt x="99" y="136"/>
                  <a:pt x="99" y="136"/>
                  <a:pt x="99" y="136"/>
                </a:cubicBezTo>
                <a:cubicBezTo>
                  <a:pt x="119" y="182"/>
                  <a:pt x="119" y="182"/>
                  <a:pt x="119" y="18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19" y="185"/>
                  <a:pt x="119" y="185"/>
                  <a:pt x="119" y="185"/>
                </a:cubicBezTo>
                <a:cubicBezTo>
                  <a:pt x="112" y="269"/>
                  <a:pt x="104" y="316"/>
                  <a:pt x="95" y="329"/>
                </a:cubicBezTo>
                <a:cubicBezTo>
                  <a:pt x="90" y="333"/>
                  <a:pt x="87" y="335"/>
                  <a:pt x="81" y="336"/>
                </a:cubicBezTo>
                <a:cubicBezTo>
                  <a:pt x="74" y="336"/>
                  <a:pt x="68" y="335"/>
                  <a:pt x="61" y="331"/>
                </a:cubicBezTo>
                <a:cubicBezTo>
                  <a:pt x="34" y="386"/>
                  <a:pt x="16" y="414"/>
                  <a:pt x="7" y="419"/>
                </a:cubicBezTo>
                <a:cubicBezTo>
                  <a:pt x="8" y="419"/>
                  <a:pt x="8" y="419"/>
                  <a:pt x="8" y="419"/>
                </a:cubicBezTo>
                <a:cubicBezTo>
                  <a:pt x="4" y="420"/>
                  <a:pt x="2" y="433"/>
                  <a:pt x="3" y="458"/>
                </a:cubicBezTo>
                <a:cubicBezTo>
                  <a:pt x="9" y="463"/>
                  <a:pt x="9" y="463"/>
                  <a:pt x="9" y="463"/>
                </a:cubicBezTo>
                <a:cubicBezTo>
                  <a:pt x="11" y="465"/>
                  <a:pt x="11" y="465"/>
                  <a:pt x="11" y="465"/>
                </a:cubicBezTo>
                <a:cubicBezTo>
                  <a:pt x="13" y="467"/>
                  <a:pt x="13" y="467"/>
                  <a:pt x="13" y="467"/>
                </a:cubicBezTo>
                <a:lnTo>
                  <a:pt x="4" y="479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0" name="Freeform 13"/>
          <p:cNvSpPr/>
          <p:nvPr/>
        </p:nvSpPr>
        <p:spPr bwMode="auto">
          <a:xfrm>
            <a:off x="2590800" y="3517900"/>
            <a:ext cx="477838" cy="404813"/>
          </a:xfrm>
          <a:custGeom>
            <a:avLst/>
            <a:gdLst>
              <a:gd name="T0" fmla="*/ 2147483647 w 506"/>
              <a:gd name="T1" fmla="*/ 2147483647 h 438"/>
              <a:gd name="T2" fmla="*/ 2147483647 w 506"/>
              <a:gd name="T3" fmla="*/ 2147483647 h 438"/>
              <a:gd name="T4" fmla="*/ 2147483647 w 506"/>
              <a:gd name="T5" fmla="*/ 2147483647 h 438"/>
              <a:gd name="T6" fmla="*/ 2147483647 w 506"/>
              <a:gd name="T7" fmla="*/ 2147483647 h 438"/>
              <a:gd name="T8" fmla="*/ 2147483647 w 506"/>
              <a:gd name="T9" fmla="*/ 2147483647 h 438"/>
              <a:gd name="T10" fmla="*/ 2147483647 w 506"/>
              <a:gd name="T11" fmla="*/ 2147483647 h 438"/>
              <a:gd name="T12" fmla="*/ 2147483647 w 506"/>
              <a:gd name="T13" fmla="*/ 2147483647 h 438"/>
              <a:gd name="T14" fmla="*/ 2147483647 w 506"/>
              <a:gd name="T15" fmla="*/ 2147483647 h 438"/>
              <a:gd name="T16" fmla="*/ 2147483647 w 506"/>
              <a:gd name="T17" fmla="*/ 2147483647 h 438"/>
              <a:gd name="T18" fmla="*/ 2147483647 w 506"/>
              <a:gd name="T19" fmla="*/ 2147483647 h 438"/>
              <a:gd name="T20" fmla="*/ 2147483647 w 506"/>
              <a:gd name="T21" fmla="*/ 2147483647 h 438"/>
              <a:gd name="T22" fmla="*/ 2147483647 w 506"/>
              <a:gd name="T23" fmla="*/ 2147483647 h 438"/>
              <a:gd name="T24" fmla="*/ 2147483647 w 506"/>
              <a:gd name="T25" fmla="*/ 2147483647 h 438"/>
              <a:gd name="T26" fmla="*/ 2147483647 w 506"/>
              <a:gd name="T27" fmla="*/ 2147483647 h 438"/>
              <a:gd name="T28" fmla="*/ 2147483647 w 506"/>
              <a:gd name="T29" fmla="*/ 2147483647 h 438"/>
              <a:gd name="T30" fmla="*/ 2147483647 w 506"/>
              <a:gd name="T31" fmla="*/ 2147483647 h 438"/>
              <a:gd name="T32" fmla="*/ 2147483647 w 506"/>
              <a:gd name="T33" fmla="*/ 2147483647 h 438"/>
              <a:gd name="T34" fmla="*/ 2147483647 w 506"/>
              <a:gd name="T35" fmla="*/ 2147483647 h 438"/>
              <a:gd name="T36" fmla="*/ 2147483647 w 506"/>
              <a:gd name="T37" fmla="*/ 2147483647 h 438"/>
              <a:gd name="T38" fmla="*/ 2147483647 w 506"/>
              <a:gd name="T39" fmla="*/ 2147483647 h 438"/>
              <a:gd name="T40" fmla="*/ 2147483647 w 506"/>
              <a:gd name="T41" fmla="*/ 2147483647 h 438"/>
              <a:gd name="T42" fmla="*/ 2147483647 w 506"/>
              <a:gd name="T43" fmla="*/ 2147483647 h 438"/>
              <a:gd name="T44" fmla="*/ 2147483647 w 506"/>
              <a:gd name="T45" fmla="*/ 2147483647 h 438"/>
              <a:gd name="T46" fmla="*/ 2147483647 w 506"/>
              <a:gd name="T47" fmla="*/ 2147483647 h 438"/>
              <a:gd name="T48" fmla="*/ 2147483647 w 506"/>
              <a:gd name="T49" fmla="*/ 2147483647 h 438"/>
              <a:gd name="T50" fmla="*/ 2147483647 w 506"/>
              <a:gd name="T51" fmla="*/ 2147483647 h 438"/>
              <a:gd name="T52" fmla="*/ 2147483647 w 506"/>
              <a:gd name="T53" fmla="*/ 2147483647 h 438"/>
              <a:gd name="T54" fmla="*/ 2147483647 w 506"/>
              <a:gd name="T55" fmla="*/ 2147483647 h 438"/>
              <a:gd name="T56" fmla="*/ 2147483647 w 506"/>
              <a:gd name="T57" fmla="*/ 2147483647 h 438"/>
              <a:gd name="T58" fmla="*/ 2147483647 w 506"/>
              <a:gd name="T59" fmla="*/ 2147483647 h 438"/>
              <a:gd name="T60" fmla="*/ 2147483647 w 506"/>
              <a:gd name="T61" fmla="*/ 2147483647 h 438"/>
              <a:gd name="T62" fmla="*/ 2147483647 w 506"/>
              <a:gd name="T63" fmla="*/ 2147483647 h 438"/>
              <a:gd name="T64" fmla="*/ 2147483647 w 506"/>
              <a:gd name="T65" fmla="*/ 2147483647 h 438"/>
              <a:gd name="T66" fmla="*/ 2147483647 w 506"/>
              <a:gd name="T67" fmla="*/ 2147483647 h 438"/>
              <a:gd name="T68" fmla="*/ 2147483647 w 506"/>
              <a:gd name="T69" fmla="*/ 2147483647 h 438"/>
              <a:gd name="T70" fmla="*/ 2147483647 w 506"/>
              <a:gd name="T71" fmla="*/ 2147483647 h 438"/>
              <a:gd name="T72" fmla="*/ 2147483647 w 506"/>
              <a:gd name="T73" fmla="*/ 2147483647 h 438"/>
              <a:gd name="T74" fmla="*/ 2147483647 w 506"/>
              <a:gd name="T75" fmla="*/ 2147483647 h 438"/>
              <a:gd name="T76" fmla="*/ 2147483647 w 506"/>
              <a:gd name="T77" fmla="*/ 2147483647 h 438"/>
              <a:gd name="T78" fmla="*/ 2147483647 w 506"/>
              <a:gd name="T79" fmla="*/ 2147483647 h 438"/>
              <a:gd name="T80" fmla="*/ 2147483647 w 506"/>
              <a:gd name="T81" fmla="*/ 2147483647 h 438"/>
              <a:gd name="T82" fmla="*/ 2147483647 w 506"/>
              <a:gd name="T83" fmla="*/ 2147483647 h 438"/>
              <a:gd name="T84" fmla="*/ 2147483647 w 506"/>
              <a:gd name="T85" fmla="*/ 2147483647 h 438"/>
              <a:gd name="T86" fmla="*/ 2147483647 w 506"/>
              <a:gd name="T87" fmla="*/ 2147483647 h 438"/>
              <a:gd name="T88" fmla="*/ 2147483647 w 506"/>
              <a:gd name="T89" fmla="*/ 2147483647 h 438"/>
              <a:gd name="T90" fmla="*/ 2147483647 w 506"/>
              <a:gd name="T91" fmla="*/ 2147483647 h 438"/>
              <a:gd name="T92" fmla="*/ 2147483647 w 506"/>
              <a:gd name="T93" fmla="*/ 2147483647 h 438"/>
              <a:gd name="T94" fmla="*/ 2147483647 w 506"/>
              <a:gd name="T95" fmla="*/ 2147483647 h 438"/>
              <a:gd name="T96" fmla="*/ 2147483647 w 506"/>
              <a:gd name="T97" fmla="*/ 2147483647 h 438"/>
              <a:gd name="T98" fmla="*/ 2147483647 w 506"/>
              <a:gd name="T99" fmla="*/ 2147483647 h 438"/>
              <a:gd name="T100" fmla="*/ 2147483647 w 506"/>
              <a:gd name="T101" fmla="*/ 2147483647 h 438"/>
              <a:gd name="T102" fmla="*/ 2147483647 w 506"/>
              <a:gd name="T103" fmla="*/ 2147483647 h 43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506"/>
              <a:gd name="T157" fmla="*/ 0 h 438"/>
              <a:gd name="T158" fmla="*/ 506 w 506"/>
              <a:gd name="T159" fmla="*/ 438 h 438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506" h="438">
                <a:moveTo>
                  <a:pt x="398" y="8"/>
                </a:moveTo>
                <a:cubicBezTo>
                  <a:pt x="390" y="5"/>
                  <a:pt x="390" y="5"/>
                  <a:pt x="390" y="5"/>
                </a:cubicBezTo>
                <a:cubicBezTo>
                  <a:pt x="382" y="10"/>
                  <a:pt x="382" y="10"/>
                  <a:pt x="382" y="10"/>
                </a:cubicBezTo>
                <a:cubicBezTo>
                  <a:pt x="377" y="20"/>
                  <a:pt x="377" y="20"/>
                  <a:pt x="377" y="20"/>
                </a:cubicBezTo>
                <a:cubicBezTo>
                  <a:pt x="372" y="29"/>
                  <a:pt x="368" y="35"/>
                  <a:pt x="361" y="35"/>
                </a:cubicBezTo>
                <a:cubicBezTo>
                  <a:pt x="357" y="35"/>
                  <a:pt x="351" y="32"/>
                  <a:pt x="348" y="28"/>
                </a:cubicBezTo>
                <a:cubicBezTo>
                  <a:pt x="347" y="27"/>
                  <a:pt x="347" y="27"/>
                  <a:pt x="347" y="27"/>
                </a:cubicBezTo>
                <a:cubicBezTo>
                  <a:pt x="346" y="26"/>
                  <a:pt x="346" y="26"/>
                  <a:pt x="346" y="26"/>
                </a:cubicBezTo>
                <a:cubicBezTo>
                  <a:pt x="346" y="26"/>
                  <a:pt x="346" y="26"/>
                  <a:pt x="346" y="26"/>
                </a:cubicBezTo>
                <a:cubicBezTo>
                  <a:pt x="343" y="16"/>
                  <a:pt x="343" y="16"/>
                  <a:pt x="343" y="16"/>
                </a:cubicBezTo>
                <a:cubicBezTo>
                  <a:pt x="343" y="15"/>
                  <a:pt x="343" y="15"/>
                  <a:pt x="343" y="15"/>
                </a:cubicBezTo>
                <a:cubicBezTo>
                  <a:pt x="342" y="1"/>
                  <a:pt x="342" y="1"/>
                  <a:pt x="342" y="1"/>
                </a:cubicBezTo>
                <a:cubicBezTo>
                  <a:pt x="335" y="0"/>
                  <a:pt x="335" y="0"/>
                  <a:pt x="335" y="0"/>
                </a:cubicBezTo>
                <a:cubicBezTo>
                  <a:pt x="334" y="1"/>
                  <a:pt x="334" y="1"/>
                  <a:pt x="334" y="1"/>
                </a:cubicBezTo>
                <a:cubicBezTo>
                  <a:pt x="331" y="12"/>
                  <a:pt x="331" y="12"/>
                  <a:pt x="331" y="12"/>
                </a:cubicBezTo>
                <a:cubicBezTo>
                  <a:pt x="331" y="26"/>
                  <a:pt x="331" y="26"/>
                  <a:pt x="331" y="26"/>
                </a:cubicBezTo>
                <a:cubicBezTo>
                  <a:pt x="330" y="27"/>
                  <a:pt x="330" y="27"/>
                  <a:pt x="330" y="27"/>
                </a:cubicBezTo>
                <a:cubicBezTo>
                  <a:pt x="329" y="28"/>
                  <a:pt x="329" y="28"/>
                  <a:pt x="329" y="28"/>
                </a:cubicBezTo>
                <a:cubicBezTo>
                  <a:pt x="316" y="45"/>
                  <a:pt x="316" y="45"/>
                  <a:pt x="316" y="45"/>
                </a:cubicBezTo>
                <a:cubicBezTo>
                  <a:pt x="314" y="47"/>
                  <a:pt x="314" y="47"/>
                  <a:pt x="314" y="47"/>
                </a:cubicBezTo>
                <a:cubicBezTo>
                  <a:pt x="312" y="47"/>
                  <a:pt x="312" y="47"/>
                  <a:pt x="312" y="47"/>
                </a:cubicBezTo>
                <a:cubicBezTo>
                  <a:pt x="287" y="45"/>
                  <a:pt x="287" y="45"/>
                  <a:pt x="287" y="45"/>
                </a:cubicBezTo>
                <a:cubicBezTo>
                  <a:pt x="285" y="45"/>
                  <a:pt x="285" y="45"/>
                  <a:pt x="285" y="45"/>
                </a:cubicBezTo>
                <a:cubicBezTo>
                  <a:pt x="285" y="46"/>
                  <a:pt x="285" y="46"/>
                  <a:pt x="285" y="46"/>
                </a:cubicBezTo>
                <a:cubicBezTo>
                  <a:pt x="285" y="46"/>
                  <a:pt x="285" y="46"/>
                  <a:pt x="285" y="46"/>
                </a:cubicBezTo>
                <a:cubicBezTo>
                  <a:pt x="285" y="47"/>
                  <a:pt x="285" y="47"/>
                  <a:pt x="285" y="47"/>
                </a:cubicBezTo>
                <a:cubicBezTo>
                  <a:pt x="276" y="59"/>
                  <a:pt x="276" y="59"/>
                  <a:pt x="276" y="59"/>
                </a:cubicBezTo>
                <a:cubicBezTo>
                  <a:pt x="280" y="66"/>
                  <a:pt x="280" y="66"/>
                  <a:pt x="280" y="66"/>
                </a:cubicBezTo>
                <a:cubicBezTo>
                  <a:pt x="281" y="66"/>
                  <a:pt x="281" y="66"/>
                  <a:pt x="281" y="66"/>
                </a:cubicBezTo>
                <a:cubicBezTo>
                  <a:pt x="273" y="78"/>
                  <a:pt x="273" y="78"/>
                  <a:pt x="273" y="78"/>
                </a:cubicBezTo>
                <a:cubicBezTo>
                  <a:pt x="250" y="78"/>
                  <a:pt x="250" y="78"/>
                  <a:pt x="250" y="78"/>
                </a:cubicBezTo>
                <a:cubicBezTo>
                  <a:pt x="250" y="74"/>
                  <a:pt x="250" y="74"/>
                  <a:pt x="250" y="74"/>
                </a:cubicBezTo>
                <a:cubicBezTo>
                  <a:pt x="248" y="72"/>
                  <a:pt x="248" y="72"/>
                  <a:pt x="248" y="72"/>
                </a:cubicBezTo>
                <a:cubicBezTo>
                  <a:pt x="245" y="70"/>
                  <a:pt x="245" y="70"/>
                  <a:pt x="245" y="70"/>
                </a:cubicBezTo>
                <a:cubicBezTo>
                  <a:pt x="241" y="77"/>
                  <a:pt x="241" y="77"/>
                  <a:pt x="241" y="77"/>
                </a:cubicBezTo>
                <a:cubicBezTo>
                  <a:pt x="239" y="80"/>
                  <a:pt x="239" y="80"/>
                  <a:pt x="239" y="80"/>
                </a:cubicBezTo>
                <a:cubicBezTo>
                  <a:pt x="224" y="80"/>
                  <a:pt x="224" y="80"/>
                  <a:pt x="224" y="80"/>
                </a:cubicBezTo>
                <a:cubicBezTo>
                  <a:pt x="223" y="79"/>
                  <a:pt x="223" y="79"/>
                  <a:pt x="223" y="79"/>
                </a:cubicBezTo>
                <a:cubicBezTo>
                  <a:pt x="213" y="72"/>
                  <a:pt x="213" y="72"/>
                  <a:pt x="213" y="72"/>
                </a:cubicBezTo>
                <a:cubicBezTo>
                  <a:pt x="212" y="70"/>
                  <a:pt x="212" y="70"/>
                  <a:pt x="212" y="70"/>
                </a:cubicBezTo>
                <a:cubicBezTo>
                  <a:pt x="212" y="69"/>
                  <a:pt x="212" y="69"/>
                  <a:pt x="212" y="69"/>
                </a:cubicBezTo>
                <a:cubicBezTo>
                  <a:pt x="211" y="69"/>
                  <a:pt x="211" y="69"/>
                  <a:pt x="211" y="69"/>
                </a:cubicBezTo>
                <a:cubicBezTo>
                  <a:pt x="211" y="66"/>
                  <a:pt x="211" y="66"/>
                  <a:pt x="211" y="66"/>
                </a:cubicBezTo>
                <a:cubicBezTo>
                  <a:pt x="194" y="63"/>
                  <a:pt x="194" y="63"/>
                  <a:pt x="194" y="63"/>
                </a:cubicBezTo>
                <a:cubicBezTo>
                  <a:pt x="181" y="69"/>
                  <a:pt x="181" y="69"/>
                  <a:pt x="181" y="69"/>
                </a:cubicBezTo>
                <a:cubicBezTo>
                  <a:pt x="174" y="74"/>
                  <a:pt x="174" y="74"/>
                  <a:pt x="174" y="74"/>
                </a:cubicBezTo>
                <a:cubicBezTo>
                  <a:pt x="195" y="98"/>
                  <a:pt x="195" y="98"/>
                  <a:pt x="195" y="98"/>
                </a:cubicBezTo>
                <a:cubicBezTo>
                  <a:pt x="223" y="107"/>
                  <a:pt x="223" y="107"/>
                  <a:pt x="223" y="107"/>
                </a:cubicBezTo>
                <a:cubicBezTo>
                  <a:pt x="224" y="108"/>
                  <a:pt x="224" y="108"/>
                  <a:pt x="224" y="108"/>
                </a:cubicBezTo>
                <a:cubicBezTo>
                  <a:pt x="224" y="108"/>
                  <a:pt x="224" y="108"/>
                  <a:pt x="224" y="108"/>
                </a:cubicBezTo>
                <a:cubicBezTo>
                  <a:pt x="225" y="109"/>
                  <a:pt x="225" y="109"/>
                  <a:pt x="225" y="109"/>
                </a:cubicBezTo>
                <a:cubicBezTo>
                  <a:pt x="238" y="121"/>
                  <a:pt x="238" y="121"/>
                  <a:pt x="238" y="121"/>
                </a:cubicBezTo>
                <a:cubicBezTo>
                  <a:pt x="233" y="142"/>
                  <a:pt x="233" y="142"/>
                  <a:pt x="233" y="142"/>
                </a:cubicBezTo>
                <a:cubicBezTo>
                  <a:pt x="233" y="142"/>
                  <a:pt x="233" y="142"/>
                  <a:pt x="233" y="142"/>
                </a:cubicBezTo>
                <a:cubicBezTo>
                  <a:pt x="233" y="146"/>
                  <a:pt x="233" y="146"/>
                  <a:pt x="233" y="146"/>
                </a:cubicBezTo>
                <a:cubicBezTo>
                  <a:pt x="232" y="146"/>
                  <a:pt x="232" y="146"/>
                  <a:pt x="232" y="146"/>
                </a:cubicBezTo>
                <a:cubicBezTo>
                  <a:pt x="214" y="160"/>
                  <a:pt x="214" y="160"/>
                  <a:pt x="214" y="160"/>
                </a:cubicBezTo>
                <a:cubicBezTo>
                  <a:pt x="214" y="161"/>
                  <a:pt x="214" y="161"/>
                  <a:pt x="214" y="161"/>
                </a:cubicBezTo>
                <a:cubicBezTo>
                  <a:pt x="213" y="161"/>
                  <a:pt x="213" y="161"/>
                  <a:pt x="213" y="161"/>
                </a:cubicBezTo>
                <a:cubicBezTo>
                  <a:pt x="184" y="170"/>
                  <a:pt x="184" y="170"/>
                  <a:pt x="184" y="170"/>
                </a:cubicBezTo>
                <a:cubicBezTo>
                  <a:pt x="182" y="170"/>
                  <a:pt x="182" y="170"/>
                  <a:pt x="182" y="170"/>
                </a:cubicBezTo>
                <a:cubicBezTo>
                  <a:pt x="166" y="172"/>
                  <a:pt x="166" y="172"/>
                  <a:pt x="166" y="172"/>
                </a:cubicBezTo>
                <a:cubicBezTo>
                  <a:pt x="166" y="172"/>
                  <a:pt x="166" y="172"/>
                  <a:pt x="166" y="172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3" y="172"/>
                  <a:pt x="163" y="172"/>
                  <a:pt x="163" y="172"/>
                </a:cubicBezTo>
                <a:cubicBezTo>
                  <a:pt x="152" y="168"/>
                  <a:pt x="152" y="168"/>
                  <a:pt x="152" y="168"/>
                </a:cubicBezTo>
                <a:cubicBezTo>
                  <a:pt x="146" y="167"/>
                  <a:pt x="146" y="167"/>
                  <a:pt x="146" y="167"/>
                </a:cubicBezTo>
                <a:cubicBezTo>
                  <a:pt x="139" y="177"/>
                  <a:pt x="139" y="177"/>
                  <a:pt x="139" y="177"/>
                </a:cubicBezTo>
                <a:cubicBezTo>
                  <a:pt x="138" y="177"/>
                  <a:pt x="138" y="177"/>
                  <a:pt x="138" y="177"/>
                </a:cubicBezTo>
                <a:cubicBezTo>
                  <a:pt x="138" y="178"/>
                  <a:pt x="138" y="178"/>
                  <a:pt x="138" y="178"/>
                </a:cubicBezTo>
                <a:cubicBezTo>
                  <a:pt x="124" y="188"/>
                  <a:pt x="124" y="188"/>
                  <a:pt x="124" y="188"/>
                </a:cubicBezTo>
                <a:cubicBezTo>
                  <a:pt x="123" y="188"/>
                  <a:pt x="123" y="188"/>
                  <a:pt x="123" y="188"/>
                </a:cubicBezTo>
                <a:cubicBezTo>
                  <a:pt x="123" y="188"/>
                  <a:pt x="123" y="188"/>
                  <a:pt x="123" y="188"/>
                </a:cubicBezTo>
                <a:cubicBezTo>
                  <a:pt x="104" y="196"/>
                  <a:pt x="104" y="196"/>
                  <a:pt x="104" y="196"/>
                </a:cubicBezTo>
                <a:cubicBezTo>
                  <a:pt x="103" y="196"/>
                  <a:pt x="103" y="196"/>
                  <a:pt x="103" y="196"/>
                </a:cubicBezTo>
                <a:cubicBezTo>
                  <a:pt x="81" y="189"/>
                  <a:pt x="81" y="189"/>
                  <a:pt x="81" y="189"/>
                </a:cubicBezTo>
                <a:cubicBezTo>
                  <a:pt x="33" y="191"/>
                  <a:pt x="33" y="191"/>
                  <a:pt x="33" y="191"/>
                </a:cubicBezTo>
                <a:cubicBezTo>
                  <a:pt x="22" y="194"/>
                  <a:pt x="22" y="194"/>
                  <a:pt x="22" y="194"/>
                </a:cubicBezTo>
                <a:cubicBezTo>
                  <a:pt x="21" y="195"/>
                  <a:pt x="21" y="195"/>
                  <a:pt x="21" y="195"/>
                </a:cubicBezTo>
                <a:cubicBezTo>
                  <a:pt x="11" y="195"/>
                  <a:pt x="11" y="195"/>
                  <a:pt x="11" y="195"/>
                </a:cubicBezTo>
                <a:cubicBezTo>
                  <a:pt x="0" y="211"/>
                  <a:pt x="0" y="211"/>
                  <a:pt x="0" y="211"/>
                </a:cubicBezTo>
                <a:cubicBezTo>
                  <a:pt x="2" y="229"/>
                  <a:pt x="2" y="229"/>
                  <a:pt x="2" y="229"/>
                </a:cubicBezTo>
                <a:cubicBezTo>
                  <a:pt x="13" y="253"/>
                  <a:pt x="13" y="253"/>
                  <a:pt x="13" y="253"/>
                </a:cubicBezTo>
                <a:cubicBezTo>
                  <a:pt x="24" y="260"/>
                  <a:pt x="24" y="260"/>
                  <a:pt x="24" y="260"/>
                </a:cubicBezTo>
                <a:cubicBezTo>
                  <a:pt x="25" y="260"/>
                  <a:pt x="25" y="260"/>
                  <a:pt x="25" y="260"/>
                </a:cubicBezTo>
                <a:cubicBezTo>
                  <a:pt x="25" y="261"/>
                  <a:pt x="25" y="261"/>
                  <a:pt x="25" y="261"/>
                </a:cubicBezTo>
                <a:cubicBezTo>
                  <a:pt x="29" y="264"/>
                  <a:pt x="29" y="264"/>
                  <a:pt x="29" y="264"/>
                </a:cubicBezTo>
                <a:cubicBezTo>
                  <a:pt x="37" y="253"/>
                  <a:pt x="37" y="253"/>
                  <a:pt x="37" y="253"/>
                </a:cubicBezTo>
                <a:cubicBezTo>
                  <a:pt x="38" y="252"/>
                  <a:pt x="38" y="252"/>
                  <a:pt x="38" y="252"/>
                </a:cubicBezTo>
                <a:cubicBezTo>
                  <a:pt x="39" y="251"/>
                  <a:pt x="39" y="251"/>
                  <a:pt x="39" y="251"/>
                </a:cubicBezTo>
                <a:cubicBezTo>
                  <a:pt x="40" y="251"/>
                  <a:pt x="40" y="251"/>
                  <a:pt x="40" y="251"/>
                </a:cubicBezTo>
                <a:cubicBezTo>
                  <a:pt x="56" y="249"/>
                  <a:pt x="56" y="249"/>
                  <a:pt x="56" y="249"/>
                </a:cubicBezTo>
                <a:cubicBezTo>
                  <a:pt x="58" y="249"/>
                  <a:pt x="58" y="249"/>
                  <a:pt x="58" y="249"/>
                </a:cubicBezTo>
                <a:cubicBezTo>
                  <a:pt x="58" y="250"/>
                  <a:pt x="58" y="250"/>
                  <a:pt x="58" y="250"/>
                </a:cubicBezTo>
                <a:cubicBezTo>
                  <a:pt x="74" y="254"/>
                  <a:pt x="74" y="254"/>
                  <a:pt x="74" y="254"/>
                </a:cubicBezTo>
                <a:cubicBezTo>
                  <a:pt x="90" y="290"/>
                  <a:pt x="90" y="290"/>
                  <a:pt x="90" y="290"/>
                </a:cubicBezTo>
                <a:cubicBezTo>
                  <a:pt x="89" y="290"/>
                  <a:pt x="89" y="290"/>
                  <a:pt x="89" y="290"/>
                </a:cubicBezTo>
                <a:cubicBezTo>
                  <a:pt x="89" y="291"/>
                  <a:pt x="89" y="291"/>
                  <a:pt x="89" y="291"/>
                </a:cubicBezTo>
                <a:cubicBezTo>
                  <a:pt x="82" y="311"/>
                  <a:pt x="82" y="311"/>
                  <a:pt x="82" y="311"/>
                </a:cubicBezTo>
                <a:cubicBezTo>
                  <a:pt x="82" y="311"/>
                  <a:pt x="82" y="311"/>
                  <a:pt x="82" y="311"/>
                </a:cubicBezTo>
                <a:cubicBezTo>
                  <a:pt x="77" y="324"/>
                  <a:pt x="77" y="324"/>
                  <a:pt x="77" y="324"/>
                </a:cubicBezTo>
                <a:cubicBezTo>
                  <a:pt x="77" y="325"/>
                  <a:pt x="77" y="325"/>
                  <a:pt x="77" y="325"/>
                </a:cubicBezTo>
                <a:cubicBezTo>
                  <a:pt x="70" y="343"/>
                  <a:pt x="70" y="343"/>
                  <a:pt x="70" y="343"/>
                </a:cubicBezTo>
                <a:cubicBezTo>
                  <a:pt x="70" y="365"/>
                  <a:pt x="70" y="365"/>
                  <a:pt x="70" y="365"/>
                </a:cubicBezTo>
                <a:cubicBezTo>
                  <a:pt x="82" y="378"/>
                  <a:pt x="82" y="378"/>
                  <a:pt x="82" y="378"/>
                </a:cubicBezTo>
                <a:cubicBezTo>
                  <a:pt x="83" y="378"/>
                  <a:pt x="83" y="378"/>
                  <a:pt x="83" y="378"/>
                </a:cubicBezTo>
                <a:cubicBezTo>
                  <a:pt x="100" y="393"/>
                  <a:pt x="100" y="393"/>
                  <a:pt x="100" y="393"/>
                </a:cubicBezTo>
                <a:cubicBezTo>
                  <a:pt x="102" y="394"/>
                  <a:pt x="102" y="394"/>
                  <a:pt x="102" y="394"/>
                </a:cubicBezTo>
                <a:cubicBezTo>
                  <a:pt x="103" y="395"/>
                  <a:pt x="103" y="395"/>
                  <a:pt x="103" y="395"/>
                </a:cubicBezTo>
                <a:cubicBezTo>
                  <a:pt x="91" y="424"/>
                  <a:pt x="91" y="424"/>
                  <a:pt x="91" y="424"/>
                </a:cubicBezTo>
                <a:cubicBezTo>
                  <a:pt x="87" y="438"/>
                  <a:pt x="87" y="438"/>
                  <a:pt x="87" y="438"/>
                </a:cubicBezTo>
                <a:cubicBezTo>
                  <a:pt x="92" y="436"/>
                  <a:pt x="92" y="436"/>
                  <a:pt x="92" y="436"/>
                </a:cubicBezTo>
                <a:cubicBezTo>
                  <a:pt x="93" y="436"/>
                  <a:pt x="93" y="436"/>
                  <a:pt x="93" y="436"/>
                </a:cubicBezTo>
                <a:cubicBezTo>
                  <a:pt x="103" y="432"/>
                  <a:pt x="103" y="432"/>
                  <a:pt x="103" y="432"/>
                </a:cubicBezTo>
                <a:cubicBezTo>
                  <a:pt x="122" y="421"/>
                  <a:pt x="122" y="421"/>
                  <a:pt x="122" y="421"/>
                </a:cubicBezTo>
                <a:cubicBezTo>
                  <a:pt x="123" y="421"/>
                  <a:pt x="123" y="421"/>
                  <a:pt x="123" y="421"/>
                </a:cubicBezTo>
                <a:cubicBezTo>
                  <a:pt x="144" y="424"/>
                  <a:pt x="144" y="424"/>
                  <a:pt x="144" y="424"/>
                </a:cubicBezTo>
                <a:cubicBezTo>
                  <a:pt x="146" y="424"/>
                  <a:pt x="146" y="424"/>
                  <a:pt x="146" y="424"/>
                </a:cubicBezTo>
                <a:cubicBezTo>
                  <a:pt x="146" y="424"/>
                  <a:pt x="146" y="424"/>
                  <a:pt x="146" y="424"/>
                </a:cubicBezTo>
                <a:cubicBezTo>
                  <a:pt x="177" y="437"/>
                  <a:pt x="177" y="437"/>
                  <a:pt x="177" y="437"/>
                </a:cubicBezTo>
                <a:cubicBezTo>
                  <a:pt x="212" y="437"/>
                  <a:pt x="212" y="437"/>
                  <a:pt x="212" y="437"/>
                </a:cubicBezTo>
                <a:cubicBezTo>
                  <a:pt x="222" y="424"/>
                  <a:pt x="222" y="424"/>
                  <a:pt x="222" y="424"/>
                </a:cubicBezTo>
                <a:cubicBezTo>
                  <a:pt x="223" y="423"/>
                  <a:pt x="223" y="423"/>
                  <a:pt x="223" y="423"/>
                </a:cubicBezTo>
                <a:cubicBezTo>
                  <a:pt x="224" y="422"/>
                  <a:pt x="224" y="422"/>
                  <a:pt x="224" y="422"/>
                </a:cubicBezTo>
                <a:cubicBezTo>
                  <a:pt x="242" y="414"/>
                  <a:pt x="242" y="414"/>
                  <a:pt x="242" y="414"/>
                </a:cubicBezTo>
                <a:cubicBezTo>
                  <a:pt x="258" y="399"/>
                  <a:pt x="258" y="399"/>
                  <a:pt x="258" y="399"/>
                </a:cubicBezTo>
                <a:cubicBezTo>
                  <a:pt x="261" y="398"/>
                  <a:pt x="261" y="398"/>
                  <a:pt x="261" y="398"/>
                </a:cubicBezTo>
                <a:cubicBezTo>
                  <a:pt x="261" y="398"/>
                  <a:pt x="261" y="398"/>
                  <a:pt x="261" y="398"/>
                </a:cubicBezTo>
                <a:cubicBezTo>
                  <a:pt x="273" y="394"/>
                  <a:pt x="273" y="394"/>
                  <a:pt x="273" y="394"/>
                </a:cubicBezTo>
                <a:cubicBezTo>
                  <a:pt x="287" y="383"/>
                  <a:pt x="287" y="383"/>
                  <a:pt x="287" y="383"/>
                </a:cubicBezTo>
                <a:cubicBezTo>
                  <a:pt x="303" y="362"/>
                  <a:pt x="303" y="362"/>
                  <a:pt x="303" y="362"/>
                </a:cubicBezTo>
                <a:cubicBezTo>
                  <a:pt x="325" y="370"/>
                  <a:pt x="325" y="370"/>
                  <a:pt x="325" y="370"/>
                </a:cubicBezTo>
                <a:cubicBezTo>
                  <a:pt x="328" y="371"/>
                  <a:pt x="328" y="371"/>
                  <a:pt x="328" y="371"/>
                </a:cubicBezTo>
                <a:cubicBezTo>
                  <a:pt x="328" y="372"/>
                  <a:pt x="328" y="372"/>
                  <a:pt x="328" y="372"/>
                </a:cubicBezTo>
                <a:cubicBezTo>
                  <a:pt x="329" y="374"/>
                  <a:pt x="329" y="374"/>
                  <a:pt x="329" y="374"/>
                </a:cubicBezTo>
                <a:cubicBezTo>
                  <a:pt x="332" y="382"/>
                  <a:pt x="335" y="386"/>
                  <a:pt x="339" y="387"/>
                </a:cubicBezTo>
                <a:cubicBezTo>
                  <a:pt x="352" y="385"/>
                  <a:pt x="352" y="385"/>
                  <a:pt x="352" y="385"/>
                </a:cubicBezTo>
                <a:cubicBezTo>
                  <a:pt x="356" y="385"/>
                  <a:pt x="356" y="385"/>
                  <a:pt x="356" y="385"/>
                </a:cubicBezTo>
                <a:cubicBezTo>
                  <a:pt x="363" y="387"/>
                  <a:pt x="363" y="387"/>
                  <a:pt x="363" y="387"/>
                </a:cubicBezTo>
                <a:cubicBezTo>
                  <a:pt x="364" y="387"/>
                  <a:pt x="364" y="387"/>
                  <a:pt x="364" y="387"/>
                </a:cubicBezTo>
                <a:cubicBezTo>
                  <a:pt x="364" y="388"/>
                  <a:pt x="364" y="388"/>
                  <a:pt x="364" y="388"/>
                </a:cubicBezTo>
                <a:cubicBezTo>
                  <a:pt x="382" y="395"/>
                  <a:pt x="382" y="395"/>
                  <a:pt x="382" y="395"/>
                </a:cubicBezTo>
                <a:cubicBezTo>
                  <a:pt x="387" y="395"/>
                  <a:pt x="387" y="395"/>
                  <a:pt x="387" y="395"/>
                </a:cubicBezTo>
                <a:cubicBezTo>
                  <a:pt x="388" y="390"/>
                  <a:pt x="388" y="390"/>
                  <a:pt x="388" y="390"/>
                </a:cubicBezTo>
                <a:cubicBezTo>
                  <a:pt x="390" y="384"/>
                  <a:pt x="390" y="384"/>
                  <a:pt x="390" y="384"/>
                </a:cubicBezTo>
                <a:cubicBezTo>
                  <a:pt x="390" y="383"/>
                  <a:pt x="390" y="383"/>
                  <a:pt x="390" y="383"/>
                </a:cubicBezTo>
                <a:cubicBezTo>
                  <a:pt x="391" y="382"/>
                  <a:pt x="391" y="382"/>
                  <a:pt x="391" y="382"/>
                </a:cubicBezTo>
                <a:cubicBezTo>
                  <a:pt x="392" y="381"/>
                  <a:pt x="392" y="381"/>
                  <a:pt x="392" y="381"/>
                </a:cubicBezTo>
                <a:cubicBezTo>
                  <a:pt x="392" y="380"/>
                  <a:pt x="392" y="380"/>
                  <a:pt x="392" y="380"/>
                </a:cubicBezTo>
                <a:cubicBezTo>
                  <a:pt x="399" y="376"/>
                  <a:pt x="399" y="376"/>
                  <a:pt x="399" y="376"/>
                </a:cubicBezTo>
                <a:cubicBezTo>
                  <a:pt x="400" y="375"/>
                  <a:pt x="400" y="375"/>
                  <a:pt x="400" y="375"/>
                </a:cubicBezTo>
                <a:cubicBezTo>
                  <a:pt x="411" y="365"/>
                  <a:pt x="411" y="365"/>
                  <a:pt x="411" y="365"/>
                </a:cubicBezTo>
                <a:cubicBezTo>
                  <a:pt x="413" y="365"/>
                  <a:pt x="413" y="365"/>
                  <a:pt x="413" y="365"/>
                </a:cubicBezTo>
                <a:cubicBezTo>
                  <a:pt x="414" y="364"/>
                  <a:pt x="414" y="364"/>
                  <a:pt x="414" y="364"/>
                </a:cubicBezTo>
                <a:cubicBezTo>
                  <a:pt x="416" y="364"/>
                  <a:pt x="416" y="364"/>
                  <a:pt x="416" y="364"/>
                </a:cubicBezTo>
                <a:cubicBezTo>
                  <a:pt x="426" y="365"/>
                  <a:pt x="426" y="365"/>
                  <a:pt x="426" y="365"/>
                </a:cubicBezTo>
                <a:cubicBezTo>
                  <a:pt x="426" y="359"/>
                  <a:pt x="429" y="352"/>
                  <a:pt x="436" y="346"/>
                </a:cubicBezTo>
                <a:cubicBezTo>
                  <a:pt x="443" y="341"/>
                  <a:pt x="448" y="338"/>
                  <a:pt x="452" y="339"/>
                </a:cubicBezTo>
                <a:cubicBezTo>
                  <a:pt x="458" y="335"/>
                  <a:pt x="458" y="335"/>
                  <a:pt x="458" y="335"/>
                </a:cubicBezTo>
                <a:cubicBezTo>
                  <a:pt x="459" y="335"/>
                  <a:pt x="459" y="335"/>
                  <a:pt x="459" y="335"/>
                </a:cubicBezTo>
                <a:cubicBezTo>
                  <a:pt x="459" y="333"/>
                  <a:pt x="459" y="333"/>
                  <a:pt x="459" y="333"/>
                </a:cubicBezTo>
                <a:cubicBezTo>
                  <a:pt x="464" y="328"/>
                  <a:pt x="464" y="328"/>
                  <a:pt x="464" y="328"/>
                </a:cubicBezTo>
                <a:cubicBezTo>
                  <a:pt x="464" y="327"/>
                  <a:pt x="464" y="327"/>
                  <a:pt x="464" y="327"/>
                </a:cubicBezTo>
                <a:cubicBezTo>
                  <a:pt x="465" y="327"/>
                  <a:pt x="465" y="327"/>
                  <a:pt x="465" y="327"/>
                </a:cubicBezTo>
                <a:cubicBezTo>
                  <a:pt x="466" y="326"/>
                  <a:pt x="466" y="326"/>
                  <a:pt x="466" y="326"/>
                </a:cubicBezTo>
                <a:cubicBezTo>
                  <a:pt x="467" y="326"/>
                  <a:pt x="467" y="326"/>
                  <a:pt x="467" y="326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94" y="322"/>
                  <a:pt x="494" y="322"/>
                  <a:pt x="494" y="322"/>
                </a:cubicBezTo>
                <a:cubicBezTo>
                  <a:pt x="498" y="319"/>
                  <a:pt x="498" y="319"/>
                  <a:pt x="498" y="319"/>
                </a:cubicBezTo>
                <a:cubicBezTo>
                  <a:pt x="501" y="312"/>
                  <a:pt x="501" y="312"/>
                  <a:pt x="501" y="312"/>
                </a:cubicBezTo>
                <a:cubicBezTo>
                  <a:pt x="501" y="312"/>
                  <a:pt x="501" y="312"/>
                  <a:pt x="501" y="312"/>
                </a:cubicBezTo>
                <a:cubicBezTo>
                  <a:pt x="506" y="302"/>
                  <a:pt x="506" y="302"/>
                  <a:pt x="506" y="302"/>
                </a:cubicBezTo>
                <a:cubicBezTo>
                  <a:pt x="504" y="301"/>
                  <a:pt x="504" y="301"/>
                  <a:pt x="504" y="301"/>
                </a:cubicBezTo>
                <a:cubicBezTo>
                  <a:pt x="498" y="293"/>
                  <a:pt x="494" y="285"/>
                  <a:pt x="492" y="273"/>
                </a:cubicBezTo>
                <a:cubicBezTo>
                  <a:pt x="491" y="272"/>
                  <a:pt x="491" y="272"/>
                  <a:pt x="491" y="272"/>
                </a:cubicBezTo>
                <a:cubicBezTo>
                  <a:pt x="491" y="272"/>
                  <a:pt x="491" y="272"/>
                  <a:pt x="491" y="272"/>
                </a:cubicBezTo>
                <a:cubicBezTo>
                  <a:pt x="492" y="272"/>
                  <a:pt x="492" y="272"/>
                  <a:pt x="492" y="272"/>
                </a:cubicBezTo>
                <a:cubicBezTo>
                  <a:pt x="492" y="271"/>
                  <a:pt x="492" y="271"/>
                  <a:pt x="492" y="271"/>
                </a:cubicBezTo>
                <a:cubicBezTo>
                  <a:pt x="496" y="248"/>
                  <a:pt x="496" y="248"/>
                  <a:pt x="496" y="248"/>
                </a:cubicBezTo>
                <a:cubicBezTo>
                  <a:pt x="496" y="241"/>
                  <a:pt x="498" y="235"/>
                  <a:pt x="503" y="230"/>
                </a:cubicBezTo>
                <a:cubicBezTo>
                  <a:pt x="501" y="211"/>
                  <a:pt x="501" y="211"/>
                  <a:pt x="501" y="211"/>
                </a:cubicBezTo>
                <a:cubicBezTo>
                  <a:pt x="500" y="209"/>
                  <a:pt x="498" y="207"/>
                  <a:pt x="493" y="206"/>
                </a:cubicBezTo>
                <a:cubicBezTo>
                  <a:pt x="459" y="219"/>
                  <a:pt x="459" y="219"/>
                  <a:pt x="459" y="219"/>
                </a:cubicBezTo>
                <a:cubicBezTo>
                  <a:pt x="461" y="185"/>
                  <a:pt x="461" y="185"/>
                  <a:pt x="461" y="185"/>
                </a:cubicBezTo>
                <a:cubicBezTo>
                  <a:pt x="462" y="179"/>
                  <a:pt x="473" y="170"/>
                  <a:pt x="493" y="158"/>
                </a:cubicBezTo>
                <a:cubicBezTo>
                  <a:pt x="483" y="121"/>
                  <a:pt x="483" y="121"/>
                  <a:pt x="483" y="121"/>
                </a:cubicBezTo>
                <a:cubicBezTo>
                  <a:pt x="481" y="109"/>
                  <a:pt x="484" y="99"/>
                  <a:pt x="493" y="91"/>
                </a:cubicBezTo>
                <a:cubicBezTo>
                  <a:pt x="491" y="84"/>
                  <a:pt x="491" y="84"/>
                  <a:pt x="491" y="84"/>
                </a:cubicBezTo>
                <a:cubicBezTo>
                  <a:pt x="480" y="84"/>
                  <a:pt x="480" y="84"/>
                  <a:pt x="480" y="84"/>
                </a:cubicBezTo>
                <a:cubicBezTo>
                  <a:pt x="477" y="85"/>
                  <a:pt x="477" y="85"/>
                  <a:pt x="477" y="85"/>
                </a:cubicBezTo>
                <a:cubicBezTo>
                  <a:pt x="472" y="100"/>
                  <a:pt x="472" y="100"/>
                  <a:pt x="472" y="100"/>
                </a:cubicBezTo>
                <a:cubicBezTo>
                  <a:pt x="467" y="105"/>
                  <a:pt x="463" y="109"/>
                  <a:pt x="459" y="109"/>
                </a:cubicBezTo>
                <a:cubicBezTo>
                  <a:pt x="457" y="109"/>
                  <a:pt x="457" y="109"/>
                  <a:pt x="457" y="109"/>
                </a:cubicBezTo>
                <a:cubicBezTo>
                  <a:pt x="446" y="101"/>
                  <a:pt x="446" y="101"/>
                  <a:pt x="446" y="101"/>
                </a:cubicBezTo>
                <a:cubicBezTo>
                  <a:pt x="445" y="101"/>
                  <a:pt x="445" y="101"/>
                  <a:pt x="445" y="101"/>
                </a:cubicBezTo>
                <a:cubicBezTo>
                  <a:pt x="444" y="101"/>
                  <a:pt x="444" y="101"/>
                  <a:pt x="444" y="101"/>
                </a:cubicBezTo>
                <a:cubicBezTo>
                  <a:pt x="444" y="100"/>
                  <a:pt x="444" y="100"/>
                  <a:pt x="444" y="100"/>
                </a:cubicBezTo>
                <a:cubicBezTo>
                  <a:pt x="444" y="98"/>
                  <a:pt x="444" y="98"/>
                  <a:pt x="444" y="98"/>
                </a:cubicBezTo>
                <a:cubicBezTo>
                  <a:pt x="441" y="91"/>
                  <a:pt x="441" y="91"/>
                  <a:pt x="441" y="91"/>
                </a:cubicBezTo>
                <a:cubicBezTo>
                  <a:pt x="440" y="80"/>
                  <a:pt x="440" y="80"/>
                  <a:pt x="440" y="80"/>
                </a:cubicBezTo>
                <a:cubicBezTo>
                  <a:pt x="440" y="79"/>
                  <a:pt x="440" y="79"/>
                  <a:pt x="440" y="79"/>
                </a:cubicBezTo>
                <a:cubicBezTo>
                  <a:pt x="439" y="81"/>
                  <a:pt x="439" y="81"/>
                  <a:pt x="439" y="81"/>
                </a:cubicBezTo>
                <a:cubicBezTo>
                  <a:pt x="438" y="84"/>
                  <a:pt x="438" y="84"/>
                  <a:pt x="438" y="84"/>
                </a:cubicBezTo>
                <a:cubicBezTo>
                  <a:pt x="419" y="84"/>
                  <a:pt x="419" y="84"/>
                  <a:pt x="419" y="84"/>
                </a:cubicBezTo>
                <a:cubicBezTo>
                  <a:pt x="417" y="80"/>
                  <a:pt x="417" y="80"/>
                  <a:pt x="417" y="80"/>
                </a:cubicBezTo>
                <a:cubicBezTo>
                  <a:pt x="414" y="69"/>
                  <a:pt x="414" y="69"/>
                  <a:pt x="414" y="69"/>
                </a:cubicBezTo>
                <a:cubicBezTo>
                  <a:pt x="414" y="53"/>
                  <a:pt x="414" y="53"/>
                  <a:pt x="414" y="53"/>
                </a:cubicBezTo>
                <a:cubicBezTo>
                  <a:pt x="402" y="33"/>
                  <a:pt x="402" y="33"/>
                  <a:pt x="402" y="33"/>
                </a:cubicBezTo>
                <a:cubicBezTo>
                  <a:pt x="402" y="16"/>
                  <a:pt x="402" y="16"/>
                  <a:pt x="402" y="16"/>
                </a:cubicBezTo>
                <a:lnTo>
                  <a:pt x="398" y="8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1" name="Freeform 14"/>
          <p:cNvSpPr/>
          <p:nvPr/>
        </p:nvSpPr>
        <p:spPr bwMode="auto">
          <a:xfrm>
            <a:off x="2668588" y="3765550"/>
            <a:ext cx="625475" cy="468313"/>
          </a:xfrm>
          <a:custGeom>
            <a:avLst/>
            <a:gdLst>
              <a:gd name="T0" fmla="*/ 2147483647 w 662"/>
              <a:gd name="T1" fmla="*/ 2147483647 h 506"/>
              <a:gd name="T2" fmla="*/ 2147483647 w 662"/>
              <a:gd name="T3" fmla="*/ 2147483647 h 506"/>
              <a:gd name="T4" fmla="*/ 2147483647 w 662"/>
              <a:gd name="T5" fmla="*/ 2147483647 h 506"/>
              <a:gd name="T6" fmla="*/ 2147483647 w 662"/>
              <a:gd name="T7" fmla="*/ 2147483647 h 506"/>
              <a:gd name="T8" fmla="*/ 2147483647 w 662"/>
              <a:gd name="T9" fmla="*/ 2147483647 h 506"/>
              <a:gd name="T10" fmla="*/ 2147483647 w 662"/>
              <a:gd name="T11" fmla="*/ 2147483647 h 506"/>
              <a:gd name="T12" fmla="*/ 2147483647 w 662"/>
              <a:gd name="T13" fmla="*/ 2147483647 h 506"/>
              <a:gd name="T14" fmla="*/ 2147483647 w 662"/>
              <a:gd name="T15" fmla="*/ 2147483647 h 506"/>
              <a:gd name="T16" fmla="*/ 2147483647 w 662"/>
              <a:gd name="T17" fmla="*/ 2147483647 h 506"/>
              <a:gd name="T18" fmla="*/ 2147483647 w 662"/>
              <a:gd name="T19" fmla="*/ 2147483647 h 506"/>
              <a:gd name="T20" fmla="*/ 2147483647 w 662"/>
              <a:gd name="T21" fmla="*/ 2147483647 h 506"/>
              <a:gd name="T22" fmla="*/ 2147483647 w 662"/>
              <a:gd name="T23" fmla="*/ 2147483647 h 506"/>
              <a:gd name="T24" fmla="*/ 2147483647 w 662"/>
              <a:gd name="T25" fmla="*/ 2147483647 h 506"/>
              <a:gd name="T26" fmla="*/ 2147483647 w 662"/>
              <a:gd name="T27" fmla="*/ 2147483647 h 506"/>
              <a:gd name="T28" fmla="*/ 2147483647 w 662"/>
              <a:gd name="T29" fmla="*/ 2147483647 h 506"/>
              <a:gd name="T30" fmla="*/ 2147483647 w 662"/>
              <a:gd name="T31" fmla="*/ 2147483647 h 506"/>
              <a:gd name="T32" fmla="*/ 2147483647 w 662"/>
              <a:gd name="T33" fmla="*/ 2147483647 h 506"/>
              <a:gd name="T34" fmla="*/ 2147483647 w 662"/>
              <a:gd name="T35" fmla="*/ 2147483647 h 506"/>
              <a:gd name="T36" fmla="*/ 2147483647 w 662"/>
              <a:gd name="T37" fmla="*/ 2147483647 h 506"/>
              <a:gd name="T38" fmla="*/ 2147483647 w 662"/>
              <a:gd name="T39" fmla="*/ 2147483647 h 506"/>
              <a:gd name="T40" fmla="*/ 2147483647 w 662"/>
              <a:gd name="T41" fmla="*/ 2147483647 h 506"/>
              <a:gd name="T42" fmla="*/ 2147483647 w 662"/>
              <a:gd name="T43" fmla="*/ 2147483647 h 506"/>
              <a:gd name="T44" fmla="*/ 2147483647 w 662"/>
              <a:gd name="T45" fmla="*/ 2147483647 h 506"/>
              <a:gd name="T46" fmla="*/ 2147483647 w 662"/>
              <a:gd name="T47" fmla="*/ 2147483647 h 506"/>
              <a:gd name="T48" fmla="*/ 2147483647 w 662"/>
              <a:gd name="T49" fmla="*/ 2147483647 h 506"/>
              <a:gd name="T50" fmla="*/ 2147483647 w 662"/>
              <a:gd name="T51" fmla="*/ 2147483647 h 506"/>
              <a:gd name="T52" fmla="*/ 2147483647 w 662"/>
              <a:gd name="T53" fmla="*/ 2147483647 h 506"/>
              <a:gd name="T54" fmla="*/ 2147483647 w 662"/>
              <a:gd name="T55" fmla="*/ 2147483647 h 506"/>
              <a:gd name="T56" fmla="*/ 2147483647 w 662"/>
              <a:gd name="T57" fmla="*/ 2147483647 h 506"/>
              <a:gd name="T58" fmla="*/ 2147483647 w 662"/>
              <a:gd name="T59" fmla="*/ 2147483647 h 506"/>
              <a:gd name="T60" fmla="*/ 2147483647 w 662"/>
              <a:gd name="T61" fmla="*/ 2147483647 h 506"/>
              <a:gd name="T62" fmla="*/ 2147483647 w 662"/>
              <a:gd name="T63" fmla="*/ 2147483647 h 506"/>
              <a:gd name="T64" fmla="*/ 2147483647 w 662"/>
              <a:gd name="T65" fmla="*/ 2147483647 h 506"/>
              <a:gd name="T66" fmla="*/ 2147483647 w 662"/>
              <a:gd name="T67" fmla="*/ 2147483647 h 506"/>
              <a:gd name="T68" fmla="*/ 2147483647 w 662"/>
              <a:gd name="T69" fmla="*/ 2147483647 h 506"/>
              <a:gd name="T70" fmla="*/ 2147483647 w 662"/>
              <a:gd name="T71" fmla="*/ 2147483647 h 506"/>
              <a:gd name="T72" fmla="*/ 2147483647 w 662"/>
              <a:gd name="T73" fmla="*/ 2147483647 h 506"/>
              <a:gd name="T74" fmla="*/ 2147483647 w 662"/>
              <a:gd name="T75" fmla="*/ 2147483647 h 506"/>
              <a:gd name="T76" fmla="*/ 2147483647 w 662"/>
              <a:gd name="T77" fmla="*/ 2147483647 h 506"/>
              <a:gd name="T78" fmla="*/ 2147483647 w 662"/>
              <a:gd name="T79" fmla="*/ 2147483647 h 506"/>
              <a:gd name="T80" fmla="*/ 2147483647 w 662"/>
              <a:gd name="T81" fmla="*/ 2147483647 h 506"/>
              <a:gd name="T82" fmla="*/ 2147483647 w 662"/>
              <a:gd name="T83" fmla="*/ 2147483647 h 506"/>
              <a:gd name="T84" fmla="*/ 2147483647 w 662"/>
              <a:gd name="T85" fmla="*/ 2147483647 h 506"/>
              <a:gd name="T86" fmla="*/ 2147483647 w 662"/>
              <a:gd name="T87" fmla="*/ 2147483647 h 506"/>
              <a:gd name="T88" fmla="*/ 2147483647 w 662"/>
              <a:gd name="T89" fmla="*/ 2147483647 h 506"/>
              <a:gd name="T90" fmla="*/ 2147483647 w 662"/>
              <a:gd name="T91" fmla="*/ 2147483647 h 506"/>
              <a:gd name="T92" fmla="*/ 2147483647 w 662"/>
              <a:gd name="T93" fmla="*/ 2147483647 h 506"/>
              <a:gd name="T94" fmla="*/ 2147483647 w 662"/>
              <a:gd name="T95" fmla="*/ 2147483647 h 506"/>
              <a:gd name="T96" fmla="*/ 2147483647 w 662"/>
              <a:gd name="T97" fmla="*/ 2147483647 h 506"/>
              <a:gd name="T98" fmla="*/ 2147483647 w 662"/>
              <a:gd name="T99" fmla="*/ 2147483647 h 506"/>
              <a:gd name="T100" fmla="*/ 2147483647 w 662"/>
              <a:gd name="T101" fmla="*/ 2147483647 h 506"/>
              <a:gd name="T102" fmla="*/ 2147483647 w 662"/>
              <a:gd name="T103" fmla="*/ 2147483647 h 506"/>
              <a:gd name="T104" fmla="*/ 2147483647 w 662"/>
              <a:gd name="T105" fmla="*/ 2147483647 h 506"/>
              <a:gd name="T106" fmla="*/ 2147483647 w 662"/>
              <a:gd name="T107" fmla="*/ 2147483647 h 506"/>
              <a:gd name="T108" fmla="*/ 2147483647 w 662"/>
              <a:gd name="T109" fmla="*/ 2147483647 h 506"/>
              <a:gd name="T110" fmla="*/ 2147483647 w 662"/>
              <a:gd name="T111" fmla="*/ 2147483647 h 506"/>
              <a:gd name="T112" fmla="*/ 2147483647 w 662"/>
              <a:gd name="T113" fmla="*/ 2147483647 h 506"/>
              <a:gd name="T114" fmla="*/ 2147483647 w 662"/>
              <a:gd name="T115" fmla="*/ 0 h 506"/>
              <a:gd name="T116" fmla="*/ 2147483647 w 662"/>
              <a:gd name="T117" fmla="*/ 2147483647 h 50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662"/>
              <a:gd name="T178" fmla="*/ 0 h 506"/>
              <a:gd name="T179" fmla="*/ 662 w 662"/>
              <a:gd name="T180" fmla="*/ 506 h 50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662" h="506">
                <a:moveTo>
                  <a:pt x="530" y="13"/>
                </a:moveTo>
                <a:cubicBezTo>
                  <a:pt x="531" y="14"/>
                  <a:pt x="531" y="14"/>
                  <a:pt x="531" y="14"/>
                </a:cubicBezTo>
                <a:cubicBezTo>
                  <a:pt x="533" y="16"/>
                  <a:pt x="533" y="16"/>
                  <a:pt x="533" y="16"/>
                </a:cubicBezTo>
                <a:cubicBezTo>
                  <a:pt x="519" y="37"/>
                  <a:pt x="519" y="37"/>
                  <a:pt x="519" y="37"/>
                </a:cubicBezTo>
                <a:cubicBezTo>
                  <a:pt x="514" y="43"/>
                  <a:pt x="507" y="48"/>
                  <a:pt x="498" y="48"/>
                </a:cubicBezTo>
                <a:cubicBezTo>
                  <a:pt x="496" y="48"/>
                  <a:pt x="496" y="48"/>
                  <a:pt x="496" y="48"/>
                </a:cubicBezTo>
                <a:cubicBezTo>
                  <a:pt x="486" y="41"/>
                  <a:pt x="486" y="41"/>
                  <a:pt x="486" y="41"/>
                </a:cubicBezTo>
                <a:cubicBezTo>
                  <a:pt x="475" y="42"/>
                  <a:pt x="475" y="42"/>
                  <a:pt x="475" y="42"/>
                </a:cubicBezTo>
                <a:cubicBezTo>
                  <a:pt x="454" y="58"/>
                  <a:pt x="454" y="58"/>
                  <a:pt x="454" y="58"/>
                </a:cubicBezTo>
                <a:cubicBezTo>
                  <a:pt x="449" y="60"/>
                  <a:pt x="442" y="55"/>
                  <a:pt x="433" y="42"/>
                </a:cubicBezTo>
                <a:cubicBezTo>
                  <a:pt x="427" y="56"/>
                  <a:pt x="427" y="56"/>
                  <a:pt x="427" y="56"/>
                </a:cubicBezTo>
                <a:cubicBezTo>
                  <a:pt x="426" y="56"/>
                  <a:pt x="426" y="56"/>
                  <a:pt x="426" y="56"/>
                </a:cubicBezTo>
                <a:cubicBezTo>
                  <a:pt x="426" y="56"/>
                  <a:pt x="426" y="56"/>
                  <a:pt x="426" y="56"/>
                </a:cubicBezTo>
                <a:cubicBezTo>
                  <a:pt x="424" y="57"/>
                  <a:pt x="424" y="57"/>
                  <a:pt x="424" y="57"/>
                </a:cubicBezTo>
                <a:cubicBezTo>
                  <a:pt x="424" y="57"/>
                  <a:pt x="424" y="57"/>
                  <a:pt x="424" y="57"/>
                </a:cubicBezTo>
                <a:cubicBezTo>
                  <a:pt x="417" y="64"/>
                  <a:pt x="417" y="64"/>
                  <a:pt x="417" y="64"/>
                </a:cubicBezTo>
                <a:cubicBezTo>
                  <a:pt x="403" y="64"/>
                  <a:pt x="403" y="64"/>
                  <a:pt x="403" y="64"/>
                </a:cubicBezTo>
                <a:cubicBezTo>
                  <a:pt x="390" y="69"/>
                  <a:pt x="390" y="69"/>
                  <a:pt x="390" y="69"/>
                </a:cubicBezTo>
                <a:cubicBezTo>
                  <a:pt x="373" y="81"/>
                  <a:pt x="373" y="81"/>
                  <a:pt x="373" y="81"/>
                </a:cubicBezTo>
                <a:cubicBezTo>
                  <a:pt x="367" y="81"/>
                  <a:pt x="367" y="81"/>
                  <a:pt x="367" y="81"/>
                </a:cubicBezTo>
                <a:cubicBezTo>
                  <a:pt x="361" y="86"/>
                  <a:pt x="361" y="86"/>
                  <a:pt x="361" y="86"/>
                </a:cubicBezTo>
                <a:cubicBezTo>
                  <a:pt x="356" y="91"/>
                  <a:pt x="354" y="95"/>
                  <a:pt x="357" y="99"/>
                </a:cubicBezTo>
                <a:cubicBezTo>
                  <a:pt x="364" y="110"/>
                  <a:pt x="364" y="110"/>
                  <a:pt x="364" y="110"/>
                </a:cubicBezTo>
                <a:cubicBezTo>
                  <a:pt x="335" y="107"/>
                  <a:pt x="335" y="107"/>
                  <a:pt x="335" y="107"/>
                </a:cubicBezTo>
                <a:cubicBezTo>
                  <a:pt x="319" y="119"/>
                  <a:pt x="319" y="119"/>
                  <a:pt x="319" y="119"/>
                </a:cubicBezTo>
                <a:cubicBezTo>
                  <a:pt x="317" y="125"/>
                  <a:pt x="317" y="125"/>
                  <a:pt x="317" y="125"/>
                </a:cubicBezTo>
                <a:cubicBezTo>
                  <a:pt x="317" y="126"/>
                  <a:pt x="317" y="126"/>
                  <a:pt x="317" y="126"/>
                </a:cubicBezTo>
                <a:cubicBezTo>
                  <a:pt x="314" y="134"/>
                  <a:pt x="314" y="134"/>
                  <a:pt x="314" y="134"/>
                </a:cubicBezTo>
                <a:cubicBezTo>
                  <a:pt x="313" y="135"/>
                  <a:pt x="313" y="135"/>
                  <a:pt x="313" y="135"/>
                </a:cubicBezTo>
                <a:cubicBezTo>
                  <a:pt x="312" y="136"/>
                  <a:pt x="312" y="136"/>
                  <a:pt x="312" y="136"/>
                </a:cubicBezTo>
                <a:cubicBezTo>
                  <a:pt x="297" y="136"/>
                  <a:pt x="297" y="136"/>
                  <a:pt x="297" y="136"/>
                </a:cubicBezTo>
                <a:cubicBezTo>
                  <a:pt x="278" y="129"/>
                  <a:pt x="278" y="129"/>
                  <a:pt x="278" y="129"/>
                </a:cubicBezTo>
                <a:cubicBezTo>
                  <a:pt x="271" y="128"/>
                  <a:pt x="271" y="128"/>
                  <a:pt x="271" y="128"/>
                </a:cubicBezTo>
                <a:cubicBezTo>
                  <a:pt x="257" y="130"/>
                  <a:pt x="257" y="130"/>
                  <a:pt x="257" y="130"/>
                </a:cubicBezTo>
                <a:cubicBezTo>
                  <a:pt x="250" y="130"/>
                  <a:pt x="243" y="122"/>
                  <a:pt x="237" y="111"/>
                </a:cubicBezTo>
                <a:cubicBezTo>
                  <a:pt x="224" y="106"/>
                  <a:pt x="224" y="106"/>
                  <a:pt x="224" y="106"/>
                </a:cubicBezTo>
                <a:cubicBezTo>
                  <a:pt x="213" y="121"/>
                  <a:pt x="213" y="121"/>
                  <a:pt x="213" y="121"/>
                </a:cubicBezTo>
                <a:cubicBezTo>
                  <a:pt x="213" y="121"/>
                  <a:pt x="213" y="121"/>
                  <a:pt x="213" y="121"/>
                </a:cubicBezTo>
                <a:cubicBezTo>
                  <a:pt x="212" y="121"/>
                  <a:pt x="212" y="121"/>
                  <a:pt x="212" y="121"/>
                </a:cubicBezTo>
                <a:cubicBezTo>
                  <a:pt x="198" y="134"/>
                  <a:pt x="198" y="134"/>
                  <a:pt x="198" y="134"/>
                </a:cubicBezTo>
                <a:cubicBezTo>
                  <a:pt x="196" y="134"/>
                  <a:pt x="196" y="134"/>
                  <a:pt x="196" y="134"/>
                </a:cubicBezTo>
                <a:cubicBezTo>
                  <a:pt x="196" y="135"/>
                  <a:pt x="196" y="135"/>
                  <a:pt x="196" y="135"/>
                </a:cubicBezTo>
                <a:cubicBezTo>
                  <a:pt x="194" y="135"/>
                  <a:pt x="194" y="135"/>
                  <a:pt x="194" y="135"/>
                </a:cubicBezTo>
                <a:cubicBezTo>
                  <a:pt x="183" y="138"/>
                  <a:pt x="183" y="138"/>
                  <a:pt x="183" y="138"/>
                </a:cubicBezTo>
                <a:cubicBezTo>
                  <a:pt x="166" y="153"/>
                  <a:pt x="166" y="153"/>
                  <a:pt x="166" y="153"/>
                </a:cubicBezTo>
                <a:cubicBezTo>
                  <a:pt x="166" y="153"/>
                  <a:pt x="166" y="153"/>
                  <a:pt x="166" y="153"/>
                </a:cubicBezTo>
                <a:cubicBezTo>
                  <a:pt x="148" y="162"/>
                  <a:pt x="148" y="162"/>
                  <a:pt x="148" y="162"/>
                </a:cubicBezTo>
                <a:cubicBezTo>
                  <a:pt x="135" y="178"/>
                  <a:pt x="135" y="178"/>
                  <a:pt x="135" y="178"/>
                </a:cubicBezTo>
                <a:cubicBezTo>
                  <a:pt x="93" y="178"/>
                  <a:pt x="93" y="178"/>
                  <a:pt x="93" y="178"/>
                </a:cubicBezTo>
                <a:cubicBezTo>
                  <a:pt x="93" y="178"/>
                  <a:pt x="93" y="178"/>
                  <a:pt x="93" y="178"/>
                </a:cubicBezTo>
                <a:cubicBezTo>
                  <a:pt x="60" y="166"/>
                  <a:pt x="60" y="166"/>
                  <a:pt x="60" y="166"/>
                </a:cubicBezTo>
                <a:cubicBezTo>
                  <a:pt x="42" y="164"/>
                  <a:pt x="42" y="164"/>
                  <a:pt x="42" y="164"/>
                </a:cubicBezTo>
                <a:cubicBezTo>
                  <a:pt x="27" y="172"/>
                  <a:pt x="27" y="172"/>
                  <a:pt x="27" y="172"/>
                </a:cubicBezTo>
                <a:cubicBezTo>
                  <a:pt x="26" y="172"/>
                  <a:pt x="26" y="172"/>
                  <a:pt x="26" y="172"/>
                </a:cubicBezTo>
                <a:cubicBezTo>
                  <a:pt x="26" y="172"/>
                  <a:pt x="26" y="172"/>
                  <a:pt x="26" y="172"/>
                </a:cubicBezTo>
                <a:cubicBezTo>
                  <a:pt x="15" y="176"/>
                  <a:pt x="15" y="176"/>
                  <a:pt x="15" y="176"/>
                </a:cubicBezTo>
                <a:cubicBezTo>
                  <a:pt x="10" y="178"/>
                  <a:pt x="5" y="182"/>
                  <a:pt x="2" y="183"/>
                </a:cubicBezTo>
                <a:cubicBezTo>
                  <a:pt x="0" y="188"/>
                  <a:pt x="0" y="188"/>
                  <a:pt x="0" y="188"/>
                </a:cubicBezTo>
                <a:cubicBezTo>
                  <a:pt x="0" y="201"/>
                  <a:pt x="0" y="201"/>
                  <a:pt x="0" y="201"/>
                </a:cubicBezTo>
                <a:cubicBezTo>
                  <a:pt x="5" y="209"/>
                  <a:pt x="5" y="209"/>
                  <a:pt x="5" y="209"/>
                </a:cubicBezTo>
                <a:cubicBezTo>
                  <a:pt x="31" y="201"/>
                  <a:pt x="31" y="201"/>
                  <a:pt x="31" y="201"/>
                </a:cubicBezTo>
                <a:cubicBezTo>
                  <a:pt x="36" y="201"/>
                  <a:pt x="43" y="204"/>
                  <a:pt x="53" y="209"/>
                </a:cubicBezTo>
                <a:cubicBezTo>
                  <a:pt x="55" y="210"/>
                  <a:pt x="55" y="210"/>
                  <a:pt x="55" y="210"/>
                </a:cubicBezTo>
                <a:cubicBezTo>
                  <a:pt x="56" y="211"/>
                  <a:pt x="56" y="211"/>
                  <a:pt x="56" y="211"/>
                </a:cubicBezTo>
                <a:cubicBezTo>
                  <a:pt x="57" y="247"/>
                  <a:pt x="57" y="247"/>
                  <a:pt x="57" y="247"/>
                </a:cubicBezTo>
                <a:cubicBezTo>
                  <a:pt x="62" y="248"/>
                  <a:pt x="62" y="248"/>
                  <a:pt x="62" y="248"/>
                </a:cubicBezTo>
                <a:cubicBezTo>
                  <a:pt x="85" y="248"/>
                  <a:pt x="85" y="248"/>
                  <a:pt x="85" y="248"/>
                </a:cubicBezTo>
                <a:cubicBezTo>
                  <a:pt x="98" y="245"/>
                  <a:pt x="98" y="245"/>
                  <a:pt x="98" y="245"/>
                </a:cubicBezTo>
                <a:cubicBezTo>
                  <a:pt x="100" y="243"/>
                  <a:pt x="100" y="243"/>
                  <a:pt x="100" y="243"/>
                </a:cubicBezTo>
                <a:cubicBezTo>
                  <a:pt x="109" y="239"/>
                  <a:pt x="116" y="235"/>
                  <a:pt x="126" y="234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32" y="236"/>
                  <a:pt x="132" y="236"/>
                  <a:pt x="132" y="236"/>
                </a:cubicBezTo>
                <a:cubicBezTo>
                  <a:pt x="138" y="249"/>
                  <a:pt x="138" y="249"/>
                  <a:pt x="138" y="249"/>
                </a:cubicBezTo>
                <a:cubicBezTo>
                  <a:pt x="138" y="250"/>
                  <a:pt x="138" y="250"/>
                  <a:pt x="138" y="250"/>
                </a:cubicBezTo>
                <a:cubicBezTo>
                  <a:pt x="142" y="285"/>
                  <a:pt x="142" y="285"/>
                  <a:pt x="142" y="285"/>
                </a:cubicBezTo>
                <a:cubicBezTo>
                  <a:pt x="142" y="288"/>
                  <a:pt x="142" y="288"/>
                  <a:pt x="142" y="288"/>
                </a:cubicBezTo>
                <a:cubicBezTo>
                  <a:pt x="123" y="308"/>
                  <a:pt x="123" y="308"/>
                  <a:pt x="123" y="308"/>
                </a:cubicBezTo>
                <a:cubicBezTo>
                  <a:pt x="122" y="308"/>
                  <a:pt x="122" y="308"/>
                  <a:pt x="122" y="308"/>
                </a:cubicBezTo>
                <a:cubicBezTo>
                  <a:pt x="122" y="309"/>
                  <a:pt x="122" y="309"/>
                  <a:pt x="122" y="309"/>
                </a:cubicBezTo>
                <a:cubicBezTo>
                  <a:pt x="99" y="320"/>
                  <a:pt x="99" y="320"/>
                  <a:pt x="99" y="320"/>
                </a:cubicBezTo>
                <a:cubicBezTo>
                  <a:pt x="92" y="328"/>
                  <a:pt x="92" y="328"/>
                  <a:pt x="92" y="328"/>
                </a:cubicBezTo>
                <a:cubicBezTo>
                  <a:pt x="95" y="335"/>
                  <a:pt x="95" y="335"/>
                  <a:pt x="95" y="335"/>
                </a:cubicBezTo>
                <a:cubicBezTo>
                  <a:pt x="141" y="339"/>
                  <a:pt x="141" y="339"/>
                  <a:pt x="141" y="339"/>
                </a:cubicBezTo>
                <a:cubicBezTo>
                  <a:pt x="142" y="340"/>
                  <a:pt x="142" y="340"/>
                  <a:pt x="142" y="340"/>
                </a:cubicBezTo>
                <a:cubicBezTo>
                  <a:pt x="142" y="340"/>
                  <a:pt x="142" y="340"/>
                  <a:pt x="142" y="340"/>
                </a:cubicBezTo>
                <a:cubicBezTo>
                  <a:pt x="143" y="341"/>
                  <a:pt x="143" y="341"/>
                  <a:pt x="143" y="341"/>
                </a:cubicBezTo>
                <a:cubicBezTo>
                  <a:pt x="161" y="352"/>
                  <a:pt x="161" y="352"/>
                  <a:pt x="161" y="352"/>
                </a:cubicBezTo>
                <a:cubicBezTo>
                  <a:pt x="201" y="350"/>
                  <a:pt x="201" y="350"/>
                  <a:pt x="201" y="350"/>
                </a:cubicBezTo>
                <a:cubicBezTo>
                  <a:pt x="201" y="356"/>
                  <a:pt x="201" y="356"/>
                  <a:pt x="201" y="356"/>
                </a:cubicBezTo>
                <a:cubicBezTo>
                  <a:pt x="203" y="376"/>
                  <a:pt x="203" y="376"/>
                  <a:pt x="203" y="376"/>
                </a:cubicBezTo>
                <a:cubicBezTo>
                  <a:pt x="203" y="378"/>
                  <a:pt x="203" y="378"/>
                  <a:pt x="203" y="378"/>
                </a:cubicBezTo>
                <a:cubicBezTo>
                  <a:pt x="204" y="378"/>
                  <a:pt x="204" y="378"/>
                  <a:pt x="204" y="378"/>
                </a:cubicBezTo>
                <a:cubicBezTo>
                  <a:pt x="186" y="396"/>
                  <a:pt x="186" y="396"/>
                  <a:pt x="186" y="396"/>
                </a:cubicBezTo>
                <a:cubicBezTo>
                  <a:pt x="184" y="419"/>
                  <a:pt x="188" y="433"/>
                  <a:pt x="198" y="436"/>
                </a:cubicBezTo>
                <a:cubicBezTo>
                  <a:pt x="231" y="454"/>
                  <a:pt x="231" y="454"/>
                  <a:pt x="231" y="454"/>
                </a:cubicBezTo>
                <a:cubicBezTo>
                  <a:pt x="258" y="472"/>
                  <a:pt x="258" y="472"/>
                  <a:pt x="258" y="472"/>
                </a:cubicBezTo>
                <a:cubicBezTo>
                  <a:pt x="280" y="461"/>
                  <a:pt x="280" y="461"/>
                  <a:pt x="280" y="461"/>
                </a:cubicBezTo>
                <a:cubicBezTo>
                  <a:pt x="282" y="460"/>
                  <a:pt x="282" y="460"/>
                  <a:pt x="282" y="460"/>
                </a:cubicBezTo>
                <a:cubicBezTo>
                  <a:pt x="284" y="459"/>
                  <a:pt x="284" y="459"/>
                  <a:pt x="284" y="459"/>
                </a:cubicBezTo>
                <a:cubicBezTo>
                  <a:pt x="285" y="460"/>
                  <a:pt x="285" y="460"/>
                  <a:pt x="285" y="460"/>
                </a:cubicBezTo>
                <a:cubicBezTo>
                  <a:pt x="319" y="486"/>
                  <a:pt x="319" y="486"/>
                  <a:pt x="319" y="486"/>
                </a:cubicBezTo>
                <a:cubicBezTo>
                  <a:pt x="324" y="488"/>
                  <a:pt x="324" y="488"/>
                  <a:pt x="324" y="488"/>
                </a:cubicBezTo>
                <a:cubicBezTo>
                  <a:pt x="333" y="477"/>
                  <a:pt x="333" y="477"/>
                  <a:pt x="333" y="477"/>
                </a:cubicBezTo>
                <a:cubicBezTo>
                  <a:pt x="335" y="475"/>
                  <a:pt x="335" y="475"/>
                  <a:pt x="335" y="475"/>
                </a:cubicBezTo>
                <a:cubicBezTo>
                  <a:pt x="336" y="474"/>
                  <a:pt x="336" y="474"/>
                  <a:pt x="336" y="474"/>
                </a:cubicBezTo>
                <a:cubicBezTo>
                  <a:pt x="337" y="474"/>
                  <a:pt x="337" y="474"/>
                  <a:pt x="337" y="474"/>
                </a:cubicBezTo>
                <a:cubicBezTo>
                  <a:pt x="338" y="474"/>
                  <a:pt x="338" y="474"/>
                  <a:pt x="338" y="474"/>
                </a:cubicBezTo>
                <a:cubicBezTo>
                  <a:pt x="358" y="477"/>
                  <a:pt x="358" y="477"/>
                  <a:pt x="358" y="477"/>
                </a:cubicBezTo>
                <a:cubicBezTo>
                  <a:pt x="362" y="442"/>
                  <a:pt x="362" y="442"/>
                  <a:pt x="362" y="442"/>
                </a:cubicBezTo>
                <a:cubicBezTo>
                  <a:pt x="388" y="488"/>
                  <a:pt x="388" y="488"/>
                  <a:pt x="388" y="488"/>
                </a:cubicBezTo>
                <a:cubicBezTo>
                  <a:pt x="409" y="489"/>
                  <a:pt x="409" y="489"/>
                  <a:pt x="409" y="489"/>
                </a:cubicBezTo>
                <a:cubicBezTo>
                  <a:pt x="412" y="490"/>
                  <a:pt x="412" y="490"/>
                  <a:pt x="412" y="490"/>
                </a:cubicBezTo>
                <a:cubicBezTo>
                  <a:pt x="414" y="490"/>
                  <a:pt x="414" y="490"/>
                  <a:pt x="414" y="490"/>
                </a:cubicBezTo>
                <a:cubicBezTo>
                  <a:pt x="414" y="492"/>
                  <a:pt x="414" y="492"/>
                  <a:pt x="414" y="492"/>
                </a:cubicBezTo>
                <a:cubicBezTo>
                  <a:pt x="414" y="506"/>
                  <a:pt x="414" y="506"/>
                  <a:pt x="414" y="506"/>
                </a:cubicBezTo>
                <a:cubicBezTo>
                  <a:pt x="422" y="503"/>
                  <a:pt x="422" y="503"/>
                  <a:pt x="422" y="503"/>
                </a:cubicBezTo>
                <a:cubicBezTo>
                  <a:pt x="457" y="457"/>
                  <a:pt x="457" y="457"/>
                  <a:pt x="457" y="457"/>
                </a:cubicBezTo>
                <a:cubicBezTo>
                  <a:pt x="472" y="479"/>
                  <a:pt x="472" y="479"/>
                  <a:pt x="472" y="479"/>
                </a:cubicBezTo>
                <a:cubicBezTo>
                  <a:pt x="472" y="472"/>
                  <a:pt x="472" y="472"/>
                  <a:pt x="472" y="472"/>
                </a:cubicBezTo>
                <a:cubicBezTo>
                  <a:pt x="472" y="472"/>
                  <a:pt x="472" y="472"/>
                  <a:pt x="472" y="472"/>
                </a:cubicBezTo>
                <a:cubicBezTo>
                  <a:pt x="472" y="471"/>
                  <a:pt x="472" y="471"/>
                  <a:pt x="472" y="471"/>
                </a:cubicBezTo>
                <a:cubicBezTo>
                  <a:pt x="472" y="470"/>
                  <a:pt x="472" y="470"/>
                  <a:pt x="472" y="470"/>
                </a:cubicBezTo>
                <a:cubicBezTo>
                  <a:pt x="483" y="449"/>
                  <a:pt x="483" y="449"/>
                  <a:pt x="483" y="449"/>
                </a:cubicBezTo>
                <a:cubicBezTo>
                  <a:pt x="492" y="433"/>
                  <a:pt x="492" y="433"/>
                  <a:pt x="492" y="433"/>
                </a:cubicBezTo>
                <a:cubicBezTo>
                  <a:pt x="518" y="433"/>
                  <a:pt x="518" y="433"/>
                  <a:pt x="518" y="433"/>
                </a:cubicBezTo>
                <a:cubicBezTo>
                  <a:pt x="523" y="403"/>
                  <a:pt x="523" y="403"/>
                  <a:pt x="523" y="403"/>
                </a:cubicBezTo>
                <a:cubicBezTo>
                  <a:pt x="526" y="403"/>
                  <a:pt x="526" y="403"/>
                  <a:pt x="526" y="403"/>
                </a:cubicBezTo>
                <a:cubicBezTo>
                  <a:pt x="528" y="404"/>
                  <a:pt x="528" y="404"/>
                  <a:pt x="528" y="404"/>
                </a:cubicBezTo>
                <a:cubicBezTo>
                  <a:pt x="548" y="407"/>
                  <a:pt x="548" y="407"/>
                  <a:pt x="548" y="407"/>
                </a:cubicBezTo>
                <a:cubicBezTo>
                  <a:pt x="550" y="397"/>
                  <a:pt x="550" y="397"/>
                  <a:pt x="550" y="397"/>
                </a:cubicBezTo>
                <a:cubicBezTo>
                  <a:pt x="543" y="380"/>
                  <a:pt x="543" y="380"/>
                  <a:pt x="543" y="380"/>
                </a:cubicBezTo>
                <a:cubicBezTo>
                  <a:pt x="543" y="378"/>
                  <a:pt x="543" y="378"/>
                  <a:pt x="543" y="378"/>
                </a:cubicBezTo>
                <a:cubicBezTo>
                  <a:pt x="547" y="366"/>
                  <a:pt x="547" y="366"/>
                  <a:pt x="547" y="366"/>
                </a:cubicBezTo>
                <a:cubicBezTo>
                  <a:pt x="547" y="364"/>
                  <a:pt x="547" y="364"/>
                  <a:pt x="547" y="364"/>
                </a:cubicBezTo>
                <a:cubicBezTo>
                  <a:pt x="548" y="363"/>
                  <a:pt x="548" y="363"/>
                  <a:pt x="548" y="363"/>
                </a:cubicBezTo>
                <a:cubicBezTo>
                  <a:pt x="549" y="363"/>
                  <a:pt x="549" y="363"/>
                  <a:pt x="549" y="363"/>
                </a:cubicBezTo>
                <a:cubicBezTo>
                  <a:pt x="549" y="362"/>
                  <a:pt x="549" y="362"/>
                  <a:pt x="549" y="362"/>
                </a:cubicBezTo>
                <a:cubicBezTo>
                  <a:pt x="604" y="333"/>
                  <a:pt x="604" y="333"/>
                  <a:pt x="604" y="333"/>
                </a:cubicBezTo>
                <a:cubicBezTo>
                  <a:pt x="602" y="304"/>
                  <a:pt x="602" y="304"/>
                  <a:pt x="602" y="304"/>
                </a:cubicBezTo>
                <a:cubicBezTo>
                  <a:pt x="602" y="304"/>
                  <a:pt x="602" y="304"/>
                  <a:pt x="602" y="304"/>
                </a:cubicBezTo>
                <a:cubicBezTo>
                  <a:pt x="602" y="303"/>
                  <a:pt x="602" y="303"/>
                  <a:pt x="602" y="303"/>
                </a:cubicBezTo>
                <a:cubicBezTo>
                  <a:pt x="612" y="282"/>
                  <a:pt x="612" y="282"/>
                  <a:pt x="612" y="282"/>
                </a:cubicBezTo>
                <a:cubicBezTo>
                  <a:pt x="614" y="278"/>
                  <a:pt x="614" y="278"/>
                  <a:pt x="614" y="278"/>
                </a:cubicBezTo>
                <a:cubicBezTo>
                  <a:pt x="614" y="278"/>
                  <a:pt x="614" y="278"/>
                  <a:pt x="614" y="278"/>
                </a:cubicBezTo>
                <a:cubicBezTo>
                  <a:pt x="631" y="239"/>
                  <a:pt x="631" y="239"/>
                  <a:pt x="631" y="239"/>
                </a:cubicBezTo>
                <a:cubicBezTo>
                  <a:pt x="632" y="238"/>
                  <a:pt x="632" y="238"/>
                  <a:pt x="632" y="238"/>
                </a:cubicBezTo>
                <a:cubicBezTo>
                  <a:pt x="632" y="238"/>
                  <a:pt x="632" y="238"/>
                  <a:pt x="632" y="238"/>
                </a:cubicBezTo>
                <a:cubicBezTo>
                  <a:pt x="646" y="224"/>
                  <a:pt x="646" y="224"/>
                  <a:pt x="646" y="224"/>
                </a:cubicBezTo>
                <a:cubicBezTo>
                  <a:pt x="655" y="208"/>
                  <a:pt x="655" y="208"/>
                  <a:pt x="655" y="208"/>
                </a:cubicBezTo>
                <a:cubicBezTo>
                  <a:pt x="655" y="206"/>
                  <a:pt x="655" y="206"/>
                  <a:pt x="655" y="206"/>
                </a:cubicBezTo>
                <a:cubicBezTo>
                  <a:pt x="655" y="206"/>
                  <a:pt x="655" y="206"/>
                  <a:pt x="655" y="206"/>
                </a:cubicBezTo>
                <a:cubicBezTo>
                  <a:pt x="662" y="193"/>
                  <a:pt x="662" y="193"/>
                  <a:pt x="662" y="193"/>
                </a:cubicBezTo>
                <a:cubicBezTo>
                  <a:pt x="656" y="177"/>
                  <a:pt x="656" y="177"/>
                  <a:pt x="656" y="177"/>
                </a:cubicBezTo>
                <a:cubicBezTo>
                  <a:pt x="656" y="176"/>
                  <a:pt x="656" y="176"/>
                  <a:pt x="656" y="176"/>
                </a:cubicBezTo>
                <a:cubicBezTo>
                  <a:pt x="655" y="176"/>
                  <a:pt x="655" y="176"/>
                  <a:pt x="655" y="176"/>
                </a:cubicBezTo>
                <a:cubicBezTo>
                  <a:pt x="655" y="159"/>
                  <a:pt x="655" y="159"/>
                  <a:pt x="655" y="159"/>
                </a:cubicBezTo>
                <a:cubicBezTo>
                  <a:pt x="646" y="159"/>
                  <a:pt x="646" y="159"/>
                  <a:pt x="646" y="159"/>
                </a:cubicBezTo>
                <a:cubicBezTo>
                  <a:pt x="630" y="167"/>
                  <a:pt x="630" y="167"/>
                  <a:pt x="630" y="167"/>
                </a:cubicBezTo>
                <a:cubicBezTo>
                  <a:pt x="623" y="172"/>
                  <a:pt x="612" y="170"/>
                  <a:pt x="599" y="162"/>
                </a:cubicBezTo>
                <a:cubicBezTo>
                  <a:pt x="593" y="157"/>
                  <a:pt x="593" y="147"/>
                  <a:pt x="596" y="131"/>
                </a:cubicBezTo>
                <a:cubicBezTo>
                  <a:pt x="588" y="130"/>
                  <a:pt x="588" y="130"/>
                  <a:pt x="588" y="130"/>
                </a:cubicBezTo>
                <a:cubicBezTo>
                  <a:pt x="584" y="135"/>
                  <a:pt x="584" y="135"/>
                  <a:pt x="584" y="135"/>
                </a:cubicBezTo>
                <a:cubicBezTo>
                  <a:pt x="574" y="146"/>
                  <a:pt x="567" y="152"/>
                  <a:pt x="565" y="152"/>
                </a:cubicBezTo>
                <a:cubicBezTo>
                  <a:pt x="563" y="152"/>
                  <a:pt x="562" y="152"/>
                  <a:pt x="560" y="151"/>
                </a:cubicBezTo>
                <a:cubicBezTo>
                  <a:pt x="559" y="148"/>
                  <a:pt x="556" y="143"/>
                  <a:pt x="556" y="134"/>
                </a:cubicBezTo>
                <a:cubicBezTo>
                  <a:pt x="556" y="125"/>
                  <a:pt x="556" y="118"/>
                  <a:pt x="560" y="116"/>
                </a:cubicBezTo>
                <a:cubicBezTo>
                  <a:pt x="562" y="113"/>
                  <a:pt x="564" y="112"/>
                  <a:pt x="566" y="114"/>
                </a:cubicBezTo>
                <a:cubicBezTo>
                  <a:pt x="586" y="77"/>
                  <a:pt x="586" y="77"/>
                  <a:pt x="586" y="77"/>
                </a:cubicBezTo>
                <a:cubicBezTo>
                  <a:pt x="591" y="63"/>
                  <a:pt x="591" y="63"/>
                  <a:pt x="591" y="63"/>
                </a:cubicBezTo>
                <a:cubicBezTo>
                  <a:pt x="594" y="48"/>
                  <a:pt x="594" y="48"/>
                  <a:pt x="594" y="48"/>
                </a:cubicBezTo>
                <a:cubicBezTo>
                  <a:pt x="583" y="38"/>
                  <a:pt x="583" y="38"/>
                  <a:pt x="583" y="38"/>
                </a:cubicBezTo>
                <a:cubicBezTo>
                  <a:pt x="580" y="35"/>
                  <a:pt x="579" y="28"/>
                  <a:pt x="581" y="17"/>
                </a:cubicBezTo>
                <a:cubicBezTo>
                  <a:pt x="581" y="11"/>
                  <a:pt x="581" y="11"/>
                  <a:pt x="581" y="11"/>
                </a:cubicBezTo>
                <a:cubicBezTo>
                  <a:pt x="581" y="7"/>
                  <a:pt x="579" y="3"/>
                  <a:pt x="574" y="0"/>
                </a:cubicBezTo>
                <a:cubicBezTo>
                  <a:pt x="572" y="0"/>
                  <a:pt x="572" y="0"/>
                  <a:pt x="572" y="0"/>
                </a:cubicBezTo>
                <a:cubicBezTo>
                  <a:pt x="571" y="3"/>
                  <a:pt x="571" y="3"/>
                  <a:pt x="571" y="3"/>
                </a:cubicBezTo>
                <a:cubicBezTo>
                  <a:pt x="568" y="12"/>
                  <a:pt x="561" y="16"/>
                  <a:pt x="549" y="13"/>
                </a:cubicBezTo>
                <a:cubicBezTo>
                  <a:pt x="544" y="11"/>
                  <a:pt x="537" y="11"/>
                  <a:pt x="530" y="13"/>
                </a:cubicBez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2" name="Freeform 15"/>
          <p:cNvSpPr/>
          <p:nvPr/>
        </p:nvSpPr>
        <p:spPr bwMode="auto">
          <a:xfrm>
            <a:off x="2755900" y="3252788"/>
            <a:ext cx="354013" cy="354012"/>
          </a:xfrm>
          <a:custGeom>
            <a:avLst/>
            <a:gdLst>
              <a:gd name="T0" fmla="*/ 2147483647 w 374"/>
              <a:gd name="T1" fmla="*/ 2147483647 h 381"/>
              <a:gd name="T2" fmla="*/ 2147483647 w 374"/>
              <a:gd name="T3" fmla="*/ 2147483647 h 381"/>
              <a:gd name="T4" fmla="*/ 2147483647 w 374"/>
              <a:gd name="T5" fmla="*/ 2147483647 h 381"/>
              <a:gd name="T6" fmla="*/ 2147483647 w 374"/>
              <a:gd name="T7" fmla="*/ 2147483647 h 381"/>
              <a:gd name="T8" fmla="*/ 2147483647 w 374"/>
              <a:gd name="T9" fmla="*/ 2147483647 h 381"/>
              <a:gd name="T10" fmla="*/ 2147483647 w 374"/>
              <a:gd name="T11" fmla="*/ 2147483647 h 381"/>
              <a:gd name="T12" fmla="*/ 2147483647 w 374"/>
              <a:gd name="T13" fmla="*/ 2147483647 h 381"/>
              <a:gd name="T14" fmla="*/ 2147483647 w 374"/>
              <a:gd name="T15" fmla="*/ 2147483647 h 381"/>
              <a:gd name="T16" fmla="*/ 2147483647 w 374"/>
              <a:gd name="T17" fmla="*/ 2147483647 h 381"/>
              <a:gd name="T18" fmla="*/ 2147483647 w 374"/>
              <a:gd name="T19" fmla="*/ 2147483647 h 381"/>
              <a:gd name="T20" fmla="*/ 2147483647 w 374"/>
              <a:gd name="T21" fmla="*/ 2147483647 h 381"/>
              <a:gd name="T22" fmla="*/ 2147483647 w 374"/>
              <a:gd name="T23" fmla="*/ 2147483647 h 381"/>
              <a:gd name="T24" fmla="*/ 2147483647 w 374"/>
              <a:gd name="T25" fmla="*/ 2147483647 h 381"/>
              <a:gd name="T26" fmla="*/ 2147483647 w 374"/>
              <a:gd name="T27" fmla="*/ 2147483647 h 381"/>
              <a:gd name="T28" fmla="*/ 0 w 374"/>
              <a:gd name="T29" fmla="*/ 2147483647 h 381"/>
              <a:gd name="T30" fmla="*/ 2147483647 w 374"/>
              <a:gd name="T31" fmla="*/ 2147483647 h 381"/>
              <a:gd name="T32" fmla="*/ 2147483647 w 374"/>
              <a:gd name="T33" fmla="*/ 2147483647 h 381"/>
              <a:gd name="T34" fmla="*/ 2147483647 w 374"/>
              <a:gd name="T35" fmla="*/ 2147483647 h 381"/>
              <a:gd name="T36" fmla="*/ 2147483647 w 374"/>
              <a:gd name="T37" fmla="*/ 2147483647 h 381"/>
              <a:gd name="T38" fmla="*/ 2147483647 w 374"/>
              <a:gd name="T39" fmla="*/ 2147483647 h 381"/>
              <a:gd name="T40" fmla="*/ 2147483647 w 374"/>
              <a:gd name="T41" fmla="*/ 2147483647 h 381"/>
              <a:gd name="T42" fmla="*/ 2147483647 w 374"/>
              <a:gd name="T43" fmla="*/ 2147483647 h 381"/>
              <a:gd name="T44" fmla="*/ 2147483647 w 374"/>
              <a:gd name="T45" fmla="*/ 2147483647 h 381"/>
              <a:gd name="T46" fmla="*/ 2147483647 w 374"/>
              <a:gd name="T47" fmla="*/ 2147483647 h 381"/>
              <a:gd name="T48" fmla="*/ 2147483647 w 374"/>
              <a:gd name="T49" fmla="*/ 2147483647 h 381"/>
              <a:gd name="T50" fmla="*/ 2147483647 w 374"/>
              <a:gd name="T51" fmla="*/ 2147483647 h 381"/>
              <a:gd name="T52" fmla="*/ 2147483647 w 374"/>
              <a:gd name="T53" fmla="*/ 2147483647 h 381"/>
              <a:gd name="T54" fmla="*/ 2147483647 w 374"/>
              <a:gd name="T55" fmla="*/ 2147483647 h 381"/>
              <a:gd name="T56" fmla="*/ 2147483647 w 374"/>
              <a:gd name="T57" fmla="*/ 2147483647 h 381"/>
              <a:gd name="T58" fmla="*/ 2147483647 w 374"/>
              <a:gd name="T59" fmla="*/ 2147483647 h 381"/>
              <a:gd name="T60" fmla="*/ 2147483647 w 374"/>
              <a:gd name="T61" fmla="*/ 2147483647 h 381"/>
              <a:gd name="T62" fmla="*/ 2147483647 w 374"/>
              <a:gd name="T63" fmla="*/ 2147483647 h 381"/>
              <a:gd name="T64" fmla="*/ 2147483647 w 374"/>
              <a:gd name="T65" fmla="*/ 2147483647 h 381"/>
              <a:gd name="T66" fmla="*/ 2147483647 w 374"/>
              <a:gd name="T67" fmla="*/ 2147483647 h 381"/>
              <a:gd name="T68" fmla="*/ 2147483647 w 374"/>
              <a:gd name="T69" fmla="*/ 2147483647 h 381"/>
              <a:gd name="T70" fmla="*/ 2147483647 w 374"/>
              <a:gd name="T71" fmla="*/ 2147483647 h 381"/>
              <a:gd name="T72" fmla="*/ 2147483647 w 374"/>
              <a:gd name="T73" fmla="*/ 2147483647 h 381"/>
              <a:gd name="T74" fmla="*/ 2147483647 w 374"/>
              <a:gd name="T75" fmla="*/ 2147483647 h 381"/>
              <a:gd name="T76" fmla="*/ 2147483647 w 374"/>
              <a:gd name="T77" fmla="*/ 2147483647 h 381"/>
              <a:gd name="T78" fmla="*/ 2147483647 w 374"/>
              <a:gd name="T79" fmla="*/ 2147483647 h 381"/>
              <a:gd name="T80" fmla="*/ 2147483647 w 374"/>
              <a:gd name="T81" fmla="*/ 2147483647 h 381"/>
              <a:gd name="T82" fmla="*/ 2147483647 w 374"/>
              <a:gd name="T83" fmla="*/ 2147483647 h 381"/>
              <a:gd name="T84" fmla="*/ 2147483647 w 374"/>
              <a:gd name="T85" fmla="*/ 2147483647 h 381"/>
              <a:gd name="T86" fmla="*/ 2147483647 w 374"/>
              <a:gd name="T87" fmla="*/ 2147483647 h 381"/>
              <a:gd name="T88" fmla="*/ 2147483647 w 374"/>
              <a:gd name="T89" fmla="*/ 2147483647 h 381"/>
              <a:gd name="T90" fmla="*/ 2147483647 w 374"/>
              <a:gd name="T91" fmla="*/ 2147483647 h 381"/>
              <a:gd name="T92" fmla="*/ 2147483647 w 374"/>
              <a:gd name="T93" fmla="*/ 2147483647 h 381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374"/>
              <a:gd name="T142" fmla="*/ 0 h 381"/>
              <a:gd name="T143" fmla="*/ 374 w 374"/>
              <a:gd name="T144" fmla="*/ 381 h 381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374" h="381">
                <a:moveTo>
                  <a:pt x="374" y="77"/>
                </a:moveTo>
                <a:cubicBezTo>
                  <a:pt x="366" y="60"/>
                  <a:pt x="366" y="60"/>
                  <a:pt x="366" y="60"/>
                </a:cubicBezTo>
                <a:cubicBezTo>
                  <a:pt x="355" y="43"/>
                  <a:pt x="355" y="43"/>
                  <a:pt x="355" y="43"/>
                </a:cubicBezTo>
                <a:cubicBezTo>
                  <a:pt x="342" y="40"/>
                  <a:pt x="342" y="40"/>
                  <a:pt x="342" y="40"/>
                </a:cubicBezTo>
                <a:cubicBezTo>
                  <a:pt x="341" y="40"/>
                  <a:pt x="341" y="40"/>
                  <a:pt x="341" y="40"/>
                </a:cubicBezTo>
                <a:cubicBezTo>
                  <a:pt x="341" y="39"/>
                  <a:pt x="341" y="39"/>
                  <a:pt x="341" y="39"/>
                </a:cubicBezTo>
                <a:cubicBezTo>
                  <a:pt x="340" y="39"/>
                  <a:pt x="340" y="39"/>
                  <a:pt x="340" y="39"/>
                </a:cubicBezTo>
                <a:cubicBezTo>
                  <a:pt x="329" y="34"/>
                  <a:pt x="329" y="34"/>
                  <a:pt x="329" y="34"/>
                </a:cubicBezTo>
                <a:cubicBezTo>
                  <a:pt x="329" y="34"/>
                  <a:pt x="329" y="34"/>
                  <a:pt x="329" y="34"/>
                </a:cubicBezTo>
                <a:cubicBezTo>
                  <a:pt x="327" y="34"/>
                  <a:pt x="327" y="34"/>
                  <a:pt x="327" y="34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09" y="37"/>
                  <a:pt x="309" y="37"/>
                  <a:pt x="309" y="37"/>
                </a:cubicBezTo>
                <a:cubicBezTo>
                  <a:pt x="308" y="37"/>
                  <a:pt x="308" y="37"/>
                  <a:pt x="308" y="37"/>
                </a:cubicBezTo>
                <a:cubicBezTo>
                  <a:pt x="306" y="36"/>
                  <a:pt x="306" y="36"/>
                  <a:pt x="306" y="36"/>
                </a:cubicBezTo>
                <a:cubicBezTo>
                  <a:pt x="292" y="31"/>
                  <a:pt x="292" y="31"/>
                  <a:pt x="292" y="31"/>
                </a:cubicBezTo>
                <a:cubicBezTo>
                  <a:pt x="292" y="30"/>
                  <a:pt x="292" y="30"/>
                  <a:pt x="292" y="30"/>
                </a:cubicBezTo>
                <a:cubicBezTo>
                  <a:pt x="291" y="30"/>
                  <a:pt x="291" y="30"/>
                  <a:pt x="291" y="30"/>
                </a:cubicBezTo>
                <a:cubicBezTo>
                  <a:pt x="291" y="28"/>
                  <a:pt x="291" y="28"/>
                  <a:pt x="291" y="28"/>
                </a:cubicBezTo>
                <a:cubicBezTo>
                  <a:pt x="291" y="28"/>
                  <a:pt x="291" y="28"/>
                  <a:pt x="291" y="28"/>
                </a:cubicBezTo>
                <a:cubicBezTo>
                  <a:pt x="281" y="18"/>
                  <a:pt x="281" y="18"/>
                  <a:pt x="281" y="18"/>
                </a:cubicBezTo>
                <a:cubicBezTo>
                  <a:pt x="269" y="6"/>
                  <a:pt x="269" y="6"/>
                  <a:pt x="269" y="6"/>
                </a:cubicBezTo>
                <a:cubicBezTo>
                  <a:pt x="259" y="0"/>
                  <a:pt x="259" y="0"/>
                  <a:pt x="259" y="0"/>
                </a:cubicBezTo>
                <a:cubicBezTo>
                  <a:pt x="247" y="11"/>
                  <a:pt x="247" y="11"/>
                  <a:pt x="247" y="11"/>
                </a:cubicBezTo>
                <a:cubicBezTo>
                  <a:pt x="232" y="21"/>
                  <a:pt x="232" y="21"/>
                  <a:pt x="232" y="21"/>
                </a:cubicBezTo>
                <a:cubicBezTo>
                  <a:pt x="228" y="53"/>
                  <a:pt x="228" y="53"/>
                  <a:pt x="228" y="53"/>
                </a:cubicBezTo>
                <a:cubicBezTo>
                  <a:pt x="228" y="54"/>
                  <a:pt x="228" y="54"/>
                  <a:pt x="228" y="54"/>
                </a:cubicBezTo>
                <a:cubicBezTo>
                  <a:pt x="228" y="54"/>
                  <a:pt x="228" y="54"/>
                  <a:pt x="228" y="54"/>
                </a:cubicBezTo>
                <a:cubicBezTo>
                  <a:pt x="214" y="77"/>
                  <a:pt x="214" y="77"/>
                  <a:pt x="214" y="77"/>
                </a:cubicBezTo>
                <a:cubicBezTo>
                  <a:pt x="214" y="79"/>
                  <a:pt x="214" y="79"/>
                  <a:pt x="214" y="79"/>
                </a:cubicBezTo>
                <a:cubicBezTo>
                  <a:pt x="213" y="79"/>
                  <a:pt x="213" y="79"/>
                  <a:pt x="213" y="79"/>
                </a:cubicBezTo>
                <a:cubicBezTo>
                  <a:pt x="203" y="90"/>
                  <a:pt x="203" y="90"/>
                  <a:pt x="203" y="90"/>
                </a:cubicBezTo>
                <a:cubicBezTo>
                  <a:pt x="190" y="114"/>
                  <a:pt x="190" y="114"/>
                  <a:pt x="190" y="114"/>
                </a:cubicBezTo>
                <a:cubicBezTo>
                  <a:pt x="190" y="114"/>
                  <a:pt x="190" y="114"/>
                  <a:pt x="190" y="114"/>
                </a:cubicBezTo>
                <a:cubicBezTo>
                  <a:pt x="189" y="116"/>
                  <a:pt x="189" y="116"/>
                  <a:pt x="189" y="116"/>
                </a:cubicBezTo>
                <a:cubicBezTo>
                  <a:pt x="179" y="123"/>
                  <a:pt x="171" y="131"/>
                  <a:pt x="163" y="137"/>
                </a:cubicBezTo>
                <a:cubicBezTo>
                  <a:pt x="152" y="156"/>
                  <a:pt x="152" y="156"/>
                  <a:pt x="152" y="156"/>
                </a:cubicBezTo>
                <a:cubicBezTo>
                  <a:pt x="150" y="161"/>
                  <a:pt x="141" y="168"/>
                  <a:pt x="126" y="174"/>
                </a:cubicBezTo>
                <a:cubicBezTo>
                  <a:pt x="115" y="192"/>
                  <a:pt x="115" y="192"/>
                  <a:pt x="115" y="192"/>
                </a:cubicBezTo>
                <a:cubicBezTo>
                  <a:pt x="115" y="192"/>
                  <a:pt x="115" y="192"/>
                  <a:pt x="115" y="192"/>
                </a:cubicBezTo>
                <a:cubicBezTo>
                  <a:pt x="97" y="216"/>
                  <a:pt x="97" y="216"/>
                  <a:pt x="97" y="216"/>
                </a:cubicBezTo>
                <a:cubicBezTo>
                  <a:pt x="96" y="216"/>
                  <a:pt x="96" y="216"/>
                  <a:pt x="96" y="216"/>
                </a:cubicBezTo>
                <a:cubicBezTo>
                  <a:pt x="96" y="217"/>
                  <a:pt x="96" y="217"/>
                  <a:pt x="96" y="217"/>
                </a:cubicBezTo>
                <a:cubicBezTo>
                  <a:pt x="94" y="217"/>
                  <a:pt x="94" y="217"/>
                  <a:pt x="94" y="217"/>
                </a:cubicBezTo>
                <a:cubicBezTo>
                  <a:pt x="10" y="212"/>
                  <a:pt x="10" y="212"/>
                  <a:pt x="10" y="212"/>
                </a:cubicBezTo>
                <a:cubicBezTo>
                  <a:pt x="0" y="222"/>
                  <a:pt x="0" y="222"/>
                  <a:pt x="0" y="222"/>
                </a:cubicBezTo>
                <a:cubicBezTo>
                  <a:pt x="0" y="240"/>
                  <a:pt x="0" y="240"/>
                  <a:pt x="0" y="240"/>
                </a:cubicBezTo>
                <a:cubicBezTo>
                  <a:pt x="9" y="274"/>
                  <a:pt x="9" y="274"/>
                  <a:pt x="9" y="274"/>
                </a:cubicBezTo>
                <a:cubicBezTo>
                  <a:pt x="26" y="300"/>
                  <a:pt x="26" y="300"/>
                  <a:pt x="26" y="300"/>
                </a:cubicBezTo>
                <a:cubicBezTo>
                  <a:pt x="41" y="308"/>
                  <a:pt x="41" y="308"/>
                  <a:pt x="41" y="308"/>
                </a:cubicBezTo>
                <a:cubicBezTo>
                  <a:pt x="41" y="309"/>
                  <a:pt x="41" y="309"/>
                  <a:pt x="41" y="309"/>
                </a:cubicBezTo>
                <a:cubicBezTo>
                  <a:pt x="42" y="309"/>
                  <a:pt x="42" y="309"/>
                  <a:pt x="42" y="309"/>
                </a:cubicBezTo>
                <a:cubicBezTo>
                  <a:pt x="42" y="309"/>
                  <a:pt x="42" y="309"/>
                  <a:pt x="42" y="309"/>
                </a:cubicBezTo>
                <a:cubicBezTo>
                  <a:pt x="51" y="320"/>
                  <a:pt x="55" y="327"/>
                  <a:pt x="55" y="332"/>
                </a:cubicBezTo>
                <a:cubicBezTo>
                  <a:pt x="55" y="346"/>
                  <a:pt x="55" y="346"/>
                  <a:pt x="55" y="346"/>
                </a:cubicBezTo>
                <a:cubicBezTo>
                  <a:pt x="50" y="351"/>
                  <a:pt x="50" y="351"/>
                  <a:pt x="50" y="351"/>
                </a:cubicBezTo>
                <a:cubicBezTo>
                  <a:pt x="53" y="354"/>
                  <a:pt x="53" y="354"/>
                  <a:pt x="53" y="354"/>
                </a:cubicBezTo>
                <a:cubicBezTo>
                  <a:pt x="57" y="354"/>
                  <a:pt x="57" y="354"/>
                  <a:pt x="57" y="354"/>
                </a:cubicBezTo>
                <a:cubicBezTo>
                  <a:pt x="63" y="341"/>
                  <a:pt x="63" y="341"/>
                  <a:pt x="63" y="341"/>
                </a:cubicBezTo>
                <a:cubicBezTo>
                  <a:pt x="66" y="341"/>
                  <a:pt x="66" y="341"/>
                  <a:pt x="66" y="341"/>
                </a:cubicBezTo>
                <a:cubicBezTo>
                  <a:pt x="82" y="346"/>
                  <a:pt x="82" y="346"/>
                  <a:pt x="82" y="346"/>
                </a:cubicBezTo>
                <a:cubicBezTo>
                  <a:pt x="83" y="351"/>
                  <a:pt x="83" y="351"/>
                  <a:pt x="83" y="351"/>
                </a:cubicBezTo>
                <a:cubicBezTo>
                  <a:pt x="92" y="351"/>
                  <a:pt x="92" y="351"/>
                  <a:pt x="92" y="351"/>
                </a:cubicBezTo>
                <a:cubicBezTo>
                  <a:pt x="92" y="351"/>
                  <a:pt x="92" y="351"/>
                  <a:pt x="92" y="351"/>
                </a:cubicBezTo>
                <a:cubicBezTo>
                  <a:pt x="90" y="345"/>
                  <a:pt x="90" y="345"/>
                  <a:pt x="90" y="345"/>
                </a:cubicBezTo>
                <a:cubicBezTo>
                  <a:pt x="89" y="343"/>
                  <a:pt x="89" y="343"/>
                  <a:pt x="89" y="343"/>
                </a:cubicBezTo>
                <a:cubicBezTo>
                  <a:pt x="100" y="325"/>
                  <a:pt x="100" y="325"/>
                  <a:pt x="100" y="325"/>
                </a:cubicBezTo>
                <a:cubicBezTo>
                  <a:pt x="102" y="320"/>
                  <a:pt x="108" y="318"/>
                  <a:pt x="115" y="320"/>
                </a:cubicBezTo>
                <a:cubicBezTo>
                  <a:pt x="134" y="321"/>
                  <a:pt x="134" y="321"/>
                  <a:pt x="134" y="321"/>
                </a:cubicBezTo>
                <a:cubicBezTo>
                  <a:pt x="145" y="307"/>
                  <a:pt x="145" y="307"/>
                  <a:pt x="145" y="307"/>
                </a:cubicBezTo>
                <a:cubicBezTo>
                  <a:pt x="145" y="294"/>
                  <a:pt x="145" y="294"/>
                  <a:pt x="145" y="294"/>
                </a:cubicBezTo>
                <a:cubicBezTo>
                  <a:pt x="149" y="281"/>
                  <a:pt x="149" y="281"/>
                  <a:pt x="149" y="281"/>
                </a:cubicBezTo>
                <a:cubicBezTo>
                  <a:pt x="149" y="280"/>
                  <a:pt x="149" y="280"/>
                  <a:pt x="149" y="280"/>
                </a:cubicBezTo>
                <a:cubicBezTo>
                  <a:pt x="150" y="279"/>
                  <a:pt x="150" y="279"/>
                  <a:pt x="150" y="279"/>
                </a:cubicBezTo>
                <a:cubicBezTo>
                  <a:pt x="151" y="278"/>
                  <a:pt x="151" y="278"/>
                  <a:pt x="151" y="278"/>
                </a:cubicBezTo>
                <a:cubicBezTo>
                  <a:pt x="158" y="273"/>
                  <a:pt x="158" y="273"/>
                  <a:pt x="158" y="273"/>
                </a:cubicBezTo>
                <a:cubicBezTo>
                  <a:pt x="158" y="272"/>
                  <a:pt x="158" y="272"/>
                  <a:pt x="158" y="272"/>
                </a:cubicBezTo>
                <a:cubicBezTo>
                  <a:pt x="159" y="272"/>
                  <a:pt x="159" y="272"/>
                  <a:pt x="159" y="272"/>
                </a:cubicBezTo>
                <a:cubicBezTo>
                  <a:pt x="160" y="273"/>
                  <a:pt x="160" y="273"/>
                  <a:pt x="160" y="273"/>
                </a:cubicBezTo>
                <a:cubicBezTo>
                  <a:pt x="176" y="275"/>
                  <a:pt x="176" y="275"/>
                  <a:pt x="176" y="275"/>
                </a:cubicBezTo>
                <a:cubicBezTo>
                  <a:pt x="176" y="278"/>
                  <a:pt x="176" y="278"/>
                  <a:pt x="176" y="278"/>
                </a:cubicBezTo>
                <a:cubicBezTo>
                  <a:pt x="179" y="290"/>
                  <a:pt x="179" y="290"/>
                  <a:pt x="179" y="290"/>
                </a:cubicBezTo>
                <a:cubicBezTo>
                  <a:pt x="179" y="297"/>
                  <a:pt x="179" y="297"/>
                  <a:pt x="179" y="297"/>
                </a:cubicBezTo>
                <a:cubicBezTo>
                  <a:pt x="182" y="306"/>
                  <a:pt x="182" y="306"/>
                  <a:pt x="182" y="306"/>
                </a:cubicBezTo>
                <a:cubicBezTo>
                  <a:pt x="186" y="307"/>
                  <a:pt x="186" y="307"/>
                  <a:pt x="186" y="307"/>
                </a:cubicBezTo>
                <a:cubicBezTo>
                  <a:pt x="191" y="300"/>
                  <a:pt x="191" y="300"/>
                  <a:pt x="191" y="300"/>
                </a:cubicBezTo>
                <a:cubicBezTo>
                  <a:pt x="191" y="299"/>
                  <a:pt x="191" y="299"/>
                  <a:pt x="191" y="299"/>
                </a:cubicBezTo>
                <a:cubicBezTo>
                  <a:pt x="200" y="287"/>
                  <a:pt x="200" y="287"/>
                  <a:pt x="200" y="287"/>
                </a:cubicBezTo>
                <a:cubicBezTo>
                  <a:pt x="201" y="285"/>
                  <a:pt x="201" y="285"/>
                  <a:pt x="201" y="285"/>
                </a:cubicBezTo>
                <a:cubicBezTo>
                  <a:pt x="212" y="280"/>
                  <a:pt x="212" y="280"/>
                  <a:pt x="212" y="280"/>
                </a:cubicBezTo>
                <a:cubicBezTo>
                  <a:pt x="213" y="280"/>
                  <a:pt x="213" y="280"/>
                  <a:pt x="213" y="280"/>
                </a:cubicBezTo>
                <a:cubicBezTo>
                  <a:pt x="214" y="279"/>
                  <a:pt x="214" y="279"/>
                  <a:pt x="214" y="279"/>
                </a:cubicBezTo>
                <a:cubicBezTo>
                  <a:pt x="228" y="283"/>
                  <a:pt x="228" y="283"/>
                  <a:pt x="228" y="283"/>
                </a:cubicBezTo>
                <a:cubicBezTo>
                  <a:pt x="229" y="283"/>
                  <a:pt x="229" y="283"/>
                  <a:pt x="229" y="283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39" y="299"/>
                  <a:pt x="239" y="299"/>
                  <a:pt x="239" y="299"/>
                </a:cubicBezTo>
                <a:cubicBezTo>
                  <a:pt x="239" y="313"/>
                  <a:pt x="239" y="313"/>
                  <a:pt x="239" y="313"/>
                </a:cubicBezTo>
                <a:cubicBezTo>
                  <a:pt x="249" y="333"/>
                  <a:pt x="249" y="333"/>
                  <a:pt x="249" y="333"/>
                </a:cubicBezTo>
                <a:cubicBezTo>
                  <a:pt x="249" y="333"/>
                  <a:pt x="249" y="333"/>
                  <a:pt x="249" y="333"/>
                </a:cubicBezTo>
                <a:cubicBezTo>
                  <a:pt x="249" y="336"/>
                  <a:pt x="249" y="336"/>
                  <a:pt x="249" y="336"/>
                </a:cubicBezTo>
                <a:cubicBezTo>
                  <a:pt x="249" y="350"/>
                  <a:pt x="249" y="350"/>
                  <a:pt x="249" y="350"/>
                </a:cubicBezTo>
                <a:cubicBezTo>
                  <a:pt x="252" y="357"/>
                  <a:pt x="252" y="357"/>
                  <a:pt x="252" y="357"/>
                </a:cubicBezTo>
                <a:cubicBezTo>
                  <a:pt x="255" y="357"/>
                  <a:pt x="255" y="357"/>
                  <a:pt x="255" y="357"/>
                </a:cubicBezTo>
                <a:cubicBezTo>
                  <a:pt x="260" y="351"/>
                  <a:pt x="260" y="351"/>
                  <a:pt x="260" y="351"/>
                </a:cubicBezTo>
                <a:cubicBezTo>
                  <a:pt x="261" y="349"/>
                  <a:pt x="261" y="349"/>
                  <a:pt x="261" y="349"/>
                </a:cubicBezTo>
                <a:cubicBezTo>
                  <a:pt x="273" y="357"/>
                  <a:pt x="273" y="357"/>
                  <a:pt x="273" y="357"/>
                </a:cubicBezTo>
                <a:cubicBezTo>
                  <a:pt x="274" y="357"/>
                  <a:pt x="274" y="357"/>
                  <a:pt x="274" y="357"/>
                </a:cubicBezTo>
                <a:cubicBezTo>
                  <a:pt x="276" y="357"/>
                  <a:pt x="276" y="357"/>
                  <a:pt x="276" y="357"/>
                </a:cubicBezTo>
                <a:cubicBezTo>
                  <a:pt x="276" y="359"/>
                  <a:pt x="276" y="359"/>
                  <a:pt x="276" y="359"/>
                </a:cubicBezTo>
                <a:cubicBezTo>
                  <a:pt x="276" y="360"/>
                  <a:pt x="276" y="360"/>
                  <a:pt x="276" y="360"/>
                </a:cubicBezTo>
                <a:cubicBezTo>
                  <a:pt x="280" y="378"/>
                  <a:pt x="280" y="378"/>
                  <a:pt x="280" y="378"/>
                </a:cubicBezTo>
                <a:cubicBezTo>
                  <a:pt x="285" y="381"/>
                  <a:pt x="285" y="381"/>
                  <a:pt x="285" y="381"/>
                </a:cubicBezTo>
                <a:cubicBezTo>
                  <a:pt x="286" y="379"/>
                  <a:pt x="286" y="379"/>
                  <a:pt x="286" y="379"/>
                </a:cubicBezTo>
                <a:cubicBezTo>
                  <a:pt x="291" y="365"/>
                  <a:pt x="291" y="365"/>
                  <a:pt x="291" y="365"/>
                </a:cubicBezTo>
                <a:cubicBezTo>
                  <a:pt x="291" y="364"/>
                  <a:pt x="291" y="364"/>
                  <a:pt x="291" y="364"/>
                </a:cubicBezTo>
                <a:cubicBezTo>
                  <a:pt x="292" y="362"/>
                  <a:pt x="292" y="362"/>
                  <a:pt x="292" y="362"/>
                </a:cubicBezTo>
                <a:cubicBezTo>
                  <a:pt x="293" y="362"/>
                  <a:pt x="293" y="362"/>
                  <a:pt x="293" y="362"/>
                </a:cubicBezTo>
                <a:cubicBezTo>
                  <a:pt x="295" y="362"/>
                  <a:pt x="295" y="362"/>
                  <a:pt x="295" y="362"/>
                </a:cubicBezTo>
                <a:cubicBezTo>
                  <a:pt x="302" y="358"/>
                  <a:pt x="302" y="358"/>
                  <a:pt x="302" y="358"/>
                </a:cubicBezTo>
                <a:cubicBezTo>
                  <a:pt x="303" y="358"/>
                  <a:pt x="303" y="358"/>
                  <a:pt x="303" y="358"/>
                </a:cubicBezTo>
                <a:cubicBezTo>
                  <a:pt x="303" y="357"/>
                  <a:pt x="303" y="357"/>
                  <a:pt x="303" y="357"/>
                </a:cubicBezTo>
                <a:cubicBezTo>
                  <a:pt x="312" y="357"/>
                  <a:pt x="312" y="357"/>
                  <a:pt x="312" y="357"/>
                </a:cubicBezTo>
                <a:cubicBezTo>
                  <a:pt x="310" y="351"/>
                  <a:pt x="310" y="351"/>
                  <a:pt x="310" y="351"/>
                </a:cubicBezTo>
                <a:cubicBezTo>
                  <a:pt x="310" y="349"/>
                  <a:pt x="310" y="349"/>
                  <a:pt x="310" y="349"/>
                </a:cubicBezTo>
                <a:cubicBezTo>
                  <a:pt x="305" y="300"/>
                  <a:pt x="305" y="300"/>
                  <a:pt x="305" y="300"/>
                </a:cubicBezTo>
                <a:cubicBezTo>
                  <a:pt x="285" y="267"/>
                  <a:pt x="285" y="267"/>
                  <a:pt x="285" y="267"/>
                </a:cubicBezTo>
                <a:cubicBezTo>
                  <a:pt x="247" y="223"/>
                  <a:pt x="247" y="223"/>
                  <a:pt x="247" y="223"/>
                </a:cubicBezTo>
                <a:cubicBezTo>
                  <a:pt x="246" y="222"/>
                  <a:pt x="246" y="222"/>
                  <a:pt x="246" y="222"/>
                </a:cubicBezTo>
                <a:cubicBezTo>
                  <a:pt x="244" y="193"/>
                  <a:pt x="244" y="193"/>
                  <a:pt x="244" y="193"/>
                </a:cubicBezTo>
                <a:cubicBezTo>
                  <a:pt x="231" y="171"/>
                  <a:pt x="231" y="171"/>
                  <a:pt x="231" y="171"/>
                </a:cubicBezTo>
                <a:cubicBezTo>
                  <a:pt x="231" y="170"/>
                  <a:pt x="231" y="170"/>
                  <a:pt x="231" y="170"/>
                </a:cubicBezTo>
                <a:cubicBezTo>
                  <a:pt x="230" y="169"/>
                  <a:pt x="230" y="169"/>
                  <a:pt x="230" y="169"/>
                </a:cubicBezTo>
                <a:cubicBezTo>
                  <a:pt x="230" y="169"/>
                  <a:pt x="230" y="169"/>
                  <a:pt x="230" y="169"/>
                </a:cubicBezTo>
                <a:cubicBezTo>
                  <a:pt x="231" y="167"/>
                  <a:pt x="231" y="167"/>
                  <a:pt x="231" y="167"/>
                </a:cubicBezTo>
                <a:cubicBezTo>
                  <a:pt x="238" y="139"/>
                  <a:pt x="238" y="139"/>
                  <a:pt x="238" y="139"/>
                </a:cubicBezTo>
                <a:cubicBezTo>
                  <a:pt x="240" y="139"/>
                  <a:pt x="240" y="139"/>
                  <a:pt x="240" y="139"/>
                </a:cubicBezTo>
                <a:cubicBezTo>
                  <a:pt x="242" y="139"/>
                  <a:pt x="242" y="139"/>
                  <a:pt x="242" y="139"/>
                </a:cubicBezTo>
                <a:cubicBezTo>
                  <a:pt x="308" y="135"/>
                  <a:pt x="308" y="135"/>
                  <a:pt x="308" y="135"/>
                </a:cubicBezTo>
                <a:cubicBezTo>
                  <a:pt x="344" y="116"/>
                  <a:pt x="344" y="116"/>
                  <a:pt x="344" y="116"/>
                </a:cubicBezTo>
                <a:cubicBezTo>
                  <a:pt x="344" y="116"/>
                  <a:pt x="344" y="116"/>
                  <a:pt x="344" y="116"/>
                </a:cubicBezTo>
                <a:cubicBezTo>
                  <a:pt x="345" y="115"/>
                  <a:pt x="345" y="115"/>
                  <a:pt x="345" y="115"/>
                </a:cubicBezTo>
                <a:cubicBezTo>
                  <a:pt x="358" y="111"/>
                  <a:pt x="366" y="106"/>
                  <a:pt x="368" y="100"/>
                </a:cubicBezTo>
                <a:cubicBezTo>
                  <a:pt x="372" y="95"/>
                  <a:pt x="374" y="88"/>
                  <a:pt x="374" y="77"/>
                </a:cubicBez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3" name="Freeform 16"/>
          <p:cNvSpPr/>
          <p:nvPr/>
        </p:nvSpPr>
        <p:spPr bwMode="auto">
          <a:xfrm>
            <a:off x="2755900" y="2570163"/>
            <a:ext cx="403225" cy="706437"/>
          </a:xfrm>
          <a:custGeom>
            <a:avLst/>
            <a:gdLst>
              <a:gd name="T0" fmla="*/ 2147483647 w 425"/>
              <a:gd name="T1" fmla="*/ 2147483647 h 763"/>
              <a:gd name="T2" fmla="*/ 2147483647 w 425"/>
              <a:gd name="T3" fmla="*/ 2147483647 h 763"/>
              <a:gd name="T4" fmla="*/ 2147483647 w 425"/>
              <a:gd name="T5" fmla="*/ 2147483647 h 763"/>
              <a:gd name="T6" fmla="*/ 2147483647 w 425"/>
              <a:gd name="T7" fmla="*/ 2147483647 h 763"/>
              <a:gd name="T8" fmla="*/ 2147483647 w 425"/>
              <a:gd name="T9" fmla="*/ 2147483647 h 763"/>
              <a:gd name="T10" fmla="*/ 2147483647 w 425"/>
              <a:gd name="T11" fmla="*/ 2147483647 h 763"/>
              <a:gd name="T12" fmla="*/ 2147483647 w 425"/>
              <a:gd name="T13" fmla="*/ 2147483647 h 763"/>
              <a:gd name="T14" fmla="*/ 2147483647 w 425"/>
              <a:gd name="T15" fmla="*/ 2147483647 h 763"/>
              <a:gd name="T16" fmla="*/ 2147483647 w 425"/>
              <a:gd name="T17" fmla="*/ 2147483647 h 763"/>
              <a:gd name="T18" fmla="*/ 2147483647 w 425"/>
              <a:gd name="T19" fmla="*/ 2147483647 h 763"/>
              <a:gd name="T20" fmla="*/ 2147483647 w 425"/>
              <a:gd name="T21" fmla="*/ 2147483647 h 763"/>
              <a:gd name="T22" fmla="*/ 2147483647 w 425"/>
              <a:gd name="T23" fmla="*/ 2147483647 h 763"/>
              <a:gd name="T24" fmla="*/ 2147483647 w 425"/>
              <a:gd name="T25" fmla="*/ 2147483647 h 763"/>
              <a:gd name="T26" fmla="*/ 2147483647 w 425"/>
              <a:gd name="T27" fmla="*/ 2147483647 h 763"/>
              <a:gd name="T28" fmla="*/ 2147483647 w 425"/>
              <a:gd name="T29" fmla="*/ 2147483647 h 763"/>
              <a:gd name="T30" fmla="*/ 2147483647 w 425"/>
              <a:gd name="T31" fmla="*/ 2147483647 h 763"/>
              <a:gd name="T32" fmla="*/ 2147483647 w 425"/>
              <a:gd name="T33" fmla="*/ 2147483647 h 763"/>
              <a:gd name="T34" fmla="*/ 2147483647 w 425"/>
              <a:gd name="T35" fmla="*/ 2147483647 h 763"/>
              <a:gd name="T36" fmla="*/ 2147483647 w 425"/>
              <a:gd name="T37" fmla="*/ 2147483647 h 763"/>
              <a:gd name="T38" fmla="*/ 2147483647 w 425"/>
              <a:gd name="T39" fmla="*/ 2147483647 h 763"/>
              <a:gd name="T40" fmla="*/ 2147483647 w 425"/>
              <a:gd name="T41" fmla="*/ 2147483647 h 763"/>
              <a:gd name="T42" fmla="*/ 2147483647 w 425"/>
              <a:gd name="T43" fmla="*/ 2147483647 h 763"/>
              <a:gd name="T44" fmla="*/ 2147483647 w 425"/>
              <a:gd name="T45" fmla="*/ 2147483647 h 763"/>
              <a:gd name="T46" fmla="*/ 2147483647 w 425"/>
              <a:gd name="T47" fmla="*/ 2147483647 h 763"/>
              <a:gd name="T48" fmla="*/ 2147483647 w 425"/>
              <a:gd name="T49" fmla="*/ 2147483647 h 763"/>
              <a:gd name="T50" fmla="*/ 2147483647 w 425"/>
              <a:gd name="T51" fmla="*/ 2147483647 h 763"/>
              <a:gd name="T52" fmla="*/ 2147483647 w 425"/>
              <a:gd name="T53" fmla="*/ 2147483647 h 763"/>
              <a:gd name="T54" fmla="*/ 2147483647 w 425"/>
              <a:gd name="T55" fmla="*/ 2147483647 h 763"/>
              <a:gd name="T56" fmla="*/ 2147483647 w 425"/>
              <a:gd name="T57" fmla="*/ 2147483647 h 763"/>
              <a:gd name="T58" fmla="*/ 2147483647 w 425"/>
              <a:gd name="T59" fmla="*/ 2147483647 h 763"/>
              <a:gd name="T60" fmla="*/ 2147483647 w 425"/>
              <a:gd name="T61" fmla="*/ 2147483647 h 763"/>
              <a:gd name="T62" fmla="*/ 2147483647 w 425"/>
              <a:gd name="T63" fmla="*/ 2147483647 h 763"/>
              <a:gd name="T64" fmla="*/ 2147483647 w 425"/>
              <a:gd name="T65" fmla="*/ 2147483647 h 763"/>
              <a:gd name="T66" fmla="*/ 2147483647 w 425"/>
              <a:gd name="T67" fmla="*/ 2147483647 h 763"/>
              <a:gd name="T68" fmla="*/ 2147483647 w 425"/>
              <a:gd name="T69" fmla="*/ 2147483647 h 763"/>
              <a:gd name="T70" fmla="*/ 2147483647 w 425"/>
              <a:gd name="T71" fmla="*/ 2147483647 h 763"/>
              <a:gd name="T72" fmla="*/ 2147483647 w 425"/>
              <a:gd name="T73" fmla="*/ 2147483647 h 763"/>
              <a:gd name="T74" fmla="*/ 2147483647 w 425"/>
              <a:gd name="T75" fmla="*/ 2147483647 h 763"/>
              <a:gd name="T76" fmla="*/ 2147483647 w 425"/>
              <a:gd name="T77" fmla="*/ 2147483647 h 763"/>
              <a:gd name="T78" fmla="*/ 2147483647 w 425"/>
              <a:gd name="T79" fmla="*/ 2147483647 h 763"/>
              <a:gd name="T80" fmla="*/ 2147483647 w 425"/>
              <a:gd name="T81" fmla="*/ 2147483647 h 763"/>
              <a:gd name="T82" fmla="*/ 2147483647 w 425"/>
              <a:gd name="T83" fmla="*/ 2147483647 h 763"/>
              <a:gd name="T84" fmla="*/ 2147483647 w 425"/>
              <a:gd name="T85" fmla="*/ 2147483647 h 763"/>
              <a:gd name="T86" fmla="*/ 2147483647 w 425"/>
              <a:gd name="T87" fmla="*/ 2147483647 h 763"/>
              <a:gd name="T88" fmla="*/ 2147483647 w 425"/>
              <a:gd name="T89" fmla="*/ 2147483647 h 763"/>
              <a:gd name="T90" fmla="*/ 2147483647 w 425"/>
              <a:gd name="T91" fmla="*/ 2147483647 h 763"/>
              <a:gd name="T92" fmla="*/ 2147483647 w 425"/>
              <a:gd name="T93" fmla="*/ 2147483647 h 763"/>
              <a:gd name="T94" fmla="*/ 2147483647 w 425"/>
              <a:gd name="T95" fmla="*/ 2147483647 h 763"/>
              <a:gd name="T96" fmla="*/ 2147483647 w 425"/>
              <a:gd name="T97" fmla="*/ 2147483647 h 763"/>
              <a:gd name="T98" fmla="*/ 2147483647 w 425"/>
              <a:gd name="T99" fmla="*/ 2147483647 h 763"/>
              <a:gd name="T100" fmla="*/ 2147483647 w 425"/>
              <a:gd name="T101" fmla="*/ 2147483647 h 763"/>
              <a:gd name="T102" fmla="*/ 2147483647 w 425"/>
              <a:gd name="T103" fmla="*/ 0 h 763"/>
              <a:gd name="T104" fmla="*/ 2147483647 w 425"/>
              <a:gd name="T105" fmla="*/ 2147483647 h 763"/>
              <a:gd name="T106" fmla="*/ 2147483647 w 425"/>
              <a:gd name="T107" fmla="*/ 2147483647 h 763"/>
              <a:gd name="T108" fmla="*/ 2147483647 w 425"/>
              <a:gd name="T109" fmla="*/ 2147483647 h 763"/>
              <a:gd name="T110" fmla="*/ 2147483647 w 425"/>
              <a:gd name="T111" fmla="*/ 2147483647 h 763"/>
              <a:gd name="T112" fmla="*/ 2147483647 w 425"/>
              <a:gd name="T113" fmla="*/ 2147483647 h 763"/>
              <a:gd name="T114" fmla="*/ 2147483647 w 425"/>
              <a:gd name="T115" fmla="*/ 2147483647 h 763"/>
              <a:gd name="T116" fmla="*/ 2147483647 w 425"/>
              <a:gd name="T117" fmla="*/ 2147483647 h 763"/>
              <a:gd name="T118" fmla="*/ 2147483647 w 425"/>
              <a:gd name="T119" fmla="*/ 2147483647 h 763"/>
              <a:gd name="T120" fmla="*/ 2147483647 w 425"/>
              <a:gd name="T121" fmla="*/ 2147483647 h 763"/>
              <a:gd name="T122" fmla="*/ 2147483647 w 425"/>
              <a:gd name="T123" fmla="*/ 2147483647 h 763"/>
              <a:gd name="T124" fmla="*/ 2147483647 w 425"/>
              <a:gd name="T125" fmla="*/ 2147483647 h 7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25"/>
              <a:gd name="T190" fmla="*/ 0 h 763"/>
              <a:gd name="T191" fmla="*/ 425 w 425"/>
              <a:gd name="T192" fmla="*/ 763 h 763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25" h="763">
                <a:moveTo>
                  <a:pt x="142" y="174"/>
                </a:moveTo>
                <a:cubicBezTo>
                  <a:pt x="135" y="173"/>
                  <a:pt x="135" y="173"/>
                  <a:pt x="135" y="173"/>
                </a:cubicBezTo>
                <a:cubicBezTo>
                  <a:pt x="125" y="238"/>
                  <a:pt x="125" y="238"/>
                  <a:pt x="125" y="238"/>
                </a:cubicBezTo>
                <a:cubicBezTo>
                  <a:pt x="143" y="259"/>
                  <a:pt x="143" y="259"/>
                  <a:pt x="143" y="259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61" y="266"/>
                  <a:pt x="161" y="266"/>
                  <a:pt x="161" y="266"/>
                </a:cubicBezTo>
                <a:cubicBezTo>
                  <a:pt x="162" y="267"/>
                  <a:pt x="162" y="267"/>
                  <a:pt x="162" y="267"/>
                </a:cubicBezTo>
                <a:cubicBezTo>
                  <a:pt x="184" y="285"/>
                  <a:pt x="184" y="285"/>
                  <a:pt x="184" y="285"/>
                </a:cubicBezTo>
                <a:cubicBezTo>
                  <a:pt x="214" y="293"/>
                  <a:pt x="214" y="293"/>
                  <a:pt x="214" y="293"/>
                </a:cubicBezTo>
                <a:cubicBezTo>
                  <a:pt x="215" y="293"/>
                  <a:pt x="215" y="293"/>
                  <a:pt x="215" y="293"/>
                </a:cubicBezTo>
                <a:cubicBezTo>
                  <a:pt x="231" y="303"/>
                  <a:pt x="231" y="303"/>
                  <a:pt x="231" y="303"/>
                </a:cubicBezTo>
                <a:cubicBezTo>
                  <a:pt x="232" y="303"/>
                  <a:pt x="232" y="303"/>
                  <a:pt x="232" y="303"/>
                </a:cubicBezTo>
                <a:cubicBezTo>
                  <a:pt x="232" y="303"/>
                  <a:pt x="232" y="303"/>
                  <a:pt x="232" y="303"/>
                </a:cubicBezTo>
                <a:cubicBezTo>
                  <a:pt x="232" y="305"/>
                  <a:pt x="232" y="305"/>
                  <a:pt x="232" y="305"/>
                </a:cubicBezTo>
                <a:cubicBezTo>
                  <a:pt x="244" y="322"/>
                  <a:pt x="244" y="322"/>
                  <a:pt x="244" y="322"/>
                </a:cubicBezTo>
                <a:cubicBezTo>
                  <a:pt x="246" y="324"/>
                  <a:pt x="246" y="324"/>
                  <a:pt x="246" y="324"/>
                </a:cubicBezTo>
                <a:cubicBezTo>
                  <a:pt x="245" y="326"/>
                  <a:pt x="245" y="326"/>
                  <a:pt x="245" y="326"/>
                </a:cubicBezTo>
                <a:cubicBezTo>
                  <a:pt x="234" y="343"/>
                  <a:pt x="234" y="343"/>
                  <a:pt x="234" y="343"/>
                </a:cubicBezTo>
                <a:cubicBezTo>
                  <a:pt x="232" y="345"/>
                  <a:pt x="232" y="351"/>
                  <a:pt x="232" y="359"/>
                </a:cubicBezTo>
                <a:cubicBezTo>
                  <a:pt x="233" y="359"/>
                  <a:pt x="233" y="359"/>
                  <a:pt x="233" y="359"/>
                </a:cubicBezTo>
                <a:cubicBezTo>
                  <a:pt x="233" y="379"/>
                  <a:pt x="233" y="379"/>
                  <a:pt x="233" y="379"/>
                </a:cubicBezTo>
                <a:cubicBezTo>
                  <a:pt x="232" y="380"/>
                  <a:pt x="232" y="380"/>
                  <a:pt x="232" y="380"/>
                </a:cubicBezTo>
                <a:cubicBezTo>
                  <a:pt x="232" y="380"/>
                  <a:pt x="232" y="380"/>
                  <a:pt x="232" y="380"/>
                </a:cubicBezTo>
                <a:cubicBezTo>
                  <a:pt x="223" y="412"/>
                  <a:pt x="223" y="412"/>
                  <a:pt x="223" y="412"/>
                </a:cubicBezTo>
                <a:cubicBezTo>
                  <a:pt x="222" y="417"/>
                  <a:pt x="222" y="417"/>
                  <a:pt x="222" y="417"/>
                </a:cubicBezTo>
                <a:cubicBezTo>
                  <a:pt x="220" y="417"/>
                  <a:pt x="220" y="417"/>
                  <a:pt x="220" y="417"/>
                </a:cubicBezTo>
                <a:cubicBezTo>
                  <a:pt x="216" y="416"/>
                  <a:pt x="216" y="416"/>
                  <a:pt x="216" y="416"/>
                </a:cubicBezTo>
                <a:cubicBezTo>
                  <a:pt x="203" y="413"/>
                  <a:pt x="203" y="413"/>
                  <a:pt x="203" y="413"/>
                </a:cubicBezTo>
                <a:cubicBezTo>
                  <a:pt x="185" y="414"/>
                  <a:pt x="185" y="414"/>
                  <a:pt x="185" y="414"/>
                </a:cubicBezTo>
                <a:cubicBezTo>
                  <a:pt x="169" y="419"/>
                  <a:pt x="169" y="419"/>
                  <a:pt x="169" y="419"/>
                </a:cubicBezTo>
                <a:cubicBezTo>
                  <a:pt x="151" y="434"/>
                  <a:pt x="151" y="434"/>
                  <a:pt x="151" y="434"/>
                </a:cubicBezTo>
                <a:cubicBezTo>
                  <a:pt x="147" y="438"/>
                  <a:pt x="147" y="438"/>
                  <a:pt x="147" y="438"/>
                </a:cubicBezTo>
                <a:cubicBezTo>
                  <a:pt x="170" y="450"/>
                  <a:pt x="170" y="450"/>
                  <a:pt x="170" y="450"/>
                </a:cubicBezTo>
                <a:cubicBezTo>
                  <a:pt x="168" y="454"/>
                  <a:pt x="168" y="454"/>
                  <a:pt x="168" y="454"/>
                </a:cubicBezTo>
                <a:cubicBezTo>
                  <a:pt x="167" y="459"/>
                  <a:pt x="162" y="465"/>
                  <a:pt x="153" y="468"/>
                </a:cubicBezTo>
                <a:cubicBezTo>
                  <a:pt x="138" y="469"/>
                  <a:pt x="138" y="469"/>
                  <a:pt x="138" y="469"/>
                </a:cubicBezTo>
                <a:cubicBezTo>
                  <a:pt x="114" y="459"/>
                  <a:pt x="114" y="459"/>
                  <a:pt x="114" y="459"/>
                </a:cubicBezTo>
                <a:cubicBezTo>
                  <a:pt x="114" y="459"/>
                  <a:pt x="114" y="459"/>
                  <a:pt x="114" y="459"/>
                </a:cubicBezTo>
                <a:cubicBezTo>
                  <a:pt x="114" y="459"/>
                  <a:pt x="114" y="459"/>
                  <a:pt x="114" y="459"/>
                </a:cubicBezTo>
                <a:cubicBezTo>
                  <a:pt x="92" y="447"/>
                  <a:pt x="92" y="447"/>
                  <a:pt x="92" y="447"/>
                </a:cubicBezTo>
                <a:cubicBezTo>
                  <a:pt x="82" y="447"/>
                  <a:pt x="82" y="447"/>
                  <a:pt x="82" y="447"/>
                </a:cubicBezTo>
                <a:cubicBezTo>
                  <a:pt x="56" y="485"/>
                  <a:pt x="56" y="485"/>
                  <a:pt x="56" y="485"/>
                </a:cubicBezTo>
                <a:cubicBezTo>
                  <a:pt x="51" y="497"/>
                  <a:pt x="51" y="497"/>
                  <a:pt x="51" y="497"/>
                </a:cubicBezTo>
                <a:cubicBezTo>
                  <a:pt x="51" y="519"/>
                  <a:pt x="51" y="519"/>
                  <a:pt x="51" y="519"/>
                </a:cubicBezTo>
                <a:cubicBezTo>
                  <a:pt x="61" y="537"/>
                  <a:pt x="61" y="537"/>
                  <a:pt x="61" y="537"/>
                </a:cubicBezTo>
                <a:cubicBezTo>
                  <a:pt x="61" y="538"/>
                  <a:pt x="61" y="538"/>
                  <a:pt x="61" y="538"/>
                </a:cubicBezTo>
                <a:cubicBezTo>
                  <a:pt x="61" y="538"/>
                  <a:pt x="61" y="538"/>
                  <a:pt x="61" y="538"/>
                </a:cubicBezTo>
                <a:cubicBezTo>
                  <a:pt x="61" y="538"/>
                  <a:pt x="61" y="538"/>
                  <a:pt x="61" y="538"/>
                </a:cubicBezTo>
                <a:cubicBezTo>
                  <a:pt x="68" y="555"/>
                  <a:pt x="68" y="555"/>
                  <a:pt x="68" y="555"/>
                </a:cubicBezTo>
                <a:cubicBezTo>
                  <a:pt x="68" y="557"/>
                  <a:pt x="68" y="557"/>
                  <a:pt x="68" y="557"/>
                </a:cubicBezTo>
                <a:cubicBezTo>
                  <a:pt x="69" y="582"/>
                  <a:pt x="69" y="582"/>
                  <a:pt x="69" y="582"/>
                </a:cubicBezTo>
                <a:cubicBezTo>
                  <a:pt x="69" y="585"/>
                  <a:pt x="69" y="585"/>
                  <a:pt x="69" y="585"/>
                </a:cubicBezTo>
                <a:cubicBezTo>
                  <a:pt x="70" y="587"/>
                  <a:pt x="70" y="587"/>
                  <a:pt x="70" y="587"/>
                </a:cubicBezTo>
                <a:cubicBezTo>
                  <a:pt x="53" y="590"/>
                  <a:pt x="53" y="590"/>
                  <a:pt x="53" y="590"/>
                </a:cubicBezTo>
                <a:cubicBezTo>
                  <a:pt x="21" y="590"/>
                  <a:pt x="21" y="590"/>
                  <a:pt x="21" y="590"/>
                </a:cubicBezTo>
                <a:cubicBezTo>
                  <a:pt x="6" y="600"/>
                  <a:pt x="6" y="600"/>
                  <a:pt x="6" y="600"/>
                </a:cubicBezTo>
                <a:cubicBezTo>
                  <a:pt x="0" y="610"/>
                  <a:pt x="0" y="610"/>
                  <a:pt x="0" y="610"/>
                </a:cubicBezTo>
                <a:cubicBezTo>
                  <a:pt x="1" y="611"/>
                  <a:pt x="1" y="611"/>
                  <a:pt x="1" y="611"/>
                </a:cubicBezTo>
                <a:cubicBezTo>
                  <a:pt x="8" y="643"/>
                  <a:pt x="8" y="643"/>
                  <a:pt x="8" y="643"/>
                </a:cubicBezTo>
                <a:cubicBezTo>
                  <a:pt x="9" y="643"/>
                  <a:pt x="9" y="643"/>
                  <a:pt x="9" y="643"/>
                </a:cubicBezTo>
                <a:cubicBezTo>
                  <a:pt x="9" y="656"/>
                  <a:pt x="9" y="656"/>
                  <a:pt x="9" y="656"/>
                </a:cubicBezTo>
                <a:cubicBezTo>
                  <a:pt x="16" y="670"/>
                  <a:pt x="16" y="670"/>
                  <a:pt x="16" y="670"/>
                </a:cubicBezTo>
                <a:cubicBezTo>
                  <a:pt x="38" y="685"/>
                  <a:pt x="38" y="685"/>
                  <a:pt x="38" y="685"/>
                </a:cubicBezTo>
                <a:cubicBezTo>
                  <a:pt x="71" y="678"/>
                  <a:pt x="71" y="678"/>
                  <a:pt x="71" y="678"/>
                </a:cubicBezTo>
                <a:cubicBezTo>
                  <a:pt x="87" y="667"/>
                  <a:pt x="87" y="667"/>
                  <a:pt x="87" y="667"/>
                </a:cubicBezTo>
                <a:cubicBezTo>
                  <a:pt x="89" y="666"/>
                  <a:pt x="89" y="666"/>
                  <a:pt x="89" y="666"/>
                </a:cubicBezTo>
                <a:cubicBezTo>
                  <a:pt x="104" y="666"/>
                  <a:pt x="104" y="666"/>
                  <a:pt x="104" y="666"/>
                </a:cubicBezTo>
                <a:cubicBezTo>
                  <a:pt x="112" y="686"/>
                  <a:pt x="112" y="686"/>
                  <a:pt x="112" y="686"/>
                </a:cubicBezTo>
                <a:cubicBezTo>
                  <a:pt x="117" y="691"/>
                  <a:pt x="121" y="697"/>
                  <a:pt x="124" y="703"/>
                </a:cubicBezTo>
                <a:cubicBezTo>
                  <a:pt x="131" y="702"/>
                  <a:pt x="131" y="702"/>
                  <a:pt x="131" y="702"/>
                </a:cubicBezTo>
                <a:cubicBezTo>
                  <a:pt x="133" y="702"/>
                  <a:pt x="133" y="702"/>
                  <a:pt x="133" y="702"/>
                </a:cubicBezTo>
                <a:cubicBezTo>
                  <a:pt x="135" y="702"/>
                  <a:pt x="135" y="702"/>
                  <a:pt x="135" y="702"/>
                </a:cubicBezTo>
                <a:cubicBezTo>
                  <a:pt x="136" y="700"/>
                  <a:pt x="136" y="700"/>
                  <a:pt x="136" y="700"/>
                </a:cubicBezTo>
                <a:cubicBezTo>
                  <a:pt x="151" y="688"/>
                  <a:pt x="151" y="688"/>
                  <a:pt x="151" y="688"/>
                </a:cubicBezTo>
                <a:cubicBezTo>
                  <a:pt x="165" y="713"/>
                  <a:pt x="165" y="713"/>
                  <a:pt x="165" y="713"/>
                </a:cubicBezTo>
                <a:cubicBezTo>
                  <a:pt x="180" y="722"/>
                  <a:pt x="180" y="722"/>
                  <a:pt x="180" y="722"/>
                </a:cubicBezTo>
                <a:cubicBezTo>
                  <a:pt x="201" y="722"/>
                  <a:pt x="201" y="722"/>
                  <a:pt x="201" y="722"/>
                </a:cubicBezTo>
                <a:cubicBezTo>
                  <a:pt x="216" y="720"/>
                  <a:pt x="216" y="720"/>
                  <a:pt x="216" y="720"/>
                </a:cubicBezTo>
                <a:cubicBezTo>
                  <a:pt x="220" y="720"/>
                  <a:pt x="220" y="720"/>
                  <a:pt x="220" y="720"/>
                </a:cubicBezTo>
                <a:cubicBezTo>
                  <a:pt x="258" y="725"/>
                  <a:pt x="258" y="725"/>
                  <a:pt x="258" y="725"/>
                </a:cubicBezTo>
                <a:cubicBezTo>
                  <a:pt x="259" y="725"/>
                  <a:pt x="259" y="725"/>
                  <a:pt x="259" y="725"/>
                </a:cubicBezTo>
                <a:cubicBezTo>
                  <a:pt x="259" y="726"/>
                  <a:pt x="259" y="726"/>
                  <a:pt x="259" y="726"/>
                </a:cubicBezTo>
                <a:cubicBezTo>
                  <a:pt x="275" y="736"/>
                  <a:pt x="275" y="736"/>
                  <a:pt x="275" y="736"/>
                </a:cubicBezTo>
                <a:cubicBezTo>
                  <a:pt x="275" y="736"/>
                  <a:pt x="275" y="736"/>
                  <a:pt x="275" y="736"/>
                </a:cubicBezTo>
                <a:cubicBezTo>
                  <a:pt x="275" y="736"/>
                  <a:pt x="275" y="736"/>
                  <a:pt x="275" y="736"/>
                </a:cubicBezTo>
                <a:cubicBezTo>
                  <a:pt x="275" y="737"/>
                  <a:pt x="275" y="737"/>
                  <a:pt x="275" y="737"/>
                </a:cubicBezTo>
                <a:cubicBezTo>
                  <a:pt x="288" y="747"/>
                  <a:pt x="288" y="747"/>
                  <a:pt x="288" y="747"/>
                </a:cubicBezTo>
                <a:cubicBezTo>
                  <a:pt x="288" y="748"/>
                  <a:pt x="288" y="748"/>
                  <a:pt x="288" y="748"/>
                </a:cubicBezTo>
                <a:cubicBezTo>
                  <a:pt x="298" y="759"/>
                  <a:pt x="298" y="759"/>
                  <a:pt x="298" y="759"/>
                </a:cubicBezTo>
                <a:cubicBezTo>
                  <a:pt x="308" y="763"/>
                  <a:pt x="308" y="763"/>
                  <a:pt x="308" y="763"/>
                </a:cubicBezTo>
                <a:cubicBezTo>
                  <a:pt x="325" y="761"/>
                  <a:pt x="325" y="761"/>
                  <a:pt x="325" y="761"/>
                </a:cubicBezTo>
                <a:cubicBezTo>
                  <a:pt x="325" y="739"/>
                  <a:pt x="325" y="739"/>
                  <a:pt x="325" y="739"/>
                </a:cubicBezTo>
                <a:cubicBezTo>
                  <a:pt x="317" y="724"/>
                  <a:pt x="317" y="724"/>
                  <a:pt x="317" y="724"/>
                </a:cubicBezTo>
                <a:cubicBezTo>
                  <a:pt x="316" y="724"/>
                  <a:pt x="316" y="724"/>
                  <a:pt x="316" y="724"/>
                </a:cubicBezTo>
                <a:cubicBezTo>
                  <a:pt x="316" y="723"/>
                  <a:pt x="316" y="723"/>
                  <a:pt x="316" y="723"/>
                </a:cubicBezTo>
                <a:cubicBezTo>
                  <a:pt x="309" y="696"/>
                  <a:pt x="309" y="696"/>
                  <a:pt x="309" y="696"/>
                </a:cubicBezTo>
                <a:cubicBezTo>
                  <a:pt x="324" y="681"/>
                  <a:pt x="324" y="681"/>
                  <a:pt x="324" y="681"/>
                </a:cubicBezTo>
                <a:cubicBezTo>
                  <a:pt x="325" y="680"/>
                  <a:pt x="325" y="680"/>
                  <a:pt x="325" y="680"/>
                </a:cubicBezTo>
                <a:cubicBezTo>
                  <a:pt x="326" y="680"/>
                  <a:pt x="326" y="680"/>
                  <a:pt x="326" y="680"/>
                </a:cubicBezTo>
                <a:cubicBezTo>
                  <a:pt x="339" y="678"/>
                  <a:pt x="339" y="678"/>
                  <a:pt x="339" y="678"/>
                </a:cubicBezTo>
                <a:cubicBezTo>
                  <a:pt x="353" y="678"/>
                  <a:pt x="353" y="678"/>
                  <a:pt x="353" y="678"/>
                </a:cubicBezTo>
                <a:cubicBezTo>
                  <a:pt x="357" y="672"/>
                  <a:pt x="357" y="672"/>
                  <a:pt x="357" y="672"/>
                </a:cubicBezTo>
                <a:cubicBezTo>
                  <a:pt x="348" y="661"/>
                  <a:pt x="348" y="661"/>
                  <a:pt x="348" y="661"/>
                </a:cubicBezTo>
                <a:cubicBezTo>
                  <a:pt x="318" y="641"/>
                  <a:pt x="318" y="641"/>
                  <a:pt x="318" y="641"/>
                </a:cubicBezTo>
                <a:cubicBezTo>
                  <a:pt x="310" y="629"/>
                  <a:pt x="310" y="629"/>
                  <a:pt x="310" y="629"/>
                </a:cubicBezTo>
                <a:cubicBezTo>
                  <a:pt x="309" y="628"/>
                  <a:pt x="309" y="628"/>
                  <a:pt x="309" y="628"/>
                </a:cubicBezTo>
                <a:cubicBezTo>
                  <a:pt x="308" y="627"/>
                  <a:pt x="308" y="627"/>
                  <a:pt x="308" y="627"/>
                </a:cubicBezTo>
                <a:cubicBezTo>
                  <a:pt x="309" y="625"/>
                  <a:pt x="309" y="625"/>
                  <a:pt x="309" y="625"/>
                </a:cubicBezTo>
                <a:cubicBezTo>
                  <a:pt x="318" y="609"/>
                  <a:pt x="318" y="609"/>
                  <a:pt x="318" y="609"/>
                </a:cubicBezTo>
                <a:cubicBezTo>
                  <a:pt x="320" y="611"/>
                  <a:pt x="320" y="611"/>
                  <a:pt x="320" y="611"/>
                </a:cubicBezTo>
                <a:cubicBezTo>
                  <a:pt x="341" y="617"/>
                  <a:pt x="341" y="617"/>
                  <a:pt x="341" y="617"/>
                </a:cubicBezTo>
                <a:cubicBezTo>
                  <a:pt x="397" y="614"/>
                  <a:pt x="397" y="614"/>
                  <a:pt x="397" y="614"/>
                </a:cubicBezTo>
                <a:cubicBezTo>
                  <a:pt x="398" y="615"/>
                  <a:pt x="398" y="615"/>
                  <a:pt x="398" y="615"/>
                </a:cubicBezTo>
                <a:cubicBezTo>
                  <a:pt x="399" y="615"/>
                  <a:pt x="399" y="615"/>
                  <a:pt x="399" y="615"/>
                </a:cubicBezTo>
                <a:cubicBezTo>
                  <a:pt x="415" y="621"/>
                  <a:pt x="415" y="621"/>
                  <a:pt x="415" y="621"/>
                </a:cubicBezTo>
                <a:cubicBezTo>
                  <a:pt x="425" y="611"/>
                  <a:pt x="425" y="611"/>
                  <a:pt x="425" y="611"/>
                </a:cubicBezTo>
                <a:cubicBezTo>
                  <a:pt x="420" y="579"/>
                  <a:pt x="420" y="579"/>
                  <a:pt x="420" y="579"/>
                </a:cubicBezTo>
                <a:cubicBezTo>
                  <a:pt x="400" y="566"/>
                  <a:pt x="400" y="566"/>
                  <a:pt x="400" y="566"/>
                </a:cubicBezTo>
                <a:cubicBezTo>
                  <a:pt x="383" y="556"/>
                  <a:pt x="378" y="533"/>
                  <a:pt x="381" y="495"/>
                </a:cubicBezTo>
                <a:cubicBezTo>
                  <a:pt x="364" y="487"/>
                  <a:pt x="364" y="487"/>
                  <a:pt x="364" y="487"/>
                </a:cubicBezTo>
                <a:cubicBezTo>
                  <a:pt x="362" y="486"/>
                  <a:pt x="362" y="486"/>
                  <a:pt x="362" y="486"/>
                </a:cubicBezTo>
                <a:cubicBezTo>
                  <a:pt x="360" y="486"/>
                  <a:pt x="360" y="486"/>
                  <a:pt x="360" y="486"/>
                </a:cubicBezTo>
                <a:cubicBezTo>
                  <a:pt x="360" y="484"/>
                  <a:pt x="360" y="484"/>
                  <a:pt x="360" y="484"/>
                </a:cubicBezTo>
                <a:cubicBezTo>
                  <a:pt x="360" y="483"/>
                  <a:pt x="360" y="483"/>
                  <a:pt x="360" y="483"/>
                </a:cubicBezTo>
                <a:cubicBezTo>
                  <a:pt x="357" y="455"/>
                  <a:pt x="357" y="455"/>
                  <a:pt x="357" y="455"/>
                </a:cubicBezTo>
                <a:cubicBezTo>
                  <a:pt x="380" y="347"/>
                  <a:pt x="380" y="347"/>
                  <a:pt x="380" y="347"/>
                </a:cubicBezTo>
                <a:cubicBezTo>
                  <a:pt x="371" y="316"/>
                  <a:pt x="365" y="295"/>
                  <a:pt x="365" y="284"/>
                </a:cubicBezTo>
                <a:cubicBezTo>
                  <a:pt x="363" y="252"/>
                  <a:pt x="363" y="252"/>
                  <a:pt x="363" y="252"/>
                </a:cubicBezTo>
                <a:cubicBezTo>
                  <a:pt x="365" y="218"/>
                  <a:pt x="365" y="218"/>
                  <a:pt x="365" y="218"/>
                </a:cubicBezTo>
                <a:cubicBezTo>
                  <a:pt x="365" y="215"/>
                  <a:pt x="365" y="215"/>
                  <a:pt x="365" y="215"/>
                </a:cubicBezTo>
                <a:cubicBezTo>
                  <a:pt x="367" y="213"/>
                  <a:pt x="367" y="213"/>
                  <a:pt x="367" y="213"/>
                </a:cubicBezTo>
                <a:cubicBezTo>
                  <a:pt x="367" y="213"/>
                  <a:pt x="367" y="213"/>
                  <a:pt x="367" y="213"/>
                </a:cubicBezTo>
                <a:cubicBezTo>
                  <a:pt x="389" y="198"/>
                  <a:pt x="389" y="198"/>
                  <a:pt x="389" y="198"/>
                </a:cubicBezTo>
                <a:cubicBezTo>
                  <a:pt x="389" y="181"/>
                  <a:pt x="389" y="181"/>
                  <a:pt x="389" y="181"/>
                </a:cubicBezTo>
                <a:cubicBezTo>
                  <a:pt x="389" y="176"/>
                  <a:pt x="386" y="170"/>
                  <a:pt x="381" y="162"/>
                </a:cubicBezTo>
                <a:cubicBezTo>
                  <a:pt x="367" y="147"/>
                  <a:pt x="367" y="147"/>
                  <a:pt x="367" y="147"/>
                </a:cubicBezTo>
                <a:cubicBezTo>
                  <a:pt x="365" y="147"/>
                  <a:pt x="365" y="147"/>
                  <a:pt x="365" y="147"/>
                </a:cubicBezTo>
                <a:cubicBezTo>
                  <a:pt x="365" y="144"/>
                  <a:pt x="365" y="144"/>
                  <a:pt x="365" y="144"/>
                </a:cubicBezTo>
                <a:cubicBezTo>
                  <a:pt x="363" y="118"/>
                  <a:pt x="363" y="118"/>
                  <a:pt x="363" y="118"/>
                </a:cubicBezTo>
                <a:cubicBezTo>
                  <a:pt x="363" y="117"/>
                  <a:pt x="363" y="117"/>
                  <a:pt x="363" y="117"/>
                </a:cubicBezTo>
                <a:cubicBezTo>
                  <a:pt x="362" y="116"/>
                  <a:pt x="362" y="116"/>
                  <a:pt x="362" y="116"/>
                </a:cubicBezTo>
                <a:cubicBezTo>
                  <a:pt x="364" y="115"/>
                  <a:pt x="364" y="115"/>
                  <a:pt x="364" y="115"/>
                </a:cubicBezTo>
                <a:cubicBezTo>
                  <a:pt x="364" y="114"/>
                  <a:pt x="364" y="114"/>
                  <a:pt x="364" y="114"/>
                </a:cubicBezTo>
                <a:cubicBezTo>
                  <a:pt x="392" y="79"/>
                  <a:pt x="392" y="79"/>
                  <a:pt x="392" y="79"/>
                </a:cubicBezTo>
                <a:cubicBezTo>
                  <a:pt x="392" y="65"/>
                  <a:pt x="392" y="65"/>
                  <a:pt x="392" y="65"/>
                </a:cubicBezTo>
                <a:cubicBezTo>
                  <a:pt x="383" y="49"/>
                  <a:pt x="383" y="49"/>
                  <a:pt x="383" y="49"/>
                </a:cubicBezTo>
                <a:cubicBezTo>
                  <a:pt x="383" y="48"/>
                  <a:pt x="383" y="48"/>
                  <a:pt x="383" y="48"/>
                </a:cubicBezTo>
                <a:cubicBezTo>
                  <a:pt x="382" y="46"/>
                  <a:pt x="382" y="46"/>
                  <a:pt x="382" y="46"/>
                </a:cubicBezTo>
                <a:cubicBezTo>
                  <a:pt x="396" y="29"/>
                  <a:pt x="396" y="29"/>
                  <a:pt x="396" y="29"/>
                </a:cubicBezTo>
                <a:cubicBezTo>
                  <a:pt x="396" y="28"/>
                  <a:pt x="396" y="28"/>
                  <a:pt x="396" y="28"/>
                </a:cubicBezTo>
                <a:cubicBezTo>
                  <a:pt x="397" y="28"/>
                  <a:pt x="397" y="28"/>
                  <a:pt x="397" y="28"/>
                </a:cubicBezTo>
                <a:cubicBezTo>
                  <a:pt x="412" y="16"/>
                  <a:pt x="412" y="16"/>
                  <a:pt x="412" y="16"/>
                </a:cubicBezTo>
                <a:cubicBezTo>
                  <a:pt x="410" y="2"/>
                  <a:pt x="410" y="2"/>
                  <a:pt x="410" y="2"/>
                </a:cubicBezTo>
                <a:cubicBezTo>
                  <a:pt x="402" y="2"/>
                  <a:pt x="402" y="2"/>
                  <a:pt x="402" y="2"/>
                </a:cubicBezTo>
                <a:cubicBezTo>
                  <a:pt x="391" y="0"/>
                  <a:pt x="391" y="0"/>
                  <a:pt x="391" y="0"/>
                </a:cubicBezTo>
                <a:cubicBezTo>
                  <a:pt x="384" y="26"/>
                  <a:pt x="384" y="26"/>
                  <a:pt x="384" y="26"/>
                </a:cubicBezTo>
                <a:cubicBezTo>
                  <a:pt x="381" y="24"/>
                  <a:pt x="381" y="24"/>
                  <a:pt x="381" y="24"/>
                </a:cubicBezTo>
                <a:cubicBezTo>
                  <a:pt x="354" y="14"/>
                  <a:pt x="354" y="14"/>
                  <a:pt x="354" y="14"/>
                </a:cubicBezTo>
                <a:cubicBezTo>
                  <a:pt x="337" y="11"/>
                  <a:pt x="337" y="11"/>
                  <a:pt x="337" y="11"/>
                </a:cubicBezTo>
                <a:cubicBezTo>
                  <a:pt x="343" y="37"/>
                  <a:pt x="343" y="37"/>
                  <a:pt x="343" y="37"/>
                </a:cubicBezTo>
                <a:cubicBezTo>
                  <a:pt x="320" y="45"/>
                  <a:pt x="320" y="45"/>
                  <a:pt x="320" y="45"/>
                </a:cubicBezTo>
                <a:cubicBezTo>
                  <a:pt x="286" y="62"/>
                  <a:pt x="286" y="62"/>
                  <a:pt x="286" y="62"/>
                </a:cubicBezTo>
                <a:cubicBezTo>
                  <a:pt x="276" y="76"/>
                  <a:pt x="276" y="76"/>
                  <a:pt x="276" y="76"/>
                </a:cubicBezTo>
                <a:cubicBezTo>
                  <a:pt x="276" y="76"/>
                  <a:pt x="276" y="76"/>
                  <a:pt x="276" y="76"/>
                </a:cubicBezTo>
                <a:cubicBezTo>
                  <a:pt x="276" y="77"/>
                  <a:pt x="276" y="77"/>
                  <a:pt x="276" y="77"/>
                </a:cubicBezTo>
                <a:cubicBezTo>
                  <a:pt x="275" y="77"/>
                  <a:pt x="275" y="77"/>
                  <a:pt x="275" y="77"/>
                </a:cubicBezTo>
                <a:cubicBezTo>
                  <a:pt x="257" y="93"/>
                  <a:pt x="257" y="93"/>
                  <a:pt x="257" y="93"/>
                </a:cubicBezTo>
                <a:cubicBezTo>
                  <a:pt x="253" y="118"/>
                  <a:pt x="253" y="118"/>
                  <a:pt x="253" y="118"/>
                </a:cubicBezTo>
                <a:cubicBezTo>
                  <a:pt x="253" y="121"/>
                  <a:pt x="253" y="121"/>
                  <a:pt x="253" y="121"/>
                </a:cubicBezTo>
                <a:cubicBezTo>
                  <a:pt x="244" y="156"/>
                  <a:pt x="244" y="156"/>
                  <a:pt x="244" y="156"/>
                </a:cubicBezTo>
                <a:cubicBezTo>
                  <a:pt x="245" y="156"/>
                  <a:pt x="245" y="156"/>
                  <a:pt x="245" y="156"/>
                </a:cubicBezTo>
                <a:cubicBezTo>
                  <a:pt x="241" y="173"/>
                  <a:pt x="241" y="173"/>
                  <a:pt x="241" y="173"/>
                </a:cubicBezTo>
                <a:cubicBezTo>
                  <a:pt x="241" y="174"/>
                  <a:pt x="241" y="174"/>
                  <a:pt x="241" y="174"/>
                </a:cubicBezTo>
                <a:cubicBezTo>
                  <a:pt x="241" y="174"/>
                  <a:pt x="241" y="174"/>
                  <a:pt x="241" y="174"/>
                </a:cubicBezTo>
                <a:cubicBezTo>
                  <a:pt x="240" y="175"/>
                  <a:pt x="240" y="175"/>
                  <a:pt x="240" y="175"/>
                </a:cubicBezTo>
                <a:cubicBezTo>
                  <a:pt x="228" y="191"/>
                  <a:pt x="228" y="191"/>
                  <a:pt x="228" y="191"/>
                </a:cubicBezTo>
                <a:cubicBezTo>
                  <a:pt x="227" y="191"/>
                  <a:pt x="227" y="191"/>
                  <a:pt x="227" y="191"/>
                </a:cubicBezTo>
                <a:cubicBezTo>
                  <a:pt x="227" y="192"/>
                  <a:pt x="227" y="192"/>
                  <a:pt x="227" y="192"/>
                </a:cubicBezTo>
                <a:cubicBezTo>
                  <a:pt x="226" y="193"/>
                  <a:pt x="226" y="193"/>
                  <a:pt x="226" y="193"/>
                </a:cubicBezTo>
                <a:cubicBezTo>
                  <a:pt x="225" y="193"/>
                  <a:pt x="225" y="193"/>
                  <a:pt x="225" y="193"/>
                </a:cubicBezTo>
                <a:cubicBezTo>
                  <a:pt x="200" y="196"/>
                  <a:pt x="200" y="196"/>
                  <a:pt x="200" y="196"/>
                </a:cubicBezTo>
                <a:cubicBezTo>
                  <a:pt x="200" y="196"/>
                  <a:pt x="200" y="196"/>
                  <a:pt x="200" y="196"/>
                </a:cubicBezTo>
                <a:cubicBezTo>
                  <a:pt x="200" y="198"/>
                  <a:pt x="200" y="198"/>
                  <a:pt x="200" y="198"/>
                </a:cubicBezTo>
                <a:cubicBezTo>
                  <a:pt x="199" y="196"/>
                  <a:pt x="199" y="196"/>
                  <a:pt x="199" y="196"/>
                </a:cubicBezTo>
                <a:cubicBezTo>
                  <a:pt x="199" y="196"/>
                  <a:pt x="199" y="196"/>
                  <a:pt x="199" y="196"/>
                </a:cubicBezTo>
                <a:cubicBezTo>
                  <a:pt x="161" y="184"/>
                  <a:pt x="161" y="184"/>
                  <a:pt x="161" y="184"/>
                </a:cubicBezTo>
                <a:cubicBezTo>
                  <a:pt x="159" y="183"/>
                  <a:pt x="159" y="183"/>
                  <a:pt x="159" y="183"/>
                </a:cubicBezTo>
                <a:lnTo>
                  <a:pt x="142" y="174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4" name="Freeform 17"/>
          <p:cNvSpPr/>
          <p:nvPr/>
        </p:nvSpPr>
        <p:spPr bwMode="auto">
          <a:xfrm>
            <a:off x="3105150" y="2443163"/>
            <a:ext cx="271463" cy="576262"/>
          </a:xfrm>
          <a:custGeom>
            <a:avLst/>
            <a:gdLst>
              <a:gd name="T0" fmla="*/ 2147483647 w 286"/>
              <a:gd name="T1" fmla="*/ 2147483647 h 625"/>
              <a:gd name="T2" fmla="*/ 2147483647 w 286"/>
              <a:gd name="T3" fmla="*/ 2147483647 h 625"/>
              <a:gd name="T4" fmla="*/ 2147483647 w 286"/>
              <a:gd name="T5" fmla="*/ 2147483647 h 625"/>
              <a:gd name="T6" fmla="*/ 2147483647 w 286"/>
              <a:gd name="T7" fmla="*/ 2147483647 h 625"/>
              <a:gd name="T8" fmla="*/ 2147483647 w 286"/>
              <a:gd name="T9" fmla="*/ 2147483647 h 625"/>
              <a:gd name="T10" fmla="*/ 2147483647 w 286"/>
              <a:gd name="T11" fmla="*/ 2147483647 h 625"/>
              <a:gd name="T12" fmla="*/ 2147483647 w 286"/>
              <a:gd name="T13" fmla="*/ 2147483647 h 625"/>
              <a:gd name="T14" fmla="*/ 2147483647 w 286"/>
              <a:gd name="T15" fmla="*/ 2147483647 h 625"/>
              <a:gd name="T16" fmla="*/ 2147483647 w 286"/>
              <a:gd name="T17" fmla="*/ 2147483647 h 625"/>
              <a:gd name="T18" fmla="*/ 2147483647 w 286"/>
              <a:gd name="T19" fmla="*/ 2147483647 h 625"/>
              <a:gd name="T20" fmla="*/ 2147483647 w 286"/>
              <a:gd name="T21" fmla="*/ 2147483647 h 625"/>
              <a:gd name="T22" fmla="*/ 2147483647 w 286"/>
              <a:gd name="T23" fmla="*/ 2147483647 h 625"/>
              <a:gd name="T24" fmla="*/ 2147483647 w 286"/>
              <a:gd name="T25" fmla="*/ 2147483647 h 625"/>
              <a:gd name="T26" fmla="*/ 2147483647 w 286"/>
              <a:gd name="T27" fmla="*/ 2147483647 h 625"/>
              <a:gd name="T28" fmla="*/ 2147483647 w 286"/>
              <a:gd name="T29" fmla="*/ 2147483647 h 625"/>
              <a:gd name="T30" fmla="*/ 2147483647 w 286"/>
              <a:gd name="T31" fmla="*/ 2147483647 h 625"/>
              <a:gd name="T32" fmla="*/ 2147483647 w 286"/>
              <a:gd name="T33" fmla="*/ 2147483647 h 625"/>
              <a:gd name="T34" fmla="*/ 2147483647 w 286"/>
              <a:gd name="T35" fmla="*/ 2147483647 h 625"/>
              <a:gd name="T36" fmla="*/ 2147483647 w 286"/>
              <a:gd name="T37" fmla="*/ 2147483647 h 625"/>
              <a:gd name="T38" fmla="*/ 2147483647 w 286"/>
              <a:gd name="T39" fmla="*/ 2147483647 h 625"/>
              <a:gd name="T40" fmla="*/ 2147483647 w 286"/>
              <a:gd name="T41" fmla="*/ 2147483647 h 625"/>
              <a:gd name="T42" fmla="*/ 2147483647 w 286"/>
              <a:gd name="T43" fmla="*/ 2147483647 h 625"/>
              <a:gd name="T44" fmla="*/ 2147483647 w 286"/>
              <a:gd name="T45" fmla="*/ 2147483647 h 625"/>
              <a:gd name="T46" fmla="*/ 2147483647 w 286"/>
              <a:gd name="T47" fmla="*/ 2147483647 h 625"/>
              <a:gd name="T48" fmla="*/ 2147483647 w 286"/>
              <a:gd name="T49" fmla="*/ 2147483647 h 625"/>
              <a:gd name="T50" fmla="*/ 2147483647 w 286"/>
              <a:gd name="T51" fmla="*/ 2147483647 h 625"/>
              <a:gd name="T52" fmla="*/ 2147483647 w 286"/>
              <a:gd name="T53" fmla="*/ 2147483647 h 625"/>
              <a:gd name="T54" fmla="*/ 2147483647 w 286"/>
              <a:gd name="T55" fmla="*/ 2147483647 h 625"/>
              <a:gd name="T56" fmla="*/ 2147483647 w 286"/>
              <a:gd name="T57" fmla="*/ 2147483647 h 625"/>
              <a:gd name="T58" fmla="*/ 2147483647 w 286"/>
              <a:gd name="T59" fmla="*/ 2147483647 h 625"/>
              <a:gd name="T60" fmla="*/ 2147483647 w 286"/>
              <a:gd name="T61" fmla="*/ 2147483647 h 625"/>
              <a:gd name="T62" fmla="*/ 2147483647 w 286"/>
              <a:gd name="T63" fmla="*/ 2147483647 h 625"/>
              <a:gd name="T64" fmla="*/ 2147483647 w 286"/>
              <a:gd name="T65" fmla="*/ 2147483647 h 625"/>
              <a:gd name="T66" fmla="*/ 2147483647 w 286"/>
              <a:gd name="T67" fmla="*/ 2147483647 h 625"/>
              <a:gd name="T68" fmla="*/ 2147483647 w 286"/>
              <a:gd name="T69" fmla="*/ 2147483647 h 625"/>
              <a:gd name="T70" fmla="*/ 2147483647 w 286"/>
              <a:gd name="T71" fmla="*/ 2147483647 h 625"/>
              <a:gd name="T72" fmla="*/ 2147483647 w 286"/>
              <a:gd name="T73" fmla="*/ 2147483647 h 625"/>
              <a:gd name="T74" fmla="*/ 2147483647 w 286"/>
              <a:gd name="T75" fmla="*/ 2147483647 h 625"/>
              <a:gd name="T76" fmla="*/ 2147483647 w 286"/>
              <a:gd name="T77" fmla="*/ 2147483647 h 625"/>
              <a:gd name="T78" fmla="*/ 2147483647 w 286"/>
              <a:gd name="T79" fmla="*/ 2147483647 h 625"/>
              <a:gd name="T80" fmla="*/ 2147483647 w 286"/>
              <a:gd name="T81" fmla="*/ 2147483647 h 625"/>
              <a:gd name="T82" fmla="*/ 2147483647 w 286"/>
              <a:gd name="T83" fmla="*/ 2147483647 h 625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286"/>
              <a:gd name="T127" fmla="*/ 0 h 625"/>
              <a:gd name="T128" fmla="*/ 286 w 286"/>
              <a:gd name="T129" fmla="*/ 625 h 625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286" h="625">
                <a:moveTo>
                  <a:pt x="266" y="30"/>
                </a:moveTo>
                <a:cubicBezTo>
                  <a:pt x="271" y="25"/>
                  <a:pt x="271" y="25"/>
                  <a:pt x="271" y="25"/>
                </a:cubicBezTo>
                <a:cubicBezTo>
                  <a:pt x="263" y="8"/>
                  <a:pt x="263" y="8"/>
                  <a:pt x="263" y="8"/>
                </a:cubicBezTo>
                <a:cubicBezTo>
                  <a:pt x="256" y="0"/>
                  <a:pt x="256" y="0"/>
                  <a:pt x="256" y="0"/>
                </a:cubicBezTo>
                <a:cubicBezTo>
                  <a:pt x="247" y="14"/>
                  <a:pt x="247" y="14"/>
                  <a:pt x="247" y="14"/>
                </a:cubicBezTo>
                <a:cubicBezTo>
                  <a:pt x="247" y="15"/>
                  <a:pt x="247" y="15"/>
                  <a:pt x="247" y="15"/>
                </a:cubicBezTo>
                <a:cubicBezTo>
                  <a:pt x="247" y="15"/>
                  <a:pt x="247" y="15"/>
                  <a:pt x="247" y="15"/>
                </a:cubicBezTo>
                <a:cubicBezTo>
                  <a:pt x="247" y="15"/>
                  <a:pt x="247" y="15"/>
                  <a:pt x="247" y="15"/>
                </a:cubicBezTo>
                <a:cubicBezTo>
                  <a:pt x="234" y="30"/>
                  <a:pt x="234" y="30"/>
                  <a:pt x="234" y="30"/>
                </a:cubicBezTo>
                <a:cubicBezTo>
                  <a:pt x="234" y="30"/>
                  <a:pt x="234" y="30"/>
                  <a:pt x="234" y="30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31" y="31"/>
                  <a:pt x="231" y="31"/>
                  <a:pt x="231" y="31"/>
                </a:cubicBezTo>
                <a:cubicBezTo>
                  <a:pt x="205" y="39"/>
                  <a:pt x="205" y="39"/>
                  <a:pt x="205" y="39"/>
                </a:cubicBezTo>
                <a:cubicBezTo>
                  <a:pt x="203" y="39"/>
                  <a:pt x="203" y="39"/>
                  <a:pt x="203" y="39"/>
                </a:cubicBezTo>
                <a:cubicBezTo>
                  <a:pt x="179" y="35"/>
                  <a:pt x="179" y="35"/>
                  <a:pt x="179" y="35"/>
                </a:cubicBezTo>
                <a:cubicBezTo>
                  <a:pt x="165" y="39"/>
                  <a:pt x="165" y="39"/>
                  <a:pt x="165" y="39"/>
                </a:cubicBezTo>
                <a:cubicBezTo>
                  <a:pt x="162" y="50"/>
                  <a:pt x="162" y="50"/>
                  <a:pt x="162" y="50"/>
                </a:cubicBezTo>
                <a:cubicBezTo>
                  <a:pt x="162" y="50"/>
                  <a:pt x="162" y="50"/>
                  <a:pt x="162" y="50"/>
                </a:cubicBezTo>
                <a:cubicBezTo>
                  <a:pt x="161" y="53"/>
                  <a:pt x="161" y="53"/>
                  <a:pt x="161" y="53"/>
                </a:cubicBezTo>
                <a:cubicBezTo>
                  <a:pt x="149" y="60"/>
                  <a:pt x="149" y="60"/>
                  <a:pt x="149" y="60"/>
                </a:cubicBezTo>
                <a:cubicBezTo>
                  <a:pt x="147" y="61"/>
                  <a:pt x="147" y="61"/>
                  <a:pt x="147" y="61"/>
                </a:cubicBezTo>
                <a:cubicBezTo>
                  <a:pt x="145" y="61"/>
                  <a:pt x="145" y="61"/>
                  <a:pt x="145" y="61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123" y="61"/>
                  <a:pt x="123" y="61"/>
                  <a:pt x="123" y="61"/>
                </a:cubicBezTo>
                <a:cubicBezTo>
                  <a:pt x="123" y="82"/>
                  <a:pt x="123" y="82"/>
                  <a:pt x="123" y="82"/>
                </a:cubicBezTo>
                <a:cubicBezTo>
                  <a:pt x="122" y="83"/>
                  <a:pt x="122" y="83"/>
                  <a:pt x="122" y="83"/>
                </a:cubicBezTo>
                <a:cubicBezTo>
                  <a:pt x="110" y="98"/>
                  <a:pt x="110" y="98"/>
                  <a:pt x="110" y="98"/>
                </a:cubicBezTo>
                <a:cubicBezTo>
                  <a:pt x="110" y="98"/>
                  <a:pt x="110" y="98"/>
                  <a:pt x="110" y="98"/>
                </a:cubicBezTo>
                <a:cubicBezTo>
                  <a:pt x="110" y="99"/>
                  <a:pt x="110" y="99"/>
                  <a:pt x="110" y="99"/>
                </a:cubicBezTo>
                <a:cubicBezTo>
                  <a:pt x="109" y="99"/>
                  <a:pt x="109" y="99"/>
                  <a:pt x="109" y="99"/>
                </a:cubicBezTo>
                <a:cubicBezTo>
                  <a:pt x="89" y="119"/>
                  <a:pt x="89" y="119"/>
                  <a:pt x="89" y="119"/>
                </a:cubicBezTo>
                <a:cubicBezTo>
                  <a:pt x="88" y="119"/>
                  <a:pt x="88" y="119"/>
                  <a:pt x="88" y="119"/>
                </a:cubicBezTo>
                <a:cubicBezTo>
                  <a:pt x="87" y="120"/>
                  <a:pt x="87" y="120"/>
                  <a:pt x="87" y="120"/>
                </a:cubicBezTo>
                <a:cubicBezTo>
                  <a:pt x="66" y="124"/>
                  <a:pt x="66" y="124"/>
                  <a:pt x="66" y="124"/>
                </a:cubicBezTo>
                <a:cubicBezTo>
                  <a:pt x="52" y="139"/>
                  <a:pt x="52" y="139"/>
                  <a:pt x="52" y="139"/>
                </a:cubicBezTo>
                <a:cubicBezTo>
                  <a:pt x="55" y="157"/>
                  <a:pt x="55" y="157"/>
                  <a:pt x="55" y="157"/>
                </a:cubicBezTo>
                <a:cubicBezTo>
                  <a:pt x="55" y="161"/>
                  <a:pt x="55" y="161"/>
                  <a:pt x="55" y="161"/>
                </a:cubicBezTo>
                <a:cubicBezTo>
                  <a:pt x="52" y="162"/>
                  <a:pt x="52" y="162"/>
                  <a:pt x="52" y="162"/>
                </a:cubicBezTo>
                <a:cubicBezTo>
                  <a:pt x="36" y="177"/>
                  <a:pt x="36" y="177"/>
                  <a:pt x="36" y="177"/>
                </a:cubicBezTo>
                <a:cubicBezTo>
                  <a:pt x="28" y="188"/>
                  <a:pt x="28" y="188"/>
                  <a:pt x="28" y="188"/>
                </a:cubicBezTo>
                <a:cubicBezTo>
                  <a:pt x="34" y="201"/>
                  <a:pt x="34" y="201"/>
                  <a:pt x="34" y="201"/>
                </a:cubicBezTo>
                <a:cubicBezTo>
                  <a:pt x="34" y="202"/>
                  <a:pt x="34" y="202"/>
                  <a:pt x="34" y="202"/>
                </a:cubicBezTo>
                <a:cubicBezTo>
                  <a:pt x="34" y="204"/>
                  <a:pt x="34" y="204"/>
                  <a:pt x="34" y="204"/>
                </a:cubicBezTo>
                <a:cubicBezTo>
                  <a:pt x="34" y="224"/>
                  <a:pt x="34" y="224"/>
                  <a:pt x="34" y="224"/>
                </a:cubicBezTo>
                <a:cubicBezTo>
                  <a:pt x="34" y="224"/>
                  <a:pt x="34" y="224"/>
                  <a:pt x="34" y="224"/>
                </a:cubicBezTo>
                <a:cubicBezTo>
                  <a:pt x="34" y="225"/>
                  <a:pt x="34" y="225"/>
                  <a:pt x="34" y="225"/>
                </a:cubicBezTo>
                <a:cubicBezTo>
                  <a:pt x="23" y="242"/>
                  <a:pt x="23" y="242"/>
                  <a:pt x="23" y="242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7" y="261"/>
                  <a:pt x="7" y="261"/>
                  <a:pt x="7" y="261"/>
                </a:cubicBezTo>
                <a:cubicBezTo>
                  <a:pt x="9" y="282"/>
                  <a:pt x="9" y="282"/>
                  <a:pt x="9" y="282"/>
                </a:cubicBezTo>
                <a:cubicBezTo>
                  <a:pt x="23" y="294"/>
                  <a:pt x="23" y="294"/>
                  <a:pt x="23" y="294"/>
                </a:cubicBezTo>
                <a:cubicBezTo>
                  <a:pt x="23" y="295"/>
                  <a:pt x="23" y="295"/>
                  <a:pt x="23" y="295"/>
                </a:cubicBezTo>
                <a:cubicBezTo>
                  <a:pt x="23" y="295"/>
                  <a:pt x="23" y="295"/>
                  <a:pt x="23" y="295"/>
                </a:cubicBezTo>
                <a:cubicBezTo>
                  <a:pt x="29" y="306"/>
                  <a:pt x="32" y="314"/>
                  <a:pt x="32" y="322"/>
                </a:cubicBezTo>
                <a:cubicBezTo>
                  <a:pt x="32" y="345"/>
                  <a:pt x="32" y="345"/>
                  <a:pt x="32" y="345"/>
                </a:cubicBezTo>
                <a:cubicBezTo>
                  <a:pt x="31" y="345"/>
                  <a:pt x="31" y="345"/>
                  <a:pt x="31" y="345"/>
                </a:cubicBezTo>
                <a:cubicBezTo>
                  <a:pt x="30" y="346"/>
                  <a:pt x="30" y="346"/>
                  <a:pt x="30" y="346"/>
                </a:cubicBezTo>
                <a:cubicBezTo>
                  <a:pt x="9" y="362"/>
                  <a:pt x="9" y="362"/>
                  <a:pt x="9" y="362"/>
                </a:cubicBezTo>
                <a:cubicBezTo>
                  <a:pt x="7" y="393"/>
                  <a:pt x="7" y="393"/>
                  <a:pt x="7" y="393"/>
                </a:cubicBezTo>
                <a:cubicBezTo>
                  <a:pt x="9" y="425"/>
                  <a:pt x="9" y="425"/>
                  <a:pt x="9" y="425"/>
                </a:cubicBezTo>
                <a:cubicBezTo>
                  <a:pt x="9" y="436"/>
                  <a:pt x="13" y="456"/>
                  <a:pt x="24" y="485"/>
                </a:cubicBezTo>
                <a:cubicBezTo>
                  <a:pt x="24" y="486"/>
                  <a:pt x="24" y="486"/>
                  <a:pt x="24" y="486"/>
                </a:cubicBezTo>
                <a:cubicBezTo>
                  <a:pt x="24" y="488"/>
                  <a:pt x="24" y="488"/>
                  <a:pt x="24" y="488"/>
                </a:cubicBezTo>
                <a:cubicBezTo>
                  <a:pt x="0" y="596"/>
                  <a:pt x="0" y="596"/>
                  <a:pt x="0" y="596"/>
                </a:cubicBezTo>
                <a:cubicBezTo>
                  <a:pt x="3" y="617"/>
                  <a:pt x="3" y="617"/>
                  <a:pt x="3" y="617"/>
                </a:cubicBezTo>
                <a:cubicBezTo>
                  <a:pt x="18" y="625"/>
                  <a:pt x="18" y="625"/>
                  <a:pt x="18" y="625"/>
                </a:cubicBezTo>
                <a:cubicBezTo>
                  <a:pt x="44" y="599"/>
                  <a:pt x="44" y="599"/>
                  <a:pt x="44" y="599"/>
                </a:cubicBezTo>
                <a:cubicBezTo>
                  <a:pt x="44" y="599"/>
                  <a:pt x="44" y="599"/>
                  <a:pt x="44" y="599"/>
                </a:cubicBezTo>
                <a:cubicBezTo>
                  <a:pt x="45" y="599"/>
                  <a:pt x="45" y="599"/>
                  <a:pt x="45" y="599"/>
                </a:cubicBezTo>
                <a:cubicBezTo>
                  <a:pt x="126" y="568"/>
                  <a:pt x="126" y="568"/>
                  <a:pt x="126" y="568"/>
                </a:cubicBezTo>
                <a:cubicBezTo>
                  <a:pt x="147" y="549"/>
                  <a:pt x="147" y="549"/>
                  <a:pt x="147" y="549"/>
                </a:cubicBezTo>
                <a:cubicBezTo>
                  <a:pt x="149" y="547"/>
                  <a:pt x="149" y="547"/>
                  <a:pt x="149" y="547"/>
                </a:cubicBezTo>
                <a:cubicBezTo>
                  <a:pt x="150" y="548"/>
                  <a:pt x="150" y="548"/>
                  <a:pt x="150" y="548"/>
                </a:cubicBezTo>
                <a:cubicBezTo>
                  <a:pt x="152" y="548"/>
                  <a:pt x="152" y="548"/>
                  <a:pt x="152" y="548"/>
                </a:cubicBezTo>
                <a:cubicBezTo>
                  <a:pt x="199" y="552"/>
                  <a:pt x="199" y="552"/>
                  <a:pt x="199" y="552"/>
                </a:cubicBezTo>
                <a:cubicBezTo>
                  <a:pt x="205" y="552"/>
                  <a:pt x="219" y="547"/>
                  <a:pt x="239" y="538"/>
                </a:cubicBezTo>
                <a:cubicBezTo>
                  <a:pt x="239" y="516"/>
                  <a:pt x="239" y="516"/>
                  <a:pt x="239" y="516"/>
                </a:cubicBezTo>
                <a:cubicBezTo>
                  <a:pt x="240" y="515"/>
                  <a:pt x="240" y="515"/>
                  <a:pt x="240" y="515"/>
                </a:cubicBezTo>
                <a:cubicBezTo>
                  <a:pt x="241" y="515"/>
                  <a:pt x="241" y="515"/>
                  <a:pt x="241" y="515"/>
                </a:cubicBezTo>
                <a:cubicBezTo>
                  <a:pt x="254" y="503"/>
                  <a:pt x="254" y="503"/>
                  <a:pt x="254" y="503"/>
                </a:cubicBezTo>
                <a:cubicBezTo>
                  <a:pt x="251" y="490"/>
                  <a:pt x="251" y="490"/>
                  <a:pt x="251" y="490"/>
                </a:cubicBezTo>
                <a:cubicBezTo>
                  <a:pt x="251" y="488"/>
                  <a:pt x="251" y="488"/>
                  <a:pt x="251" y="488"/>
                </a:cubicBezTo>
                <a:cubicBezTo>
                  <a:pt x="251" y="487"/>
                  <a:pt x="251" y="487"/>
                  <a:pt x="251" y="487"/>
                </a:cubicBezTo>
                <a:cubicBezTo>
                  <a:pt x="251" y="485"/>
                  <a:pt x="251" y="485"/>
                  <a:pt x="251" y="485"/>
                </a:cubicBezTo>
                <a:cubicBezTo>
                  <a:pt x="252" y="484"/>
                  <a:pt x="252" y="484"/>
                  <a:pt x="252" y="484"/>
                </a:cubicBezTo>
                <a:cubicBezTo>
                  <a:pt x="256" y="480"/>
                  <a:pt x="256" y="476"/>
                  <a:pt x="253" y="473"/>
                </a:cubicBezTo>
                <a:cubicBezTo>
                  <a:pt x="250" y="466"/>
                  <a:pt x="251" y="458"/>
                  <a:pt x="256" y="448"/>
                </a:cubicBezTo>
                <a:cubicBezTo>
                  <a:pt x="261" y="441"/>
                  <a:pt x="261" y="441"/>
                  <a:pt x="261" y="441"/>
                </a:cubicBezTo>
                <a:cubicBezTo>
                  <a:pt x="261" y="441"/>
                  <a:pt x="261" y="441"/>
                  <a:pt x="261" y="441"/>
                </a:cubicBezTo>
                <a:cubicBezTo>
                  <a:pt x="260" y="426"/>
                  <a:pt x="260" y="426"/>
                  <a:pt x="260" y="426"/>
                </a:cubicBezTo>
                <a:cubicBezTo>
                  <a:pt x="244" y="407"/>
                  <a:pt x="244" y="407"/>
                  <a:pt x="244" y="407"/>
                </a:cubicBezTo>
                <a:cubicBezTo>
                  <a:pt x="237" y="402"/>
                  <a:pt x="236" y="395"/>
                  <a:pt x="240" y="387"/>
                </a:cubicBezTo>
                <a:cubicBezTo>
                  <a:pt x="242" y="381"/>
                  <a:pt x="245" y="374"/>
                  <a:pt x="251" y="369"/>
                </a:cubicBezTo>
                <a:cubicBezTo>
                  <a:pt x="255" y="351"/>
                  <a:pt x="255" y="351"/>
                  <a:pt x="255" y="351"/>
                </a:cubicBezTo>
                <a:cubicBezTo>
                  <a:pt x="255" y="351"/>
                  <a:pt x="255" y="351"/>
                  <a:pt x="255" y="351"/>
                </a:cubicBezTo>
                <a:cubicBezTo>
                  <a:pt x="255" y="351"/>
                  <a:pt x="255" y="351"/>
                  <a:pt x="255" y="351"/>
                </a:cubicBezTo>
                <a:cubicBezTo>
                  <a:pt x="266" y="326"/>
                  <a:pt x="266" y="326"/>
                  <a:pt x="266" y="326"/>
                </a:cubicBezTo>
                <a:cubicBezTo>
                  <a:pt x="270" y="314"/>
                  <a:pt x="270" y="314"/>
                  <a:pt x="270" y="314"/>
                </a:cubicBezTo>
                <a:cubicBezTo>
                  <a:pt x="286" y="283"/>
                  <a:pt x="286" y="283"/>
                  <a:pt x="286" y="283"/>
                </a:cubicBezTo>
                <a:cubicBezTo>
                  <a:pt x="275" y="263"/>
                  <a:pt x="275" y="263"/>
                  <a:pt x="275" y="263"/>
                </a:cubicBezTo>
                <a:cubicBezTo>
                  <a:pt x="242" y="243"/>
                  <a:pt x="242" y="243"/>
                  <a:pt x="242" y="243"/>
                </a:cubicBezTo>
                <a:cubicBezTo>
                  <a:pt x="240" y="243"/>
                  <a:pt x="240" y="243"/>
                  <a:pt x="240" y="243"/>
                </a:cubicBezTo>
                <a:cubicBezTo>
                  <a:pt x="240" y="240"/>
                  <a:pt x="240" y="240"/>
                  <a:pt x="240" y="240"/>
                </a:cubicBezTo>
                <a:cubicBezTo>
                  <a:pt x="240" y="240"/>
                  <a:pt x="240" y="240"/>
                  <a:pt x="240" y="240"/>
                </a:cubicBezTo>
                <a:cubicBezTo>
                  <a:pt x="234" y="224"/>
                  <a:pt x="234" y="224"/>
                  <a:pt x="234" y="224"/>
                </a:cubicBezTo>
                <a:cubicBezTo>
                  <a:pt x="234" y="223"/>
                  <a:pt x="234" y="223"/>
                  <a:pt x="234" y="223"/>
                </a:cubicBezTo>
                <a:cubicBezTo>
                  <a:pt x="234" y="220"/>
                  <a:pt x="234" y="220"/>
                  <a:pt x="234" y="220"/>
                </a:cubicBezTo>
                <a:cubicBezTo>
                  <a:pt x="237" y="192"/>
                  <a:pt x="237" y="192"/>
                  <a:pt x="237" y="192"/>
                </a:cubicBezTo>
                <a:cubicBezTo>
                  <a:pt x="237" y="192"/>
                  <a:pt x="237" y="192"/>
                  <a:pt x="237" y="192"/>
                </a:cubicBezTo>
                <a:cubicBezTo>
                  <a:pt x="237" y="191"/>
                  <a:pt x="237" y="191"/>
                  <a:pt x="237" y="191"/>
                </a:cubicBezTo>
                <a:cubicBezTo>
                  <a:pt x="244" y="170"/>
                  <a:pt x="244" y="170"/>
                  <a:pt x="244" y="170"/>
                </a:cubicBezTo>
                <a:cubicBezTo>
                  <a:pt x="243" y="162"/>
                  <a:pt x="244" y="157"/>
                  <a:pt x="247" y="153"/>
                </a:cubicBezTo>
                <a:cubicBezTo>
                  <a:pt x="250" y="151"/>
                  <a:pt x="253" y="149"/>
                  <a:pt x="256" y="149"/>
                </a:cubicBezTo>
                <a:cubicBezTo>
                  <a:pt x="276" y="145"/>
                  <a:pt x="276" y="145"/>
                  <a:pt x="276" y="145"/>
                </a:cubicBezTo>
                <a:cubicBezTo>
                  <a:pt x="281" y="134"/>
                  <a:pt x="281" y="134"/>
                  <a:pt x="281" y="134"/>
                </a:cubicBezTo>
                <a:cubicBezTo>
                  <a:pt x="286" y="99"/>
                  <a:pt x="286" y="99"/>
                  <a:pt x="286" y="99"/>
                </a:cubicBezTo>
                <a:cubicBezTo>
                  <a:pt x="282" y="86"/>
                  <a:pt x="282" y="86"/>
                  <a:pt x="282" y="86"/>
                </a:cubicBezTo>
                <a:cubicBezTo>
                  <a:pt x="264" y="82"/>
                  <a:pt x="264" y="82"/>
                  <a:pt x="264" y="82"/>
                </a:cubicBezTo>
                <a:cubicBezTo>
                  <a:pt x="263" y="82"/>
                  <a:pt x="263" y="82"/>
                  <a:pt x="263" y="82"/>
                </a:cubicBezTo>
                <a:cubicBezTo>
                  <a:pt x="263" y="82"/>
                  <a:pt x="263" y="82"/>
                  <a:pt x="263" y="82"/>
                </a:cubicBezTo>
                <a:cubicBezTo>
                  <a:pt x="242" y="72"/>
                  <a:pt x="242" y="72"/>
                  <a:pt x="242" y="72"/>
                </a:cubicBezTo>
                <a:cubicBezTo>
                  <a:pt x="241" y="71"/>
                  <a:pt x="241" y="71"/>
                  <a:pt x="241" y="71"/>
                </a:cubicBezTo>
                <a:cubicBezTo>
                  <a:pt x="241" y="68"/>
                  <a:pt x="241" y="68"/>
                  <a:pt x="241" y="68"/>
                </a:cubicBezTo>
                <a:cubicBezTo>
                  <a:pt x="240" y="67"/>
                  <a:pt x="240" y="67"/>
                  <a:pt x="240" y="67"/>
                </a:cubicBezTo>
                <a:cubicBezTo>
                  <a:pt x="239" y="42"/>
                  <a:pt x="239" y="42"/>
                  <a:pt x="239" y="42"/>
                </a:cubicBezTo>
                <a:cubicBezTo>
                  <a:pt x="239" y="40"/>
                  <a:pt x="239" y="40"/>
                  <a:pt x="239" y="40"/>
                </a:cubicBezTo>
                <a:cubicBezTo>
                  <a:pt x="239" y="37"/>
                  <a:pt x="239" y="37"/>
                  <a:pt x="239" y="37"/>
                </a:cubicBezTo>
                <a:lnTo>
                  <a:pt x="266" y="30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5" name="Freeform 18"/>
          <p:cNvSpPr/>
          <p:nvPr/>
        </p:nvSpPr>
        <p:spPr bwMode="auto">
          <a:xfrm>
            <a:off x="3036888" y="3424238"/>
            <a:ext cx="431800" cy="488950"/>
          </a:xfrm>
          <a:custGeom>
            <a:avLst/>
            <a:gdLst>
              <a:gd name="T0" fmla="*/ 2147483647 w 457"/>
              <a:gd name="T1" fmla="*/ 2147483647 h 529"/>
              <a:gd name="T2" fmla="*/ 2147483647 w 457"/>
              <a:gd name="T3" fmla="*/ 2147483647 h 529"/>
              <a:gd name="T4" fmla="*/ 2147483647 w 457"/>
              <a:gd name="T5" fmla="*/ 2147483647 h 529"/>
              <a:gd name="T6" fmla="*/ 2147483647 w 457"/>
              <a:gd name="T7" fmla="*/ 2147483647 h 529"/>
              <a:gd name="T8" fmla="*/ 2147483647 w 457"/>
              <a:gd name="T9" fmla="*/ 2147483647 h 529"/>
              <a:gd name="T10" fmla="*/ 2147483647 w 457"/>
              <a:gd name="T11" fmla="*/ 2147483647 h 529"/>
              <a:gd name="T12" fmla="*/ 2147483647 w 457"/>
              <a:gd name="T13" fmla="*/ 2147483647 h 529"/>
              <a:gd name="T14" fmla="*/ 2147483647 w 457"/>
              <a:gd name="T15" fmla="*/ 2147483647 h 529"/>
              <a:gd name="T16" fmla="*/ 2147483647 w 457"/>
              <a:gd name="T17" fmla="*/ 2147483647 h 529"/>
              <a:gd name="T18" fmla="*/ 2147483647 w 457"/>
              <a:gd name="T19" fmla="*/ 2147483647 h 529"/>
              <a:gd name="T20" fmla="*/ 2147483647 w 457"/>
              <a:gd name="T21" fmla="*/ 2147483647 h 529"/>
              <a:gd name="T22" fmla="*/ 2147483647 w 457"/>
              <a:gd name="T23" fmla="*/ 2147483647 h 529"/>
              <a:gd name="T24" fmla="*/ 2147483647 w 457"/>
              <a:gd name="T25" fmla="*/ 2147483647 h 529"/>
              <a:gd name="T26" fmla="*/ 2147483647 w 457"/>
              <a:gd name="T27" fmla="*/ 2147483647 h 529"/>
              <a:gd name="T28" fmla="*/ 2147483647 w 457"/>
              <a:gd name="T29" fmla="*/ 2147483647 h 529"/>
              <a:gd name="T30" fmla="*/ 2147483647 w 457"/>
              <a:gd name="T31" fmla="*/ 2147483647 h 529"/>
              <a:gd name="T32" fmla="*/ 2147483647 w 457"/>
              <a:gd name="T33" fmla="*/ 2147483647 h 529"/>
              <a:gd name="T34" fmla="*/ 2147483647 w 457"/>
              <a:gd name="T35" fmla="*/ 2147483647 h 529"/>
              <a:gd name="T36" fmla="*/ 2147483647 w 457"/>
              <a:gd name="T37" fmla="*/ 2147483647 h 529"/>
              <a:gd name="T38" fmla="*/ 2147483647 w 457"/>
              <a:gd name="T39" fmla="*/ 2147483647 h 529"/>
              <a:gd name="T40" fmla="*/ 2147483647 w 457"/>
              <a:gd name="T41" fmla="*/ 2147483647 h 529"/>
              <a:gd name="T42" fmla="*/ 2147483647 w 457"/>
              <a:gd name="T43" fmla="*/ 2147483647 h 529"/>
              <a:gd name="T44" fmla="*/ 2147483647 w 457"/>
              <a:gd name="T45" fmla="*/ 2147483647 h 529"/>
              <a:gd name="T46" fmla="*/ 2147483647 w 457"/>
              <a:gd name="T47" fmla="*/ 2147483647 h 529"/>
              <a:gd name="T48" fmla="*/ 2147483647 w 457"/>
              <a:gd name="T49" fmla="*/ 2147483647 h 529"/>
              <a:gd name="T50" fmla="*/ 2147483647 w 457"/>
              <a:gd name="T51" fmla="*/ 2147483647 h 529"/>
              <a:gd name="T52" fmla="*/ 2147483647 w 457"/>
              <a:gd name="T53" fmla="*/ 2147483647 h 529"/>
              <a:gd name="T54" fmla="*/ 2147483647 w 457"/>
              <a:gd name="T55" fmla="*/ 2147483647 h 529"/>
              <a:gd name="T56" fmla="*/ 2147483647 w 457"/>
              <a:gd name="T57" fmla="*/ 2147483647 h 529"/>
              <a:gd name="T58" fmla="*/ 2147483647 w 457"/>
              <a:gd name="T59" fmla="*/ 2147483647 h 529"/>
              <a:gd name="T60" fmla="*/ 2147483647 w 457"/>
              <a:gd name="T61" fmla="*/ 2147483647 h 529"/>
              <a:gd name="T62" fmla="*/ 2147483647 w 457"/>
              <a:gd name="T63" fmla="*/ 2147483647 h 529"/>
              <a:gd name="T64" fmla="*/ 2147483647 w 457"/>
              <a:gd name="T65" fmla="*/ 2147483647 h 529"/>
              <a:gd name="T66" fmla="*/ 2147483647 w 457"/>
              <a:gd name="T67" fmla="*/ 2147483647 h 529"/>
              <a:gd name="T68" fmla="*/ 2147483647 w 457"/>
              <a:gd name="T69" fmla="*/ 2147483647 h 529"/>
              <a:gd name="T70" fmla="*/ 2147483647 w 457"/>
              <a:gd name="T71" fmla="*/ 2147483647 h 529"/>
              <a:gd name="T72" fmla="*/ 2147483647 w 457"/>
              <a:gd name="T73" fmla="*/ 2147483647 h 529"/>
              <a:gd name="T74" fmla="*/ 2147483647 w 457"/>
              <a:gd name="T75" fmla="*/ 2147483647 h 529"/>
              <a:gd name="T76" fmla="*/ 2147483647 w 457"/>
              <a:gd name="T77" fmla="*/ 2147483647 h 529"/>
              <a:gd name="T78" fmla="*/ 2147483647 w 457"/>
              <a:gd name="T79" fmla="*/ 2147483647 h 529"/>
              <a:gd name="T80" fmla="*/ 2147483647 w 457"/>
              <a:gd name="T81" fmla="*/ 2147483647 h 529"/>
              <a:gd name="T82" fmla="*/ 2147483647 w 457"/>
              <a:gd name="T83" fmla="*/ 2147483647 h 529"/>
              <a:gd name="T84" fmla="*/ 2147483647 w 457"/>
              <a:gd name="T85" fmla="*/ 2147483647 h 529"/>
              <a:gd name="T86" fmla="*/ 2147483647 w 457"/>
              <a:gd name="T87" fmla="*/ 2147483647 h 529"/>
              <a:gd name="T88" fmla="*/ 2147483647 w 457"/>
              <a:gd name="T89" fmla="*/ 2147483647 h 529"/>
              <a:gd name="T90" fmla="*/ 2147483647 w 457"/>
              <a:gd name="T91" fmla="*/ 2147483647 h 529"/>
              <a:gd name="T92" fmla="*/ 2147483647 w 457"/>
              <a:gd name="T93" fmla="*/ 2147483647 h 529"/>
              <a:gd name="T94" fmla="*/ 2147483647 w 457"/>
              <a:gd name="T95" fmla="*/ 2147483647 h 529"/>
              <a:gd name="T96" fmla="*/ 2147483647 w 457"/>
              <a:gd name="T97" fmla="*/ 2147483647 h 52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457"/>
              <a:gd name="T148" fmla="*/ 0 h 529"/>
              <a:gd name="T149" fmla="*/ 457 w 457"/>
              <a:gd name="T150" fmla="*/ 529 h 529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457" h="529">
                <a:moveTo>
                  <a:pt x="395" y="90"/>
                </a:moveTo>
                <a:cubicBezTo>
                  <a:pt x="396" y="89"/>
                  <a:pt x="396" y="89"/>
                  <a:pt x="396" y="89"/>
                </a:cubicBezTo>
                <a:cubicBezTo>
                  <a:pt x="394" y="89"/>
                  <a:pt x="394" y="89"/>
                  <a:pt x="394" y="89"/>
                </a:cubicBezTo>
                <a:cubicBezTo>
                  <a:pt x="394" y="87"/>
                  <a:pt x="394" y="87"/>
                  <a:pt x="394" y="87"/>
                </a:cubicBezTo>
                <a:cubicBezTo>
                  <a:pt x="386" y="71"/>
                  <a:pt x="386" y="71"/>
                  <a:pt x="386" y="71"/>
                </a:cubicBezTo>
                <a:cubicBezTo>
                  <a:pt x="385" y="70"/>
                  <a:pt x="385" y="70"/>
                  <a:pt x="385" y="70"/>
                </a:cubicBezTo>
                <a:cubicBezTo>
                  <a:pt x="385" y="68"/>
                  <a:pt x="385" y="68"/>
                  <a:pt x="385" y="68"/>
                </a:cubicBezTo>
                <a:cubicBezTo>
                  <a:pt x="387" y="43"/>
                  <a:pt x="387" y="43"/>
                  <a:pt x="387" y="43"/>
                </a:cubicBezTo>
                <a:cubicBezTo>
                  <a:pt x="387" y="40"/>
                  <a:pt x="384" y="37"/>
                  <a:pt x="377" y="32"/>
                </a:cubicBezTo>
                <a:cubicBezTo>
                  <a:pt x="371" y="32"/>
                  <a:pt x="371" y="32"/>
                  <a:pt x="371" y="32"/>
                </a:cubicBezTo>
                <a:cubicBezTo>
                  <a:pt x="361" y="45"/>
                  <a:pt x="361" y="45"/>
                  <a:pt x="361" y="45"/>
                </a:cubicBezTo>
                <a:cubicBezTo>
                  <a:pt x="359" y="45"/>
                  <a:pt x="359" y="45"/>
                  <a:pt x="359" y="45"/>
                </a:cubicBezTo>
                <a:cubicBezTo>
                  <a:pt x="359" y="45"/>
                  <a:pt x="359" y="45"/>
                  <a:pt x="359" y="45"/>
                </a:cubicBezTo>
                <a:cubicBezTo>
                  <a:pt x="333" y="58"/>
                  <a:pt x="333" y="58"/>
                  <a:pt x="333" y="58"/>
                </a:cubicBezTo>
                <a:cubicBezTo>
                  <a:pt x="329" y="40"/>
                  <a:pt x="329" y="40"/>
                  <a:pt x="329" y="40"/>
                </a:cubicBezTo>
                <a:cubicBezTo>
                  <a:pt x="329" y="38"/>
                  <a:pt x="329" y="38"/>
                  <a:pt x="329" y="3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29" y="19"/>
                  <a:pt x="329" y="19"/>
                  <a:pt x="329" y="19"/>
                </a:cubicBezTo>
                <a:cubicBezTo>
                  <a:pt x="326" y="18"/>
                  <a:pt x="326" y="18"/>
                  <a:pt x="326" y="18"/>
                </a:cubicBezTo>
                <a:cubicBezTo>
                  <a:pt x="321" y="26"/>
                  <a:pt x="321" y="26"/>
                  <a:pt x="321" y="26"/>
                </a:cubicBezTo>
                <a:cubicBezTo>
                  <a:pt x="320" y="26"/>
                  <a:pt x="320" y="26"/>
                  <a:pt x="320" y="26"/>
                </a:cubicBezTo>
                <a:cubicBezTo>
                  <a:pt x="320" y="27"/>
                  <a:pt x="320" y="27"/>
                  <a:pt x="320" y="27"/>
                </a:cubicBezTo>
                <a:cubicBezTo>
                  <a:pt x="288" y="56"/>
                  <a:pt x="288" y="56"/>
                  <a:pt x="288" y="56"/>
                </a:cubicBezTo>
                <a:cubicBezTo>
                  <a:pt x="287" y="58"/>
                  <a:pt x="287" y="58"/>
                  <a:pt x="287" y="58"/>
                </a:cubicBezTo>
                <a:cubicBezTo>
                  <a:pt x="286" y="58"/>
                  <a:pt x="286" y="58"/>
                  <a:pt x="286" y="58"/>
                </a:cubicBezTo>
                <a:cubicBezTo>
                  <a:pt x="283" y="58"/>
                  <a:pt x="283" y="58"/>
                  <a:pt x="283" y="58"/>
                </a:cubicBezTo>
                <a:cubicBezTo>
                  <a:pt x="281" y="58"/>
                  <a:pt x="281" y="58"/>
                  <a:pt x="281" y="58"/>
                </a:cubicBezTo>
                <a:cubicBezTo>
                  <a:pt x="272" y="53"/>
                  <a:pt x="272" y="53"/>
                  <a:pt x="272" y="53"/>
                </a:cubicBezTo>
                <a:cubicBezTo>
                  <a:pt x="271" y="52"/>
                  <a:pt x="271" y="52"/>
                  <a:pt x="271" y="52"/>
                </a:cubicBezTo>
                <a:cubicBezTo>
                  <a:pt x="260" y="43"/>
                  <a:pt x="260" y="43"/>
                  <a:pt x="260" y="43"/>
                </a:cubicBezTo>
                <a:cubicBezTo>
                  <a:pt x="243" y="37"/>
                  <a:pt x="243" y="37"/>
                  <a:pt x="243" y="37"/>
                </a:cubicBezTo>
                <a:cubicBezTo>
                  <a:pt x="243" y="37"/>
                  <a:pt x="243" y="37"/>
                  <a:pt x="243" y="37"/>
                </a:cubicBezTo>
                <a:cubicBezTo>
                  <a:pt x="242" y="36"/>
                  <a:pt x="242" y="36"/>
                  <a:pt x="242" y="36"/>
                </a:cubicBezTo>
                <a:cubicBezTo>
                  <a:pt x="232" y="28"/>
                  <a:pt x="232" y="28"/>
                  <a:pt x="232" y="28"/>
                </a:cubicBezTo>
                <a:cubicBezTo>
                  <a:pt x="197" y="21"/>
                  <a:pt x="197" y="21"/>
                  <a:pt x="197" y="21"/>
                </a:cubicBezTo>
                <a:cubicBezTo>
                  <a:pt x="197" y="21"/>
                  <a:pt x="197" y="21"/>
                  <a:pt x="197" y="21"/>
                </a:cubicBezTo>
                <a:cubicBezTo>
                  <a:pt x="196" y="21"/>
                  <a:pt x="196" y="21"/>
                  <a:pt x="196" y="21"/>
                </a:cubicBezTo>
                <a:cubicBezTo>
                  <a:pt x="173" y="9"/>
                  <a:pt x="173" y="9"/>
                  <a:pt x="173" y="9"/>
                </a:cubicBezTo>
                <a:cubicBezTo>
                  <a:pt x="173" y="10"/>
                  <a:pt x="173" y="10"/>
                  <a:pt x="173" y="10"/>
                </a:cubicBezTo>
                <a:cubicBezTo>
                  <a:pt x="155" y="2"/>
                  <a:pt x="155" y="2"/>
                  <a:pt x="155" y="2"/>
                </a:cubicBezTo>
                <a:cubicBezTo>
                  <a:pt x="132" y="0"/>
                  <a:pt x="132" y="0"/>
                  <a:pt x="132" y="0"/>
                </a:cubicBezTo>
                <a:cubicBezTo>
                  <a:pt x="123" y="1"/>
                  <a:pt x="123" y="1"/>
                  <a:pt x="123" y="1"/>
                </a:cubicBezTo>
                <a:cubicBezTo>
                  <a:pt x="130" y="40"/>
                  <a:pt x="130" y="40"/>
                  <a:pt x="130" y="40"/>
                </a:cubicBezTo>
                <a:cubicBezTo>
                  <a:pt x="127" y="40"/>
                  <a:pt x="127" y="40"/>
                  <a:pt x="127" y="40"/>
                </a:cubicBezTo>
                <a:cubicBezTo>
                  <a:pt x="104" y="42"/>
                  <a:pt x="104" y="42"/>
                  <a:pt x="104" y="42"/>
                </a:cubicBezTo>
                <a:cubicBezTo>
                  <a:pt x="91" y="42"/>
                  <a:pt x="91" y="42"/>
                  <a:pt x="91" y="42"/>
                </a:cubicBezTo>
                <a:cubicBezTo>
                  <a:pt x="90" y="42"/>
                  <a:pt x="90" y="42"/>
                  <a:pt x="90" y="42"/>
                </a:cubicBezTo>
                <a:cubicBezTo>
                  <a:pt x="90" y="42"/>
                  <a:pt x="90" y="42"/>
                  <a:pt x="90" y="42"/>
                </a:cubicBezTo>
                <a:cubicBezTo>
                  <a:pt x="78" y="33"/>
                  <a:pt x="78" y="33"/>
                  <a:pt x="78" y="33"/>
                </a:cubicBezTo>
                <a:cubicBezTo>
                  <a:pt x="57" y="43"/>
                  <a:pt x="57" y="43"/>
                  <a:pt x="57" y="43"/>
                </a:cubicBezTo>
                <a:cubicBezTo>
                  <a:pt x="38" y="68"/>
                  <a:pt x="38" y="68"/>
                  <a:pt x="38" y="68"/>
                </a:cubicBezTo>
                <a:cubicBezTo>
                  <a:pt x="21" y="114"/>
                  <a:pt x="21" y="114"/>
                  <a:pt x="21" y="114"/>
                </a:cubicBezTo>
                <a:cubicBezTo>
                  <a:pt x="26" y="163"/>
                  <a:pt x="26" y="163"/>
                  <a:pt x="26" y="163"/>
                </a:cubicBezTo>
                <a:cubicBezTo>
                  <a:pt x="33" y="192"/>
                  <a:pt x="33" y="192"/>
                  <a:pt x="33" y="192"/>
                </a:cubicBezTo>
                <a:cubicBezTo>
                  <a:pt x="34" y="195"/>
                  <a:pt x="34" y="196"/>
                  <a:pt x="33" y="197"/>
                </a:cubicBezTo>
                <a:cubicBezTo>
                  <a:pt x="30" y="198"/>
                  <a:pt x="30" y="198"/>
                  <a:pt x="30" y="198"/>
                </a:cubicBezTo>
                <a:cubicBezTo>
                  <a:pt x="25" y="201"/>
                  <a:pt x="23" y="209"/>
                  <a:pt x="24" y="219"/>
                </a:cubicBezTo>
                <a:cubicBezTo>
                  <a:pt x="34" y="262"/>
                  <a:pt x="34" y="262"/>
                  <a:pt x="34" y="262"/>
                </a:cubicBezTo>
                <a:cubicBezTo>
                  <a:pt x="31" y="265"/>
                  <a:pt x="31" y="265"/>
                  <a:pt x="31" y="265"/>
                </a:cubicBezTo>
                <a:cubicBezTo>
                  <a:pt x="12" y="275"/>
                  <a:pt x="3" y="284"/>
                  <a:pt x="2" y="288"/>
                </a:cubicBezTo>
                <a:cubicBezTo>
                  <a:pt x="0" y="303"/>
                  <a:pt x="0" y="303"/>
                  <a:pt x="0" y="303"/>
                </a:cubicBezTo>
                <a:cubicBezTo>
                  <a:pt x="18" y="295"/>
                  <a:pt x="18" y="295"/>
                  <a:pt x="18" y="295"/>
                </a:cubicBezTo>
                <a:cubicBezTo>
                  <a:pt x="19" y="294"/>
                  <a:pt x="19" y="294"/>
                  <a:pt x="19" y="294"/>
                </a:cubicBezTo>
                <a:cubicBezTo>
                  <a:pt x="20" y="294"/>
                  <a:pt x="20" y="294"/>
                  <a:pt x="20" y="294"/>
                </a:cubicBezTo>
                <a:cubicBezTo>
                  <a:pt x="32" y="294"/>
                  <a:pt x="40" y="298"/>
                  <a:pt x="41" y="309"/>
                </a:cubicBezTo>
                <a:cubicBezTo>
                  <a:pt x="44" y="332"/>
                  <a:pt x="44" y="332"/>
                  <a:pt x="44" y="332"/>
                </a:cubicBezTo>
                <a:cubicBezTo>
                  <a:pt x="43" y="335"/>
                  <a:pt x="43" y="335"/>
                  <a:pt x="43" y="335"/>
                </a:cubicBezTo>
                <a:cubicBezTo>
                  <a:pt x="41" y="337"/>
                  <a:pt x="41" y="337"/>
                  <a:pt x="41" y="337"/>
                </a:cubicBezTo>
                <a:cubicBezTo>
                  <a:pt x="38" y="341"/>
                  <a:pt x="35" y="344"/>
                  <a:pt x="35" y="348"/>
                </a:cubicBezTo>
                <a:cubicBezTo>
                  <a:pt x="32" y="372"/>
                  <a:pt x="32" y="372"/>
                  <a:pt x="32" y="372"/>
                </a:cubicBezTo>
                <a:cubicBezTo>
                  <a:pt x="33" y="381"/>
                  <a:pt x="37" y="387"/>
                  <a:pt x="41" y="390"/>
                </a:cubicBezTo>
                <a:cubicBezTo>
                  <a:pt x="63" y="417"/>
                  <a:pt x="63" y="417"/>
                  <a:pt x="63" y="417"/>
                </a:cubicBezTo>
                <a:cubicBezTo>
                  <a:pt x="83" y="401"/>
                  <a:pt x="83" y="401"/>
                  <a:pt x="83" y="401"/>
                </a:cubicBezTo>
                <a:cubicBezTo>
                  <a:pt x="99" y="399"/>
                  <a:pt x="99" y="399"/>
                  <a:pt x="99" y="399"/>
                </a:cubicBezTo>
                <a:cubicBezTo>
                  <a:pt x="100" y="399"/>
                  <a:pt x="100" y="399"/>
                  <a:pt x="100" y="399"/>
                </a:cubicBezTo>
                <a:cubicBezTo>
                  <a:pt x="101" y="401"/>
                  <a:pt x="101" y="401"/>
                  <a:pt x="101" y="401"/>
                </a:cubicBezTo>
                <a:cubicBezTo>
                  <a:pt x="111" y="404"/>
                  <a:pt x="111" y="404"/>
                  <a:pt x="111" y="404"/>
                </a:cubicBezTo>
                <a:cubicBezTo>
                  <a:pt x="115" y="404"/>
                  <a:pt x="118" y="403"/>
                  <a:pt x="121" y="400"/>
                </a:cubicBezTo>
                <a:cubicBezTo>
                  <a:pt x="130" y="386"/>
                  <a:pt x="130" y="386"/>
                  <a:pt x="130" y="386"/>
                </a:cubicBezTo>
                <a:cubicBezTo>
                  <a:pt x="128" y="378"/>
                  <a:pt x="128" y="378"/>
                  <a:pt x="128" y="378"/>
                </a:cubicBezTo>
                <a:cubicBezTo>
                  <a:pt x="130" y="374"/>
                  <a:pt x="134" y="372"/>
                  <a:pt x="138" y="370"/>
                </a:cubicBezTo>
                <a:cubicBezTo>
                  <a:pt x="163" y="370"/>
                  <a:pt x="163" y="370"/>
                  <a:pt x="163" y="370"/>
                </a:cubicBezTo>
                <a:cubicBezTo>
                  <a:pt x="167" y="372"/>
                  <a:pt x="171" y="371"/>
                  <a:pt x="171" y="369"/>
                </a:cubicBezTo>
                <a:cubicBezTo>
                  <a:pt x="174" y="362"/>
                  <a:pt x="177" y="359"/>
                  <a:pt x="180" y="356"/>
                </a:cubicBezTo>
                <a:cubicBezTo>
                  <a:pt x="183" y="356"/>
                  <a:pt x="188" y="357"/>
                  <a:pt x="192" y="361"/>
                </a:cubicBezTo>
                <a:cubicBezTo>
                  <a:pt x="199" y="367"/>
                  <a:pt x="204" y="372"/>
                  <a:pt x="204" y="380"/>
                </a:cubicBezTo>
                <a:cubicBezTo>
                  <a:pt x="202" y="399"/>
                  <a:pt x="202" y="399"/>
                  <a:pt x="202" y="399"/>
                </a:cubicBezTo>
                <a:cubicBezTo>
                  <a:pt x="206" y="402"/>
                  <a:pt x="206" y="402"/>
                  <a:pt x="206" y="402"/>
                </a:cubicBezTo>
                <a:cubicBezTo>
                  <a:pt x="213" y="407"/>
                  <a:pt x="217" y="412"/>
                  <a:pt x="217" y="417"/>
                </a:cubicBezTo>
                <a:cubicBezTo>
                  <a:pt x="213" y="436"/>
                  <a:pt x="213" y="436"/>
                  <a:pt x="213" y="436"/>
                </a:cubicBezTo>
                <a:cubicBezTo>
                  <a:pt x="210" y="446"/>
                  <a:pt x="206" y="453"/>
                  <a:pt x="202" y="456"/>
                </a:cubicBezTo>
                <a:cubicBezTo>
                  <a:pt x="202" y="455"/>
                  <a:pt x="202" y="455"/>
                  <a:pt x="202" y="455"/>
                </a:cubicBezTo>
                <a:cubicBezTo>
                  <a:pt x="186" y="488"/>
                  <a:pt x="186" y="488"/>
                  <a:pt x="186" y="488"/>
                </a:cubicBezTo>
                <a:cubicBezTo>
                  <a:pt x="192" y="490"/>
                  <a:pt x="192" y="490"/>
                  <a:pt x="192" y="490"/>
                </a:cubicBezTo>
                <a:cubicBezTo>
                  <a:pt x="217" y="491"/>
                  <a:pt x="217" y="491"/>
                  <a:pt x="217" y="491"/>
                </a:cubicBezTo>
                <a:cubicBezTo>
                  <a:pt x="222" y="494"/>
                  <a:pt x="222" y="494"/>
                  <a:pt x="222" y="494"/>
                </a:cubicBezTo>
                <a:cubicBezTo>
                  <a:pt x="220" y="498"/>
                  <a:pt x="220" y="498"/>
                  <a:pt x="220" y="498"/>
                </a:cubicBezTo>
                <a:cubicBezTo>
                  <a:pt x="217" y="508"/>
                  <a:pt x="216" y="516"/>
                  <a:pt x="217" y="521"/>
                </a:cubicBezTo>
                <a:cubicBezTo>
                  <a:pt x="225" y="526"/>
                  <a:pt x="231" y="529"/>
                  <a:pt x="234" y="526"/>
                </a:cubicBezTo>
                <a:cubicBezTo>
                  <a:pt x="249" y="520"/>
                  <a:pt x="249" y="520"/>
                  <a:pt x="249" y="520"/>
                </a:cubicBezTo>
                <a:cubicBezTo>
                  <a:pt x="256" y="517"/>
                  <a:pt x="256" y="517"/>
                  <a:pt x="256" y="517"/>
                </a:cubicBezTo>
                <a:cubicBezTo>
                  <a:pt x="270" y="517"/>
                  <a:pt x="270" y="517"/>
                  <a:pt x="270" y="517"/>
                </a:cubicBezTo>
                <a:cubicBezTo>
                  <a:pt x="283" y="502"/>
                  <a:pt x="283" y="502"/>
                  <a:pt x="283" y="502"/>
                </a:cubicBezTo>
                <a:cubicBezTo>
                  <a:pt x="283" y="484"/>
                  <a:pt x="283" y="484"/>
                  <a:pt x="283" y="484"/>
                </a:cubicBezTo>
                <a:cubicBezTo>
                  <a:pt x="282" y="478"/>
                  <a:pt x="283" y="474"/>
                  <a:pt x="286" y="470"/>
                </a:cubicBezTo>
                <a:cubicBezTo>
                  <a:pt x="290" y="467"/>
                  <a:pt x="298" y="467"/>
                  <a:pt x="311" y="475"/>
                </a:cubicBezTo>
                <a:cubicBezTo>
                  <a:pt x="336" y="490"/>
                  <a:pt x="336" y="490"/>
                  <a:pt x="336" y="490"/>
                </a:cubicBezTo>
                <a:cubicBezTo>
                  <a:pt x="345" y="497"/>
                  <a:pt x="351" y="499"/>
                  <a:pt x="355" y="499"/>
                </a:cubicBezTo>
                <a:cubicBezTo>
                  <a:pt x="355" y="498"/>
                  <a:pt x="355" y="498"/>
                  <a:pt x="355" y="498"/>
                </a:cubicBezTo>
                <a:cubicBezTo>
                  <a:pt x="357" y="494"/>
                  <a:pt x="355" y="485"/>
                  <a:pt x="350" y="475"/>
                </a:cubicBezTo>
                <a:cubicBezTo>
                  <a:pt x="336" y="453"/>
                  <a:pt x="336" y="453"/>
                  <a:pt x="336" y="453"/>
                </a:cubicBezTo>
                <a:cubicBezTo>
                  <a:pt x="336" y="451"/>
                  <a:pt x="336" y="451"/>
                  <a:pt x="336" y="451"/>
                </a:cubicBezTo>
                <a:cubicBezTo>
                  <a:pt x="337" y="451"/>
                  <a:pt x="337" y="451"/>
                  <a:pt x="337" y="451"/>
                </a:cubicBezTo>
                <a:cubicBezTo>
                  <a:pt x="338" y="449"/>
                  <a:pt x="338" y="449"/>
                  <a:pt x="338" y="449"/>
                </a:cubicBezTo>
                <a:cubicBezTo>
                  <a:pt x="352" y="430"/>
                  <a:pt x="367" y="424"/>
                  <a:pt x="384" y="430"/>
                </a:cubicBezTo>
                <a:cubicBezTo>
                  <a:pt x="423" y="448"/>
                  <a:pt x="423" y="448"/>
                  <a:pt x="423" y="448"/>
                </a:cubicBezTo>
                <a:cubicBezTo>
                  <a:pt x="439" y="438"/>
                  <a:pt x="439" y="438"/>
                  <a:pt x="439" y="438"/>
                </a:cubicBezTo>
                <a:cubicBezTo>
                  <a:pt x="440" y="438"/>
                  <a:pt x="440" y="438"/>
                  <a:pt x="440" y="438"/>
                </a:cubicBezTo>
                <a:cubicBezTo>
                  <a:pt x="440" y="437"/>
                  <a:pt x="440" y="437"/>
                  <a:pt x="440" y="437"/>
                </a:cubicBezTo>
                <a:cubicBezTo>
                  <a:pt x="440" y="436"/>
                  <a:pt x="440" y="436"/>
                  <a:pt x="440" y="436"/>
                </a:cubicBezTo>
                <a:cubicBezTo>
                  <a:pt x="438" y="433"/>
                  <a:pt x="438" y="433"/>
                  <a:pt x="438" y="433"/>
                </a:cubicBezTo>
                <a:cubicBezTo>
                  <a:pt x="439" y="432"/>
                  <a:pt x="439" y="432"/>
                  <a:pt x="439" y="432"/>
                </a:cubicBezTo>
                <a:cubicBezTo>
                  <a:pt x="440" y="430"/>
                  <a:pt x="440" y="430"/>
                  <a:pt x="440" y="430"/>
                </a:cubicBezTo>
                <a:cubicBezTo>
                  <a:pt x="452" y="409"/>
                  <a:pt x="457" y="393"/>
                  <a:pt x="452" y="385"/>
                </a:cubicBezTo>
                <a:cubicBezTo>
                  <a:pt x="449" y="378"/>
                  <a:pt x="444" y="374"/>
                  <a:pt x="440" y="374"/>
                </a:cubicBezTo>
                <a:cubicBezTo>
                  <a:pt x="437" y="374"/>
                  <a:pt x="437" y="374"/>
                  <a:pt x="437" y="374"/>
                </a:cubicBezTo>
                <a:cubicBezTo>
                  <a:pt x="434" y="364"/>
                  <a:pt x="434" y="364"/>
                  <a:pt x="434" y="364"/>
                </a:cubicBezTo>
                <a:cubicBezTo>
                  <a:pt x="437" y="364"/>
                  <a:pt x="437" y="364"/>
                  <a:pt x="437" y="364"/>
                </a:cubicBezTo>
                <a:cubicBezTo>
                  <a:pt x="444" y="361"/>
                  <a:pt x="448" y="357"/>
                  <a:pt x="449" y="353"/>
                </a:cubicBezTo>
                <a:cubicBezTo>
                  <a:pt x="446" y="348"/>
                  <a:pt x="446" y="348"/>
                  <a:pt x="446" y="348"/>
                </a:cubicBezTo>
                <a:cubicBezTo>
                  <a:pt x="429" y="332"/>
                  <a:pt x="429" y="332"/>
                  <a:pt x="429" y="332"/>
                </a:cubicBezTo>
                <a:cubicBezTo>
                  <a:pt x="429" y="332"/>
                  <a:pt x="429" y="332"/>
                  <a:pt x="429" y="332"/>
                </a:cubicBezTo>
                <a:cubicBezTo>
                  <a:pt x="429" y="331"/>
                  <a:pt x="429" y="331"/>
                  <a:pt x="429" y="331"/>
                </a:cubicBezTo>
                <a:cubicBezTo>
                  <a:pt x="421" y="308"/>
                  <a:pt x="421" y="308"/>
                  <a:pt x="421" y="308"/>
                </a:cubicBezTo>
                <a:cubicBezTo>
                  <a:pt x="418" y="290"/>
                  <a:pt x="415" y="274"/>
                  <a:pt x="418" y="259"/>
                </a:cubicBezTo>
                <a:cubicBezTo>
                  <a:pt x="418" y="249"/>
                  <a:pt x="418" y="249"/>
                  <a:pt x="418" y="249"/>
                </a:cubicBezTo>
                <a:cubicBezTo>
                  <a:pt x="407" y="258"/>
                  <a:pt x="407" y="258"/>
                  <a:pt x="407" y="258"/>
                </a:cubicBezTo>
                <a:cubicBezTo>
                  <a:pt x="397" y="269"/>
                  <a:pt x="397" y="269"/>
                  <a:pt x="397" y="269"/>
                </a:cubicBezTo>
                <a:cubicBezTo>
                  <a:pt x="394" y="224"/>
                  <a:pt x="394" y="224"/>
                  <a:pt x="394" y="224"/>
                </a:cubicBezTo>
                <a:cubicBezTo>
                  <a:pt x="394" y="224"/>
                  <a:pt x="394" y="224"/>
                  <a:pt x="394" y="224"/>
                </a:cubicBezTo>
                <a:cubicBezTo>
                  <a:pt x="394" y="222"/>
                  <a:pt x="394" y="222"/>
                  <a:pt x="394" y="222"/>
                </a:cubicBezTo>
                <a:cubicBezTo>
                  <a:pt x="395" y="222"/>
                  <a:pt x="395" y="222"/>
                  <a:pt x="395" y="222"/>
                </a:cubicBezTo>
                <a:cubicBezTo>
                  <a:pt x="419" y="189"/>
                  <a:pt x="434" y="169"/>
                  <a:pt x="440" y="163"/>
                </a:cubicBezTo>
                <a:cubicBezTo>
                  <a:pt x="429" y="132"/>
                  <a:pt x="429" y="132"/>
                  <a:pt x="429" y="132"/>
                </a:cubicBezTo>
                <a:cubicBezTo>
                  <a:pt x="426" y="116"/>
                  <a:pt x="424" y="106"/>
                  <a:pt x="424" y="102"/>
                </a:cubicBezTo>
                <a:cubicBezTo>
                  <a:pt x="405" y="94"/>
                  <a:pt x="405" y="94"/>
                  <a:pt x="405" y="94"/>
                </a:cubicBezTo>
                <a:lnTo>
                  <a:pt x="395" y="90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6" name="Freeform 19"/>
          <p:cNvSpPr/>
          <p:nvPr/>
        </p:nvSpPr>
        <p:spPr bwMode="auto">
          <a:xfrm>
            <a:off x="2986088" y="3146425"/>
            <a:ext cx="609600" cy="371475"/>
          </a:xfrm>
          <a:custGeom>
            <a:avLst/>
            <a:gdLst>
              <a:gd name="T0" fmla="*/ 2147483647 w 645"/>
              <a:gd name="T1" fmla="*/ 2147483647 h 402"/>
              <a:gd name="T2" fmla="*/ 2147483647 w 645"/>
              <a:gd name="T3" fmla="*/ 2147483647 h 402"/>
              <a:gd name="T4" fmla="*/ 2147483647 w 645"/>
              <a:gd name="T5" fmla="*/ 2147483647 h 402"/>
              <a:gd name="T6" fmla="*/ 2147483647 w 645"/>
              <a:gd name="T7" fmla="*/ 2147483647 h 402"/>
              <a:gd name="T8" fmla="*/ 2147483647 w 645"/>
              <a:gd name="T9" fmla="*/ 2147483647 h 402"/>
              <a:gd name="T10" fmla="*/ 2147483647 w 645"/>
              <a:gd name="T11" fmla="*/ 2147483647 h 402"/>
              <a:gd name="T12" fmla="*/ 2147483647 w 645"/>
              <a:gd name="T13" fmla="*/ 2147483647 h 402"/>
              <a:gd name="T14" fmla="*/ 2147483647 w 645"/>
              <a:gd name="T15" fmla="*/ 2147483647 h 402"/>
              <a:gd name="T16" fmla="*/ 2147483647 w 645"/>
              <a:gd name="T17" fmla="*/ 2147483647 h 402"/>
              <a:gd name="T18" fmla="*/ 2147483647 w 645"/>
              <a:gd name="T19" fmla="*/ 2147483647 h 402"/>
              <a:gd name="T20" fmla="*/ 2147483647 w 645"/>
              <a:gd name="T21" fmla="*/ 2147483647 h 402"/>
              <a:gd name="T22" fmla="*/ 2147483647 w 645"/>
              <a:gd name="T23" fmla="*/ 2147483647 h 402"/>
              <a:gd name="T24" fmla="*/ 2147483647 w 645"/>
              <a:gd name="T25" fmla="*/ 2147483647 h 402"/>
              <a:gd name="T26" fmla="*/ 2147483647 w 645"/>
              <a:gd name="T27" fmla="*/ 2147483647 h 402"/>
              <a:gd name="T28" fmla="*/ 2147483647 w 645"/>
              <a:gd name="T29" fmla="*/ 2147483647 h 402"/>
              <a:gd name="T30" fmla="*/ 2147483647 w 645"/>
              <a:gd name="T31" fmla="*/ 2147483647 h 402"/>
              <a:gd name="T32" fmla="*/ 2147483647 w 645"/>
              <a:gd name="T33" fmla="*/ 2147483647 h 402"/>
              <a:gd name="T34" fmla="*/ 2147483647 w 645"/>
              <a:gd name="T35" fmla="*/ 2147483647 h 402"/>
              <a:gd name="T36" fmla="*/ 2147483647 w 645"/>
              <a:gd name="T37" fmla="*/ 2147483647 h 402"/>
              <a:gd name="T38" fmla="*/ 2147483647 w 645"/>
              <a:gd name="T39" fmla="*/ 2147483647 h 402"/>
              <a:gd name="T40" fmla="*/ 2147483647 w 645"/>
              <a:gd name="T41" fmla="*/ 2147483647 h 402"/>
              <a:gd name="T42" fmla="*/ 2147483647 w 645"/>
              <a:gd name="T43" fmla="*/ 2147483647 h 402"/>
              <a:gd name="T44" fmla="*/ 2147483647 w 645"/>
              <a:gd name="T45" fmla="*/ 2147483647 h 402"/>
              <a:gd name="T46" fmla="*/ 2147483647 w 645"/>
              <a:gd name="T47" fmla="*/ 2147483647 h 402"/>
              <a:gd name="T48" fmla="*/ 2147483647 w 645"/>
              <a:gd name="T49" fmla="*/ 2147483647 h 402"/>
              <a:gd name="T50" fmla="*/ 2147483647 w 645"/>
              <a:gd name="T51" fmla="*/ 2147483647 h 402"/>
              <a:gd name="T52" fmla="*/ 2147483647 w 645"/>
              <a:gd name="T53" fmla="*/ 2147483647 h 402"/>
              <a:gd name="T54" fmla="*/ 2147483647 w 645"/>
              <a:gd name="T55" fmla="*/ 2147483647 h 402"/>
              <a:gd name="T56" fmla="*/ 2147483647 w 645"/>
              <a:gd name="T57" fmla="*/ 2147483647 h 402"/>
              <a:gd name="T58" fmla="*/ 2147483647 w 645"/>
              <a:gd name="T59" fmla="*/ 2147483647 h 402"/>
              <a:gd name="T60" fmla="*/ 2147483647 w 645"/>
              <a:gd name="T61" fmla="*/ 2147483647 h 402"/>
              <a:gd name="T62" fmla="*/ 2147483647 w 645"/>
              <a:gd name="T63" fmla="*/ 2147483647 h 402"/>
              <a:gd name="T64" fmla="*/ 2147483647 w 645"/>
              <a:gd name="T65" fmla="*/ 2147483647 h 402"/>
              <a:gd name="T66" fmla="*/ 2147483647 w 645"/>
              <a:gd name="T67" fmla="*/ 2147483647 h 402"/>
              <a:gd name="T68" fmla="*/ 2147483647 w 645"/>
              <a:gd name="T69" fmla="*/ 2147483647 h 402"/>
              <a:gd name="T70" fmla="*/ 2147483647 w 645"/>
              <a:gd name="T71" fmla="*/ 2147483647 h 402"/>
              <a:gd name="T72" fmla="*/ 2147483647 w 645"/>
              <a:gd name="T73" fmla="*/ 2147483647 h 402"/>
              <a:gd name="T74" fmla="*/ 2147483647 w 645"/>
              <a:gd name="T75" fmla="*/ 2147483647 h 402"/>
              <a:gd name="T76" fmla="*/ 2147483647 w 645"/>
              <a:gd name="T77" fmla="*/ 2147483647 h 402"/>
              <a:gd name="T78" fmla="*/ 2147483647 w 645"/>
              <a:gd name="T79" fmla="*/ 2147483647 h 402"/>
              <a:gd name="T80" fmla="*/ 2147483647 w 645"/>
              <a:gd name="T81" fmla="*/ 2147483647 h 402"/>
              <a:gd name="T82" fmla="*/ 2147483647 w 645"/>
              <a:gd name="T83" fmla="*/ 2147483647 h 402"/>
              <a:gd name="T84" fmla="*/ 2147483647 w 645"/>
              <a:gd name="T85" fmla="*/ 2147483647 h 402"/>
              <a:gd name="T86" fmla="*/ 2147483647 w 645"/>
              <a:gd name="T87" fmla="*/ 2147483647 h 402"/>
              <a:gd name="T88" fmla="*/ 2147483647 w 645"/>
              <a:gd name="T89" fmla="*/ 2147483647 h 402"/>
              <a:gd name="T90" fmla="*/ 2147483647 w 645"/>
              <a:gd name="T91" fmla="*/ 0 h 402"/>
              <a:gd name="T92" fmla="*/ 2147483647 w 645"/>
              <a:gd name="T93" fmla="*/ 2147483647 h 402"/>
              <a:gd name="T94" fmla="*/ 2147483647 w 645"/>
              <a:gd name="T95" fmla="*/ 2147483647 h 40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645"/>
              <a:gd name="T145" fmla="*/ 0 h 402"/>
              <a:gd name="T146" fmla="*/ 645 w 645"/>
              <a:gd name="T147" fmla="*/ 402 h 402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645" h="402">
                <a:moveTo>
                  <a:pt x="81" y="1"/>
                </a:moveTo>
                <a:cubicBezTo>
                  <a:pt x="80" y="5"/>
                  <a:pt x="80" y="5"/>
                  <a:pt x="80" y="5"/>
                </a:cubicBezTo>
                <a:cubicBezTo>
                  <a:pt x="85" y="11"/>
                  <a:pt x="85" y="11"/>
                  <a:pt x="85" y="11"/>
                </a:cubicBezTo>
                <a:cubicBezTo>
                  <a:pt x="113" y="30"/>
                  <a:pt x="113" y="30"/>
                  <a:pt x="113" y="30"/>
                </a:cubicBezTo>
                <a:cubicBezTo>
                  <a:pt x="113" y="30"/>
                  <a:pt x="113" y="30"/>
                  <a:pt x="113" y="30"/>
                </a:cubicBezTo>
                <a:cubicBezTo>
                  <a:pt x="113" y="31"/>
                  <a:pt x="113" y="31"/>
                  <a:pt x="113" y="31"/>
                </a:cubicBezTo>
                <a:cubicBezTo>
                  <a:pt x="114" y="31"/>
                  <a:pt x="114" y="31"/>
                  <a:pt x="114" y="31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29" y="53"/>
                  <a:pt x="129" y="53"/>
                  <a:pt x="129" y="53"/>
                </a:cubicBezTo>
                <a:cubicBezTo>
                  <a:pt x="118" y="65"/>
                  <a:pt x="118" y="65"/>
                  <a:pt x="118" y="65"/>
                </a:cubicBezTo>
                <a:cubicBezTo>
                  <a:pt x="117" y="66"/>
                  <a:pt x="117" y="66"/>
                  <a:pt x="117" y="66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98" y="68"/>
                  <a:pt x="98" y="68"/>
                  <a:pt x="98" y="68"/>
                </a:cubicBezTo>
                <a:cubicBezTo>
                  <a:pt x="87" y="69"/>
                  <a:pt x="87" y="69"/>
                  <a:pt x="87" y="69"/>
                </a:cubicBezTo>
                <a:cubicBezTo>
                  <a:pt x="80" y="77"/>
                  <a:pt x="80" y="77"/>
                  <a:pt x="80" y="77"/>
                </a:cubicBezTo>
                <a:cubicBezTo>
                  <a:pt x="83" y="86"/>
                  <a:pt x="83" y="86"/>
                  <a:pt x="83" y="86"/>
                </a:cubicBezTo>
                <a:cubicBezTo>
                  <a:pt x="83" y="87"/>
                  <a:pt x="83" y="87"/>
                  <a:pt x="83" y="87"/>
                </a:cubicBezTo>
                <a:cubicBezTo>
                  <a:pt x="84" y="98"/>
                  <a:pt x="84" y="98"/>
                  <a:pt x="84" y="98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94" y="113"/>
                  <a:pt x="94" y="113"/>
                  <a:pt x="94" y="113"/>
                </a:cubicBezTo>
                <a:cubicBezTo>
                  <a:pt x="94" y="142"/>
                  <a:pt x="94" y="142"/>
                  <a:pt x="94" y="142"/>
                </a:cubicBezTo>
                <a:cubicBezTo>
                  <a:pt x="102" y="145"/>
                  <a:pt x="102" y="145"/>
                  <a:pt x="102" y="145"/>
                </a:cubicBezTo>
                <a:cubicBezTo>
                  <a:pt x="117" y="150"/>
                  <a:pt x="117" y="150"/>
                  <a:pt x="117" y="150"/>
                </a:cubicBezTo>
                <a:cubicBezTo>
                  <a:pt x="118" y="150"/>
                  <a:pt x="118" y="150"/>
                  <a:pt x="118" y="150"/>
                </a:cubicBezTo>
                <a:cubicBezTo>
                  <a:pt x="118" y="150"/>
                  <a:pt x="118" y="150"/>
                  <a:pt x="118" y="150"/>
                </a:cubicBezTo>
                <a:cubicBezTo>
                  <a:pt x="119" y="151"/>
                  <a:pt x="119" y="151"/>
                  <a:pt x="119" y="151"/>
                </a:cubicBezTo>
                <a:cubicBezTo>
                  <a:pt x="120" y="152"/>
                  <a:pt x="120" y="152"/>
                  <a:pt x="120" y="152"/>
                </a:cubicBezTo>
                <a:cubicBezTo>
                  <a:pt x="134" y="171"/>
                  <a:pt x="134" y="171"/>
                  <a:pt x="134" y="171"/>
                </a:cubicBezTo>
                <a:cubicBezTo>
                  <a:pt x="134" y="172"/>
                  <a:pt x="134" y="172"/>
                  <a:pt x="134" y="172"/>
                </a:cubicBezTo>
                <a:cubicBezTo>
                  <a:pt x="134" y="172"/>
                  <a:pt x="134" y="172"/>
                  <a:pt x="134" y="172"/>
                </a:cubicBezTo>
                <a:cubicBezTo>
                  <a:pt x="141" y="191"/>
                  <a:pt x="141" y="191"/>
                  <a:pt x="141" y="191"/>
                </a:cubicBezTo>
                <a:cubicBezTo>
                  <a:pt x="141" y="192"/>
                  <a:pt x="141" y="192"/>
                  <a:pt x="141" y="192"/>
                </a:cubicBezTo>
                <a:cubicBezTo>
                  <a:pt x="141" y="192"/>
                  <a:pt x="141" y="192"/>
                  <a:pt x="141" y="192"/>
                </a:cubicBezTo>
                <a:cubicBezTo>
                  <a:pt x="141" y="205"/>
                  <a:pt x="141" y="205"/>
                  <a:pt x="141" y="205"/>
                </a:cubicBezTo>
                <a:cubicBezTo>
                  <a:pt x="140" y="212"/>
                  <a:pt x="138" y="218"/>
                  <a:pt x="136" y="223"/>
                </a:cubicBezTo>
                <a:cubicBezTo>
                  <a:pt x="131" y="230"/>
                  <a:pt x="121" y="236"/>
                  <a:pt x="106" y="243"/>
                </a:cubicBezTo>
                <a:cubicBezTo>
                  <a:pt x="71" y="264"/>
                  <a:pt x="71" y="264"/>
                  <a:pt x="71" y="264"/>
                </a:cubicBezTo>
                <a:cubicBezTo>
                  <a:pt x="69" y="264"/>
                  <a:pt x="69" y="264"/>
                  <a:pt x="69" y="264"/>
                </a:cubicBezTo>
                <a:cubicBezTo>
                  <a:pt x="4" y="268"/>
                  <a:pt x="4" y="268"/>
                  <a:pt x="4" y="268"/>
                </a:cubicBezTo>
                <a:cubicBezTo>
                  <a:pt x="0" y="284"/>
                  <a:pt x="0" y="284"/>
                  <a:pt x="0" y="284"/>
                </a:cubicBezTo>
                <a:cubicBezTo>
                  <a:pt x="11" y="305"/>
                  <a:pt x="11" y="305"/>
                  <a:pt x="11" y="305"/>
                </a:cubicBezTo>
                <a:cubicBezTo>
                  <a:pt x="11" y="306"/>
                  <a:pt x="11" y="306"/>
                  <a:pt x="11" y="306"/>
                </a:cubicBezTo>
                <a:cubicBezTo>
                  <a:pt x="11" y="307"/>
                  <a:pt x="11" y="307"/>
                  <a:pt x="11" y="307"/>
                </a:cubicBezTo>
                <a:cubicBezTo>
                  <a:pt x="15" y="334"/>
                  <a:pt x="15" y="334"/>
                  <a:pt x="15" y="334"/>
                </a:cubicBezTo>
                <a:cubicBezTo>
                  <a:pt x="50" y="377"/>
                  <a:pt x="50" y="377"/>
                  <a:pt x="50" y="377"/>
                </a:cubicBezTo>
                <a:cubicBezTo>
                  <a:pt x="52" y="377"/>
                  <a:pt x="52" y="377"/>
                  <a:pt x="52" y="377"/>
                </a:cubicBezTo>
                <a:cubicBezTo>
                  <a:pt x="52" y="377"/>
                  <a:pt x="52" y="377"/>
                  <a:pt x="52" y="377"/>
                </a:cubicBezTo>
                <a:cubicBezTo>
                  <a:pt x="52" y="378"/>
                  <a:pt x="52" y="378"/>
                  <a:pt x="52" y="378"/>
                </a:cubicBezTo>
                <a:cubicBezTo>
                  <a:pt x="66" y="402"/>
                  <a:pt x="66" y="402"/>
                  <a:pt x="66" y="402"/>
                </a:cubicBezTo>
                <a:cubicBezTo>
                  <a:pt x="67" y="399"/>
                  <a:pt x="67" y="399"/>
                  <a:pt x="67" y="399"/>
                </a:cubicBezTo>
                <a:cubicBezTo>
                  <a:pt x="67" y="398"/>
                  <a:pt x="67" y="398"/>
                  <a:pt x="67" y="398"/>
                </a:cubicBezTo>
                <a:cubicBezTo>
                  <a:pt x="79" y="365"/>
                  <a:pt x="79" y="365"/>
                  <a:pt x="79" y="365"/>
                </a:cubicBezTo>
                <a:cubicBezTo>
                  <a:pt x="79" y="365"/>
                  <a:pt x="79" y="365"/>
                  <a:pt x="79" y="365"/>
                </a:cubicBezTo>
                <a:cubicBezTo>
                  <a:pt x="80" y="364"/>
                  <a:pt x="80" y="364"/>
                  <a:pt x="80" y="364"/>
                </a:cubicBezTo>
                <a:cubicBezTo>
                  <a:pt x="80" y="364"/>
                  <a:pt x="80" y="364"/>
                  <a:pt x="80" y="364"/>
                </a:cubicBezTo>
                <a:cubicBezTo>
                  <a:pt x="101" y="336"/>
                  <a:pt x="101" y="336"/>
                  <a:pt x="101" y="336"/>
                </a:cubicBezTo>
                <a:cubicBezTo>
                  <a:pt x="102" y="335"/>
                  <a:pt x="102" y="335"/>
                  <a:pt x="102" y="335"/>
                </a:cubicBezTo>
                <a:cubicBezTo>
                  <a:pt x="129" y="323"/>
                  <a:pt x="129" y="323"/>
                  <a:pt x="129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48" y="333"/>
                  <a:pt x="148" y="333"/>
                  <a:pt x="148" y="333"/>
                </a:cubicBezTo>
                <a:cubicBezTo>
                  <a:pt x="170" y="331"/>
                  <a:pt x="170" y="331"/>
                  <a:pt x="170" y="331"/>
                </a:cubicBezTo>
                <a:cubicBezTo>
                  <a:pt x="162" y="294"/>
                  <a:pt x="162" y="294"/>
                  <a:pt x="162" y="294"/>
                </a:cubicBezTo>
                <a:cubicBezTo>
                  <a:pt x="167" y="293"/>
                  <a:pt x="167" y="293"/>
                  <a:pt x="167" y="293"/>
                </a:cubicBezTo>
                <a:cubicBezTo>
                  <a:pt x="187" y="291"/>
                  <a:pt x="187" y="291"/>
                  <a:pt x="187" y="291"/>
                </a:cubicBezTo>
                <a:cubicBezTo>
                  <a:pt x="208" y="292"/>
                  <a:pt x="208" y="292"/>
                  <a:pt x="208" y="292"/>
                </a:cubicBezTo>
                <a:cubicBezTo>
                  <a:pt x="210" y="292"/>
                  <a:pt x="210" y="292"/>
                  <a:pt x="210" y="292"/>
                </a:cubicBezTo>
                <a:cubicBezTo>
                  <a:pt x="210" y="293"/>
                  <a:pt x="210" y="293"/>
                  <a:pt x="210" y="293"/>
                </a:cubicBezTo>
                <a:cubicBezTo>
                  <a:pt x="252" y="312"/>
                  <a:pt x="252" y="312"/>
                  <a:pt x="252" y="312"/>
                </a:cubicBezTo>
                <a:cubicBezTo>
                  <a:pt x="288" y="320"/>
                  <a:pt x="288" y="320"/>
                  <a:pt x="288" y="320"/>
                </a:cubicBezTo>
                <a:cubicBezTo>
                  <a:pt x="289" y="320"/>
                  <a:pt x="289" y="320"/>
                  <a:pt x="289" y="320"/>
                </a:cubicBezTo>
                <a:cubicBezTo>
                  <a:pt x="289" y="320"/>
                  <a:pt x="289" y="320"/>
                  <a:pt x="289" y="320"/>
                </a:cubicBezTo>
                <a:cubicBezTo>
                  <a:pt x="290" y="320"/>
                  <a:pt x="290" y="320"/>
                  <a:pt x="290" y="320"/>
                </a:cubicBezTo>
                <a:cubicBezTo>
                  <a:pt x="302" y="328"/>
                  <a:pt x="302" y="328"/>
                  <a:pt x="302" y="328"/>
                </a:cubicBezTo>
                <a:cubicBezTo>
                  <a:pt x="319" y="334"/>
                  <a:pt x="319" y="334"/>
                  <a:pt x="319" y="334"/>
                </a:cubicBezTo>
                <a:cubicBezTo>
                  <a:pt x="319" y="335"/>
                  <a:pt x="319" y="335"/>
                  <a:pt x="319" y="335"/>
                </a:cubicBezTo>
                <a:cubicBezTo>
                  <a:pt x="319" y="335"/>
                  <a:pt x="319" y="335"/>
                  <a:pt x="319" y="335"/>
                </a:cubicBezTo>
                <a:cubicBezTo>
                  <a:pt x="319" y="335"/>
                  <a:pt x="319" y="335"/>
                  <a:pt x="319" y="335"/>
                </a:cubicBezTo>
                <a:cubicBezTo>
                  <a:pt x="319" y="335"/>
                  <a:pt x="319" y="335"/>
                  <a:pt x="319" y="335"/>
                </a:cubicBezTo>
                <a:cubicBezTo>
                  <a:pt x="329" y="345"/>
                  <a:pt x="329" y="345"/>
                  <a:pt x="329" y="345"/>
                </a:cubicBezTo>
                <a:cubicBezTo>
                  <a:pt x="335" y="347"/>
                  <a:pt x="335" y="347"/>
                  <a:pt x="335" y="347"/>
                </a:cubicBezTo>
                <a:cubicBezTo>
                  <a:pt x="347" y="336"/>
                  <a:pt x="347" y="336"/>
                  <a:pt x="347" y="336"/>
                </a:cubicBezTo>
                <a:cubicBezTo>
                  <a:pt x="347" y="335"/>
                  <a:pt x="347" y="335"/>
                  <a:pt x="347" y="335"/>
                </a:cubicBezTo>
                <a:cubicBezTo>
                  <a:pt x="365" y="322"/>
                  <a:pt x="365" y="322"/>
                  <a:pt x="365" y="322"/>
                </a:cubicBezTo>
                <a:cubicBezTo>
                  <a:pt x="374" y="304"/>
                  <a:pt x="374" y="304"/>
                  <a:pt x="374" y="304"/>
                </a:cubicBezTo>
                <a:cubicBezTo>
                  <a:pt x="391" y="313"/>
                  <a:pt x="391" y="313"/>
                  <a:pt x="391" y="313"/>
                </a:cubicBezTo>
                <a:cubicBezTo>
                  <a:pt x="391" y="314"/>
                  <a:pt x="391" y="314"/>
                  <a:pt x="391" y="314"/>
                </a:cubicBezTo>
                <a:cubicBezTo>
                  <a:pt x="391" y="315"/>
                  <a:pt x="391" y="315"/>
                  <a:pt x="391" y="315"/>
                </a:cubicBezTo>
                <a:cubicBezTo>
                  <a:pt x="396" y="329"/>
                  <a:pt x="396" y="329"/>
                  <a:pt x="396" y="329"/>
                </a:cubicBezTo>
                <a:cubicBezTo>
                  <a:pt x="396" y="332"/>
                  <a:pt x="396" y="332"/>
                  <a:pt x="396" y="332"/>
                </a:cubicBezTo>
                <a:cubicBezTo>
                  <a:pt x="393" y="341"/>
                  <a:pt x="393" y="341"/>
                  <a:pt x="393" y="341"/>
                </a:cubicBezTo>
                <a:cubicBezTo>
                  <a:pt x="395" y="343"/>
                  <a:pt x="395" y="343"/>
                  <a:pt x="395" y="343"/>
                </a:cubicBezTo>
                <a:cubicBezTo>
                  <a:pt x="405" y="338"/>
                  <a:pt x="405" y="338"/>
                  <a:pt x="405" y="338"/>
                </a:cubicBezTo>
                <a:cubicBezTo>
                  <a:pt x="420" y="323"/>
                  <a:pt x="420" y="323"/>
                  <a:pt x="420" y="323"/>
                </a:cubicBezTo>
                <a:cubicBezTo>
                  <a:pt x="434" y="323"/>
                  <a:pt x="434" y="323"/>
                  <a:pt x="434" y="323"/>
                </a:cubicBezTo>
                <a:cubicBezTo>
                  <a:pt x="434" y="324"/>
                  <a:pt x="434" y="324"/>
                  <a:pt x="434" y="324"/>
                </a:cubicBezTo>
                <a:cubicBezTo>
                  <a:pt x="435" y="324"/>
                  <a:pt x="435" y="324"/>
                  <a:pt x="435" y="324"/>
                </a:cubicBezTo>
                <a:cubicBezTo>
                  <a:pt x="444" y="330"/>
                  <a:pt x="444" y="330"/>
                  <a:pt x="444" y="330"/>
                </a:cubicBezTo>
                <a:cubicBezTo>
                  <a:pt x="450" y="336"/>
                  <a:pt x="453" y="342"/>
                  <a:pt x="450" y="347"/>
                </a:cubicBezTo>
                <a:cubicBezTo>
                  <a:pt x="449" y="370"/>
                  <a:pt x="449" y="370"/>
                  <a:pt x="449" y="370"/>
                </a:cubicBezTo>
                <a:cubicBezTo>
                  <a:pt x="456" y="382"/>
                  <a:pt x="456" y="382"/>
                  <a:pt x="456" y="382"/>
                </a:cubicBezTo>
                <a:cubicBezTo>
                  <a:pt x="458" y="383"/>
                  <a:pt x="458" y="383"/>
                  <a:pt x="458" y="383"/>
                </a:cubicBezTo>
                <a:cubicBezTo>
                  <a:pt x="483" y="355"/>
                  <a:pt x="500" y="342"/>
                  <a:pt x="511" y="342"/>
                </a:cubicBezTo>
                <a:cubicBezTo>
                  <a:pt x="539" y="342"/>
                  <a:pt x="539" y="342"/>
                  <a:pt x="539" y="342"/>
                </a:cubicBezTo>
                <a:cubicBezTo>
                  <a:pt x="545" y="328"/>
                  <a:pt x="545" y="328"/>
                  <a:pt x="545" y="328"/>
                </a:cubicBezTo>
                <a:cubicBezTo>
                  <a:pt x="568" y="318"/>
                  <a:pt x="568" y="318"/>
                  <a:pt x="568" y="318"/>
                </a:cubicBezTo>
                <a:cubicBezTo>
                  <a:pt x="569" y="318"/>
                  <a:pt x="569" y="318"/>
                  <a:pt x="569" y="318"/>
                </a:cubicBezTo>
                <a:cubicBezTo>
                  <a:pt x="596" y="315"/>
                  <a:pt x="596" y="315"/>
                  <a:pt x="596" y="315"/>
                </a:cubicBezTo>
                <a:cubicBezTo>
                  <a:pt x="625" y="301"/>
                  <a:pt x="625" y="301"/>
                  <a:pt x="625" y="301"/>
                </a:cubicBezTo>
                <a:cubicBezTo>
                  <a:pt x="625" y="300"/>
                  <a:pt x="625" y="300"/>
                  <a:pt x="625" y="300"/>
                </a:cubicBezTo>
                <a:cubicBezTo>
                  <a:pt x="643" y="300"/>
                  <a:pt x="643" y="300"/>
                  <a:pt x="643" y="300"/>
                </a:cubicBezTo>
                <a:cubicBezTo>
                  <a:pt x="639" y="291"/>
                  <a:pt x="639" y="291"/>
                  <a:pt x="639" y="291"/>
                </a:cubicBezTo>
                <a:cubicBezTo>
                  <a:pt x="640" y="289"/>
                  <a:pt x="640" y="289"/>
                  <a:pt x="640" y="289"/>
                </a:cubicBezTo>
                <a:cubicBezTo>
                  <a:pt x="645" y="285"/>
                  <a:pt x="645" y="285"/>
                  <a:pt x="645" y="285"/>
                </a:cubicBezTo>
                <a:cubicBezTo>
                  <a:pt x="606" y="201"/>
                  <a:pt x="606" y="201"/>
                  <a:pt x="606" y="201"/>
                </a:cubicBezTo>
                <a:cubicBezTo>
                  <a:pt x="606" y="199"/>
                  <a:pt x="606" y="199"/>
                  <a:pt x="606" y="199"/>
                </a:cubicBezTo>
                <a:cubicBezTo>
                  <a:pt x="605" y="198"/>
                  <a:pt x="605" y="198"/>
                  <a:pt x="605" y="198"/>
                </a:cubicBezTo>
                <a:cubicBezTo>
                  <a:pt x="621" y="175"/>
                  <a:pt x="621" y="175"/>
                  <a:pt x="621" y="175"/>
                </a:cubicBezTo>
                <a:cubicBezTo>
                  <a:pt x="616" y="170"/>
                  <a:pt x="616" y="170"/>
                  <a:pt x="616" y="170"/>
                </a:cubicBezTo>
                <a:cubicBezTo>
                  <a:pt x="588" y="164"/>
                  <a:pt x="588" y="164"/>
                  <a:pt x="588" y="164"/>
                </a:cubicBezTo>
                <a:cubicBezTo>
                  <a:pt x="585" y="164"/>
                  <a:pt x="585" y="164"/>
                  <a:pt x="585" y="164"/>
                </a:cubicBezTo>
                <a:cubicBezTo>
                  <a:pt x="585" y="164"/>
                  <a:pt x="585" y="164"/>
                  <a:pt x="585" y="164"/>
                </a:cubicBezTo>
                <a:cubicBezTo>
                  <a:pt x="585" y="162"/>
                  <a:pt x="585" y="162"/>
                  <a:pt x="585" y="162"/>
                </a:cubicBezTo>
                <a:cubicBezTo>
                  <a:pt x="567" y="143"/>
                  <a:pt x="567" y="143"/>
                  <a:pt x="567" y="143"/>
                </a:cubicBezTo>
                <a:cubicBezTo>
                  <a:pt x="568" y="139"/>
                  <a:pt x="568" y="139"/>
                  <a:pt x="568" y="139"/>
                </a:cubicBezTo>
                <a:cubicBezTo>
                  <a:pt x="567" y="140"/>
                  <a:pt x="567" y="140"/>
                  <a:pt x="567" y="140"/>
                </a:cubicBezTo>
                <a:cubicBezTo>
                  <a:pt x="566" y="141"/>
                  <a:pt x="566" y="141"/>
                  <a:pt x="566" y="141"/>
                </a:cubicBezTo>
                <a:cubicBezTo>
                  <a:pt x="550" y="131"/>
                  <a:pt x="550" y="131"/>
                  <a:pt x="550" y="131"/>
                </a:cubicBezTo>
                <a:cubicBezTo>
                  <a:pt x="542" y="140"/>
                  <a:pt x="535" y="147"/>
                  <a:pt x="526" y="149"/>
                </a:cubicBezTo>
                <a:cubicBezTo>
                  <a:pt x="519" y="152"/>
                  <a:pt x="507" y="143"/>
                  <a:pt x="492" y="124"/>
                </a:cubicBezTo>
                <a:cubicBezTo>
                  <a:pt x="483" y="114"/>
                  <a:pt x="483" y="114"/>
                  <a:pt x="483" y="114"/>
                </a:cubicBezTo>
                <a:cubicBezTo>
                  <a:pt x="482" y="112"/>
                  <a:pt x="475" y="114"/>
                  <a:pt x="463" y="118"/>
                </a:cubicBezTo>
                <a:cubicBezTo>
                  <a:pt x="445" y="124"/>
                  <a:pt x="434" y="125"/>
                  <a:pt x="428" y="122"/>
                </a:cubicBezTo>
                <a:cubicBezTo>
                  <a:pt x="423" y="117"/>
                  <a:pt x="421" y="106"/>
                  <a:pt x="423" y="93"/>
                </a:cubicBezTo>
                <a:cubicBezTo>
                  <a:pt x="424" y="81"/>
                  <a:pt x="423" y="75"/>
                  <a:pt x="421" y="72"/>
                </a:cubicBezTo>
                <a:cubicBezTo>
                  <a:pt x="284" y="64"/>
                  <a:pt x="284" y="64"/>
                  <a:pt x="284" y="64"/>
                </a:cubicBezTo>
                <a:cubicBezTo>
                  <a:pt x="271" y="59"/>
                  <a:pt x="260" y="54"/>
                  <a:pt x="255" y="48"/>
                </a:cubicBezTo>
                <a:cubicBezTo>
                  <a:pt x="234" y="43"/>
                  <a:pt x="234" y="43"/>
                  <a:pt x="234" y="43"/>
                </a:cubicBezTo>
                <a:cubicBezTo>
                  <a:pt x="226" y="40"/>
                  <a:pt x="210" y="26"/>
                  <a:pt x="189" y="0"/>
                </a:cubicBezTo>
                <a:cubicBezTo>
                  <a:pt x="175" y="11"/>
                  <a:pt x="175" y="11"/>
                  <a:pt x="175" y="11"/>
                </a:cubicBezTo>
                <a:cubicBezTo>
                  <a:pt x="154" y="5"/>
                  <a:pt x="154" y="5"/>
                  <a:pt x="154" y="5"/>
                </a:cubicBezTo>
                <a:cubicBezTo>
                  <a:pt x="97" y="6"/>
                  <a:pt x="97" y="6"/>
                  <a:pt x="97" y="6"/>
                </a:cubicBezTo>
                <a:cubicBezTo>
                  <a:pt x="97" y="6"/>
                  <a:pt x="97" y="6"/>
                  <a:pt x="97" y="6"/>
                </a:cubicBezTo>
                <a:cubicBezTo>
                  <a:pt x="97" y="6"/>
                  <a:pt x="97" y="6"/>
                  <a:pt x="97" y="6"/>
                </a:cubicBezTo>
                <a:lnTo>
                  <a:pt x="81" y="1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7" name="Freeform 20"/>
          <p:cNvSpPr/>
          <p:nvPr/>
        </p:nvSpPr>
        <p:spPr bwMode="auto">
          <a:xfrm>
            <a:off x="3121025" y="3830638"/>
            <a:ext cx="633413" cy="492125"/>
          </a:xfrm>
          <a:custGeom>
            <a:avLst/>
            <a:gdLst>
              <a:gd name="T0" fmla="*/ 2147483647 w 669"/>
              <a:gd name="T1" fmla="*/ 2147483647 h 532"/>
              <a:gd name="T2" fmla="*/ 2147483647 w 669"/>
              <a:gd name="T3" fmla="*/ 2147483647 h 532"/>
              <a:gd name="T4" fmla="*/ 2147483647 w 669"/>
              <a:gd name="T5" fmla="*/ 2147483647 h 532"/>
              <a:gd name="T6" fmla="*/ 2147483647 w 669"/>
              <a:gd name="T7" fmla="*/ 2147483647 h 532"/>
              <a:gd name="T8" fmla="*/ 2147483647 w 669"/>
              <a:gd name="T9" fmla="*/ 2147483647 h 532"/>
              <a:gd name="T10" fmla="*/ 2147483647 w 669"/>
              <a:gd name="T11" fmla="*/ 2147483647 h 532"/>
              <a:gd name="T12" fmla="*/ 2147483647 w 669"/>
              <a:gd name="T13" fmla="*/ 2147483647 h 532"/>
              <a:gd name="T14" fmla="*/ 2147483647 w 669"/>
              <a:gd name="T15" fmla="*/ 2147483647 h 532"/>
              <a:gd name="T16" fmla="*/ 2147483647 w 669"/>
              <a:gd name="T17" fmla="*/ 2147483647 h 532"/>
              <a:gd name="T18" fmla="*/ 2147483647 w 669"/>
              <a:gd name="T19" fmla="*/ 2147483647 h 532"/>
              <a:gd name="T20" fmla="*/ 2147483647 w 669"/>
              <a:gd name="T21" fmla="*/ 2147483647 h 532"/>
              <a:gd name="T22" fmla="*/ 2147483647 w 669"/>
              <a:gd name="T23" fmla="*/ 2147483647 h 532"/>
              <a:gd name="T24" fmla="*/ 2147483647 w 669"/>
              <a:gd name="T25" fmla="*/ 2147483647 h 532"/>
              <a:gd name="T26" fmla="*/ 2147483647 w 669"/>
              <a:gd name="T27" fmla="*/ 2147483647 h 532"/>
              <a:gd name="T28" fmla="*/ 2147483647 w 669"/>
              <a:gd name="T29" fmla="*/ 2147483647 h 532"/>
              <a:gd name="T30" fmla="*/ 2147483647 w 669"/>
              <a:gd name="T31" fmla="*/ 2147483647 h 532"/>
              <a:gd name="T32" fmla="*/ 2147483647 w 669"/>
              <a:gd name="T33" fmla="*/ 2147483647 h 532"/>
              <a:gd name="T34" fmla="*/ 2147483647 w 669"/>
              <a:gd name="T35" fmla="*/ 2147483647 h 532"/>
              <a:gd name="T36" fmla="*/ 2147483647 w 669"/>
              <a:gd name="T37" fmla="*/ 2147483647 h 532"/>
              <a:gd name="T38" fmla="*/ 2147483647 w 669"/>
              <a:gd name="T39" fmla="*/ 2147483647 h 532"/>
              <a:gd name="T40" fmla="*/ 2147483647 w 669"/>
              <a:gd name="T41" fmla="*/ 2147483647 h 532"/>
              <a:gd name="T42" fmla="*/ 2147483647 w 669"/>
              <a:gd name="T43" fmla="*/ 2147483647 h 532"/>
              <a:gd name="T44" fmla="*/ 2147483647 w 669"/>
              <a:gd name="T45" fmla="*/ 2147483647 h 532"/>
              <a:gd name="T46" fmla="*/ 2147483647 w 669"/>
              <a:gd name="T47" fmla="*/ 2147483647 h 532"/>
              <a:gd name="T48" fmla="*/ 2147483647 w 669"/>
              <a:gd name="T49" fmla="*/ 2147483647 h 532"/>
              <a:gd name="T50" fmla="*/ 2147483647 w 669"/>
              <a:gd name="T51" fmla="*/ 2147483647 h 532"/>
              <a:gd name="T52" fmla="*/ 2147483647 w 669"/>
              <a:gd name="T53" fmla="*/ 2147483647 h 532"/>
              <a:gd name="T54" fmla="*/ 2147483647 w 669"/>
              <a:gd name="T55" fmla="*/ 2147483647 h 532"/>
              <a:gd name="T56" fmla="*/ 2147483647 w 669"/>
              <a:gd name="T57" fmla="*/ 2147483647 h 532"/>
              <a:gd name="T58" fmla="*/ 2147483647 w 669"/>
              <a:gd name="T59" fmla="*/ 2147483647 h 532"/>
              <a:gd name="T60" fmla="*/ 2147483647 w 669"/>
              <a:gd name="T61" fmla="*/ 2147483647 h 532"/>
              <a:gd name="T62" fmla="*/ 2147483647 w 669"/>
              <a:gd name="T63" fmla="*/ 2147483647 h 532"/>
              <a:gd name="T64" fmla="*/ 2147483647 w 669"/>
              <a:gd name="T65" fmla="*/ 2147483647 h 532"/>
              <a:gd name="T66" fmla="*/ 2147483647 w 669"/>
              <a:gd name="T67" fmla="*/ 2147483647 h 532"/>
              <a:gd name="T68" fmla="*/ 2147483647 w 669"/>
              <a:gd name="T69" fmla="*/ 2147483647 h 532"/>
              <a:gd name="T70" fmla="*/ 2147483647 w 669"/>
              <a:gd name="T71" fmla="*/ 2147483647 h 532"/>
              <a:gd name="T72" fmla="*/ 2147483647 w 669"/>
              <a:gd name="T73" fmla="*/ 2147483647 h 532"/>
              <a:gd name="T74" fmla="*/ 2147483647 w 669"/>
              <a:gd name="T75" fmla="*/ 2147483647 h 532"/>
              <a:gd name="T76" fmla="*/ 2147483647 w 669"/>
              <a:gd name="T77" fmla="*/ 2147483647 h 532"/>
              <a:gd name="T78" fmla="*/ 2147483647 w 669"/>
              <a:gd name="T79" fmla="*/ 2147483647 h 532"/>
              <a:gd name="T80" fmla="*/ 2147483647 w 669"/>
              <a:gd name="T81" fmla="*/ 2147483647 h 532"/>
              <a:gd name="T82" fmla="*/ 2147483647 w 669"/>
              <a:gd name="T83" fmla="*/ 2147483647 h 532"/>
              <a:gd name="T84" fmla="*/ 2147483647 w 669"/>
              <a:gd name="T85" fmla="*/ 2147483647 h 532"/>
              <a:gd name="T86" fmla="*/ 2147483647 w 669"/>
              <a:gd name="T87" fmla="*/ 2147483647 h 532"/>
              <a:gd name="T88" fmla="*/ 2147483647 w 669"/>
              <a:gd name="T89" fmla="*/ 2147483647 h 532"/>
              <a:gd name="T90" fmla="*/ 2147483647 w 669"/>
              <a:gd name="T91" fmla="*/ 2147483647 h 532"/>
              <a:gd name="T92" fmla="*/ 2147483647 w 669"/>
              <a:gd name="T93" fmla="*/ 2147483647 h 532"/>
              <a:gd name="T94" fmla="*/ 2147483647 w 669"/>
              <a:gd name="T95" fmla="*/ 2147483647 h 532"/>
              <a:gd name="T96" fmla="*/ 2147483647 w 669"/>
              <a:gd name="T97" fmla="*/ 2147483647 h 532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69"/>
              <a:gd name="T148" fmla="*/ 0 h 532"/>
              <a:gd name="T149" fmla="*/ 669 w 669"/>
              <a:gd name="T150" fmla="*/ 532 h 532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69" h="532">
                <a:moveTo>
                  <a:pt x="628" y="182"/>
                </a:moveTo>
                <a:cubicBezTo>
                  <a:pt x="638" y="181"/>
                  <a:pt x="643" y="177"/>
                  <a:pt x="645" y="172"/>
                </a:cubicBezTo>
                <a:cubicBezTo>
                  <a:pt x="645" y="171"/>
                  <a:pt x="645" y="171"/>
                  <a:pt x="645" y="171"/>
                </a:cubicBezTo>
                <a:cubicBezTo>
                  <a:pt x="646" y="167"/>
                  <a:pt x="646" y="167"/>
                  <a:pt x="646" y="167"/>
                </a:cubicBezTo>
                <a:cubicBezTo>
                  <a:pt x="650" y="167"/>
                  <a:pt x="650" y="167"/>
                  <a:pt x="650" y="167"/>
                </a:cubicBezTo>
                <a:cubicBezTo>
                  <a:pt x="669" y="166"/>
                  <a:pt x="669" y="166"/>
                  <a:pt x="669" y="166"/>
                </a:cubicBezTo>
                <a:cubicBezTo>
                  <a:pt x="669" y="153"/>
                  <a:pt x="669" y="153"/>
                  <a:pt x="669" y="153"/>
                </a:cubicBezTo>
                <a:cubicBezTo>
                  <a:pt x="664" y="153"/>
                  <a:pt x="659" y="151"/>
                  <a:pt x="654" y="146"/>
                </a:cubicBezTo>
                <a:cubicBezTo>
                  <a:pt x="622" y="118"/>
                  <a:pt x="622" y="118"/>
                  <a:pt x="622" y="118"/>
                </a:cubicBezTo>
                <a:cubicBezTo>
                  <a:pt x="622" y="117"/>
                  <a:pt x="622" y="117"/>
                  <a:pt x="622" y="117"/>
                </a:cubicBezTo>
                <a:cubicBezTo>
                  <a:pt x="608" y="77"/>
                  <a:pt x="608" y="77"/>
                  <a:pt x="608" y="77"/>
                </a:cubicBezTo>
                <a:cubicBezTo>
                  <a:pt x="589" y="58"/>
                  <a:pt x="589" y="58"/>
                  <a:pt x="589" y="58"/>
                </a:cubicBezTo>
                <a:cubicBezTo>
                  <a:pt x="566" y="57"/>
                  <a:pt x="548" y="57"/>
                  <a:pt x="535" y="58"/>
                </a:cubicBezTo>
                <a:cubicBezTo>
                  <a:pt x="531" y="59"/>
                  <a:pt x="531" y="59"/>
                  <a:pt x="531" y="59"/>
                </a:cubicBezTo>
                <a:cubicBezTo>
                  <a:pt x="532" y="71"/>
                  <a:pt x="532" y="71"/>
                  <a:pt x="532" y="71"/>
                </a:cubicBezTo>
                <a:cubicBezTo>
                  <a:pt x="532" y="74"/>
                  <a:pt x="532" y="74"/>
                  <a:pt x="532" y="74"/>
                </a:cubicBezTo>
                <a:cubicBezTo>
                  <a:pt x="532" y="77"/>
                  <a:pt x="532" y="77"/>
                  <a:pt x="532" y="77"/>
                </a:cubicBezTo>
                <a:cubicBezTo>
                  <a:pt x="529" y="77"/>
                  <a:pt x="529" y="77"/>
                  <a:pt x="529" y="77"/>
                </a:cubicBezTo>
                <a:cubicBezTo>
                  <a:pt x="512" y="84"/>
                  <a:pt x="512" y="84"/>
                  <a:pt x="512" y="84"/>
                </a:cubicBezTo>
                <a:cubicBezTo>
                  <a:pt x="509" y="82"/>
                  <a:pt x="509" y="82"/>
                  <a:pt x="509" y="82"/>
                </a:cubicBezTo>
                <a:cubicBezTo>
                  <a:pt x="495" y="68"/>
                  <a:pt x="487" y="63"/>
                  <a:pt x="482" y="66"/>
                </a:cubicBezTo>
                <a:cubicBezTo>
                  <a:pt x="445" y="84"/>
                  <a:pt x="424" y="93"/>
                  <a:pt x="417" y="88"/>
                </a:cubicBezTo>
                <a:cubicBezTo>
                  <a:pt x="413" y="89"/>
                  <a:pt x="408" y="94"/>
                  <a:pt x="400" y="101"/>
                </a:cubicBezTo>
                <a:cubicBezTo>
                  <a:pt x="397" y="105"/>
                  <a:pt x="397" y="105"/>
                  <a:pt x="397" y="105"/>
                </a:cubicBezTo>
                <a:cubicBezTo>
                  <a:pt x="393" y="101"/>
                  <a:pt x="393" y="101"/>
                  <a:pt x="393" y="101"/>
                </a:cubicBezTo>
                <a:cubicBezTo>
                  <a:pt x="382" y="91"/>
                  <a:pt x="377" y="83"/>
                  <a:pt x="377" y="77"/>
                </a:cubicBezTo>
                <a:cubicBezTo>
                  <a:pt x="377" y="72"/>
                  <a:pt x="384" y="64"/>
                  <a:pt x="397" y="50"/>
                </a:cubicBezTo>
                <a:cubicBezTo>
                  <a:pt x="412" y="33"/>
                  <a:pt x="419" y="24"/>
                  <a:pt x="419" y="22"/>
                </a:cubicBezTo>
                <a:cubicBezTo>
                  <a:pt x="416" y="17"/>
                  <a:pt x="416" y="17"/>
                  <a:pt x="416" y="17"/>
                </a:cubicBezTo>
                <a:cubicBezTo>
                  <a:pt x="412" y="14"/>
                  <a:pt x="403" y="19"/>
                  <a:pt x="393" y="27"/>
                </a:cubicBezTo>
                <a:cubicBezTo>
                  <a:pt x="382" y="34"/>
                  <a:pt x="376" y="38"/>
                  <a:pt x="372" y="37"/>
                </a:cubicBezTo>
                <a:cubicBezTo>
                  <a:pt x="370" y="37"/>
                  <a:pt x="368" y="33"/>
                  <a:pt x="367" y="28"/>
                </a:cubicBezTo>
                <a:cubicBezTo>
                  <a:pt x="365" y="26"/>
                  <a:pt x="365" y="26"/>
                  <a:pt x="365" y="26"/>
                </a:cubicBezTo>
                <a:cubicBezTo>
                  <a:pt x="356" y="9"/>
                  <a:pt x="356" y="9"/>
                  <a:pt x="356" y="9"/>
                </a:cubicBezTo>
                <a:cubicBezTo>
                  <a:pt x="336" y="22"/>
                  <a:pt x="336" y="22"/>
                  <a:pt x="336" y="22"/>
                </a:cubicBezTo>
                <a:cubicBezTo>
                  <a:pt x="334" y="24"/>
                  <a:pt x="334" y="24"/>
                  <a:pt x="334" y="24"/>
                </a:cubicBezTo>
                <a:cubicBezTo>
                  <a:pt x="333" y="22"/>
                  <a:pt x="333" y="22"/>
                  <a:pt x="333" y="22"/>
                </a:cubicBezTo>
                <a:cubicBezTo>
                  <a:pt x="332" y="22"/>
                  <a:pt x="332" y="22"/>
                  <a:pt x="332" y="22"/>
                </a:cubicBezTo>
                <a:cubicBezTo>
                  <a:pt x="317" y="13"/>
                  <a:pt x="303" y="8"/>
                  <a:pt x="289" y="3"/>
                </a:cubicBezTo>
                <a:cubicBezTo>
                  <a:pt x="280" y="0"/>
                  <a:pt x="270" y="4"/>
                  <a:pt x="261" y="15"/>
                </a:cubicBezTo>
                <a:cubicBezTo>
                  <a:pt x="270" y="31"/>
                  <a:pt x="270" y="31"/>
                  <a:pt x="270" y="31"/>
                </a:cubicBezTo>
                <a:cubicBezTo>
                  <a:pt x="277" y="47"/>
                  <a:pt x="280" y="58"/>
                  <a:pt x="277" y="65"/>
                </a:cubicBezTo>
                <a:cubicBezTo>
                  <a:pt x="276" y="68"/>
                  <a:pt x="273" y="71"/>
                  <a:pt x="268" y="71"/>
                </a:cubicBezTo>
                <a:cubicBezTo>
                  <a:pt x="262" y="74"/>
                  <a:pt x="253" y="71"/>
                  <a:pt x="241" y="62"/>
                </a:cubicBezTo>
                <a:cubicBezTo>
                  <a:pt x="231" y="56"/>
                  <a:pt x="224" y="50"/>
                  <a:pt x="218" y="47"/>
                </a:cubicBezTo>
                <a:cubicBezTo>
                  <a:pt x="205" y="42"/>
                  <a:pt x="205" y="42"/>
                  <a:pt x="205" y="42"/>
                </a:cubicBezTo>
                <a:cubicBezTo>
                  <a:pt x="205" y="43"/>
                  <a:pt x="205" y="43"/>
                  <a:pt x="205" y="43"/>
                </a:cubicBezTo>
                <a:cubicBezTo>
                  <a:pt x="205" y="43"/>
                  <a:pt x="205" y="43"/>
                  <a:pt x="205" y="43"/>
                </a:cubicBezTo>
                <a:cubicBezTo>
                  <a:pt x="206" y="45"/>
                  <a:pt x="206" y="45"/>
                  <a:pt x="206" y="45"/>
                </a:cubicBezTo>
                <a:cubicBezTo>
                  <a:pt x="206" y="68"/>
                  <a:pt x="206" y="68"/>
                  <a:pt x="206" y="68"/>
                </a:cubicBezTo>
                <a:cubicBezTo>
                  <a:pt x="189" y="87"/>
                  <a:pt x="189" y="87"/>
                  <a:pt x="189" y="87"/>
                </a:cubicBezTo>
                <a:cubicBezTo>
                  <a:pt x="189" y="105"/>
                  <a:pt x="189" y="105"/>
                  <a:pt x="189" y="105"/>
                </a:cubicBezTo>
                <a:cubicBezTo>
                  <a:pt x="197" y="124"/>
                  <a:pt x="197" y="124"/>
                  <a:pt x="197" y="124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186" y="143"/>
                  <a:pt x="186" y="143"/>
                  <a:pt x="186" y="143"/>
                </a:cubicBezTo>
                <a:cubicBezTo>
                  <a:pt x="179" y="160"/>
                  <a:pt x="179" y="160"/>
                  <a:pt x="179" y="160"/>
                </a:cubicBezTo>
                <a:cubicBezTo>
                  <a:pt x="179" y="161"/>
                  <a:pt x="179" y="161"/>
                  <a:pt x="179" y="161"/>
                </a:cubicBezTo>
                <a:cubicBezTo>
                  <a:pt x="163" y="177"/>
                  <a:pt x="163" y="177"/>
                  <a:pt x="163" y="177"/>
                </a:cubicBezTo>
                <a:cubicBezTo>
                  <a:pt x="136" y="237"/>
                  <a:pt x="136" y="237"/>
                  <a:pt x="136" y="237"/>
                </a:cubicBezTo>
                <a:cubicBezTo>
                  <a:pt x="137" y="270"/>
                  <a:pt x="137" y="270"/>
                  <a:pt x="137" y="270"/>
                </a:cubicBezTo>
                <a:cubicBezTo>
                  <a:pt x="136" y="271"/>
                  <a:pt x="136" y="271"/>
                  <a:pt x="136" y="271"/>
                </a:cubicBezTo>
                <a:cubicBezTo>
                  <a:pt x="79" y="304"/>
                  <a:pt x="79" y="304"/>
                  <a:pt x="79" y="304"/>
                </a:cubicBezTo>
                <a:cubicBezTo>
                  <a:pt x="76" y="310"/>
                  <a:pt x="76" y="310"/>
                  <a:pt x="76" y="310"/>
                </a:cubicBezTo>
                <a:cubicBezTo>
                  <a:pt x="84" y="327"/>
                  <a:pt x="84" y="327"/>
                  <a:pt x="84" y="327"/>
                </a:cubicBezTo>
                <a:cubicBezTo>
                  <a:pt x="84" y="328"/>
                  <a:pt x="84" y="328"/>
                  <a:pt x="84" y="328"/>
                </a:cubicBezTo>
                <a:cubicBezTo>
                  <a:pt x="84" y="329"/>
                  <a:pt x="84" y="329"/>
                  <a:pt x="84" y="329"/>
                </a:cubicBezTo>
                <a:cubicBezTo>
                  <a:pt x="78" y="351"/>
                  <a:pt x="78" y="351"/>
                  <a:pt x="78" y="351"/>
                </a:cubicBezTo>
                <a:cubicBezTo>
                  <a:pt x="55" y="348"/>
                  <a:pt x="55" y="348"/>
                  <a:pt x="55" y="348"/>
                </a:cubicBezTo>
                <a:cubicBezTo>
                  <a:pt x="50" y="376"/>
                  <a:pt x="50" y="376"/>
                  <a:pt x="50" y="376"/>
                </a:cubicBezTo>
                <a:cubicBezTo>
                  <a:pt x="20" y="376"/>
                  <a:pt x="20" y="376"/>
                  <a:pt x="20" y="376"/>
                </a:cubicBezTo>
                <a:cubicBezTo>
                  <a:pt x="14" y="387"/>
                  <a:pt x="14" y="387"/>
                  <a:pt x="14" y="387"/>
                </a:cubicBezTo>
                <a:cubicBezTo>
                  <a:pt x="14" y="387"/>
                  <a:pt x="14" y="387"/>
                  <a:pt x="14" y="387"/>
                </a:cubicBezTo>
                <a:cubicBezTo>
                  <a:pt x="6" y="405"/>
                  <a:pt x="6" y="405"/>
                  <a:pt x="6" y="405"/>
                </a:cubicBezTo>
                <a:cubicBezTo>
                  <a:pt x="0" y="471"/>
                  <a:pt x="0" y="471"/>
                  <a:pt x="0" y="471"/>
                </a:cubicBezTo>
                <a:cubicBezTo>
                  <a:pt x="7" y="485"/>
                  <a:pt x="7" y="485"/>
                  <a:pt x="7" y="485"/>
                </a:cubicBezTo>
                <a:cubicBezTo>
                  <a:pt x="8" y="487"/>
                  <a:pt x="8" y="487"/>
                  <a:pt x="8" y="487"/>
                </a:cubicBezTo>
                <a:cubicBezTo>
                  <a:pt x="8" y="501"/>
                  <a:pt x="8" y="501"/>
                  <a:pt x="8" y="501"/>
                </a:cubicBezTo>
                <a:cubicBezTo>
                  <a:pt x="20" y="517"/>
                  <a:pt x="20" y="517"/>
                  <a:pt x="20" y="517"/>
                </a:cubicBezTo>
                <a:cubicBezTo>
                  <a:pt x="21" y="519"/>
                  <a:pt x="21" y="519"/>
                  <a:pt x="21" y="519"/>
                </a:cubicBezTo>
                <a:cubicBezTo>
                  <a:pt x="21" y="532"/>
                  <a:pt x="21" y="532"/>
                  <a:pt x="21" y="532"/>
                </a:cubicBezTo>
                <a:cubicBezTo>
                  <a:pt x="55" y="529"/>
                  <a:pt x="55" y="529"/>
                  <a:pt x="55" y="529"/>
                </a:cubicBezTo>
                <a:cubicBezTo>
                  <a:pt x="57" y="526"/>
                  <a:pt x="57" y="526"/>
                  <a:pt x="57" y="526"/>
                </a:cubicBezTo>
                <a:cubicBezTo>
                  <a:pt x="57" y="525"/>
                  <a:pt x="57" y="525"/>
                  <a:pt x="57" y="525"/>
                </a:cubicBezTo>
                <a:cubicBezTo>
                  <a:pt x="58" y="525"/>
                  <a:pt x="58" y="525"/>
                  <a:pt x="58" y="525"/>
                </a:cubicBezTo>
                <a:cubicBezTo>
                  <a:pt x="58" y="524"/>
                  <a:pt x="58" y="524"/>
                  <a:pt x="58" y="524"/>
                </a:cubicBezTo>
                <a:cubicBezTo>
                  <a:pt x="68" y="512"/>
                  <a:pt x="68" y="512"/>
                  <a:pt x="68" y="512"/>
                </a:cubicBezTo>
                <a:cubicBezTo>
                  <a:pt x="47" y="493"/>
                  <a:pt x="47" y="493"/>
                  <a:pt x="47" y="493"/>
                </a:cubicBezTo>
                <a:cubicBezTo>
                  <a:pt x="45" y="490"/>
                  <a:pt x="45" y="490"/>
                  <a:pt x="45" y="490"/>
                </a:cubicBezTo>
                <a:cubicBezTo>
                  <a:pt x="33" y="481"/>
                  <a:pt x="33" y="481"/>
                  <a:pt x="33" y="481"/>
                </a:cubicBezTo>
                <a:cubicBezTo>
                  <a:pt x="32" y="480"/>
                  <a:pt x="32" y="480"/>
                  <a:pt x="32" y="480"/>
                </a:cubicBezTo>
                <a:cubicBezTo>
                  <a:pt x="31" y="479"/>
                  <a:pt x="31" y="479"/>
                  <a:pt x="31" y="479"/>
                </a:cubicBezTo>
                <a:cubicBezTo>
                  <a:pt x="31" y="458"/>
                  <a:pt x="31" y="458"/>
                  <a:pt x="31" y="458"/>
                </a:cubicBezTo>
                <a:cubicBezTo>
                  <a:pt x="49" y="458"/>
                  <a:pt x="49" y="458"/>
                  <a:pt x="49" y="458"/>
                </a:cubicBezTo>
                <a:cubicBezTo>
                  <a:pt x="51" y="450"/>
                  <a:pt x="51" y="450"/>
                  <a:pt x="51" y="450"/>
                </a:cubicBezTo>
                <a:cubicBezTo>
                  <a:pt x="44" y="429"/>
                  <a:pt x="44" y="429"/>
                  <a:pt x="44" y="429"/>
                </a:cubicBezTo>
                <a:cubicBezTo>
                  <a:pt x="85" y="429"/>
                  <a:pt x="85" y="429"/>
                  <a:pt x="85" y="429"/>
                </a:cubicBezTo>
                <a:cubicBezTo>
                  <a:pt x="158" y="394"/>
                  <a:pt x="158" y="394"/>
                  <a:pt x="158" y="394"/>
                </a:cubicBezTo>
                <a:cubicBezTo>
                  <a:pt x="167" y="379"/>
                  <a:pt x="167" y="379"/>
                  <a:pt x="167" y="379"/>
                </a:cubicBezTo>
                <a:cubicBezTo>
                  <a:pt x="169" y="373"/>
                  <a:pt x="169" y="373"/>
                  <a:pt x="169" y="373"/>
                </a:cubicBezTo>
                <a:cubicBezTo>
                  <a:pt x="184" y="380"/>
                  <a:pt x="184" y="380"/>
                  <a:pt x="184" y="380"/>
                </a:cubicBezTo>
                <a:cubicBezTo>
                  <a:pt x="185" y="380"/>
                  <a:pt x="185" y="380"/>
                  <a:pt x="185" y="380"/>
                </a:cubicBezTo>
                <a:cubicBezTo>
                  <a:pt x="186" y="383"/>
                  <a:pt x="186" y="383"/>
                  <a:pt x="186" y="383"/>
                </a:cubicBezTo>
                <a:cubicBezTo>
                  <a:pt x="192" y="390"/>
                  <a:pt x="192" y="390"/>
                  <a:pt x="192" y="390"/>
                </a:cubicBezTo>
                <a:cubicBezTo>
                  <a:pt x="200" y="389"/>
                  <a:pt x="200" y="389"/>
                  <a:pt x="200" y="389"/>
                </a:cubicBezTo>
                <a:cubicBezTo>
                  <a:pt x="198" y="373"/>
                  <a:pt x="198" y="373"/>
                  <a:pt x="198" y="373"/>
                </a:cubicBezTo>
                <a:cubicBezTo>
                  <a:pt x="222" y="373"/>
                  <a:pt x="222" y="373"/>
                  <a:pt x="222" y="373"/>
                </a:cubicBezTo>
                <a:cubicBezTo>
                  <a:pt x="245" y="378"/>
                  <a:pt x="245" y="378"/>
                  <a:pt x="245" y="378"/>
                </a:cubicBezTo>
                <a:cubicBezTo>
                  <a:pt x="255" y="362"/>
                  <a:pt x="255" y="362"/>
                  <a:pt x="255" y="362"/>
                </a:cubicBezTo>
                <a:cubicBezTo>
                  <a:pt x="256" y="361"/>
                  <a:pt x="256" y="361"/>
                  <a:pt x="256" y="361"/>
                </a:cubicBezTo>
                <a:cubicBezTo>
                  <a:pt x="256" y="360"/>
                  <a:pt x="256" y="360"/>
                  <a:pt x="256" y="360"/>
                </a:cubicBezTo>
                <a:cubicBezTo>
                  <a:pt x="258" y="359"/>
                  <a:pt x="258" y="359"/>
                  <a:pt x="258" y="359"/>
                </a:cubicBezTo>
                <a:cubicBezTo>
                  <a:pt x="283" y="351"/>
                  <a:pt x="283" y="351"/>
                  <a:pt x="283" y="351"/>
                </a:cubicBezTo>
                <a:cubicBezTo>
                  <a:pt x="287" y="314"/>
                  <a:pt x="287" y="314"/>
                  <a:pt x="287" y="314"/>
                </a:cubicBezTo>
                <a:cubicBezTo>
                  <a:pt x="314" y="337"/>
                  <a:pt x="314" y="337"/>
                  <a:pt x="314" y="337"/>
                </a:cubicBezTo>
                <a:cubicBezTo>
                  <a:pt x="324" y="340"/>
                  <a:pt x="324" y="340"/>
                  <a:pt x="324" y="340"/>
                </a:cubicBezTo>
                <a:cubicBezTo>
                  <a:pt x="330" y="333"/>
                  <a:pt x="330" y="333"/>
                  <a:pt x="330" y="333"/>
                </a:cubicBezTo>
                <a:cubicBezTo>
                  <a:pt x="326" y="253"/>
                  <a:pt x="326" y="253"/>
                  <a:pt x="326" y="253"/>
                </a:cubicBezTo>
                <a:cubicBezTo>
                  <a:pt x="326" y="251"/>
                  <a:pt x="326" y="251"/>
                  <a:pt x="326" y="251"/>
                </a:cubicBezTo>
                <a:cubicBezTo>
                  <a:pt x="326" y="247"/>
                  <a:pt x="326" y="247"/>
                  <a:pt x="326" y="247"/>
                </a:cubicBezTo>
                <a:cubicBezTo>
                  <a:pt x="344" y="250"/>
                  <a:pt x="344" y="250"/>
                  <a:pt x="344" y="250"/>
                </a:cubicBezTo>
                <a:cubicBezTo>
                  <a:pt x="345" y="250"/>
                  <a:pt x="345" y="250"/>
                  <a:pt x="345" y="250"/>
                </a:cubicBezTo>
                <a:cubicBezTo>
                  <a:pt x="345" y="250"/>
                  <a:pt x="347" y="251"/>
                  <a:pt x="348" y="251"/>
                </a:cubicBezTo>
                <a:cubicBezTo>
                  <a:pt x="348" y="251"/>
                  <a:pt x="348" y="252"/>
                  <a:pt x="349" y="252"/>
                </a:cubicBezTo>
                <a:cubicBezTo>
                  <a:pt x="357" y="264"/>
                  <a:pt x="377" y="304"/>
                  <a:pt x="377" y="304"/>
                </a:cubicBezTo>
                <a:cubicBezTo>
                  <a:pt x="413" y="299"/>
                  <a:pt x="413" y="299"/>
                  <a:pt x="413" y="299"/>
                </a:cubicBezTo>
                <a:cubicBezTo>
                  <a:pt x="419" y="297"/>
                  <a:pt x="419" y="297"/>
                  <a:pt x="419" y="297"/>
                </a:cubicBezTo>
                <a:cubicBezTo>
                  <a:pt x="425" y="285"/>
                  <a:pt x="425" y="285"/>
                  <a:pt x="425" y="285"/>
                </a:cubicBezTo>
                <a:cubicBezTo>
                  <a:pt x="414" y="276"/>
                  <a:pt x="414" y="276"/>
                  <a:pt x="414" y="276"/>
                </a:cubicBezTo>
                <a:cubicBezTo>
                  <a:pt x="411" y="272"/>
                  <a:pt x="411" y="272"/>
                  <a:pt x="411" y="272"/>
                </a:cubicBezTo>
                <a:cubicBezTo>
                  <a:pt x="435" y="264"/>
                  <a:pt x="435" y="264"/>
                  <a:pt x="435" y="264"/>
                </a:cubicBezTo>
                <a:cubicBezTo>
                  <a:pt x="437" y="262"/>
                  <a:pt x="437" y="262"/>
                  <a:pt x="437" y="262"/>
                </a:cubicBezTo>
                <a:cubicBezTo>
                  <a:pt x="438" y="261"/>
                  <a:pt x="438" y="261"/>
                  <a:pt x="438" y="261"/>
                </a:cubicBezTo>
                <a:cubicBezTo>
                  <a:pt x="448" y="272"/>
                  <a:pt x="448" y="272"/>
                  <a:pt x="448" y="272"/>
                </a:cubicBezTo>
                <a:cubicBezTo>
                  <a:pt x="456" y="268"/>
                  <a:pt x="456" y="268"/>
                  <a:pt x="456" y="268"/>
                </a:cubicBezTo>
                <a:cubicBezTo>
                  <a:pt x="456" y="252"/>
                  <a:pt x="456" y="252"/>
                  <a:pt x="456" y="252"/>
                </a:cubicBezTo>
                <a:cubicBezTo>
                  <a:pt x="462" y="251"/>
                  <a:pt x="462" y="251"/>
                  <a:pt x="462" y="251"/>
                </a:cubicBezTo>
                <a:cubicBezTo>
                  <a:pt x="479" y="251"/>
                  <a:pt x="479" y="251"/>
                  <a:pt x="479" y="251"/>
                </a:cubicBezTo>
                <a:cubicBezTo>
                  <a:pt x="492" y="252"/>
                  <a:pt x="502" y="258"/>
                  <a:pt x="509" y="268"/>
                </a:cubicBezTo>
                <a:cubicBezTo>
                  <a:pt x="511" y="272"/>
                  <a:pt x="511" y="272"/>
                  <a:pt x="511" y="272"/>
                </a:cubicBezTo>
                <a:cubicBezTo>
                  <a:pt x="518" y="247"/>
                  <a:pt x="518" y="247"/>
                  <a:pt x="518" y="247"/>
                </a:cubicBezTo>
                <a:cubicBezTo>
                  <a:pt x="523" y="240"/>
                  <a:pt x="531" y="239"/>
                  <a:pt x="544" y="245"/>
                </a:cubicBezTo>
                <a:cubicBezTo>
                  <a:pt x="546" y="246"/>
                  <a:pt x="546" y="246"/>
                  <a:pt x="546" y="246"/>
                </a:cubicBezTo>
                <a:cubicBezTo>
                  <a:pt x="546" y="247"/>
                  <a:pt x="546" y="247"/>
                  <a:pt x="546" y="247"/>
                </a:cubicBezTo>
                <a:cubicBezTo>
                  <a:pt x="547" y="248"/>
                  <a:pt x="547" y="248"/>
                  <a:pt x="547" y="248"/>
                </a:cubicBezTo>
                <a:cubicBezTo>
                  <a:pt x="548" y="249"/>
                  <a:pt x="550" y="250"/>
                  <a:pt x="551" y="250"/>
                </a:cubicBezTo>
                <a:cubicBezTo>
                  <a:pt x="556" y="248"/>
                  <a:pt x="575" y="235"/>
                  <a:pt x="606" y="211"/>
                </a:cubicBezTo>
                <a:cubicBezTo>
                  <a:pt x="606" y="195"/>
                  <a:pt x="615" y="186"/>
                  <a:pt x="628" y="182"/>
                </a:cubicBez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8" name="Freeform 21"/>
          <p:cNvSpPr/>
          <p:nvPr/>
        </p:nvSpPr>
        <p:spPr bwMode="auto">
          <a:xfrm>
            <a:off x="3419475" y="3406775"/>
            <a:ext cx="382588" cy="503238"/>
          </a:xfrm>
          <a:custGeom>
            <a:avLst/>
            <a:gdLst>
              <a:gd name="T0" fmla="*/ 2147483647 w 403"/>
              <a:gd name="T1" fmla="*/ 2147483647 h 545"/>
              <a:gd name="T2" fmla="*/ 2147483647 w 403"/>
              <a:gd name="T3" fmla="*/ 2147483647 h 545"/>
              <a:gd name="T4" fmla="*/ 2147483647 w 403"/>
              <a:gd name="T5" fmla="*/ 2147483647 h 545"/>
              <a:gd name="T6" fmla="*/ 2147483647 w 403"/>
              <a:gd name="T7" fmla="*/ 2147483647 h 545"/>
              <a:gd name="T8" fmla="*/ 2147483647 w 403"/>
              <a:gd name="T9" fmla="*/ 2147483647 h 545"/>
              <a:gd name="T10" fmla="*/ 2147483647 w 403"/>
              <a:gd name="T11" fmla="*/ 2147483647 h 545"/>
              <a:gd name="T12" fmla="*/ 2147483647 w 403"/>
              <a:gd name="T13" fmla="*/ 2147483647 h 545"/>
              <a:gd name="T14" fmla="*/ 2147483647 w 403"/>
              <a:gd name="T15" fmla="*/ 2147483647 h 545"/>
              <a:gd name="T16" fmla="*/ 2147483647 w 403"/>
              <a:gd name="T17" fmla="*/ 2147483647 h 545"/>
              <a:gd name="T18" fmla="*/ 2147483647 w 403"/>
              <a:gd name="T19" fmla="*/ 2147483647 h 545"/>
              <a:gd name="T20" fmla="*/ 2147483647 w 403"/>
              <a:gd name="T21" fmla="*/ 2147483647 h 545"/>
              <a:gd name="T22" fmla="*/ 2147483647 w 403"/>
              <a:gd name="T23" fmla="*/ 2147483647 h 545"/>
              <a:gd name="T24" fmla="*/ 2147483647 w 403"/>
              <a:gd name="T25" fmla="*/ 2147483647 h 545"/>
              <a:gd name="T26" fmla="*/ 2147483647 w 403"/>
              <a:gd name="T27" fmla="*/ 2147483647 h 545"/>
              <a:gd name="T28" fmla="*/ 0 w 403"/>
              <a:gd name="T29" fmla="*/ 2147483647 h 545"/>
              <a:gd name="T30" fmla="*/ 2147483647 w 403"/>
              <a:gd name="T31" fmla="*/ 2147483647 h 545"/>
              <a:gd name="T32" fmla="*/ 2147483647 w 403"/>
              <a:gd name="T33" fmla="*/ 2147483647 h 545"/>
              <a:gd name="T34" fmla="*/ 2147483647 w 403"/>
              <a:gd name="T35" fmla="*/ 2147483647 h 545"/>
              <a:gd name="T36" fmla="*/ 2147483647 w 403"/>
              <a:gd name="T37" fmla="*/ 2147483647 h 545"/>
              <a:gd name="T38" fmla="*/ 2147483647 w 403"/>
              <a:gd name="T39" fmla="*/ 2147483647 h 545"/>
              <a:gd name="T40" fmla="*/ 2147483647 w 403"/>
              <a:gd name="T41" fmla="*/ 2147483647 h 545"/>
              <a:gd name="T42" fmla="*/ 2147483647 w 403"/>
              <a:gd name="T43" fmla="*/ 2147483647 h 545"/>
              <a:gd name="T44" fmla="*/ 2147483647 w 403"/>
              <a:gd name="T45" fmla="*/ 2147483647 h 545"/>
              <a:gd name="T46" fmla="*/ 2147483647 w 403"/>
              <a:gd name="T47" fmla="*/ 2147483647 h 545"/>
              <a:gd name="T48" fmla="*/ 2147483647 w 403"/>
              <a:gd name="T49" fmla="*/ 2147483647 h 545"/>
              <a:gd name="T50" fmla="*/ 2147483647 w 403"/>
              <a:gd name="T51" fmla="*/ 2147483647 h 545"/>
              <a:gd name="T52" fmla="*/ 2147483647 w 403"/>
              <a:gd name="T53" fmla="*/ 2147483647 h 545"/>
              <a:gd name="T54" fmla="*/ 2147483647 w 403"/>
              <a:gd name="T55" fmla="*/ 2147483647 h 545"/>
              <a:gd name="T56" fmla="*/ 2147483647 w 403"/>
              <a:gd name="T57" fmla="*/ 2147483647 h 545"/>
              <a:gd name="T58" fmla="*/ 2147483647 w 403"/>
              <a:gd name="T59" fmla="*/ 2147483647 h 545"/>
              <a:gd name="T60" fmla="*/ 2147483647 w 403"/>
              <a:gd name="T61" fmla="*/ 2147483647 h 545"/>
              <a:gd name="T62" fmla="*/ 2147483647 w 403"/>
              <a:gd name="T63" fmla="*/ 2147483647 h 545"/>
              <a:gd name="T64" fmla="*/ 2147483647 w 403"/>
              <a:gd name="T65" fmla="*/ 2147483647 h 545"/>
              <a:gd name="T66" fmla="*/ 2147483647 w 403"/>
              <a:gd name="T67" fmla="*/ 2147483647 h 545"/>
              <a:gd name="T68" fmla="*/ 2147483647 w 403"/>
              <a:gd name="T69" fmla="*/ 2147483647 h 545"/>
              <a:gd name="T70" fmla="*/ 2147483647 w 403"/>
              <a:gd name="T71" fmla="*/ 2147483647 h 545"/>
              <a:gd name="T72" fmla="*/ 2147483647 w 403"/>
              <a:gd name="T73" fmla="*/ 2147483647 h 545"/>
              <a:gd name="T74" fmla="*/ 2147483647 w 403"/>
              <a:gd name="T75" fmla="*/ 2147483647 h 545"/>
              <a:gd name="T76" fmla="*/ 2147483647 w 403"/>
              <a:gd name="T77" fmla="*/ 2147483647 h 545"/>
              <a:gd name="T78" fmla="*/ 2147483647 w 403"/>
              <a:gd name="T79" fmla="*/ 2147483647 h 545"/>
              <a:gd name="T80" fmla="*/ 2147483647 w 403"/>
              <a:gd name="T81" fmla="*/ 2147483647 h 545"/>
              <a:gd name="T82" fmla="*/ 2147483647 w 403"/>
              <a:gd name="T83" fmla="*/ 2147483647 h 545"/>
              <a:gd name="T84" fmla="*/ 2147483647 w 403"/>
              <a:gd name="T85" fmla="*/ 2147483647 h 545"/>
              <a:gd name="T86" fmla="*/ 2147483647 w 403"/>
              <a:gd name="T87" fmla="*/ 2147483647 h 545"/>
              <a:gd name="T88" fmla="*/ 2147483647 w 403"/>
              <a:gd name="T89" fmla="*/ 2147483647 h 545"/>
              <a:gd name="T90" fmla="*/ 2147483647 w 403"/>
              <a:gd name="T91" fmla="*/ 2147483647 h 545"/>
              <a:gd name="T92" fmla="*/ 2147483647 w 403"/>
              <a:gd name="T93" fmla="*/ 2147483647 h 545"/>
              <a:gd name="T94" fmla="*/ 2147483647 w 403"/>
              <a:gd name="T95" fmla="*/ 2147483647 h 545"/>
              <a:gd name="T96" fmla="*/ 2147483647 w 403"/>
              <a:gd name="T97" fmla="*/ 2147483647 h 54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403"/>
              <a:gd name="T148" fmla="*/ 0 h 545"/>
              <a:gd name="T149" fmla="*/ 403 w 403"/>
              <a:gd name="T150" fmla="*/ 545 h 54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403" h="545">
                <a:moveTo>
                  <a:pt x="316" y="21"/>
                </a:moveTo>
                <a:cubicBezTo>
                  <a:pt x="315" y="20"/>
                  <a:pt x="315" y="20"/>
                  <a:pt x="315" y="20"/>
                </a:cubicBezTo>
                <a:cubicBezTo>
                  <a:pt x="292" y="0"/>
                  <a:pt x="292" y="0"/>
                  <a:pt x="292" y="0"/>
                </a:cubicBezTo>
                <a:cubicBezTo>
                  <a:pt x="280" y="6"/>
                  <a:pt x="280" y="6"/>
                  <a:pt x="280" y="6"/>
                </a:cubicBezTo>
                <a:cubicBezTo>
                  <a:pt x="271" y="25"/>
                  <a:pt x="259" y="37"/>
                  <a:pt x="245" y="42"/>
                </a:cubicBezTo>
                <a:cubicBezTo>
                  <a:pt x="240" y="44"/>
                  <a:pt x="235" y="43"/>
                  <a:pt x="232" y="40"/>
                </a:cubicBezTo>
                <a:cubicBezTo>
                  <a:pt x="228" y="35"/>
                  <a:pt x="230" y="23"/>
                  <a:pt x="237" y="5"/>
                </a:cubicBezTo>
                <a:cubicBezTo>
                  <a:pt x="202" y="27"/>
                  <a:pt x="202" y="27"/>
                  <a:pt x="202" y="27"/>
                </a:cubicBezTo>
                <a:cubicBezTo>
                  <a:pt x="201" y="29"/>
                  <a:pt x="201" y="29"/>
                  <a:pt x="201" y="29"/>
                </a:cubicBezTo>
                <a:cubicBezTo>
                  <a:pt x="200" y="29"/>
                  <a:pt x="200" y="29"/>
                  <a:pt x="200" y="29"/>
                </a:cubicBezTo>
                <a:cubicBezTo>
                  <a:pt x="170" y="29"/>
                  <a:pt x="170" y="29"/>
                  <a:pt x="170" y="29"/>
                </a:cubicBezTo>
                <a:cubicBezTo>
                  <a:pt x="142" y="43"/>
                  <a:pt x="142" y="43"/>
                  <a:pt x="142" y="43"/>
                </a:cubicBezTo>
                <a:cubicBezTo>
                  <a:pt x="142" y="45"/>
                  <a:pt x="142" y="45"/>
                  <a:pt x="142" y="45"/>
                </a:cubicBezTo>
                <a:cubicBezTo>
                  <a:pt x="113" y="46"/>
                  <a:pt x="113" y="46"/>
                  <a:pt x="113" y="46"/>
                </a:cubicBezTo>
                <a:cubicBezTo>
                  <a:pt x="97" y="55"/>
                  <a:pt x="97" y="55"/>
                  <a:pt x="97" y="55"/>
                </a:cubicBezTo>
                <a:cubicBezTo>
                  <a:pt x="90" y="69"/>
                  <a:pt x="90" y="69"/>
                  <a:pt x="90" y="69"/>
                </a:cubicBezTo>
                <a:cubicBezTo>
                  <a:pt x="87" y="71"/>
                  <a:pt x="87" y="71"/>
                  <a:pt x="87" y="71"/>
                </a:cubicBezTo>
                <a:cubicBezTo>
                  <a:pt x="53" y="71"/>
                  <a:pt x="53" y="71"/>
                  <a:pt x="53" y="71"/>
                </a:cubicBezTo>
                <a:cubicBezTo>
                  <a:pt x="46" y="71"/>
                  <a:pt x="33" y="82"/>
                  <a:pt x="10" y="104"/>
                </a:cubicBezTo>
                <a:cubicBezTo>
                  <a:pt x="21" y="108"/>
                  <a:pt x="26" y="113"/>
                  <a:pt x="28" y="116"/>
                </a:cubicBezTo>
                <a:cubicBezTo>
                  <a:pt x="29" y="122"/>
                  <a:pt x="29" y="122"/>
                  <a:pt x="29" y="122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45" y="180"/>
                  <a:pt x="45" y="180"/>
                  <a:pt x="45" y="180"/>
                </a:cubicBezTo>
                <a:cubicBezTo>
                  <a:pt x="45" y="180"/>
                  <a:pt x="45" y="180"/>
                  <a:pt x="45" y="180"/>
                </a:cubicBezTo>
                <a:cubicBezTo>
                  <a:pt x="46" y="183"/>
                  <a:pt x="46" y="183"/>
                  <a:pt x="46" y="183"/>
                </a:cubicBezTo>
                <a:cubicBezTo>
                  <a:pt x="46" y="188"/>
                  <a:pt x="46" y="188"/>
                  <a:pt x="46" y="188"/>
                </a:cubicBezTo>
                <a:cubicBezTo>
                  <a:pt x="45" y="188"/>
                  <a:pt x="45" y="188"/>
                  <a:pt x="45" y="188"/>
                </a:cubicBezTo>
                <a:cubicBezTo>
                  <a:pt x="43" y="189"/>
                  <a:pt x="43" y="189"/>
                  <a:pt x="43" y="189"/>
                </a:cubicBezTo>
                <a:cubicBezTo>
                  <a:pt x="42" y="189"/>
                  <a:pt x="42" y="189"/>
                  <a:pt x="42" y="189"/>
                </a:cubicBezTo>
                <a:cubicBezTo>
                  <a:pt x="0" y="247"/>
                  <a:pt x="0" y="247"/>
                  <a:pt x="0" y="247"/>
                </a:cubicBezTo>
                <a:cubicBezTo>
                  <a:pt x="2" y="261"/>
                  <a:pt x="2" y="261"/>
                  <a:pt x="2" y="261"/>
                </a:cubicBezTo>
                <a:cubicBezTo>
                  <a:pt x="8" y="256"/>
                  <a:pt x="14" y="255"/>
                  <a:pt x="18" y="257"/>
                </a:cubicBezTo>
                <a:cubicBezTo>
                  <a:pt x="23" y="259"/>
                  <a:pt x="25" y="268"/>
                  <a:pt x="23" y="280"/>
                </a:cubicBezTo>
                <a:cubicBezTo>
                  <a:pt x="21" y="300"/>
                  <a:pt x="24" y="323"/>
                  <a:pt x="34" y="344"/>
                </a:cubicBezTo>
                <a:cubicBezTo>
                  <a:pt x="48" y="360"/>
                  <a:pt x="48" y="360"/>
                  <a:pt x="48" y="360"/>
                </a:cubicBezTo>
                <a:cubicBezTo>
                  <a:pt x="54" y="365"/>
                  <a:pt x="56" y="370"/>
                  <a:pt x="55" y="375"/>
                </a:cubicBezTo>
                <a:cubicBezTo>
                  <a:pt x="47" y="386"/>
                  <a:pt x="47" y="386"/>
                  <a:pt x="47" y="386"/>
                </a:cubicBezTo>
                <a:cubicBezTo>
                  <a:pt x="57" y="399"/>
                  <a:pt x="57" y="399"/>
                  <a:pt x="57" y="399"/>
                </a:cubicBezTo>
                <a:cubicBezTo>
                  <a:pt x="62" y="409"/>
                  <a:pt x="58" y="427"/>
                  <a:pt x="45" y="452"/>
                </a:cubicBezTo>
                <a:cubicBezTo>
                  <a:pt x="59" y="476"/>
                  <a:pt x="59" y="476"/>
                  <a:pt x="59" y="476"/>
                </a:cubicBezTo>
                <a:cubicBezTo>
                  <a:pt x="61" y="481"/>
                  <a:pt x="61" y="481"/>
                  <a:pt x="61" y="481"/>
                </a:cubicBezTo>
                <a:cubicBezTo>
                  <a:pt x="70" y="476"/>
                  <a:pt x="70" y="476"/>
                  <a:pt x="70" y="476"/>
                </a:cubicBezTo>
                <a:cubicBezTo>
                  <a:pt x="83" y="463"/>
                  <a:pt x="95" y="460"/>
                  <a:pt x="104" y="463"/>
                </a:cubicBezTo>
                <a:cubicBezTo>
                  <a:pt x="111" y="465"/>
                  <a:pt x="114" y="470"/>
                  <a:pt x="115" y="476"/>
                </a:cubicBezTo>
                <a:cubicBezTo>
                  <a:pt x="116" y="483"/>
                  <a:pt x="108" y="496"/>
                  <a:pt x="89" y="515"/>
                </a:cubicBezTo>
                <a:cubicBezTo>
                  <a:pt x="74" y="534"/>
                  <a:pt x="74" y="534"/>
                  <a:pt x="74" y="534"/>
                </a:cubicBezTo>
                <a:cubicBezTo>
                  <a:pt x="81" y="545"/>
                  <a:pt x="81" y="545"/>
                  <a:pt x="81" y="545"/>
                </a:cubicBezTo>
                <a:cubicBezTo>
                  <a:pt x="92" y="536"/>
                  <a:pt x="100" y="533"/>
                  <a:pt x="105" y="535"/>
                </a:cubicBezTo>
                <a:cubicBezTo>
                  <a:pt x="112" y="535"/>
                  <a:pt x="130" y="528"/>
                  <a:pt x="160" y="513"/>
                </a:cubicBezTo>
                <a:cubicBezTo>
                  <a:pt x="170" y="507"/>
                  <a:pt x="182" y="513"/>
                  <a:pt x="198" y="528"/>
                </a:cubicBezTo>
                <a:cubicBezTo>
                  <a:pt x="205" y="525"/>
                  <a:pt x="205" y="525"/>
                  <a:pt x="205" y="525"/>
                </a:cubicBezTo>
                <a:cubicBezTo>
                  <a:pt x="204" y="513"/>
                  <a:pt x="204" y="513"/>
                  <a:pt x="204" y="513"/>
                </a:cubicBezTo>
                <a:cubicBezTo>
                  <a:pt x="200" y="510"/>
                  <a:pt x="200" y="510"/>
                  <a:pt x="200" y="510"/>
                </a:cubicBezTo>
                <a:cubicBezTo>
                  <a:pt x="198" y="507"/>
                  <a:pt x="200" y="504"/>
                  <a:pt x="204" y="501"/>
                </a:cubicBezTo>
                <a:cubicBezTo>
                  <a:pt x="198" y="481"/>
                  <a:pt x="198" y="481"/>
                  <a:pt x="198" y="481"/>
                </a:cubicBezTo>
                <a:cubicBezTo>
                  <a:pt x="197" y="478"/>
                  <a:pt x="197" y="474"/>
                  <a:pt x="198" y="470"/>
                </a:cubicBezTo>
                <a:cubicBezTo>
                  <a:pt x="201" y="467"/>
                  <a:pt x="206" y="465"/>
                  <a:pt x="210" y="463"/>
                </a:cubicBezTo>
                <a:cubicBezTo>
                  <a:pt x="219" y="455"/>
                  <a:pt x="219" y="455"/>
                  <a:pt x="219" y="455"/>
                </a:cubicBezTo>
                <a:cubicBezTo>
                  <a:pt x="214" y="442"/>
                  <a:pt x="214" y="442"/>
                  <a:pt x="214" y="442"/>
                </a:cubicBezTo>
                <a:cubicBezTo>
                  <a:pt x="214" y="441"/>
                  <a:pt x="214" y="441"/>
                  <a:pt x="214" y="441"/>
                </a:cubicBezTo>
                <a:cubicBezTo>
                  <a:pt x="215" y="441"/>
                  <a:pt x="215" y="441"/>
                  <a:pt x="215" y="441"/>
                </a:cubicBezTo>
                <a:cubicBezTo>
                  <a:pt x="215" y="440"/>
                  <a:pt x="215" y="440"/>
                  <a:pt x="215" y="440"/>
                </a:cubicBezTo>
                <a:cubicBezTo>
                  <a:pt x="219" y="433"/>
                  <a:pt x="219" y="428"/>
                  <a:pt x="218" y="425"/>
                </a:cubicBezTo>
                <a:cubicBezTo>
                  <a:pt x="214" y="418"/>
                  <a:pt x="217" y="412"/>
                  <a:pt x="226" y="405"/>
                </a:cubicBezTo>
                <a:cubicBezTo>
                  <a:pt x="237" y="394"/>
                  <a:pt x="237" y="394"/>
                  <a:pt x="237" y="394"/>
                </a:cubicBezTo>
                <a:cubicBezTo>
                  <a:pt x="235" y="392"/>
                  <a:pt x="235" y="392"/>
                  <a:pt x="235" y="392"/>
                </a:cubicBezTo>
                <a:cubicBezTo>
                  <a:pt x="232" y="389"/>
                  <a:pt x="232" y="389"/>
                  <a:pt x="232" y="389"/>
                </a:cubicBezTo>
                <a:cubicBezTo>
                  <a:pt x="246" y="383"/>
                  <a:pt x="246" y="383"/>
                  <a:pt x="246" y="383"/>
                </a:cubicBezTo>
                <a:cubicBezTo>
                  <a:pt x="246" y="366"/>
                  <a:pt x="246" y="366"/>
                  <a:pt x="246" y="366"/>
                </a:cubicBezTo>
                <a:cubicBezTo>
                  <a:pt x="246" y="360"/>
                  <a:pt x="251" y="351"/>
                  <a:pt x="266" y="341"/>
                </a:cubicBezTo>
                <a:cubicBezTo>
                  <a:pt x="272" y="335"/>
                  <a:pt x="272" y="335"/>
                  <a:pt x="272" y="335"/>
                </a:cubicBezTo>
                <a:cubicBezTo>
                  <a:pt x="272" y="335"/>
                  <a:pt x="272" y="335"/>
                  <a:pt x="272" y="335"/>
                </a:cubicBezTo>
                <a:cubicBezTo>
                  <a:pt x="256" y="317"/>
                  <a:pt x="256" y="317"/>
                  <a:pt x="256" y="317"/>
                </a:cubicBezTo>
                <a:cubicBezTo>
                  <a:pt x="251" y="310"/>
                  <a:pt x="253" y="300"/>
                  <a:pt x="263" y="291"/>
                </a:cubicBezTo>
                <a:cubicBezTo>
                  <a:pt x="263" y="289"/>
                  <a:pt x="263" y="289"/>
                  <a:pt x="263" y="289"/>
                </a:cubicBezTo>
                <a:cubicBezTo>
                  <a:pt x="295" y="261"/>
                  <a:pt x="295" y="261"/>
                  <a:pt x="295" y="261"/>
                </a:cubicBezTo>
                <a:cubicBezTo>
                  <a:pt x="296" y="254"/>
                  <a:pt x="296" y="254"/>
                  <a:pt x="296" y="254"/>
                </a:cubicBezTo>
                <a:cubicBezTo>
                  <a:pt x="290" y="252"/>
                  <a:pt x="288" y="240"/>
                  <a:pt x="291" y="222"/>
                </a:cubicBezTo>
                <a:cubicBezTo>
                  <a:pt x="295" y="194"/>
                  <a:pt x="308" y="180"/>
                  <a:pt x="330" y="177"/>
                </a:cubicBezTo>
                <a:cubicBezTo>
                  <a:pt x="330" y="177"/>
                  <a:pt x="330" y="177"/>
                  <a:pt x="330" y="177"/>
                </a:cubicBezTo>
                <a:cubicBezTo>
                  <a:pt x="332" y="177"/>
                  <a:pt x="332" y="177"/>
                  <a:pt x="332" y="177"/>
                </a:cubicBezTo>
                <a:cubicBezTo>
                  <a:pt x="346" y="184"/>
                  <a:pt x="346" y="184"/>
                  <a:pt x="346" y="184"/>
                </a:cubicBezTo>
                <a:cubicBezTo>
                  <a:pt x="361" y="184"/>
                  <a:pt x="361" y="184"/>
                  <a:pt x="361" y="184"/>
                </a:cubicBezTo>
                <a:cubicBezTo>
                  <a:pt x="375" y="167"/>
                  <a:pt x="375" y="167"/>
                  <a:pt x="375" y="167"/>
                </a:cubicBezTo>
                <a:cubicBezTo>
                  <a:pt x="375" y="167"/>
                  <a:pt x="375" y="167"/>
                  <a:pt x="375" y="167"/>
                </a:cubicBezTo>
                <a:cubicBezTo>
                  <a:pt x="375" y="167"/>
                  <a:pt x="375" y="167"/>
                  <a:pt x="375" y="167"/>
                </a:cubicBezTo>
                <a:cubicBezTo>
                  <a:pt x="376" y="166"/>
                  <a:pt x="376" y="166"/>
                  <a:pt x="376" y="166"/>
                </a:cubicBezTo>
                <a:cubicBezTo>
                  <a:pt x="392" y="156"/>
                  <a:pt x="392" y="156"/>
                  <a:pt x="392" y="156"/>
                </a:cubicBezTo>
                <a:cubicBezTo>
                  <a:pt x="390" y="141"/>
                  <a:pt x="390" y="141"/>
                  <a:pt x="390" y="141"/>
                </a:cubicBezTo>
                <a:cubicBezTo>
                  <a:pt x="390" y="138"/>
                  <a:pt x="390" y="138"/>
                  <a:pt x="390" y="138"/>
                </a:cubicBezTo>
                <a:cubicBezTo>
                  <a:pt x="392" y="136"/>
                  <a:pt x="392" y="136"/>
                  <a:pt x="392" y="136"/>
                </a:cubicBezTo>
                <a:cubicBezTo>
                  <a:pt x="397" y="134"/>
                  <a:pt x="397" y="134"/>
                  <a:pt x="397" y="134"/>
                </a:cubicBezTo>
                <a:cubicBezTo>
                  <a:pt x="402" y="127"/>
                  <a:pt x="402" y="127"/>
                  <a:pt x="402" y="127"/>
                </a:cubicBezTo>
                <a:cubicBezTo>
                  <a:pt x="403" y="126"/>
                  <a:pt x="403" y="126"/>
                  <a:pt x="403" y="126"/>
                </a:cubicBezTo>
                <a:cubicBezTo>
                  <a:pt x="392" y="108"/>
                  <a:pt x="392" y="108"/>
                  <a:pt x="392" y="108"/>
                </a:cubicBezTo>
                <a:cubicBezTo>
                  <a:pt x="382" y="95"/>
                  <a:pt x="372" y="82"/>
                  <a:pt x="366" y="67"/>
                </a:cubicBezTo>
                <a:cubicBezTo>
                  <a:pt x="361" y="58"/>
                  <a:pt x="362" y="47"/>
                  <a:pt x="369" y="36"/>
                </a:cubicBezTo>
                <a:cubicBezTo>
                  <a:pt x="350" y="24"/>
                  <a:pt x="350" y="24"/>
                  <a:pt x="350" y="24"/>
                </a:cubicBezTo>
                <a:lnTo>
                  <a:pt x="316" y="21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9" name="Freeform 22"/>
          <p:cNvSpPr/>
          <p:nvPr/>
        </p:nvSpPr>
        <p:spPr bwMode="auto">
          <a:xfrm>
            <a:off x="3617913" y="3540125"/>
            <a:ext cx="350837" cy="419100"/>
          </a:xfrm>
          <a:custGeom>
            <a:avLst/>
            <a:gdLst>
              <a:gd name="T0" fmla="*/ 2147483647 w 371"/>
              <a:gd name="T1" fmla="*/ 2147483647 h 456"/>
              <a:gd name="T2" fmla="*/ 2147483647 w 371"/>
              <a:gd name="T3" fmla="*/ 2147483647 h 456"/>
              <a:gd name="T4" fmla="*/ 2147483647 w 371"/>
              <a:gd name="T5" fmla="*/ 2147483647 h 456"/>
              <a:gd name="T6" fmla="*/ 2147483647 w 371"/>
              <a:gd name="T7" fmla="*/ 2147483647 h 456"/>
              <a:gd name="T8" fmla="*/ 2147483647 w 371"/>
              <a:gd name="T9" fmla="*/ 2147483647 h 456"/>
              <a:gd name="T10" fmla="*/ 2147483647 w 371"/>
              <a:gd name="T11" fmla="*/ 2147483647 h 456"/>
              <a:gd name="T12" fmla="*/ 2147483647 w 371"/>
              <a:gd name="T13" fmla="*/ 2147483647 h 456"/>
              <a:gd name="T14" fmla="*/ 2147483647 w 371"/>
              <a:gd name="T15" fmla="*/ 2147483647 h 456"/>
              <a:gd name="T16" fmla="*/ 2147483647 w 371"/>
              <a:gd name="T17" fmla="*/ 2147483647 h 456"/>
              <a:gd name="T18" fmla="*/ 2147483647 w 371"/>
              <a:gd name="T19" fmla="*/ 2147483647 h 456"/>
              <a:gd name="T20" fmla="*/ 2147483647 w 371"/>
              <a:gd name="T21" fmla="*/ 2147483647 h 456"/>
              <a:gd name="T22" fmla="*/ 2147483647 w 371"/>
              <a:gd name="T23" fmla="*/ 2147483647 h 456"/>
              <a:gd name="T24" fmla="*/ 2147483647 w 371"/>
              <a:gd name="T25" fmla="*/ 2147483647 h 456"/>
              <a:gd name="T26" fmla="*/ 2147483647 w 371"/>
              <a:gd name="T27" fmla="*/ 2147483647 h 456"/>
              <a:gd name="T28" fmla="*/ 2147483647 w 371"/>
              <a:gd name="T29" fmla="*/ 2147483647 h 456"/>
              <a:gd name="T30" fmla="*/ 2147483647 w 371"/>
              <a:gd name="T31" fmla="*/ 2147483647 h 456"/>
              <a:gd name="T32" fmla="*/ 0 w 371"/>
              <a:gd name="T33" fmla="*/ 2147483647 h 456"/>
              <a:gd name="T34" fmla="*/ 2147483647 w 371"/>
              <a:gd name="T35" fmla="*/ 2147483647 h 456"/>
              <a:gd name="T36" fmla="*/ 2147483647 w 371"/>
              <a:gd name="T37" fmla="*/ 2147483647 h 456"/>
              <a:gd name="T38" fmla="*/ 2147483647 w 371"/>
              <a:gd name="T39" fmla="*/ 2147483647 h 456"/>
              <a:gd name="T40" fmla="*/ 2147483647 w 371"/>
              <a:gd name="T41" fmla="*/ 2147483647 h 456"/>
              <a:gd name="T42" fmla="*/ 2147483647 w 371"/>
              <a:gd name="T43" fmla="*/ 2147483647 h 456"/>
              <a:gd name="T44" fmla="*/ 2147483647 w 371"/>
              <a:gd name="T45" fmla="*/ 2147483647 h 456"/>
              <a:gd name="T46" fmla="*/ 2147483647 w 371"/>
              <a:gd name="T47" fmla="*/ 2147483647 h 456"/>
              <a:gd name="T48" fmla="*/ 2147483647 w 371"/>
              <a:gd name="T49" fmla="*/ 2147483647 h 456"/>
              <a:gd name="T50" fmla="*/ 2147483647 w 371"/>
              <a:gd name="T51" fmla="*/ 2147483647 h 456"/>
              <a:gd name="T52" fmla="*/ 2147483647 w 371"/>
              <a:gd name="T53" fmla="*/ 2147483647 h 456"/>
              <a:gd name="T54" fmla="*/ 2147483647 w 371"/>
              <a:gd name="T55" fmla="*/ 2147483647 h 456"/>
              <a:gd name="T56" fmla="*/ 2147483647 w 371"/>
              <a:gd name="T57" fmla="*/ 2147483647 h 456"/>
              <a:gd name="T58" fmla="*/ 2147483647 w 371"/>
              <a:gd name="T59" fmla="*/ 2147483647 h 456"/>
              <a:gd name="T60" fmla="*/ 2147483647 w 371"/>
              <a:gd name="T61" fmla="*/ 2147483647 h 456"/>
              <a:gd name="T62" fmla="*/ 2147483647 w 371"/>
              <a:gd name="T63" fmla="*/ 2147483647 h 456"/>
              <a:gd name="T64" fmla="*/ 2147483647 w 371"/>
              <a:gd name="T65" fmla="*/ 2147483647 h 456"/>
              <a:gd name="T66" fmla="*/ 2147483647 w 371"/>
              <a:gd name="T67" fmla="*/ 2147483647 h 456"/>
              <a:gd name="T68" fmla="*/ 2147483647 w 371"/>
              <a:gd name="T69" fmla="*/ 2147483647 h 456"/>
              <a:gd name="T70" fmla="*/ 2147483647 w 371"/>
              <a:gd name="T71" fmla="*/ 2147483647 h 456"/>
              <a:gd name="T72" fmla="*/ 2147483647 w 371"/>
              <a:gd name="T73" fmla="*/ 2147483647 h 456"/>
              <a:gd name="T74" fmla="*/ 2147483647 w 371"/>
              <a:gd name="T75" fmla="*/ 2147483647 h 456"/>
              <a:gd name="T76" fmla="*/ 2147483647 w 371"/>
              <a:gd name="T77" fmla="*/ 2147483647 h 456"/>
              <a:gd name="T78" fmla="*/ 2147483647 w 371"/>
              <a:gd name="T79" fmla="*/ 2147483647 h 456"/>
              <a:gd name="T80" fmla="*/ 2147483647 w 371"/>
              <a:gd name="T81" fmla="*/ 2147483647 h 456"/>
              <a:gd name="T82" fmla="*/ 2147483647 w 371"/>
              <a:gd name="T83" fmla="*/ 2147483647 h 456"/>
              <a:gd name="T84" fmla="*/ 2147483647 w 371"/>
              <a:gd name="T85" fmla="*/ 2147483647 h 456"/>
              <a:gd name="T86" fmla="*/ 2147483647 w 371"/>
              <a:gd name="T87" fmla="*/ 2147483647 h 456"/>
              <a:gd name="T88" fmla="*/ 2147483647 w 371"/>
              <a:gd name="T89" fmla="*/ 2147483647 h 456"/>
              <a:gd name="T90" fmla="*/ 2147483647 w 371"/>
              <a:gd name="T91" fmla="*/ 2147483647 h 456"/>
              <a:gd name="T92" fmla="*/ 2147483647 w 371"/>
              <a:gd name="T93" fmla="*/ 2147483647 h 456"/>
              <a:gd name="T94" fmla="*/ 2147483647 w 371"/>
              <a:gd name="T95" fmla="*/ 2147483647 h 456"/>
              <a:gd name="T96" fmla="*/ 2147483647 w 371"/>
              <a:gd name="T97" fmla="*/ 2147483647 h 456"/>
              <a:gd name="T98" fmla="*/ 2147483647 w 371"/>
              <a:gd name="T99" fmla="*/ 2147483647 h 456"/>
              <a:gd name="T100" fmla="*/ 2147483647 w 371"/>
              <a:gd name="T101" fmla="*/ 2147483647 h 456"/>
              <a:gd name="T102" fmla="*/ 2147483647 w 371"/>
              <a:gd name="T103" fmla="*/ 2147483647 h 456"/>
              <a:gd name="T104" fmla="*/ 2147483647 w 371"/>
              <a:gd name="T105" fmla="*/ 2147483647 h 45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371"/>
              <a:gd name="T160" fmla="*/ 0 h 456"/>
              <a:gd name="T161" fmla="*/ 371 w 371"/>
              <a:gd name="T162" fmla="*/ 456 h 45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371" h="456">
                <a:moveTo>
                  <a:pt x="194" y="20"/>
                </a:moveTo>
                <a:cubicBezTo>
                  <a:pt x="192" y="21"/>
                  <a:pt x="192" y="21"/>
                  <a:pt x="192" y="21"/>
                </a:cubicBezTo>
                <a:cubicBezTo>
                  <a:pt x="174" y="34"/>
                  <a:pt x="174" y="34"/>
                  <a:pt x="174" y="34"/>
                </a:cubicBezTo>
                <a:cubicBezTo>
                  <a:pt x="158" y="52"/>
                  <a:pt x="158" y="52"/>
                  <a:pt x="158" y="52"/>
                </a:cubicBezTo>
                <a:cubicBezTo>
                  <a:pt x="157" y="52"/>
                  <a:pt x="157" y="52"/>
                  <a:pt x="157" y="52"/>
                </a:cubicBezTo>
                <a:cubicBezTo>
                  <a:pt x="157" y="54"/>
                  <a:pt x="157" y="54"/>
                  <a:pt x="157" y="54"/>
                </a:cubicBezTo>
                <a:cubicBezTo>
                  <a:pt x="134" y="54"/>
                  <a:pt x="134" y="54"/>
                  <a:pt x="134" y="54"/>
                </a:cubicBezTo>
                <a:cubicBezTo>
                  <a:pt x="134" y="54"/>
                  <a:pt x="134" y="54"/>
                  <a:pt x="134" y="54"/>
                </a:cubicBezTo>
                <a:cubicBezTo>
                  <a:pt x="121" y="47"/>
                  <a:pt x="121" y="47"/>
                  <a:pt x="121" y="47"/>
                </a:cubicBezTo>
                <a:cubicBezTo>
                  <a:pt x="105" y="51"/>
                  <a:pt x="97" y="61"/>
                  <a:pt x="94" y="81"/>
                </a:cubicBezTo>
                <a:cubicBezTo>
                  <a:pt x="93" y="99"/>
                  <a:pt x="93" y="99"/>
                  <a:pt x="93" y="99"/>
                </a:cubicBezTo>
                <a:cubicBezTo>
                  <a:pt x="105" y="88"/>
                  <a:pt x="105" y="88"/>
                  <a:pt x="105" y="88"/>
                </a:cubicBezTo>
                <a:cubicBezTo>
                  <a:pt x="97" y="123"/>
                  <a:pt x="97" y="123"/>
                  <a:pt x="97" y="123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97" y="125"/>
                  <a:pt x="97" y="125"/>
                  <a:pt x="97" y="125"/>
                </a:cubicBezTo>
                <a:cubicBezTo>
                  <a:pt x="62" y="155"/>
                  <a:pt x="62" y="155"/>
                  <a:pt x="62" y="155"/>
                </a:cubicBezTo>
                <a:cubicBezTo>
                  <a:pt x="57" y="162"/>
                  <a:pt x="55" y="167"/>
                  <a:pt x="57" y="170"/>
                </a:cubicBezTo>
                <a:cubicBezTo>
                  <a:pt x="63" y="177"/>
                  <a:pt x="63" y="177"/>
                  <a:pt x="63" y="177"/>
                </a:cubicBezTo>
                <a:cubicBezTo>
                  <a:pt x="71" y="184"/>
                  <a:pt x="75" y="189"/>
                  <a:pt x="74" y="193"/>
                </a:cubicBezTo>
                <a:cubicBezTo>
                  <a:pt x="74" y="196"/>
                  <a:pt x="73" y="200"/>
                  <a:pt x="71" y="202"/>
                </a:cubicBezTo>
                <a:cubicBezTo>
                  <a:pt x="48" y="221"/>
                  <a:pt x="48" y="221"/>
                  <a:pt x="48" y="221"/>
                </a:cubicBezTo>
                <a:cubicBezTo>
                  <a:pt x="49" y="226"/>
                  <a:pt x="49" y="234"/>
                  <a:pt x="48" y="244"/>
                </a:cubicBezTo>
                <a:cubicBezTo>
                  <a:pt x="48" y="247"/>
                  <a:pt x="48" y="247"/>
                  <a:pt x="48" y="247"/>
                </a:cubicBezTo>
                <a:cubicBezTo>
                  <a:pt x="47" y="248"/>
                  <a:pt x="47" y="248"/>
                  <a:pt x="47" y="248"/>
                </a:cubicBezTo>
                <a:cubicBezTo>
                  <a:pt x="39" y="251"/>
                  <a:pt x="39" y="251"/>
                  <a:pt x="39" y="251"/>
                </a:cubicBezTo>
                <a:cubicBezTo>
                  <a:pt x="39" y="257"/>
                  <a:pt x="37" y="260"/>
                  <a:pt x="31" y="265"/>
                </a:cubicBezTo>
                <a:cubicBezTo>
                  <a:pt x="20" y="277"/>
                  <a:pt x="20" y="277"/>
                  <a:pt x="20" y="277"/>
                </a:cubicBezTo>
                <a:cubicBezTo>
                  <a:pt x="20" y="278"/>
                  <a:pt x="20" y="278"/>
                  <a:pt x="20" y="278"/>
                </a:cubicBezTo>
                <a:cubicBezTo>
                  <a:pt x="22" y="283"/>
                  <a:pt x="22" y="289"/>
                  <a:pt x="18" y="299"/>
                </a:cubicBezTo>
                <a:cubicBezTo>
                  <a:pt x="23" y="309"/>
                  <a:pt x="23" y="317"/>
                  <a:pt x="18" y="320"/>
                </a:cubicBezTo>
                <a:cubicBezTo>
                  <a:pt x="7" y="330"/>
                  <a:pt x="7" y="330"/>
                  <a:pt x="7" y="330"/>
                </a:cubicBezTo>
                <a:cubicBezTo>
                  <a:pt x="5" y="332"/>
                  <a:pt x="5" y="332"/>
                  <a:pt x="5" y="332"/>
                </a:cubicBezTo>
                <a:cubicBezTo>
                  <a:pt x="0" y="334"/>
                  <a:pt x="0" y="334"/>
                  <a:pt x="0" y="334"/>
                </a:cubicBezTo>
                <a:cubicBezTo>
                  <a:pt x="0" y="336"/>
                  <a:pt x="0" y="336"/>
                  <a:pt x="0" y="336"/>
                </a:cubicBezTo>
                <a:cubicBezTo>
                  <a:pt x="7" y="361"/>
                  <a:pt x="7" y="361"/>
                  <a:pt x="7" y="361"/>
                </a:cubicBezTo>
                <a:cubicBezTo>
                  <a:pt x="9" y="361"/>
                  <a:pt x="9" y="361"/>
                  <a:pt x="9" y="361"/>
                </a:cubicBezTo>
                <a:cubicBezTo>
                  <a:pt x="27" y="359"/>
                  <a:pt x="46" y="359"/>
                  <a:pt x="67" y="361"/>
                </a:cubicBezTo>
                <a:cubicBezTo>
                  <a:pt x="69" y="361"/>
                  <a:pt x="69" y="361"/>
                  <a:pt x="69" y="361"/>
                </a:cubicBezTo>
                <a:cubicBezTo>
                  <a:pt x="69" y="362"/>
                  <a:pt x="69" y="362"/>
                  <a:pt x="69" y="362"/>
                </a:cubicBezTo>
                <a:cubicBezTo>
                  <a:pt x="93" y="385"/>
                  <a:pt x="93" y="385"/>
                  <a:pt x="93" y="385"/>
                </a:cubicBezTo>
                <a:cubicBezTo>
                  <a:pt x="93" y="386"/>
                  <a:pt x="93" y="386"/>
                  <a:pt x="93" y="386"/>
                </a:cubicBezTo>
                <a:cubicBezTo>
                  <a:pt x="94" y="386"/>
                  <a:pt x="94" y="386"/>
                  <a:pt x="94" y="386"/>
                </a:cubicBezTo>
                <a:cubicBezTo>
                  <a:pt x="107" y="425"/>
                  <a:pt x="107" y="425"/>
                  <a:pt x="107" y="425"/>
                </a:cubicBezTo>
                <a:cubicBezTo>
                  <a:pt x="136" y="452"/>
                  <a:pt x="136" y="452"/>
                  <a:pt x="136" y="452"/>
                </a:cubicBezTo>
                <a:cubicBezTo>
                  <a:pt x="148" y="456"/>
                  <a:pt x="148" y="456"/>
                  <a:pt x="148" y="456"/>
                </a:cubicBezTo>
                <a:cubicBezTo>
                  <a:pt x="149" y="423"/>
                  <a:pt x="149" y="423"/>
                  <a:pt x="149" y="423"/>
                </a:cubicBezTo>
                <a:cubicBezTo>
                  <a:pt x="175" y="450"/>
                  <a:pt x="175" y="450"/>
                  <a:pt x="175" y="450"/>
                </a:cubicBezTo>
                <a:cubicBezTo>
                  <a:pt x="179" y="446"/>
                  <a:pt x="179" y="446"/>
                  <a:pt x="179" y="446"/>
                </a:cubicBezTo>
                <a:cubicBezTo>
                  <a:pt x="198" y="406"/>
                  <a:pt x="198" y="406"/>
                  <a:pt x="198" y="406"/>
                </a:cubicBezTo>
                <a:cubicBezTo>
                  <a:pt x="201" y="384"/>
                  <a:pt x="201" y="384"/>
                  <a:pt x="201" y="384"/>
                </a:cubicBezTo>
                <a:cubicBezTo>
                  <a:pt x="205" y="385"/>
                  <a:pt x="205" y="385"/>
                  <a:pt x="205" y="385"/>
                </a:cubicBezTo>
                <a:cubicBezTo>
                  <a:pt x="207" y="385"/>
                  <a:pt x="207" y="385"/>
                  <a:pt x="207" y="385"/>
                </a:cubicBezTo>
                <a:cubicBezTo>
                  <a:pt x="227" y="386"/>
                  <a:pt x="227" y="386"/>
                  <a:pt x="227" y="386"/>
                </a:cubicBezTo>
                <a:cubicBezTo>
                  <a:pt x="226" y="371"/>
                  <a:pt x="226" y="371"/>
                  <a:pt x="226" y="371"/>
                </a:cubicBezTo>
                <a:cubicBezTo>
                  <a:pt x="226" y="367"/>
                  <a:pt x="226" y="367"/>
                  <a:pt x="226" y="367"/>
                </a:cubicBezTo>
                <a:cubicBezTo>
                  <a:pt x="226" y="365"/>
                  <a:pt x="226" y="365"/>
                  <a:pt x="226" y="365"/>
                </a:cubicBezTo>
                <a:cubicBezTo>
                  <a:pt x="229" y="365"/>
                  <a:pt x="229" y="365"/>
                  <a:pt x="229" y="365"/>
                </a:cubicBezTo>
                <a:cubicBezTo>
                  <a:pt x="255" y="366"/>
                  <a:pt x="255" y="366"/>
                  <a:pt x="255" y="366"/>
                </a:cubicBezTo>
                <a:cubicBezTo>
                  <a:pt x="269" y="353"/>
                  <a:pt x="275" y="341"/>
                  <a:pt x="275" y="332"/>
                </a:cubicBezTo>
                <a:cubicBezTo>
                  <a:pt x="271" y="294"/>
                  <a:pt x="271" y="294"/>
                  <a:pt x="271" y="294"/>
                </a:cubicBezTo>
                <a:cubicBezTo>
                  <a:pt x="294" y="301"/>
                  <a:pt x="294" y="301"/>
                  <a:pt x="294" y="301"/>
                </a:cubicBezTo>
                <a:cubicBezTo>
                  <a:pt x="301" y="290"/>
                  <a:pt x="301" y="290"/>
                  <a:pt x="301" y="290"/>
                </a:cubicBezTo>
                <a:cubicBezTo>
                  <a:pt x="290" y="280"/>
                  <a:pt x="290" y="280"/>
                  <a:pt x="290" y="280"/>
                </a:cubicBezTo>
                <a:cubicBezTo>
                  <a:pt x="287" y="276"/>
                  <a:pt x="287" y="276"/>
                  <a:pt x="287" y="276"/>
                </a:cubicBezTo>
                <a:cubicBezTo>
                  <a:pt x="308" y="255"/>
                  <a:pt x="308" y="255"/>
                  <a:pt x="308" y="255"/>
                </a:cubicBezTo>
                <a:cubicBezTo>
                  <a:pt x="309" y="257"/>
                  <a:pt x="309" y="257"/>
                  <a:pt x="309" y="257"/>
                </a:cubicBezTo>
                <a:cubicBezTo>
                  <a:pt x="311" y="257"/>
                  <a:pt x="311" y="257"/>
                  <a:pt x="311" y="257"/>
                </a:cubicBezTo>
                <a:cubicBezTo>
                  <a:pt x="324" y="264"/>
                  <a:pt x="324" y="264"/>
                  <a:pt x="324" y="264"/>
                </a:cubicBezTo>
                <a:cubicBezTo>
                  <a:pt x="324" y="261"/>
                  <a:pt x="324" y="261"/>
                  <a:pt x="324" y="261"/>
                </a:cubicBezTo>
                <a:cubicBezTo>
                  <a:pt x="315" y="242"/>
                  <a:pt x="315" y="242"/>
                  <a:pt x="315" y="242"/>
                </a:cubicBezTo>
                <a:cubicBezTo>
                  <a:pt x="319" y="239"/>
                  <a:pt x="319" y="239"/>
                  <a:pt x="319" y="239"/>
                </a:cubicBezTo>
                <a:cubicBezTo>
                  <a:pt x="324" y="236"/>
                  <a:pt x="324" y="236"/>
                  <a:pt x="324" y="236"/>
                </a:cubicBezTo>
                <a:cubicBezTo>
                  <a:pt x="322" y="228"/>
                  <a:pt x="322" y="228"/>
                  <a:pt x="322" y="228"/>
                </a:cubicBezTo>
                <a:cubicBezTo>
                  <a:pt x="311" y="208"/>
                  <a:pt x="311" y="208"/>
                  <a:pt x="311" y="208"/>
                </a:cubicBezTo>
                <a:cubicBezTo>
                  <a:pt x="313" y="207"/>
                  <a:pt x="313" y="207"/>
                  <a:pt x="313" y="207"/>
                </a:cubicBezTo>
                <a:cubicBezTo>
                  <a:pt x="315" y="205"/>
                  <a:pt x="315" y="205"/>
                  <a:pt x="315" y="205"/>
                </a:cubicBezTo>
                <a:cubicBezTo>
                  <a:pt x="344" y="189"/>
                  <a:pt x="344" y="189"/>
                  <a:pt x="344" y="189"/>
                </a:cubicBezTo>
                <a:cubicBezTo>
                  <a:pt x="345" y="177"/>
                  <a:pt x="345" y="177"/>
                  <a:pt x="345" y="177"/>
                </a:cubicBezTo>
                <a:cubicBezTo>
                  <a:pt x="321" y="165"/>
                  <a:pt x="308" y="154"/>
                  <a:pt x="310" y="149"/>
                </a:cubicBezTo>
                <a:cubicBezTo>
                  <a:pt x="311" y="145"/>
                  <a:pt x="313" y="144"/>
                  <a:pt x="319" y="144"/>
                </a:cubicBezTo>
                <a:cubicBezTo>
                  <a:pt x="350" y="149"/>
                  <a:pt x="350" y="149"/>
                  <a:pt x="350" y="149"/>
                </a:cubicBezTo>
                <a:cubicBezTo>
                  <a:pt x="351" y="130"/>
                  <a:pt x="351" y="130"/>
                  <a:pt x="351" y="130"/>
                </a:cubicBezTo>
                <a:cubicBezTo>
                  <a:pt x="351" y="128"/>
                  <a:pt x="351" y="128"/>
                  <a:pt x="351" y="128"/>
                </a:cubicBezTo>
                <a:cubicBezTo>
                  <a:pt x="367" y="112"/>
                  <a:pt x="367" y="112"/>
                  <a:pt x="367" y="112"/>
                </a:cubicBezTo>
                <a:cubicBezTo>
                  <a:pt x="371" y="100"/>
                  <a:pt x="371" y="100"/>
                  <a:pt x="371" y="100"/>
                </a:cubicBezTo>
                <a:cubicBezTo>
                  <a:pt x="365" y="98"/>
                  <a:pt x="361" y="94"/>
                  <a:pt x="357" y="90"/>
                </a:cubicBezTo>
                <a:cubicBezTo>
                  <a:pt x="356" y="88"/>
                  <a:pt x="356" y="88"/>
                  <a:pt x="356" y="88"/>
                </a:cubicBezTo>
                <a:cubicBezTo>
                  <a:pt x="356" y="86"/>
                  <a:pt x="356" y="86"/>
                  <a:pt x="356" y="86"/>
                </a:cubicBezTo>
                <a:cubicBezTo>
                  <a:pt x="357" y="80"/>
                  <a:pt x="357" y="80"/>
                  <a:pt x="357" y="80"/>
                </a:cubicBezTo>
                <a:cubicBezTo>
                  <a:pt x="356" y="78"/>
                  <a:pt x="356" y="78"/>
                  <a:pt x="356" y="78"/>
                </a:cubicBezTo>
                <a:cubicBezTo>
                  <a:pt x="353" y="77"/>
                  <a:pt x="353" y="77"/>
                  <a:pt x="353" y="77"/>
                </a:cubicBezTo>
                <a:cubicBezTo>
                  <a:pt x="352" y="78"/>
                  <a:pt x="352" y="78"/>
                  <a:pt x="352" y="78"/>
                </a:cubicBezTo>
                <a:cubicBezTo>
                  <a:pt x="350" y="82"/>
                  <a:pt x="345" y="86"/>
                  <a:pt x="338" y="86"/>
                </a:cubicBezTo>
                <a:cubicBezTo>
                  <a:pt x="326" y="86"/>
                  <a:pt x="316" y="80"/>
                  <a:pt x="309" y="73"/>
                </a:cubicBezTo>
                <a:cubicBezTo>
                  <a:pt x="309" y="72"/>
                  <a:pt x="309" y="72"/>
                  <a:pt x="309" y="72"/>
                </a:cubicBezTo>
                <a:cubicBezTo>
                  <a:pt x="308" y="72"/>
                  <a:pt x="308" y="72"/>
                  <a:pt x="308" y="72"/>
                </a:cubicBezTo>
                <a:cubicBezTo>
                  <a:pt x="300" y="57"/>
                  <a:pt x="300" y="57"/>
                  <a:pt x="300" y="57"/>
                </a:cubicBezTo>
                <a:cubicBezTo>
                  <a:pt x="297" y="59"/>
                  <a:pt x="297" y="59"/>
                  <a:pt x="297" y="59"/>
                </a:cubicBezTo>
                <a:cubicBezTo>
                  <a:pt x="296" y="66"/>
                  <a:pt x="292" y="72"/>
                  <a:pt x="285" y="77"/>
                </a:cubicBezTo>
                <a:cubicBezTo>
                  <a:pt x="271" y="84"/>
                  <a:pt x="258" y="86"/>
                  <a:pt x="246" y="80"/>
                </a:cubicBezTo>
                <a:cubicBezTo>
                  <a:pt x="237" y="77"/>
                  <a:pt x="232" y="71"/>
                  <a:pt x="229" y="61"/>
                </a:cubicBezTo>
                <a:cubicBezTo>
                  <a:pt x="226" y="40"/>
                  <a:pt x="226" y="40"/>
                  <a:pt x="226" y="40"/>
                </a:cubicBezTo>
                <a:cubicBezTo>
                  <a:pt x="223" y="20"/>
                  <a:pt x="218" y="9"/>
                  <a:pt x="212" y="5"/>
                </a:cubicBezTo>
                <a:cubicBezTo>
                  <a:pt x="206" y="1"/>
                  <a:pt x="199" y="0"/>
                  <a:pt x="194" y="1"/>
                </a:cubicBezTo>
                <a:cubicBezTo>
                  <a:pt x="195" y="19"/>
                  <a:pt x="195" y="19"/>
                  <a:pt x="195" y="19"/>
                </a:cubicBezTo>
                <a:lnTo>
                  <a:pt x="194" y="20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0" name="Freeform 23"/>
          <p:cNvSpPr/>
          <p:nvPr/>
        </p:nvSpPr>
        <p:spPr bwMode="auto">
          <a:xfrm>
            <a:off x="3770313" y="3273425"/>
            <a:ext cx="306387" cy="342900"/>
          </a:xfrm>
          <a:custGeom>
            <a:avLst/>
            <a:gdLst>
              <a:gd name="T0" fmla="*/ 2147483647 w 322"/>
              <a:gd name="T1" fmla="*/ 2147483647 h 372"/>
              <a:gd name="T2" fmla="*/ 2147483647 w 322"/>
              <a:gd name="T3" fmla="*/ 2147483647 h 372"/>
              <a:gd name="T4" fmla="*/ 2147483647 w 322"/>
              <a:gd name="T5" fmla="*/ 2147483647 h 372"/>
              <a:gd name="T6" fmla="*/ 2147483647 w 322"/>
              <a:gd name="T7" fmla="*/ 2147483647 h 372"/>
              <a:gd name="T8" fmla="*/ 2147483647 w 322"/>
              <a:gd name="T9" fmla="*/ 2147483647 h 372"/>
              <a:gd name="T10" fmla="*/ 2147483647 w 322"/>
              <a:gd name="T11" fmla="*/ 2147483647 h 372"/>
              <a:gd name="T12" fmla="*/ 2147483647 w 322"/>
              <a:gd name="T13" fmla="*/ 2147483647 h 372"/>
              <a:gd name="T14" fmla="*/ 2147483647 w 322"/>
              <a:gd name="T15" fmla="*/ 2147483647 h 372"/>
              <a:gd name="T16" fmla="*/ 2147483647 w 322"/>
              <a:gd name="T17" fmla="*/ 2147483647 h 372"/>
              <a:gd name="T18" fmla="*/ 2147483647 w 322"/>
              <a:gd name="T19" fmla="*/ 2147483647 h 372"/>
              <a:gd name="T20" fmla="*/ 2147483647 w 322"/>
              <a:gd name="T21" fmla="*/ 2147483647 h 372"/>
              <a:gd name="T22" fmla="*/ 2147483647 w 322"/>
              <a:gd name="T23" fmla="*/ 2147483647 h 372"/>
              <a:gd name="T24" fmla="*/ 2147483647 w 322"/>
              <a:gd name="T25" fmla="*/ 2147483647 h 372"/>
              <a:gd name="T26" fmla="*/ 2147483647 w 322"/>
              <a:gd name="T27" fmla="*/ 2147483647 h 372"/>
              <a:gd name="T28" fmla="*/ 2147483647 w 322"/>
              <a:gd name="T29" fmla="*/ 2147483647 h 372"/>
              <a:gd name="T30" fmla="*/ 2147483647 w 322"/>
              <a:gd name="T31" fmla="*/ 2147483647 h 372"/>
              <a:gd name="T32" fmla="*/ 2147483647 w 322"/>
              <a:gd name="T33" fmla="*/ 2147483647 h 372"/>
              <a:gd name="T34" fmla="*/ 2147483647 w 322"/>
              <a:gd name="T35" fmla="*/ 2147483647 h 372"/>
              <a:gd name="T36" fmla="*/ 2147483647 w 322"/>
              <a:gd name="T37" fmla="*/ 2147483647 h 372"/>
              <a:gd name="T38" fmla="*/ 2147483647 w 322"/>
              <a:gd name="T39" fmla="*/ 2147483647 h 372"/>
              <a:gd name="T40" fmla="*/ 2147483647 w 322"/>
              <a:gd name="T41" fmla="*/ 2147483647 h 372"/>
              <a:gd name="T42" fmla="*/ 2147483647 w 322"/>
              <a:gd name="T43" fmla="*/ 2147483647 h 372"/>
              <a:gd name="T44" fmla="*/ 2147483647 w 322"/>
              <a:gd name="T45" fmla="*/ 2147483647 h 372"/>
              <a:gd name="T46" fmla="*/ 2147483647 w 322"/>
              <a:gd name="T47" fmla="*/ 2147483647 h 372"/>
              <a:gd name="T48" fmla="*/ 2147483647 w 322"/>
              <a:gd name="T49" fmla="*/ 2147483647 h 372"/>
              <a:gd name="T50" fmla="*/ 2147483647 w 322"/>
              <a:gd name="T51" fmla="*/ 2147483647 h 372"/>
              <a:gd name="T52" fmla="*/ 2147483647 w 322"/>
              <a:gd name="T53" fmla="*/ 2147483647 h 372"/>
              <a:gd name="T54" fmla="*/ 2147483647 w 322"/>
              <a:gd name="T55" fmla="*/ 2147483647 h 372"/>
              <a:gd name="T56" fmla="*/ 2147483647 w 322"/>
              <a:gd name="T57" fmla="*/ 2147483647 h 372"/>
              <a:gd name="T58" fmla="*/ 2147483647 w 322"/>
              <a:gd name="T59" fmla="*/ 2147483647 h 372"/>
              <a:gd name="T60" fmla="*/ 2147483647 w 322"/>
              <a:gd name="T61" fmla="*/ 2147483647 h 372"/>
              <a:gd name="T62" fmla="*/ 2147483647 w 322"/>
              <a:gd name="T63" fmla="*/ 2147483647 h 372"/>
              <a:gd name="T64" fmla="*/ 2147483647 w 322"/>
              <a:gd name="T65" fmla="*/ 2147483647 h 372"/>
              <a:gd name="T66" fmla="*/ 2147483647 w 322"/>
              <a:gd name="T67" fmla="*/ 2147483647 h 372"/>
              <a:gd name="T68" fmla="*/ 2147483647 w 322"/>
              <a:gd name="T69" fmla="*/ 2147483647 h 372"/>
              <a:gd name="T70" fmla="*/ 2147483647 w 322"/>
              <a:gd name="T71" fmla="*/ 2147483647 h 372"/>
              <a:gd name="T72" fmla="*/ 2147483647 w 322"/>
              <a:gd name="T73" fmla="*/ 2147483647 h 372"/>
              <a:gd name="T74" fmla="*/ 2147483647 w 322"/>
              <a:gd name="T75" fmla="*/ 2147483647 h 372"/>
              <a:gd name="T76" fmla="*/ 2147483647 w 322"/>
              <a:gd name="T77" fmla="*/ 2147483647 h 372"/>
              <a:gd name="T78" fmla="*/ 2147483647 w 322"/>
              <a:gd name="T79" fmla="*/ 2147483647 h 372"/>
              <a:gd name="T80" fmla="*/ 2147483647 w 322"/>
              <a:gd name="T81" fmla="*/ 2147483647 h 372"/>
              <a:gd name="T82" fmla="*/ 2147483647 w 322"/>
              <a:gd name="T83" fmla="*/ 2147483647 h 372"/>
              <a:gd name="T84" fmla="*/ 2147483647 w 322"/>
              <a:gd name="T85" fmla="*/ 2147483647 h 372"/>
              <a:gd name="T86" fmla="*/ 2147483647 w 322"/>
              <a:gd name="T87" fmla="*/ 2147483647 h 372"/>
              <a:gd name="T88" fmla="*/ 2147483647 w 322"/>
              <a:gd name="T89" fmla="*/ 2147483647 h 372"/>
              <a:gd name="T90" fmla="*/ 2147483647 w 322"/>
              <a:gd name="T91" fmla="*/ 2147483647 h 372"/>
              <a:gd name="T92" fmla="*/ 2147483647 w 322"/>
              <a:gd name="T93" fmla="*/ 0 h 372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322"/>
              <a:gd name="T142" fmla="*/ 0 h 372"/>
              <a:gd name="T143" fmla="*/ 322 w 322"/>
              <a:gd name="T144" fmla="*/ 372 h 372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322" h="372">
                <a:moveTo>
                  <a:pt x="198" y="5"/>
                </a:moveTo>
                <a:cubicBezTo>
                  <a:pt x="186" y="11"/>
                  <a:pt x="177" y="15"/>
                  <a:pt x="169" y="16"/>
                </a:cubicBezTo>
                <a:cubicBezTo>
                  <a:pt x="163" y="16"/>
                  <a:pt x="152" y="14"/>
                  <a:pt x="138" y="9"/>
                </a:cubicBezTo>
                <a:cubicBezTo>
                  <a:pt x="113" y="5"/>
                  <a:pt x="113" y="5"/>
                  <a:pt x="113" y="5"/>
                </a:cubicBezTo>
                <a:cubicBezTo>
                  <a:pt x="106" y="9"/>
                  <a:pt x="98" y="19"/>
                  <a:pt x="86" y="37"/>
                </a:cubicBezTo>
                <a:cubicBezTo>
                  <a:pt x="102" y="71"/>
                  <a:pt x="102" y="71"/>
                  <a:pt x="102" y="71"/>
                </a:cubicBezTo>
                <a:cubicBezTo>
                  <a:pt x="75" y="86"/>
                  <a:pt x="75" y="86"/>
                  <a:pt x="75" y="86"/>
                </a:cubicBezTo>
                <a:cubicBezTo>
                  <a:pt x="74" y="86"/>
                  <a:pt x="74" y="86"/>
                  <a:pt x="74" y="86"/>
                </a:cubicBezTo>
                <a:cubicBezTo>
                  <a:pt x="53" y="79"/>
                  <a:pt x="53" y="79"/>
                  <a:pt x="53" y="79"/>
                </a:cubicBezTo>
                <a:cubicBezTo>
                  <a:pt x="62" y="95"/>
                  <a:pt x="64" y="105"/>
                  <a:pt x="61" y="109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53" y="130"/>
                  <a:pt x="49" y="137"/>
                  <a:pt x="45" y="141"/>
                </a:cubicBezTo>
                <a:cubicBezTo>
                  <a:pt x="8" y="174"/>
                  <a:pt x="8" y="174"/>
                  <a:pt x="8" y="174"/>
                </a:cubicBezTo>
                <a:cubicBezTo>
                  <a:pt x="17" y="180"/>
                  <a:pt x="17" y="180"/>
                  <a:pt x="17" y="180"/>
                </a:cubicBezTo>
                <a:cubicBezTo>
                  <a:pt x="11" y="185"/>
                  <a:pt x="11" y="185"/>
                  <a:pt x="11" y="185"/>
                </a:cubicBezTo>
                <a:cubicBezTo>
                  <a:pt x="3" y="192"/>
                  <a:pt x="0" y="201"/>
                  <a:pt x="5" y="207"/>
                </a:cubicBezTo>
                <a:cubicBezTo>
                  <a:pt x="30" y="246"/>
                  <a:pt x="30" y="246"/>
                  <a:pt x="30" y="246"/>
                </a:cubicBezTo>
                <a:cubicBezTo>
                  <a:pt x="31" y="246"/>
                  <a:pt x="31" y="246"/>
                  <a:pt x="31" y="246"/>
                </a:cubicBezTo>
                <a:cubicBezTo>
                  <a:pt x="31" y="247"/>
                  <a:pt x="31" y="247"/>
                  <a:pt x="31" y="247"/>
                </a:cubicBezTo>
                <a:cubicBezTo>
                  <a:pt x="43" y="268"/>
                  <a:pt x="43" y="268"/>
                  <a:pt x="43" y="268"/>
                </a:cubicBezTo>
                <a:cubicBezTo>
                  <a:pt x="43" y="269"/>
                  <a:pt x="43" y="269"/>
                  <a:pt x="43" y="269"/>
                </a:cubicBezTo>
                <a:cubicBezTo>
                  <a:pt x="44" y="270"/>
                  <a:pt x="44" y="270"/>
                  <a:pt x="44" y="270"/>
                </a:cubicBezTo>
                <a:cubicBezTo>
                  <a:pt x="43" y="272"/>
                  <a:pt x="43" y="272"/>
                  <a:pt x="43" y="272"/>
                </a:cubicBezTo>
                <a:cubicBezTo>
                  <a:pt x="43" y="274"/>
                  <a:pt x="43" y="274"/>
                  <a:pt x="43" y="274"/>
                </a:cubicBezTo>
                <a:cubicBezTo>
                  <a:pt x="43" y="276"/>
                  <a:pt x="43" y="276"/>
                  <a:pt x="43" y="276"/>
                </a:cubicBezTo>
                <a:cubicBezTo>
                  <a:pt x="41" y="278"/>
                  <a:pt x="41" y="278"/>
                  <a:pt x="41" y="278"/>
                </a:cubicBezTo>
                <a:cubicBezTo>
                  <a:pt x="46" y="278"/>
                  <a:pt x="50" y="280"/>
                  <a:pt x="55" y="283"/>
                </a:cubicBezTo>
                <a:cubicBezTo>
                  <a:pt x="64" y="288"/>
                  <a:pt x="70" y="303"/>
                  <a:pt x="73" y="325"/>
                </a:cubicBezTo>
                <a:cubicBezTo>
                  <a:pt x="77" y="346"/>
                  <a:pt x="77" y="346"/>
                  <a:pt x="77" y="346"/>
                </a:cubicBezTo>
                <a:cubicBezTo>
                  <a:pt x="80" y="352"/>
                  <a:pt x="82" y="355"/>
                  <a:pt x="87" y="357"/>
                </a:cubicBezTo>
                <a:cubicBezTo>
                  <a:pt x="95" y="361"/>
                  <a:pt x="106" y="360"/>
                  <a:pt x="115" y="354"/>
                </a:cubicBezTo>
                <a:cubicBezTo>
                  <a:pt x="121" y="350"/>
                  <a:pt x="124" y="347"/>
                  <a:pt x="123" y="344"/>
                </a:cubicBezTo>
                <a:cubicBezTo>
                  <a:pt x="122" y="343"/>
                  <a:pt x="122" y="343"/>
                  <a:pt x="122" y="343"/>
                </a:cubicBezTo>
                <a:cubicBezTo>
                  <a:pt x="122" y="341"/>
                  <a:pt x="122" y="341"/>
                  <a:pt x="122" y="341"/>
                </a:cubicBezTo>
                <a:cubicBezTo>
                  <a:pt x="140" y="328"/>
                  <a:pt x="140" y="328"/>
                  <a:pt x="140" y="328"/>
                </a:cubicBezTo>
                <a:cubicBezTo>
                  <a:pt x="142" y="330"/>
                  <a:pt x="142" y="330"/>
                  <a:pt x="142" y="330"/>
                </a:cubicBezTo>
                <a:cubicBezTo>
                  <a:pt x="156" y="354"/>
                  <a:pt x="156" y="354"/>
                  <a:pt x="156" y="354"/>
                </a:cubicBezTo>
                <a:cubicBezTo>
                  <a:pt x="161" y="358"/>
                  <a:pt x="166" y="360"/>
                  <a:pt x="175" y="360"/>
                </a:cubicBezTo>
                <a:cubicBezTo>
                  <a:pt x="180" y="359"/>
                  <a:pt x="180" y="359"/>
                  <a:pt x="180" y="359"/>
                </a:cubicBezTo>
                <a:cubicBezTo>
                  <a:pt x="180" y="359"/>
                  <a:pt x="180" y="359"/>
                  <a:pt x="180" y="359"/>
                </a:cubicBezTo>
                <a:cubicBezTo>
                  <a:pt x="176" y="346"/>
                  <a:pt x="176" y="346"/>
                  <a:pt x="176" y="346"/>
                </a:cubicBezTo>
                <a:cubicBezTo>
                  <a:pt x="196" y="355"/>
                  <a:pt x="196" y="355"/>
                  <a:pt x="196" y="355"/>
                </a:cubicBezTo>
                <a:cubicBezTo>
                  <a:pt x="201" y="355"/>
                  <a:pt x="201" y="355"/>
                  <a:pt x="201" y="355"/>
                </a:cubicBezTo>
                <a:cubicBezTo>
                  <a:pt x="202" y="355"/>
                  <a:pt x="202" y="355"/>
                  <a:pt x="202" y="355"/>
                </a:cubicBezTo>
                <a:cubicBezTo>
                  <a:pt x="203" y="357"/>
                  <a:pt x="203" y="357"/>
                  <a:pt x="203" y="357"/>
                </a:cubicBezTo>
                <a:cubicBezTo>
                  <a:pt x="222" y="372"/>
                  <a:pt x="222" y="372"/>
                  <a:pt x="222" y="372"/>
                </a:cubicBezTo>
                <a:cubicBezTo>
                  <a:pt x="227" y="363"/>
                  <a:pt x="227" y="363"/>
                  <a:pt x="227" y="363"/>
                </a:cubicBezTo>
                <a:cubicBezTo>
                  <a:pt x="226" y="327"/>
                  <a:pt x="226" y="327"/>
                  <a:pt x="226" y="327"/>
                </a:cubicBezTo>
                <a:cubicBezTo>
                  <a:pt x="227" y="326"/>
                  <a:pt x="227" y="326"/>
                  <a:pt x="227" y="326"/>
                </a:cubicBezTo>
                <a:cubicBezTo>
                  <a:pt x="227" y="326"/>
                  <a:pt x="227" y="326"/>
                  <a:pt x="227" y="326"/>
                </a:cubicBezTo>
                <a:cubicBezTo>
                  <a:pt x="240" y="310"/>
                  <a:pt x="240" y="310"/>
                  <a:pt x="240" y="310"/>
                </a:cubicBezTo>
                <a:cubicBezTo>
                  <a:pt x="241" y="308"/>
                  <a:pt x="240" y="304"/>
                  <a:pt x="235" y="299"/>
                </a:cubicBezTo>
                <a:cubicBezTo>
                  <a:pt x="232" y="296"/>
                  <a:pt x="232" y="296"/>
                  <a:pt x="232" y="296"/>
                </a:cubicBezTo>
                <a:cubicBezTo>
                  <a:pt x="234" y="293"/>
                  <a:pt x="234" y="293"/>
                  <a:pt x="234" y="293"/>
                </a:cubicBezTo>
                <a:cubicBezTo>
                  <a:pt x="235" y="291"/>
                  <a:pt x="235" y="291"/>
                  <a:pt x="235" y="291"/>
                </a:cubicBezTo>
                <a:cubicBezTo>
                  <a:pt x="238" y="290"/>
                  <a:pt x="238" y="290"/>
                  <a:pt x="238" y="290"/>
                </a:cubicBezTo>
                <a:cubicBezTo>
                  <a:pt x="264" y="247"/>
                  <a:pt x="264" y="247"/>
                  <a:pt x="264" y="247"/>
                </a:cubicBezTo>
                <a:cubicBezTo>
                  <a:pt x="266" y="248"/>
                  <a:pt x="266" y="248"/>
                  <a:pt x="266" y="248"/>
                </a:cubicBezTo>
                <a:cubicBezTo>
                  <a:pt x="272" y="249"/>
                  <a:pt x="272" y="249"/>
                  <a:pt x="272" y="249"/>
                </a:cubicBezTo>
                <a:cubicBezTo>
                  <a:pt x="274" y="250"/>
                  <a:pt x="274" y="250"/>
                  <a:pt x="274" y="250"/>
                </a:cubicBezTo>
                <a:cubicBezTo>
                  <a:pt x="274" y="252"/>
                  <a:pt x="274" y="252"/>
                  <a:pt x="274" y="252"/>
                </a:cubicBezTo>
                <a:cubicBezTo>
                  <a:pt x="272" y="269"/>
                  <a:pt x="272" y="269"/>
                  <a:pt x="272" y="269"/>
                </a:cubicBezTo>
                <a:cubicBezTo>
                  <a:pt x="274" y="269"/>
                  <a:pt x="274" y="269"/>
                  <a:pt x="274" y="269"/>
                </a:cubicBezTo>
                <a:cubicBezTo>
                  <a:pt x="303" y="243"/>
                  <a:pt x="303" y="243"/>
                  <a:pt x="303" y="243"/>
                </a:cubicBezTo>
                <a:cubicBezTo>
                  <a:pt x="301" y="229"/>
                  <a:pt x="301" y="229"/>
                  <a:pt x="301" y="229"/>
                </a:cubicBezTo>
                <a:cubicBezTo>
                  <a:pt x="296" y="229"/>
                  <a:pt x="296" y="229"/>
                  <a:pt x="296" y="229"/>
                </a:cubicBezTo>
                <a:cubicBezTo>
                  <a:pt x="285" y="230"/>
                  <a:pt x="285" y="230"/>
                  <a:pt x="285" y="230"/>
                </a:cubicBezTo>
                <a:cubicBezTo>
                  <a:pt x="303" y="182"/>
                  <a:pt x="303" y="182"/>
                  <a:pt x="303" y="182"/>
                </a:cubicBezTo>
                <a:cubicBezTo>
                  <a:pt x="287" y="180"/>
                  <a:pt x="287" y="180"/>
                  <a:pt x="287" y="180"/>
                </a:cubicBezTo>
                <a:cubicBezTo>
                  <a:pt x="287" y="180"/>
                  <a:pt x="287" y="180"/>
                  <a:pt x="287" y="180"/>
                </a:cubicBezTo>
                <a:cubicBezTo>
                  <a:pt x="285" y="180"/>
                  <a:pt x="285" y="180"/>
                  <a:pt x="285" y="180"/>
                </a:cubicBezTo>
                <a:cubicBezTo>
                  <a:pt x="285" y="177"/>
                  <a:pt x="285" y="177"/>
                  <a:pt x="285" y="177"/>
                </a:cubicBezTo>
                <a:cubicBezTo>
                  <a:pt x="280" y="171"/>
                  <a:pt x="280" y="171"/>
                  <a:pt x="280" y="171"/>
                </a:cubicBezTo>
                <a:cubicBezTo>
                  <a:pt x="277" y="165"/>
                  <a:pt x="277" y="159"/>
                  <a:pt x="281" y="154"/>
                </a:cubicBezTo>
                <a:cubicBezTo>
                  <a:pt x="306" y="153"/>
                  <a:pt x="306" y="153"/>
                  <a:pt x="306" y="153"/>
                </a:cubicBezTo>
                <a:cubicBezTo>
                  <a:pt x="322" y="153"/>
                  <a:pt x="322" y="153"/>
                  <a:pt x="322" y="153"/>
                </a:cubicBezTo>
                <a:cubicBezTo>
                  <a:pt x="322" y="148"/>
                  <a:pt x="319" y="138"/>
                  <a:pt x="310" y="123"/>
                </a:cubicBezTo>
                <a:cubicBezTo>
                  <a:pt x="287" y="115"/>
                  <a:pt x="287" y="115"/>
                  <a:pt x="287" y="115"/>
                </a:cubicBezTo>
                <a:cubicBezTo>
                  <a:pt x="311" y="93"/>
                  <a:pt x="311" y="93"/>
                  <a:pt x="311" y="93"/>
                </a:cubicBezTo>
                <a:cubicBezTo>
                  <a:pt x="311" y="88"/>
                  <a:pt x="311" y="88"/>
                  <a:pt x="311" y="88"/>
                </a:cubicBezTo>
                <a:cubicBezTo>
                  <a:pt x="299" y="90"/>
                  <a:pt x="299" y="90"/>
                  <a:pt x="299" y="90"/>
                </a:cubicBezTo>
                <a:cubicBezTo>
                  <a:pt x="295" y="90"/>
                  <a:pt x="295" y="90"/>
                  <a:pt x="295" y="90"/>
                </a:cubicBezTo>
                <a:cubicBezTo>
                  <a:pt x="295" y="89"/>
                  <a:pt x="295" y="89"/>
                  <a:pt x="295" y="89"/>
                </a:cubicBezTo>
                <a:cubicBezTo>
                  <a:pt x="294" y="88"/>
                  <a:pt x="294" y="88"/>
                  <a:pt x="294" y="88"/>
                </a:cubicBezTo>
                <a:cubicBezTo>
                  <a:pt x="293" y="86"/>
                  <a:pt x="293" y="86"/>
                  <a:pt x="293" y="86"/>
                </a:cubicBezTo>
                <a:cubicBezTo>
                  <a:pt x="290" y="75"/>
                  <a:pt x="283" y="67"/>
                  <a:pt x="274" y="63"/>
                </a:cubicBezTo>
                <a:cubicBezTo>
                  <a:pt x="232" y="64"/>
                  <a:pt x="232" y="64"/>
                  <a:pt x="232" y="64"/>
                </a:cubicBezTo>
                <a:cubicBezTo>
                  <a:pt x="214" y="86"/>
                  <a:pt x="214" y="86"/>
                  <a:pt x="214" y="86"/>
                </a:cubicBezTo>
                <a:cubicBezTo>
                  <a:pt x="214" y="87"/>
                  <a:pt x="214" y="87"/>
                  <a:pt x="214" y="87"/>
                </a:cubicBezTo>
                <a:cubicBezTo>
                  <a:pt x="208" y="86"/>
                  <a:pt x="208" y="86"/>
                  <a:pt x="208" y="86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206" y="48"/>
                  <a:pt x="206" y="48"/>
                  <a:pt x="206" y="48"/>
                </a:cubicBezTo>
                <a:cubicBezTo>
                  <a:pt x="210" y="48"/>
                  <a:pt x="221" y="37"/>
                  <a:pt x="239" y="16"/>
                </a:cubicBezTo>
                <a:cubicBezTo>
                  <a:pt x="217" y="0"/>
                  <a:pt x="217" y="0"/>
                  <a:pt x="217" y="0"/>
                </a:cubicBezTo>
                <a:lnTo>
                  <a:pt x="198" y="5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1" name="Freeform 24"/>
          <p:cNvSpPr/>
          <p:nvPr/>
        </p:nvSpPr>
        <p:spPr bwMode="auto">
          <a:xfrm>
            <a:off x="3479800" y="2979738"/>
            <a:ext cx="382588" cy="455612"/>
          </a:xfrm>
          <a:custGeom>
            <a:avLst/>
            <a:gdLst>
              <a:gd name="T0" fmla="*/ 2147483647 w 403"/>
              <a:gd name="T1" fmla="*/ 2147483647 h 494"/>
              <a:gd name="T2" fmla="*/ 2147483647 w 403"/>
              <a:gd name="T3" fmla="*/ 2147483647 h 494"/>
              <a:gd name="T4" fmla="*/ 2147483647 w 403"/>
              <a:gd name="T5" fmla="*/ 2147483647 h 494"/>
              <a:gd name="T6" fmla="*/ 2147483647 w 403"/>
              <a:gd name="T7" fmla="*/ 0 h 494"/>
              <a:gd name="T8" fmla="*/ 2147483647 w 403"/>
              <a:gd name="T9" fmla="*/ 2147483647 h 494"/>
              <a:gd name="T10" fmla="*/ 2147483647 w 403"/>
              <a:gd name="T11" fmla="*/ 2147483647 h 494"/>
              <a:gd name="T12" fmla="*/ 2147483647 w 403"/>
              <a:gd name="T13" fmla="*/ 2147483647 h 494"/>
              <a:gd name="T14" fmla="*/ 2147483647 w 403"/>
              <a:gd name="T15" fmla="*/ 2147483647 h 494"/>
              <a:gd name="T16" fmla="*/ 2147483647 w 403"/>
              <a:gd name="T17" fmla="*/ 2147483647 h 494"/>
              <a:gd name="T18" fmla="*/ 2147483647 w 403"/>
              <a:gd name="T19" fmla="*/ 2147483647 h 494"/>
              <a:gd name="T20" fmla="*/ 2147483647 w 403"/>
              <a:gd name="T21" fmla="*/ 2147483647 h 494"/>
              <a:gd name="T22" fmla="*/ 2147483647 w 403"/>
              <a:gd name="T23" fmla="*/ 2147483647 h 494"/>
              <a:gd name="T24" fmla="*/ 2147483647 w 403"/>
              <a:gd name="T25" fmla="*/ 2147483647 h 494"/>
              <a:gd name="T26" fmla="*/ 2147483647 w 403"/>
              <a:gd name="T27" fmla="*/ 2147483647 h 494"/>
              <a:gd name="T28" fmla="*/ 2147483647 w 403"/>
              <a:gd name="T29" fmla="*/ 2147483647 h 494"/>
              <a:gd name="T30" fmla="*/ 2147483647 w 403"/>
              <a:gd name="T31" fmla="*/ 2147483647 h 494"/>
              <a:gd name="T32" fmla="*/ 2147483647 w 403"/>
              <a:gd name="T33" fmla="*/ 2147483647 h 494"/>
              <a:gd name="T34" fmla="*/ 2147483647 w 403"/>
              <a:gd name="T35" fmla="*/ 2147483647 h 494"/>
              <a:gd name="T36" fmla="*/ 2147483647 w 403"/>
              <a:gd name="T37" fmla="*/ 2147483647 h 494"/>
              <a:gd name="T38" fmla="*/ 2147483647 w 403"/>
              <a:gd name="T39" fmla="*/ 2147483647 h 494"/>
              <a:gd name="T40" fmla="*/ 2147483647 w 403"/>
              <a:gd name="T41" fmla="*/ 2147483647 h 494"/>
              <a:gd name="T42" fmla="*/ 2147483647 w 403"/>
              <a:gd name="T43" fmla="*/ 2147483647 h 494"/>
              <a:gd name="T44" fmla="*/ 2147483647 w 403"/>
              <a:gd name="T45" fmla="*/ 2147483647 h 494"/>
              <a:gd name="T46" fmla="*/ 2147483647 w 403"/>
              <a:gd name="T47" fmla="*/ 2147483647 h 494"/>
              <a:gd name="T48" fmla="*/ 2147483647 w 403"/>
              <a:gd name="T49" fmla="*/ 2147483647 h 494"/>
              <a:gd name="T50" fmla="*/ 2147483647 w 403"/>
              <a:gd name="T51" fmla="*/ 2147483647 h 494"/>
              <a:gd name="T52" fmla="*/ 2147483647 w 403"/>
              <a:gd name="T53" fmla="*/ 2147483647 h 494"/>
              <a:gd name="T54" fmla="*/ 2147483647 w 403"/>
              <a:gd name="T55" fmla="*/ 2147483647 h 494"/>
              <a:gd name="T56" fmla="*/ 2147483647 w 403"/>
              <a:gd name="T57" fmla="*/ 2147483647 h 494"/>
              <a:gd name="T58" fmla="*/ 2147483647 w 403"/>
              <a:gd name="T59" fmla="*/ 2147483647 h 494"/>
              <a:gd name="T60" fmla="*/ 2147483647 w 403"/>
              <a:gd name="T61" fmla="*/ 2147483647 h 494"/>
              <a:gd name="T62" fmla="*/ 2147483647 w 403"/>
              <a:gd name="T63" fmla="*/ 2147483647 h 494"/>
              <a:gd name="T64" fmla="*/ 2147483647 w 403"/>
              <a:gd name="T65" fmla="*/ 2147483647 h 494"/>
              <a:gd name="T66" fmla="*/ 2147483647 w 403"/>
              <a:gd name="T67" fmla="*/ 2147483647 h 494"/>
              <a:gd name="T68" fmla="*/ 2147483647 w 403"/>
              <a:gd name="T69" fmla="*/ 2147483647 h 494"/>
              <a:gd name="T70" fmla="*/ 2147483647 w 403"/>
              <a:gd name="T71" fmla="*/ 2147483647 h 494"/>
              <a:gd name="T72" fmla="*/ 2147483647 w 403"/>
              <a:gd name="T73" fmla="*/ 2147483647 h 494"/>
              <a:gd name="T74" fmla="*/ 2147483647 w 403"/>
              <a:gd name="T75" fmla="*/ 2147483647 h 494"/>
              <a:gd name="T76" fmla="*/ 2147483647 w 403"/>
              <a:gd name="T77" fmla="*/ 2147483647 h 494"/>
              <a:gd name="T78" fmla="*/ 2147483647 w 403"/>
              <a:gd name="T79" fmla="*/ 2147483647 h 494"/>
              <a:gd name="T80" fmla="*/ 2147483647 w 403"/>
              <a:gd name="T81" fmla="*/ 2147483647 h 494"/>
              <a:gd name="T82" fmla="*/ 2147483647 w 403"/>
              <a:gd name="T83" fmla="*/ 2147483647 h 494"/>
              <a:gd name="T84" fmla="*/ 2147483647 w 403"/>
              <a:gd name="T85" fmla="*/ 2147483647 h 494"/>
              <a:gd name="T86" fmla="*/ 2147483647 w 403"/>
              <a:gd name="T87" fmla="*/ 2147483647 h 494"/>
              <a:gd name="T88" fmla="*/ 2147483647 w 403"/>
              <a:gd name="T89" fmla="*/ 2147483647 h 494"/>
              <a:gd name="T90" fmla="*/ 2147483647 w 403"/>
              <a:gd name="T91" fmla="*/ 2147483647 h 494"/>
              <a:gd name="T92" fmla="*/ 2147483647 w 403"/>
              <a:gd name="T93" fmla="*/ 2147483647 h 494"/>
              <a:gd name="T94" fmla="*/ 2147483647 w 403"/>
              <a:gd name="T95" fmla="*/ 2147483647 h 494"/>
              <a:gd name="T96" fmla="*/ 2147483647 w 403"/>
              <a:gd name="T97" fmla="*/ 2147483647 h 494"/>
              <a:gd name="T98" fmla="*/ 2147483647 w 403"/>
              <a:gd name="T99" fmla="*/ 2147483647 h 494"/>
              <a:gd name="T100" fmla="*/ 2147483647 w 403"/>
              <a:gd name="T101" fmla="*/ 2147483647 h 494"/>
              <a:gd name="T102" fmla="*/ 2147483647 w 403"/>
              <a:gd name="T103" fmla="*/ 2147483647 h 4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403"/>
              <a:gd name="T157" fmla="*/ 0 h 494"/>
              <a:gd name="T158" fmla="*/ 403 w 403"/>
              <a:gd name="T159" fmla="*/ 494 h 494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403" h="494">
                <a:moveTo>
                  <a:pt x="255" y="140"/>
                </a:moveTo>
                <a:cubicBezTo>
                  <a:pt x="254" y="140"/>
                  <a:pt x="254" y="140"/>
                  <a:pt x="254" y="140"/>
                </a:cubicBezTo>
                <a:cubicBezTo>
                  <a:pt x="254" y="139"/>
                  <a:pt x="254" y="139"/>
                  <a:pt x="254" y="139"/>
                </a:cubicBezTo>
                <a:cubicBezTo>
                  <a:pt x="242" y="99"/>
                  <a:pt x="231" y="76"/>
                  <a:pt x="224" y="73"/>
                </a:cubicBezTo>
                <a:cubicBezTo>
                  <a:pt x="187" y="61"/>
                  <a:pt x="187" y="61"/>
                  <a:pt x="187" y="61"/>
                </a:cubicBezTo>
                <a:cubicBezTo>
                  <a:pt x="166" y="54"/>
                  <a:pt x="151" y="50"/>
                  <a:pt x="145" y="46"/>
                </a:cubicBezTo>
                <a:cubicBezTo>
                  <a:pt x="134" y="39"/>
                  <a:pt x="121" y="25"/>
                  <a:pt x="105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9" y="1"/>
                  <a:pt x="99" y="1"/>
                  <a:pt x="99" y="1"/>
                </a:cubicBezTo>
                <a:cubicBezTo>
                  <a:pt x="102" y="10"/>
                  <a:pt x="110" y="25"/>
                  <a:pt x="128" y="46"/>
                </a:cubicBezTo>
                <a:cubicBezTo>
                  <a:pt x="129" y="47"/>
                  <a:pt x="129" y="47"/>
                  <a:pt x="129" y="47"/>
                </a:cubicBezTo>
                <a:cubicBezTo>
                  <a:pt x="130" y="49"/>
                  <a:pt x="130" y="49"/>
                  <a:pt x="130" y="49"/>
                </a:cubicBezTo>
                <a:cubicBezTo>
                  <a:pt x="113" y="80"/>
                  <a:pt x="113" y="80"/>
                  <a:pt x="113" y="80"/>
                </a:cubicBezTo>
                <a:cubicBezTo>
                  <a:pt x="107" y="91"/>
                  <a:pt x="101" y="96"/>
                  <a:pt x="94" y="94"/>
                </a:cubicBezTo>
                <a:cubicBezTo>
                  <a:pt x="90" y="92"/>
                  <a:pt x="82" y="83"/>
                  <a:pt x="68" y="65"/>
                </a:cubicBezTo>
                <a:cubicBezTo>
                  <a:pt x="50" y="60"/>
                  <a:pt x="50" y="60"/>
                  <a:pt x="50" y="60"/>
                </a:cubicBezTo>
                <a:cubicBezTo>
                  <a:pt x="50" y="65"/>
                  <a:pt x="53" y="75"/>
                  <a:pt x="60" y="92"/>
                </a:cubicBezTo>
                <a:cubicBezTo>
                  <a:pt x="60" y="93"/>
                  <a:pt x="60" y="93"/>
                  <a:pt x="60" y="93"/>
                </a:cubicBezTo>
                <a:cubicBezTo>
                  <a:pt x="60" y="94"/>
                  <a:pt x="60" y="94"/>
                  <a:pt x="60" y="94"/>
                </a:cubicBezTo>
                <a:cubicBezTo>
                  <a:pt x="60" y="95"/>
                  <a:pt x="60" y="95"/>
                  <a:pt x="60" y="95"/>
                </a:cubicBezTo>
                <a:cubicBezTo>
                  <a:pt x="60" y="96"/>
                  <a:pt x="60" y="96"/>
                  <a:pt x="60" y="96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38" y="116"/>
                  <a:pt x="38" y="116"/>
                  <a:pt x="38" y="116"/>
                </a:cubicBezTo>
                <a:cubicBezTo>
                  <a:pt x="38" y="116"/>
                  <a:pt x="38" y="116"/>
                  <a:pt x="38" y="116"/>
                </a:cubicBezTo>
                <a:cubicBezTo>
                  <a:pt x="32" y="119"/>
                  <a:pt x="32" y="119"/>
                  <a:pt x="32" y="119"/>
                </a:cubicBezTo>
                <a:cubicBezTo>
                  <a:pt x="29" y="122"/>
                  <a:pt x="29" y="127"/>
                  <a:pt x="30" y="133"/>
                </a:cubicBezTo>
                <a:cubicBezTo>
                  <a:pt x="32" y="149"/>
                  <a:pt x="31" y="159"/>
                  <a:pt x="28" y="163"/>
                </a:cubicBezTo>
                <a:cubicBezTo>
                  <a:pt x="26" y="165"/>
                  <a:pt x="25" y="165"/>
                  <a:pt x="22" y="165"/>
                </a:cubicBezTo>
                <a:cubicBezTo>
                  <a:pt x="21" y="165"/>
                  <a:pt x="21" y="165"/>
                  <a:pt x="21" y="165"/>
                </a:cubicBezTo>
                <a:cubicBezTo>
                  <a:pt x="21" y="165"/>
                  <a:pt x="21" y="165"/>
                  <a:pt x="21" y="165"/>
                </a:cubicBezTo>
                <a:cubicBezTo>
                  <a:pt x="0" y="161"/>
                  <a:pt x="0" y="161"/>
                  <a:pt x="0" y="161"/>
                </a:cubicBezTo>
                <a:cubicBezTo>
                  <a:pt x="1" y="165"/>
                  <a:pt x="4" y="169"/>
                  <a:pt x="10" y="172"/>
                </a:cubicBezTo>
                <a:cubicBezTo>
                  <a:pt x="20" y="182"/>
                  <a:pt x="29" y="196"/>
                  <a:pt x="37" y="211"/>
                </a:cubicBezTo>
                <a:cubicBezTo>
                  <a:pt x="38" y="215"/>
                  <a:pt x="38" y="215"/>
                  <a:pt x="38" y="215"/>
                </a:cubicBezTo>
                <a:cubicBezTo>
                  <a:pt x="38" y="215"/>
                  <a:pt x="38" y="215"/>
                  <a:pt x="38" y="215"/>
                </a:cubicBezTo>
                <a:cubicBezTo>
                  <a:pt x="48" y="213"/>
                  <a:pt x="48" y="213"/>
                  <a:pt x="48" y="213"/>
                </a:cubicBezTo>
                <a:cubicBezTo>
                  <a:pt x="59" y="210"/>
                  <a:pt x="70" y="213"/>
                  <a:pt x="80" y="220"/>
                </a:cubicBezTo>
                <a:cubicBezTo>
                  <a:pt x="92" y="234"/>
                  <a:pt x="92" y="234"/>
                  <a:pt x="92" y="234"/>
                </a:cubicBezTo>
                <a:cubicBezTo>
                  <a:pt x="93" y="235"/>
                  <a:pt x="93" y="235"/>
                  <a:pt x="93" y="235"/>
                </a:cubicBezTo>
                <a:cubicBezTo>
                  <a:pt x="93" y="236"/>
                  <a:pt x="93" y="236"/>
                  <a:pt x="93" y="236"/>
                </a:cubicBezTo>
                <a:cubicBezTo>
                  <a:pt x="92" y="236"/>
                  <a:pt x="92" y="236"/>
                  <a:pt x="92" y="236"/>
                </a:cubicBezTo>
                <a:cubicBezTo>
                  <a:pt x="91" y="263"/>
                  <a:pt x="91" y="263"/>
                  <a:pt x="91" y="263"/>
                </a:cubicBezTo>
                <a:cubicBezTo>
                  <a:pt x="94" y="267"/>
                  <a:pt x="96" y="273"/>
                  <a:pt x="94" y="277"/>
                </a:cubicBezTo>
                <a:cubicBezTo>
                  <a:pt x="92" y="282"/>
                  <a:pt x="88" y="285"/>
                  <a:pt x="80" y="286"/>
                </a:cubicBezTo>
                <a:cubicBezTo>
                  <a:pt x="72" y="286"/>
                  <a:pt x="68" y="292"/>
                  <a:pt x="66" y="302"/>
                </a:cubicBezTo>
                <a:cubicBezTo>
                  <a:pt x="66" y="302"/>
                  <a:pt x="66" y="302"/>
                  <a:pt x="66" y="302"/>
                </a:cubicBezTo>
                <a:cubicBezTo>
                  <a:pt x="66" y="302"/>
                  <a:pt x="66" y="302"/>
                  <a:pt x="66" y="302"/>
                </a:cubicBezTo>
                <a:cubicBezTo>
                  <a:pt x="66" y="303"/>
                  <a:pt x="66" y="303"/>
                  <a:pt x="66" y="303"/>
                </a:cubicBezTo>
                <a:cubicBezTo>
                  <a:pt x="57" y="321"/>
                  <a:pt x="57" y="321"/>
                  <a:pt x="57" y="321"/>
                </a:cubicBezTo>
                <a:cubicBezTo>
                  <a:pt x="70" y="334"/>
                  <a:pt x="70" y="334"/>
                  <a:pt x="70" y="334"/>
                </a:cubicBezTo>
                <a:cubicBezTo>
                  <a:pt x="97" y="339"/>
                  <a:pt x="97" y="339"/>
                  <a:pt x="97" y="339"/>
                </a:cubicBezTo>
                <a:cubicBezTo>
                  <a:pt x="99" y="339"/>
                  <a:pt x="99" y="339"/>
                  <a:pt x="99" y="339"/>
                </a:cubicBezTo>
                <a:cubicBezTo>
                  <a:pt x="99" y="339"/>
                  <a:pt x="99" y="339"/>
                  <a:pt x="99" y="339"/>
                </a:cubicBezTo>
                <a:cubicBezTo>
                  <a:pt x="113" y="354"/>
                  <a:pt x="113" y="354"/>
                  <a:pt x="113" y="354"/>
                </a:cubicBezTo>
                <a:cubicBezTo>
                  <a:pt x="96" y="379"/>
                  <a:pt x="96" y="379"/>
                  <a:pt x="96" y="379"/>
                </a:cubicBezTo>
                <a:cubicBezTo>
                  <a:pt x="135" y="464"/>
                  <a:pt x="135" y="464"/>
                  <a:pt x="135" y="464"/>
                </a:cubicBezTo>
                <a:cubicBezTo>
                  <a:pt x="136" y="466"/>
                  <a:pt x="136" y="466"/>
                  <a:pt x="136" y="466"/>
                </a:cubicBezTo>
                <a:cubicBezTo>
                  <a:pt x="130" y="473"/>
                  <a:pt x="130" y="473"/>
                  <a:pt x="130" y="473"/>
                </a:cubicBezTo>
                <a:cubicBezTo>
                  <a:pt x="132" y="480"/>
                  <a:pt x="132" y="480"/>
                  <a:pt x="132" y="480"/>
                </a:cubicBezTo>
                <a:cubicBezTo>
                  <a:pt x="133" y="480"/>
                  <a:pt x="133" y="480"/>
                  <a:pt x="133" y="480"/>
                </a:cubicBezTo>
                <a:cubicBezTo>
                  <a:pt x="205" y="434"/>
                  <a:pt x="205" y="434"/>
                  <a:pt x="205" y="434"/>
                </a:cubicBezTo>
                <a:cubicBezTo>
                  <a:pt x="193" y="455"/>
                  <a:pt x="193" y="455"/>
                  <a:pt x="193" y="455"/>
                </a:cubicBezTo>
                <a:cubicBezTo>
                  <a:pt x="184" y="471"/>
                  <a:pt x="179" y="485"/>
                  <a:pt x="176" y="494"/>
                </a:cubicBezTo>
                <a:cubicBezTo>
                  <a:pt x="189" y="489"/>
                  <a:pt x="200" y="480"/>
                  <a:pt x="206" y="463"/>
                </a:cubicBezTo>
                <a:cubicBezTo>
                  <a:pt x="207" y="461"/>
                  <a:pt x="207" y="461"/>
                  <a:pt x="207" y="461"/>
                </a:cubicBezTo>
                <a:cubicBezTo>
                  <a:pt x="208" y="461"/>
                  <a:pt x="208" y="461"/>
                  <a:pt x="208" y="461"/>
                </a:cubicBezTo>
                <a:cubicBezTo>
                  <a:pt x="228" y="450"/>
                  <a:pt x="228" y="450"/>
                  <a:pt x="228" y="450"/>
                </a:cubicBezTo>
                <a:cubicBezTo>
                  <a:pt x="229" y="448"/>
                  <a:pt x="229" y="448"/>
                  <a:pt x="229" y="448"/>
                </a:cubicBezTo>
                <a:cubicBezTo>
                  <a:pt x="258" y="473"/>
                  <a:pt x="258" y="473"/>
                  <a:pt x="258" y="473"/>
                </a:cubicBezTo>
                <a:cubicBezTo>
                  <a:pt x="289" y="474"/>
                  <a:pt x="289" y="474"/>
                  <a:pt x="289" y="474"/>
                </a:cubicBezTo>
                <a:cubicBezTo>
                  <a:pt x="290" y="475"/>
                  <a:pt x="290" y="475"/>
                  <a:pt x="290" y="475"/>
                </a:cubicBezTo>
                <a:cubicBezTo>
                  <a:pt x="305" y="485"/>
                  <a:pt x="305" y="485"/>
                  <a:pt x="305" y="485"/>
                </a:cubicBezTo>
                <a:cubicBezTo>
                  <a:pt x="344" y="451"/>
                  <a:pt x="344" y="451"/>
                  <a:pt x="344" y="451"/>
                </a:cubicBezTo>
                <a:cubicBezTo>
                  <a:pt x="347" y="448"/>
                  <a:pt x="351" y="442"/>
                  <a:pt x="355" y="431"/>
                </a:cubicBezTo>
                <a:cubicBezTo>
                  <a:pt x="359" y="423"/>
                  <a:pt x="359" y="423"/>
                  <a:pt x="359" y="423"/>
                </a:cubicBezTo>
                <a:cubicBezTo>
                  <a:pt x="360" y="418"/>
                  <a:pt x="355" y="408"/>
                  <a:pt x="344" y="390"/>
                </a:cubicBezTo>
                <a:cubicBezTo>
                  <a:pt x="335" y="376"/>
                  <a:pt x="335" y="376"/>
                  <a:pt x="335" y="376"/>
                </a:cubicBezTo>
                <a:cubicBezTo>
                  <a:pt x="381" y="392"/>
                  <a:pt x="381" y="392"/>
                  <a:pt x="381" y="392"/>
                </a:cubicBezTo>
                <a:cubicBezTo>
                  <a:pt x="395" y="385"/>
                  <a:pt x="395" y="385"/>
                  <a:pt x="395" y="385"/>
                </a:cubicBezTo>
                <a:cubicBezTo>
                  <a:pt x="381" y="355"/>
                  <a:pt x="381" y="355"/>
                  <a:pt x="381" y="355"/>
                </a:cubicBezTo>
                <a:cubicBezTo>
                  <a:pt x="380" y="354"/>
                  <a:pt x="380" y="354"/>
                  <a:pt x="380" y="354"/>
                </a:cubicBezTo>
                <a:cubicBezTo>
                  <a:pt x="403" y="323"/>
                  <a:pt x="403" y="323"/>
                  <a:pt x="403" y="323"/>
                </a:cubicBezTo>
                <a:cubicBezTo>
                  <a:pt x="394" y="309"/>
                  <a:pt x="394" y="309"/>
                  <a:pt x="394" y="309"/>
                </a:cubicBezTo>
                <a:cubicBezTo>
                  <a:pt x="384" y="298"/>
                  <a:pt x="378" y="293"/>
                  <a:pt x="374" y="293"/>
                </a:cubicBezTo>
                <a:cubicBezTo>
                  <a:pt x="372" y="294"/>
                  <a:pt x="372" y="294"/>
                  <a:pt x="372" y="294"/>
                </a:cubicBezTo>
                <a:cubicBezTo>
                  <a:pt x="360" y="305"/>
                  <a:pt x="360" y="305"/>
                  <a:pt x="360" y="305"/>
                </a:cubicBezTo>
                <a:cubicBezTo>
                  <a:pt x="358" y="304"/>
                  <a:pt x="358" y="304"/>
                  <a:pt x="358" y="304"/>
                </a:cubicBezTo>
                <a:cubicBezTo>
                  <a:pt x="356" y="304"/>
                  <a:pt x="356" y="304"/>
                  <a:pt x="356" y="304"/>
                </a:cubicBezTo>
                <a:cubicBezTo>
                  <a:pt x="337" y="298"/>
                  <a:pt x="337" y="298"/>
                  <a:pt x="337" y="298"/>
                </a:cubicBezTo>
                <a:cubicBezTo>
                  <a:pt x="332" y="281"/>
                  <a:pt x="332" y="281"/>
                  <a:pt x="332" y="281"/>
                </a:cubicBezTo>
                <a:cubicBezTo>
                  <a:pt x="324" y="280"/>
                  <a:pt x="317" y="276"/>
                  <a:pt x="311" y="268"/>
                </a:cubicBezTo>
                <a:cubicBezTo>
                  <a:pt x="299" y="261"/>
                  <a:pt x="299" y="261"/>
                  <a:pt x="299" y="261"/>
                </a:cubicBezTo>
                <a:cubicBezTo>
                  <a:pt x="289" y="257"/>
                  <a:pt x="284" y="252"/>
                  <a:pt x="284" y="246"/>
                </a:cubicBezTo>
                <a:cubicBezTo>
                  <a:pt x="282" y="240"/>
                  <a:pt x="284" y="233"/>
                  <a:pt x="290" y="223"/>
                </a:cubicBezTo>
                <a:cubicBezTo>
                  <a:pt x="302" y="206"/>
                  <a:pt x="308" y="192"/>
                  <a:pt x="308" y="182"/>
                </a:cubicBezTo>
                <a:cubicBezTo>
                  <a:pt x="308" y="168"/>
                  <a:pt x="308" y="168"/>
                  <a:pt x="308" y="168"/>
                </a:cubicBezTo>
                <a:cubicBezTo>
                  <a:pt x="316" y="169"/>
                  <a:pt x="316" y="169"/>
                  <a:pt x="316" y="169"/>
                </a:cubicBezTo>
                <a:cubicBezTo>
                  <a:pt x="340" y="170"/>
                  <a:pt x="340" y="170"/>
                  <a:pt x="340" y="170"/>
                </a:cubicBezTo>
                <a:cubicBezTo>
                  <a:pt x="342" y="168"/>
                  <a:pt x="345" y="158"/>
                  <a:pt x="350" y="139"/>
                </a:cubicBezTo>
                <a:cubicBezTo>
                  <a:pt x="342" y="138"/>
                  <a:pt x="342" y="138"/>
                  <a:pt x="342" y="138"/>
                </a:cubicBezTo>
                <a:cubicBezTo>
                  <a:pt x="325" y="149"/>
                  <a:pt x="313" y="157"/>
                  <a:pt x="303" y="160"/>
                </a:cubicBezTo>
                <a:cubicBezTo>
                  <a:pt x="292" y="163"/>
                  <a:pt x="277" y="157"/>
                  <a:pt x="256" y="142"/>
                </a:cubicBezTo>
                <a:cubicBezTo>
                  <a:pt x="256" y="141"/>
                  <a:pt x="256" y="141"/>
                  <a:pt x="256" y="141"/>
                </a:cubicBezTo>
                <a:lnTo>
                  <a:pt x="255" y="140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2" name="Freeform 25"/>
          <p:cNvSpPr/>
          <p:nvPr/>
        </p:nvSpPr>
        <p:spPr bwMode="auto">
          <a:xfrm>
            <a:off x="3552825" y="2452688"/>
            <a:ext cx="101600" cy="141287"/>
          </a:xfrm>
          <a:custGeom>
            <a:avLst/>
            <a:gdLst>
              <a:gd name="T0" fmla="*/ 2147483647 w 107"/>
              <a:gd name="T1" fmla="*/ 2147483647 h 154"/>
              <a:gd name="T2" fmla="*/ 2147483647 w 107"/>
              <a:gd name="T3" fmla="*/ 0 h 154"/>
              <a:gd name="T4" fmla="*/ 2147483647 w 107"/>
              <a:gd name="T5" fmla="*/ 2147483647 h 154"/>
              <a:gd name="T6" fmla="*/ 2147483647 w 107"/>
              <a:gd name="T7" fmla="*/ 2147483647 h 154"/>
              <a:gd name="T8" fmla="*/ 2147483647 w 107"/>
              <a:gd name="T9" fmla="*/ 2147483647 h 154"/>
              <a:gd name="T10" fmla="*/ 2147483647 w 107"/>
              <a:gd name="T11" fmla="*/ 2147483647 h 154"/>
              <a:gd name="T12" fmla="*/ 2147483647 w 107"/>
              <a:gd name="T13" fmla="*/ 2147483647 h 154"/>
              <a:gd name="T14" fmla="*/ 2147483647 w 107"/>
              <a:gd name="T15" fmla="*/ 2147483647 h 154"/>
              <a:gd name="T16" fmla="*/ 2147483647 w 107"/>
              <a:gd name="T17" fmla="*/ 2147483647 h 154"/>
              <a:gd name="T18" fmla="*/ 2147483647 w 107"/>
              <a:gd name="T19" fmla="*/ 2147483647 h 154"/>
              <a:gd name="T20" fmla="*/ 2147483647 w 107"/>
              <a:gd name="T21" fmla="*/ 2147483647 h 154"/>
              <a:gd name="T22" fmla="*/ 2147483647 w 107"/>
              <a:gd name="T23" fmla="*/ 2147483647 h 154"/>
              <a:gd name="T24" fmla="*/ 2147483647 w 107"/>
              <a:gd name="T25" fmla="*/ 2147483647 h 154"/>
              <a:gd name="T26" fmla="*/ 2147483647 w 107"/>
              <a:gd name="T27" fmla="*/ 2147483647 h 154"/>
              <a:gd name="T28" fmla="*/ 2147483647 w 107"/>
              <a:gd name="T29" fmla="*/ 2147483647 h 154"/>
              <a:gd name="T30" fmla="*/ 2147483647 w 107"/>
              <a:gd name="T31" fmla="*/ 2147483647 h 154"/>
              <a:gd name="T32" fmla="*/ 2147483647 w 107"/>
              <a:gd name="T33" fmla="*/ 2147483647 h 154"/>
              <a:gd name="T34" fmla="*/ 2147483647 w 107"/>
              <a:gd name="T35" fmla="*/ 2147483647 h 154"/>
              <a:gd name="T36" fmla="*/ 2147483647 w 107"/>
              <a:gd name="T37" fmla="*/ 2147483647 h 154"/>
              <a:gd name="T38" fmla="*/ 2147483647 w 107"/>
              <a:gd name="T39" fmla="*/ 2147483647 h 154"/>
              <a:gd name="T40" fmla="*/ 2147483647 w 107"/>
              <a:gd name="T41" fmla="*/ 2147483647 h 154"/>
              <a:gd name="T42" fmla="*/ 2147483647 w 107"/>
              <a:gd name="T43" fmla="*/ 2147483647 h 154"/>
              <a:gd name="T44" fmla="*/ 2147483647 w 107"/>
              <a:gd name="T45" fmla="*/ 2147483647 h 154"/>
              <a:gd name="T46" fmla="*/ 2147483647 w 107"/>
              <a:gd name="T47" fmla="*/ 2147483647 h 154"/>
              <a:gd name="T48" fmla="*/ 2147483647 w 107"/>
              <a:gd name="T49" fmla="*/ 2147483647 h 154"/>
              <a:gd name="T50" fmla="*/ 2147483647 w 107"/>
              <a:gd name="T51" fmla="*/ 2147483647 h 154"/>
              <a:gd name="T52" fmla="*/ 2147483647 w 107"/>
              <a:gd name="T53" fmla="*/ 2147483647 h 154"/>
              <a:gd name="T54" fmla="*/ 2147483647 w 107"/>
              <a:gd name="T55" fmla="*/ 2147483647 h 154"/>
              <a:gd name="T56" fmla="*/ 2147483647 w 107"/>
              <a:gd name="T57" fmla="*/ 2147483647 h 154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07"/>
              <a:gd name="T88" fmla="*/ 0 h 154"/>
              <a:gd name="T89" fmla="*/ 107 w 107"/>
              <a:gd name="T90" fmla="*/ 154 h 154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07" h="154">
                <a:moveTo>
                  <a:pt x="63" y="3"/>
                </a:moveTo>
                <a:cubicBezTo>
                  <a:pt x="59" y="0"/>
                  <a:pt x="59" y="0"/>
                  <a:pt x="59" y="0"/>
                </a:cubicBezTo>
                <a:cubicBezTo>
                  <a:pt x="54" y="0"/>
                  <a:pt x="49" y="6"/>
                  <a:pt x="44" y="17"/>
                </a:cubicBezTo>
                <a:cubicBezTo>
                  <a:pt x="40" y="15"/>
                  <a:pt x="40" y="15"/>
                  <a:pt x="40" y="15"/>
                </a:cubicBezTo>
                <a:cubicBezTo>
                  <a:pt x="39" y="16"/>
                  <a:pt x="39" y="16"/>
                  <a:pt x="39" y="16"/>
                </a:cubicBezTo>
                <a:cubicBezTo>
                  <a:pt x="40" y="17"/>
                  <a:pt x="40" y="17"/>
                  <a:pt x="40" y="17"/>
                </a:cubicBezTo>
                <a:cubicBezTo>
                  <a:pt x="31" y="27"/>
                  <a:pt x="31" y="27"/>
                  <a:pt x="31" y="27"/>
                </a:cubicBezTo>
                <a:cubicBezTo>
                  <a:pt x="27" y="29"/>
                  <a:pt x="27" y="29"/>
                  <a:pt x="27" y="29"/>
                </a:cubicBezTo>
                <a:cubicBezTo>
                  <a:pt x="15" y="35"/>
                  <a:pt x="15" y="35"/>
                  <a:pt x="15" y="35"/>
                </a:cubicBezTo>
                <a:cubicBezTo>
                  <a:pt x="14" y="43"/>
                  <a:pt x="14" y="43"/>
                  <a:pt x="14" y="43"/>
                </a:cubicBezTo>
                <a:cubicBezTo>
                  <a:pt x="15" y="54"/>
                  <a:pt x="12" y="63"/>
                  <a:pt x="7" y="66"/>
                </a:cubicBezTo>
                <a:cubicBezTo>
                  <a:pt x="2" y="79"/>
                  <a:pt x="2" y="79"/>
                  <a:pt x="2" y="79"/>
                </a:cubicBezTo>
                <a:cubicBezTo>
                  <a:pt x="1" y="82"/>
                  <a:pt x="0" y="90"/>
                  <a:pt x="1" y="102"/>
                </a:cubicBezTo>
                <a:cubicBezTo>
                  <a:pt x="8" y="133"/>
                  <a:pt x="8" y="133"/>
                  <a:pt x="8" y="133"/>
                </a:cubicBezTo>
                <a:cubicBezTo>
                  <a:pt x="10" y="138"/>
                  <a:pt x="15" y="143"/>
                  <a:pt x="26" y="147"/>
                </a:cubicBezTo>
                <a:cubicBezTo>
                  <a:pt x="50" y="154"/>
                  <a:pt x="50" y="154"/>
                  <a:pt x="50" y="154"/>
                </a:cubicBezTo>
                <a:cubicBezTo>
                  <a:pt x="56" y="154"/>
                  <a:pt x="65" y="150"/>
                  <a:pt x="74" y="144"/>
                </a:cubicBezTo>
                <a:cubicBezTo>
                  <a:pt x="68" y="132"/>
                  <a:pt x="68" y="132"/>
                  <a:pt x="68" y="132"/>
                </a:cubicBezTo>
                <a:cubicBezTo>
                  <a:pt x="68" y="130"/>
                  <a:pt x="68" y="130"/>
                  <a:pt x="68" y="130"/>
                </a:cubicBezTo>
                <a:cubicBezTo>
                  <a:pt x="68" y="129"/>
                  <a:pt x="68" y="129"/>
                  <a:pt x="68" y="129"/>
                </a:cubicBezTo>
                <a:cubicBezTo>
                  <a:pt x="70" y="120"/>
                  <a:pt x="70" y="120"/>
                  <a:pt x="70" y="120"/>
                </a:cubicBezTo>
                <a:cubicBezTo>
                  <a:pt x="70" y="119"/>
                  <a:pt x="70" y="119"/>
                  <a:pt x="70" y="119"/>
                </a:cubicBezTo>
                <a:cubicBezTo>
                  <a:pt x="82" y="98"/>
                  <a:pt x="82" y="98"/>
                  <a:pt x="82" y="98"/>
                </a:cubicBezTo>
                <a:cubicBezTo>
                  <a:pt x="102" y="98"/>
                  <a:pt x="102" y="98"/>
                  <a:pt x="102" y="98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5" y="90"/>
                  <a:pt x="98" y="79"/>
                  <a:pt x="87" y="64"/>
                </a:cubicBezTo>
                <a:cubicBezTo>
                  <a:pt x="79" y="53"/>
                  <a:pt x="79" y="53"/>
                  <a:pt x="79" y="53"/>
                </a:cubicBezTo>
                <a:cubicBezTo>
                  <a:pt x="75" y="45"/>
                  <a:pt x="71" y="35"/>
                  <a:pt x="70" y="23"/>
                </a:cubicBezTo>
                <a:cubicBezTo>
                  <a:pt x="68" y="13"/>
                  <a:pt x="65" y="7"/>
                  <a:pt x="63" y="3"/>
                </a:cubicBez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3" name="Freeform 26"/>
          <p:cNvSpPr/>
          <p:nvPr/>
        </p:nvSpPr>
        <p:spPr bwMode="auto">
          <a:xfrm>
            <a:off x="3455988" y="2389188"/>
            <a:ext cx="133350" cy="139700"/>
          </a:xfrm>
          <a:custGeom>
            <a:avLst/>
            <a:gdLst>
              <a:gd name="T0" fmla="*/ 2147483647 w 141"/>
              <a:gd name="T1" fmla="*/ 2147483647 h 152"/>
              <a:gd name="T2" fmla="*/ 2147483647 w 141"/>
              <a:gd name="T3" fmla="*/ 2147483647 h 152"/>
              <a:gd name="T4" fmla="*/ 2147483647 w 141"/>
              <a:gd name="T5" fmla="*/ 2147483647 h 152"/>
              <a:gd name="T6" fmla="*/ 2147483647 w 141"/>
              <a:gd name="T7" fmla="*/ 2147483647 h 152"/>
              <a:gd name="T8" fmla="*/ 2147483647 w 141"/>
              <a:gd name="T9" fmla="*/ 2147483647 h 152"/>
              <a:gd name="T10" fmla="*/ 2147483647 w 141"/>
              <a:gd name="T11" fmla="*/ 2147483647 h 152"/>
              <a:gd name="T12" fmla="*/ 2147483647 w 141"/>
              <a:gd name="T13" fmla="*/ 2147483647 h 152"/>
              <a:gd name="T14" fmla="*/ 2147483647 w 141"/>
              <a:gd name="T15" fmla="*/ 2147483647 h 152"/>
              <a:gd name="T16" fmla="*/ 2147483647 w 141"/>
              <a:gd name="T17" fmla="*/ 2147483647 h 152"/>
              <a:gd name="T18" fmla="*/ 2147483647 w 141"/>
              <a:gd name="T19" fmla="*/ 2147483647 h 152"/>
              <a:gd name="T20" fmla="*/ 2147483647 w 141"/>
              <a:gd name="T21" fmla="*/ 2147483647 h 152"/>
              <a:gd name="T22" fmla="*/ 2147483647 w 141"/>
              <a:gd name="T23" fmla="*/ 2147483647 h 152"/>
              <a:gd name="T24" fmla="*/ 2147483647 w 141"/>
              <a:gd name="T25" fmla="*/ 2147483647 h 152"/>
              <a:gd name="T26" fmla="*/ 0 w 141"/>
              <a:gd name="T27" fmla="*/ 2147483647 h 152"/>
              <a:gd name="T28" fmla="*/ 2147483647 w 141"/>
              <a:gd name="T29" fmla="*/ 2147483647 h 152"/>
              <a:gd name="T30" fmla="*/ 2147483647 w 141"/>
              <a:gd name="T31" fmla="*/ 2147483647 h 152"/>
              <a:gd name="T32" fmla="*/ 2147483647 w 141"/>
              <a:gd name="T33" fmla="*/ 2147483647 h 152"/>
              <a:gd name="T34" fmla="*/ 2147483647 w 141"/>
              <a:gd name="T35" fmla="*/ 2147483647 h 152"/>
              <a:gd name="T36" fmla="*/ 2147483647 w 141"/>
              <a:gd name="T37" fmla="*/ 2147483647 h 152"/>
              <a:gd name="T38" fmla="*/ 2147483647 w 141"/>
              <a:gd name="T39" fmla="*/ 2147483647 h 152"/>
              <a:gd name="T40" fmla="*/ 2147483647 w 141"/>
              <a:gd name="T41" fmla="*/ 2147483647 h 152"/>
              <a:gd name="T42" fmla="*/ 2147483647 w 141"/>
              <a:gd name="T43" fmla="*/ 2147483647 h 152"/>
              <a:gd name="T44" fmla="*/ 2147483647 w 141"/>
              <a:gd name="T45" fmla="*/ 2147483647 h 152"/>
              <a:gd name="T46" fmla="*/ 2147483647 w 141"/>
              <a:gd name="T47" fmla="*/ 2147483647 h 152"/>
              <a:gd name="T48" fmla="*/ 2147483647 w 141"/>
              <a:gd name="T49" fmla="*/ 2147483647 h 152"/>
              <a:gd name="T50" fmla="*/ 2147483647 w 141"/>
              <a:gd name="T51" fmla="*/ 2147483647 h 152"/>
              <a:gd name="T52" fmla="*/ 2147483647 w 141"/>
              <a:gd name="T53" fmla="*/ 2147483647 h 152"/>
              <a:gd name="T54" fmla="*/ 2147483647 w 141"/>
              <a:gd name="T55" fmla="*/ 2147483647 h 152"/>
              <a:gd name="T56" fmla="*/ 2147483647 w 141"/>
              <a:gd name="T57" fmla="*/ 2147483647 h 152"/>
              <a:gd name="T58" fmla="*/ 2147483647 w 141"/>
              <a:gd name="T59" fmla="*/ 2147483647 h 152"/>
              <a:gd name="T60" fmla="*/ 2147483647 w 141"/>
              <a:gd name="T61" fmla="*/ 2147483647 h 152"/>
              <a:gd name="T62" fmla="*/ 2147483647 w 141"/>
              <a:gd name="T63" fmla="*/ 2147483647 h 152"/>
              <a:gd name="T64" fmla="*/ 2147483647 w 141"/>
              <a:gd name="T65" fmla="*/ 2147483647 h 152"/>
              <a:gd name="T66" fmla="*/ 2147483647 w 141"/>
              <a:gd name="T67" fmla="*/ 2147483647 h 152"/>
              <a:gd name="T68" fmla="*/ 2147483647 w 141"/>
              <a:gd name="T69" fmla="*/ 2147483647 h 152"/>
              <a:gd name="T70" fmla="*/ 2147483647 w 141"/>
              <a:gd name="T71" fmla="*/ 2147483647 h 152"/>
              <a:gd name="T72" fmla="*/ 2147483647 w 141"/>
              <a:gd name="T73" fmla="*/ 2147483647 h 152"/>
              <a:gd name="T74" fmla="*/ 2147483647 w 141"/>
              <a:gd name="T75" fmla="*/ 2147483647 h 152"/>
              <a:gd name="T76" fmla="*/ 2147483647 w 141"/>
              <a:gd name="T77" fmla="*/ 2147483647 h 152"/>
              <a:gd name="T78" fmla="*/ 2147483647 w 141"/>
              <a:gd name="T79" fmla="*/ 2147483647 h 15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141"/>
              <a:gd name="T121" fmla="*/ 0 h 152"/>
              <a:gd name="T122" fmla="*/ 141 w 141"/>
              <a:gd name="T123" fmla="*/ 152 h 152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141" h="152">
                <a:moveTo>
                  <a:pt x="71" y="31"/>
                </a:moveTo>
                <a:cubicBezTo>
                  <a:pt x="68" y="35"/>
                  <a:pt x="68" y="35"/>
                  <a:pt x="68" y="35"/>
                </a:cubicBezTo>
                <a:cubicBezTo>
                  <a:pt x="65" y="34"/>
                  <a:pt x="65" y="34"/>
                  <a:pt x="65" y="34"/>
                </a:cubicBezTo>
                <a:cubicBezTo>
                  <a:pt x="52" y="31"/>
                  <a:pt x="52" y="31"/>
                  <a:pt x="52" y="31"/>
                </a:cubicBezTo>
                <a:cubicBezTo>
                  <a:pt x="50" y="38"/>
                  <a:pt x="50" y="38"/>
                  <a:pt x="50" y="38"/>
                </a:cubicBezTo>
                <a:cubicBezTo>
                  <a:pt x="50" y="41"/>
                  <a:pt x="50" y="41"/>
                  <a:pt x="50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53"/>
                  <a:pt x="24" y="53"/>
                  <a:pt x="24" y="53"/>
                </a:cubicBezTo>
                <a:cubicBezTo>
                  <a:pt x="21" y="60"/>
                  <a:pt x="24" y="66"/>
                  <a:pt x="31" y="75"/>
                </a:cubicBezTo>
                <a:cubicBezTo>
                  <a:pt x="34" y="77"/>
                  <a:pt x="34" y="77"/>
                  <a:pt x="34" y="77"/>
                </a:cubicBezTo>
                <a:cubicBezTo>
                  <a:pt x="31" y="80"/>
                  <a:pt x="31" y="80"/>
                  <a:pt x="31" y="80"/>
                </a:cubicBezTo>
                <a:cubicBezTo>
                  <a:pt x="25" y="91"/>
                  <a:pt x="16" y="101"/>
                  <a:pt x="5" y="109"/>
                </a:cubicBezTo>
                <a:cubicBezTo>
                  <a:pt x="1" y="112"/>
                  <a:pt x="0" y="115"/>
                  <a:pt x="0" y="118"/>
                </a:cubicBezTo>
                <a:cubicBezTo>
                  <a:pt x="7" y="128"/>
                  <a:pt x="7" y="128"/>
                  <a:pt x="7" y="128"/>
                </a:cubicBezTo>
                <a:cubicBezTo>
                  <a:pt x="19" y="132"/>
                  <a:pt x="19" y="132"/>
                  <a:pt x="19" y="132"/>
                </a:cubicBezTo>
                <a:cubicBezTo>
                  <a:pt x="28" y="133"/>
                  <a:pt x="28" y="133"/>
                  <a:pt x="28" y="133"/>
                </a:cubicBezTo>
                <a:cubicBezTo>
                  <a:pt x="41" y="133"/>
                  <a:pt x="49" y="134"/>
                  <a:pt x="53" y="139"/>
                </a:cubicBezTo>
                <a:cubicBezTo>
                  <a:pt x="63" y="147"/>
                  <a:pt x="63" y="147"/>
                  <a:pt x="63" y="147"/>
                </a:cubicBezTo>
                <a:cubicBezTo>
                  <a:pt x="71" y="150"/>
                  <a:pt x="77" y="152"/>
                  <a:pt x="82" y="152"/>
                </a:cubicBezTo>
                <a:cubicBezTo>
                  <a:pt x="86" y="152"/>
                  <a:pt x="92" y="149"/>
                  <a:pt x="96" y="140"/>
                </a:cubicBezTo>
                <a:cubicBezTo>
                  <a:pt x="104" y="131"/>
                  <a:pt x="104" y="131"/>
                  <a:pt x="104" y="13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05" y="87"/>
                  <a:pt x="105" y="87"/>
                  <a:pt x="105" y="87"/>
                </a:cubicBezTo>
                <a:cubicBezTo>
                  <a:pt x="114" y="90"/>
                  <a:pt x="114" y="90"/>
                  <a:pt x="114" y="90"/>
                </a:cubicBezTo>
                <a:cubicBezTo>
                  <a:pt x="128" y="91"/>
                  <a:pt x="128" y="91"/>
                  <a:pt x="128" y="91"/>
                </a:cubicBezTo>
                <a:cubicBezTo>
                  <a:pt x="134" y="86"/>
                  <a:pt x="134" y="86"/>
                  <a:pt x="134" y="86"/>
                </a:cubicBezTo>
                <a:cubicBezTo>
                  <a:pt x="136" y="81"/>
                  <a:pt x="136" y="81"/>
                  <a:pt x="136" y="81"/>
                </a:cubicBezTo>
                <a:cubicBezTo>
                  <a:pt x="125" y="50"/>
                  <a:pt x="125" y="50"/>
                  <a:pt x="125" y="50"/>
                </a:cubicBezTo>
                <a:cubicBezTo>
                  <a:pt x="129" y="40"/>
                  <a:pt x="129" y="40"/>
                  <a:pt x="129" y="40"/>
                </a:cubicBezTo>
                <a:cubicBezTo>
                  <a:pt x="132" y="34"/>
                  <a:pt x="136" y="31"/>
                  <a:pt x="140" y="30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14" y="24"/>
                  <a:pt x="114" y="24"/>
                  <a:pt x="114" y="24"/>
                </a:cubicBezTo>
                <a:cubicBezTo>
                  <a:pt x="114" y="23"/>
                  <a:pt x="114" y="23"/>
                  <a:pt x="114" y="23"/>
                </a:cubicBezTo>
                <a:cubicBezTo>
                  <a:pt x="91" y="7"/>
                  <a:pt x="91" y="7"/>
                  <a:pt x="91" y="7"/>
                </a:cubicBezTo>
                <a:cubicBezTo>
                  <a:pt x="81" y="1"/>
                  <a:pt x="72" y="0"/>
                  <a:pt x="63" y="2"/>
                </a:cubicBezTo>
                <a:cubicBezTo>
                  <a:pt x="60" y="4"/>
                  <a:pt x="60" y="4"/>
                  <a:pt x="60" y="4"/>
                </a:cubicBezTo>
                <a:cubicBezTo>
                  <a:pt x="58" y="8"/>
                  <a:pt x="60" y="13"/>
                  <a:pt x="66" y="15"/>
                </a:cubicBezTo>
                <a:cubicBezTo>
                  <a:pt x="72" y="19"/>
                  <a:pt x="74" y="24"/>
                  <a:pt x="71" y="31"/>
                </a:cubicBez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4" name="Freeform 27"/>
          <p:cNvSpPr/>
          <p:nvPr/>
        </p:nvSpPr>
        <p:spPr bwMode="auto">
          <a:xfrm>
            <a:off x="3679825" y="2112963"/>
            <a:ext cx="468313" cy="436562"/>
          </a:xfrm>
          <a:custGeom>
            <a:avLst/>
            <a:gdLst>
              <a:gd name="T0" fmla="*/ 2147483647 w 496"/>
              <a:gd name="T1" fmla="*/ 2147483647 h 473"/>
              <a:gd name="T2" fmla="*/ 2147483647 w 496"/>
              <a:gd name="T3" fmla="*/ 2147483647 h 473"/>
              <a:gd name="T4" fmla="*/ 2147483647 w 496"/>
              <a:gd name="T5" fmla="*/ 2147483647 h 473"/>
              <a:gd name="T6" fmla="*/ 2147483647 w 496"/>
              <a:gd name="T7" fmla="*/ 2147483647 h 473"/>
              <a:gd name="T8" fmla="*/ 2147483647 w 496"/>
              <a:gd name="T9" fmla="*/ 2147483647 h 473"/>
              <a:gd name="T10" fmla="*/ 2147483647 w 496"/>
              <a:gd name="T11" fmla="*/ 2147483647 h 473"/>
              <a:gd name="T12" fmla="*/ 2147483647 w 496"/>
              <a:gd name="T13" fmla="*/ 2147483647 h 473"/>
              <a:gd name="T14" fmla="*/ 2147483647 w 496"/>
              <a:gd name="T15" fmla="*/ 2147483647 h 473"/>
              <a:gd name="T16" fmla="*/ 2147483647 w 496"/>
              <a:gd name="T17" fmla="*/ 2147483647 h 473"/>
              <a:gd name="T18" fmla="*/ 2147483647 w 496"/>
              <a:gd name="T19" fmla="*/ 2147483647 h 473"/>
              <a:gd name="T20" fmla="*/ 0 w 496"/>
              <a:gd name="T21" fmla="*/ 2147483647 h 473"/>
              <a:gd name="T22" fmla="*/ 2147483647 w 496"/>
              <a:gd name="T23" fmla="*/ 2147483647 h 473"/>
              <a:gd name="T24" fmla="*/ 2147483647 w 496"/>
              <a:gd name="T25" fmla="*/ 2147483647 h 473"/>
              <a:gd name="T26" fmla="*/ 2147483647 w 496"/>
              <a:gd name="T27" fmla="*/ 2147483647 h 473"/>
              <a:gd name="T28" fmla="*/ 2147483647 w 496"/>
              <a:gd name="T29" fmla="*/ 2147483647 h 473"/>
              <a:gd name="T30" fmla="*/ 2147483647 w 496"/>
              <a:gd name="T31" fmla="*/ 2147483647 h 473"/>
              <a:gd name="T32" fmla="*/ 2147483647 w 496"/>
              <a:gd name="T33" fmla="*/ 2147483647 h 473"/>
              <a:gd name="T34" fmla="*/ 2147483647 w 496"/>
              <a:gd name="T35" fmla="*/ 2147483647 h 473"/>
              <a:gd name="T36" fmla="*/ 2147483647 w 496"/>
              <a:gd name="T37" fmla="*/ 2147483647 h 473"/>
              <a:gd name="T38" fmla="*/ 2147483647 w 496"/>
              <a:gd name="T39" fmla="*/ 2147483647 h 473"/>
              <a:gd name="T40" fmla="*/ 2147483647 w 496"/>
              <a:gd name="T41" fmla="*/ 2147483647 h 473"/>
              <a:gd name="T42" fmla="*/ 2147483647 w 496"/>
              <a:gd name="T43" fmla="*/ 2147483647 h 473"/>
              <a:gd name="T44" fmla="*/ 2147483647 w 496"/>
              <a:gd name="T45" fmla="*/ 2147483647 h 473"/>
              <a:gd name="T46" fmla="*/ 2147483647 w 496"/>
              <a:gd name="T47" fmla="*/ 2147483647 h 473"/>
              <a:gd name="T48" fmla="*/ 2147483647 w 496"/>
              <a:gd name="T49" fmla="*/ 2147483647 h 473"/>
              <a:gd name="T50" fmla="*/ 2147483647 w 496"/>
              <a:gd name="T51" fmla="*/ 2147483647 h 473"/>
              <a:gd name="T52" fmla="*/ 2147483647 w 496"/>
              <a:gd name="T53" fmla="*/ 2147483647 h 473"/>
              <a:gd name="T54" fmla="*/ 2147483647 w 496"/>
              <a:gd name="T55" fmla="*/ 2147483647 h 473"/>
              <a:gd name="T56" fmla="*/ 2147483647 w 496"/>
              <a:gd name="T57" fmla="*/ 2147483647 h 473"/>
              <a:gd name="T58" fmla="*/ 2147483647 w 496"/>
              <a:gd name="T59" fmla="*/ 2147483647 h 473"/>
              <a:gd name="T60" fmla="*/ 2147483647 w 496"/>
              <a:gd name="T61" fmla="*/ 2147483647 h 473"/>
              <a:gd name="T62" fmla="*/ 2147483647 w 496"/>
              <a:gd name="T63" fmla="*/ 2147483647 h 473"/>
              <a:gd name="T64" fmla="*/ 2147483647 w 496"/>
              <a:gd name="T65" fmla="*/ 2147483647 h 473"/>
              <a:gd name="T66" fmla="*/ 2147483647 w 496"/>
              <a:gd name="T67" fmla="*/ 2147483647 h 473"/>
              <a:gd name="T68" fmla="*/ 2147483647 w 496"/>
              <a:gd name="T69" fmla="*/ 2147483647 h 473"/>
              <a:gd name="T70" fmla="*/ 2147483647 w 496"/>
              <a:gd name="T71" fmla="*/ 2147483647 h 473"/>
              <a:gd name="T72" fmla="*/ 2147483647 w 496"/>
              <a:gd name="T73" fmla="*/ 2147483647 h 473"/>
              <a:gd name="T74" fmla="*/ 2147483647 w 496"/>
              <a:gd name="T75" fmla="*/ 2147483647 h 473"/>
              <a:gd name="T76" fmla="*/ 2147483647 w 496"/>
              <a:gd name="T77" fmla="*/ 2147483647 h 473"/>
              <a:gd name="T78" fmla="*/ 2147483647 w 496"/>
              <a:gd name="T79" fmla="*/ 2147483647 h 473"/>
              <a:gd name="T80" fmla="*/ 2147483647 w 496"/>
              <a:gd name="T81" fmla="*/ 2147483647 h 473"/>
              <a:gd name="T82" fmla="*/ 2147483647 w 496"/>
              <a:gd name="T83" fmla="*/ 2147483647 h 473"/>
              <a:gd name="T84" fmla="*/ 2147483647 w 496"/>
              <a:gd name="T85" fmla="*/ 2147483647 h 473"/>
              <a:gd name="T86" fmla="*/ 2147483647 w 496"/>
              <a:gd name="T87" fmla="*/ 2147483647 h 473"/>
              <a:gd name="T88" fmla="*/ 2147483647 w 496"/>
              <a:gd name="T89" fmla="*/ 2147483647 h 473"/>
              <a:gd name="T90" fmla="*/ 2147483647 w 496"/>
              <a:gd name="T91" fmla="*/ 2147483647 h 473"/>
              <a:gd name="T92" fmla="*/ 2147483647 w 496"/>
              <a:gd name="T93" fmla="*/ 2147483647 h 473"/>
              <a:gd name="T94" fmla="*/ 2147483647 w 496"/>
              <a:gd name="T95" fmla="*/ 2147483647 h 473"/>
              <a:gd name="T96" fmla="*/ 2147483647 w 496"/>
              <a:gd name="T97" fmla="*/ 2147483647 h 473"/>
              <a:gd name="T98" fmla="*/ 2147483647 w 496"/>
              <a:gd name="T99" fmla="*/ 2147483647 h 473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496"/>
              <a:gd name="T151" fmla="*/ 0 h 473"/>
              <a:gd name="T152" fmla="*/ 496 w 496"/>
              <a:gd name="T153" fmla="*/ 473 h 473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496" h="473">
                <a:moveTo>
                  <a:pt x="227" y="62"/>
                </a:moveTo>
                <a:cubicBezTo>
                  <a:pt x="215" y="79"/>
                  <a:pt x="215" y="79"/>
                  <a:pt x="215" y="79"/>
                </a:cubicBezTo>
                <a:cubicBezTo>
                  <a:pt x="212" y="82"/>
                  <a:pt x="211" y="89"/>
                  <a:pt x="213" y="99"/>
                </a:cubicBezTo>
                <a:cubicBezTo>
                  <a:pt x="213" y="106"/>
                  <a:pt x="213" y="106"/>
                  <a:pt x="213" y="106"/>
                </a:cubicBezTo>
                <a:cubicBezTo>
                  <a:pt x="188" y="106"/>
                  <a:pt x="188" y="106"/>
                  <a:pt x="188" y="106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187" y="106"/>
                  <a:pt x="187" y="106"/>
                  <a:pt x="187" y="106"/>
                </a:cubicBezTo>
                <a:cubicBezTo>
                  <a:pt x="169" y="100"/>
                  <a:pt x="169" y="100"/>
                  <a:pt x="169" y="100"/>
                </a:cubicBezTo>
                <a:cubicBezTo>
                  <a:pt x="155" y="122"/>
                  <a:pt x="155" y="122"/>
                  <a:pt x="155" y="122"/>
                </a:cubicBezTo>
                <a:cubicBezTo>
                  <a:pt x="153" y="124"/>
                  <a:pt x="153" y="124"/>
                  <a:pt x="153" y="12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22" y="150"/>
                  <a:pt x="122" y="150"/>
                  <a:pt x="122" y="150"/>
                </a:cubicBezTo>
                <a:cubicBezTo>
                  <a:pt x="122" y="150"/>
                  <a:pt x="122" y="150"/>
                  <a:pt x="122" y="150"/>
                </a:cubicBezTo>
                <a:cubicBezTo>
                  <a:pt x="120" y="153"/>
                  <a:pt x="120" y="153"/>
                  <a:pt x="120" y="153"/>
                </a:cubicBezTo>
                <a:cubicBezTo>
                  <a:pt x="120" y="153"/>
                  <a:pt x="120" y="153"/>
                  <a:pt x="120" y="153"/>
                </a:cubicBezTo>
                <a:cubicBezTo>
                  <a:pt x="93" y="184"/>
                  <a:pt x="93" y="184"/>
                  <a:pt x="93" y="184"/>
                </a:cubicBezTo>
                <a:cubicBezTo>
                  <a:pt x="93" y="185"/>
                  <a:pt x="93" y="185"/>
                  <a:pt x="93" y="185"/>
                </a:cubicBezTo>
                <a:cubicBezTo>
                  <a:pt x="92" y="185"/>
                  <a:pt x="92" y="185"/>
                  <a:pt x="92" y="185"/>
                </a:cubicBezTo>
                <a:cubicBezTo>
                  <a:pt x="72" y="195"/>
                  <a:pt x="72" y="195"/>
                  <a:pt x="72" y="195"/>
                </a:cubicBezTo>
                <a:cubicBezTo>
                  <a:pt x="56" y="185"/>
                  <a:pt x="56" y="185"/>
                  <a:pt x="56" y="185"/>
                </a:cubicBezTo>
                <a:cubicBezTo>
                  <a:pt x="56" y="184"/>
                  <a:pt x="56" y="184"/>
                  <a:pt x="56" y="184"/>
                </a:cubicBezTo>
                <a:cubicBezTo>
                  <a:pt x="56" y="184"/>
                  <a:pt x="56" y="184"/>
                  <a:pt x="56" y="184"/>
                </a:cubicBezTo>
                <a:cubicBezTo>
                  <a:pt x="56" y="184"/>
                  <a:pt x="56" y="184"/>
                  <a:pt x="56" y="184"/>
                </a:cubicBezTo>
                <a:cubicBezTo>
                  <a:pt x="41" y="168"/>
                  <a:pt x="41" y="168"/>
                  <a:pt x="41" y="168"/>
                </a:cubicBezTo>
                <a:cubicBezTo>
                  <a:pt x="32" y="163"/>
                  <a:pt x="32" y="163"/>
                  <a:pt x="32" y="163"/>
                </a:cubicBezTo>
                <a:cubicBezTo>
                  <a:pt x="39" y="206"/>
                  <a:pt x="39" y="206"/>
                  <a:pt x="39" y="206"/>
                </a:cubicBezTo>
                <a:cubicBezTo>
                  <a:pt x="46" y="229"/>
                  <a:pt x="46" y="229"/>
                  <a:pt x="46" y="229"/>
                </a:cubicBezTo>
                <a:cubicBezTo>
                  <a:pt x="30" y="244"/>
                  <a:pt x="30" y="244"/>
                  <a:pt x="30" y="244"/>
                </a:cubicBezTo>
                <a:cubicBezTo>
                  <a:pt x="8" y="277"/>
                  <a:pt x="8" y="277"/>
                  <a:pt x="8" y="277"/>
                </a:cubicBezTo>
                <a:cubicBezTo>
                  <a:pt x="8" y="290"/>
                  <a:pt x="8" y="290"/>
                  <a:pt x="8" y="290"/>
                </a:cubicBezTo>
                <a:cubicBezTo>
                  <a:pt x="7" y="291"/>
                  <a:pt x="7" y="291"/>
                  <a:pt x="7" y="291"/>
                </a:cubicBezTo>
                <a:cubicBezTo>
                  <a:pt x="6" y="291"/>
                  <a:pt x="6" y="291"/>
                  <a:pt x="6" y="291"/>
                </a:cubicBezTo>
                <a:cubicBezTo>
                  <a:pt x="0" y="300"/>
                  <a:pt x="0" y="300"/>
                  <a:pt x="0" y="300"/>
                </a:cubicBezTo>
                <a:cubicBezTo>
                  <a:pt x="4" y="307"/>
                  <a:pt x="4" y="307"/>
                  <a:pt x="4" y="307"/>
                </a:cubicBezTo>
                <a:cubicBezTo>
                  <a:pt x="13" y="307"/>
                  <a:pt x="13" y="307"/>
                  <a:pt x="13" y="307"/>
                </a:cubicBezTo>
                <a:cubicBezTo>
                  <a:pt x="44" y="316"/>
                  <a:pt x="44" y="316"/>
                  <a:pt x="44" y="316"/>
                </a:cubicBezTo>
                <a:cubicBezTo>
                  <a:pt x="45" y="316"/>
                  <a:pt x="45" y="316"/>
                  <a:pt x="45" y="316"/>
                </a:cubicBezTo>
                <a:cubicBezTo>
                  <a:pt x="46" y="316"/>
                  <a:pt x="46" y="316"/>
                  <a:pt x="46" y="316"/>
                </a:cubicBezTo>
                <a:cubicBezTo>
                  <a:pt x="46" y="317"/>
                  <a:pt x="46" y="317"/>
                  <a:pt x="46" y="317"/>
                </a:cubicBezTo>
                <a:cubicBezTo>
                  <a:pt x="47" y="317"/>
                  <a:pt x="47" y="317"/>
                  <a:pt x="47" y="317"/>
                </a:cubicBezTo>
                <a:cubicBezTo>
                  <a:pt x="53" y="323"/>
                  <a:pt x="53" y="323"/>
                  <a:pt x="53" y="323"/>
                </a:cubicBezTo>
                <a:cubicBezTo>
                  <a:pt x="61" y="327"/>
                  <a:pt x="61" y="327"/>
                  <a:pt x="61" y="327"/>
                </a:cubicBezTo>
                <a:cubicBezTo>
                  <a:pt x="61" y="327"/>
                  <a:pt x="61" y="327"/>
                  <a:pt x="61" y="327"/>
                </a:cubicBezTo>
                <a:cubicBezTo>
                  <a:pt x="64" y="327"/>
                  <a:pt x="64" y="327"/>
                  <a:pt x="64" y="327"/>
                </a:cubicBezTo>
                <a:cubicBezTo>
                  <a:pt x="64" y="328"/>
                  <a:pt x="64" y="328"/>
                  <a:pt x="64" y="328"/>
                </a:cubicBezTo>
                <a:cubicBezTo>
                  <a:pt x="67" y="333"/>
                  <a:pt x="69" y="337"/>
                  <a:pt x="69" y="341"/>
                </a:cubicBezTo>
                <a:cubicBezTo>
                  <a:pt x="72" y="351"/>
                  <a:pt x="72" y="351"/>
                  <a:pt x="72" y="351"/>
                </a:cubicBezTo>
                <a:cubicBezTo>
                  <a:pt x="105" y="360"/>
                  <a:pt x="105" y="360"/>
                  <a:pt x="105" y="360"/>
                </a:cubicBezTo>
                <a:cubicBezTo>
                  <a:pt x="114" y="358"/>
                  <a:pt x="114" y="358"/>
                  <a:pt x="114" y="358"/>
                </a:cubicBezTo>
                <a:cubicBezTo>
                  <a:pt x="124" y="345"/>
                  <a:pt x="124" y="345"/>
                  <a:pt x="124" y="345"/>
                </a:cubicBezTo>
                <a:cubicBezTo>
                  <a:pt x="149" y="297"/>
                  <a:pt x="149" y="297"/>
                  <a:pt x="149" y="297"/>
                </a:cubicBezTo>
                <a:cubicBezTo>
                  <a:pt x="150" y="297"/>
                  <a:pt x="150" y="297"/>
                  <a:pt x="150" y="297"/>
                </a:cubicBezTo>
                <a:cubicBezTo>
                  <a:pt x="150" y="296"/>
                  <a:pt x="150" y="296"/>
                  <a:pt x="150" y="296"/>
                </a:cubicBezTo>
                <a:cubicBezTo>
                  <a:pt x="162" y="280"/>
                  <a:pt x="162" y="280"/>
                  <a:pt x="162" y="280"/>
                </a:cubicBezTo>
                <a:cubicBezTo>
                  <a:pt x="163" y="279"/>
                  <a:pt x="163" y="279"/>
                  <a:pt x="163" y="279"/>
                </a:cubicBezTo>
                <a:cubicBezTo>
                  <a:pt x="183" y="269"/>
                  <a:pt x="183" y="269"/>
                  <a:pt x="183" y="269"/>
                </a:cubicBezTo>
                <a:cubicBezTo>
                  <a:pt x="197" y="268"/>
                  <a:pt x="197" y="268"/>
                  <a:pt x="197" y="268"/>
                </a:cubicBezTo>
                <a:cubicBezTo>
                  <a:pt x="202" y="260"/>
                  <a:pt x="206" y="256"/>
                  <a:pt x="211" y="256"/>
                </a:cubicBezTo>
                <a:cubicBezTo>
                  <a:pt x="215" y="256"/>
                  <a:pt x="220" y="258"/>
                  <a:pt x="228" y="262"/>
                </a:cubicBezTo>
                <a:cubicBezTo>
                  <a:pt x="230" y="263"/>
                  <a:pt x="230" y="263"/>
                  <a:pt x="230" y="263"/>
                </a:cubicBezTo>
                <a:cubicBezTo>
                  <a:pt x="230" y="264"/>
                  <a:pt x="230" y="264"/>
                  <a:pt x="230" y="264"/>
                </a:cubicBezTo>
                <a:cubicBezTo>
                  <a:pt x="248" y="291"/>
                  <a:pt x="248" y="291"/>
                  <a:pt x="248" y="291"/>
                </a:cubicBezTo>
                <a:cubicBezTo>
                  <a:pt x="248" y="293"/>
                  <a:pt x="248" y="293"/>
                  <a:pt x="248" y="293"/>
                </a:cubicBezTo>
                <a:cubicBezTo>
                  <a:pt x="249" y="293"/>
                  <a:pt x="249" y="293"/>
                  <a:pt x="249" y="293"/>
                </a:cubicBezTo>
                <a:cubicBezTo>
                  <a:pt x="249" y="295"/>
                  <a:pt x="249" y="295"/>
                  <a:pt x="249" y="295"/>
                </a:cubicBezTo>
                <a:cubicBezTo>
                  <a:pt x="251" y="315"/>
                  <a:pt x="251" y="315"/>
                  <a:pt x="251" y="315"/>
                </a:cubicBezTo>
                <a:cubicBezTo>
                  <a:pt x="250" y="337"/>
                  <a:pt x="250" y="337"/>
                  <a:pt x="250" y="337"/>
                </a:cubicBezTo>
                <a:cubicBezTo>
                  <a:pt x="250" y="337"/>
                  <a:pt x="250" y="337"/>
                  <a:pt x="250" y="337"/>
                </a:cubicBezTo>
                <a:cubicBezTo>
                  <a:pt x="245" y="356"/>
                  <a:pt x="245" y="356"/>
                  <a:pt x="245" y="356"/>
                </a:cubicBezTo>
                <a:cubicBezTo>
                  <a:pt x="245" y="356"/>
                  <a:pt x="245" y="356"/>
                  <a:pt x="245" y="356"/>
                </a:cubicBezTo>
                <a:cubicBezTo>
                  <a:pt x="245" y="358"/>
                  <a:pt x="245" y="358"/>
                  <a:pt x="245" y="358"/>
                </a:cubicBezTo>
                <a:cubicBezTo>
                  <a:pt x="244" y="358"/>
                  <a:pt x="244" y="358"/>
                  <a:pt x="244" y="358"/>
                </a:cubicBezTo>
                <a:cubicBezTo>
                  <a:pt x="230" y="375"/>
                  <a:pt x="230" y="375"/>
                  <a:pt x="230" y="375"/>
                </a:cubicBezTo>
                <a:cubicBezTo>
                  <a:pt x="224" y="389"/>
                  <a:pt x="224" y="389"/>
                  <a:pt x="224" y="389"/>
                </a:cubicBezTo>
                <a:cubicBezTo>
                  <a:pt x="225" y="412"/>
                  <a:pt x="225" y="412"/>
                  <a:pt x="225" y="412"/>
                </a:cubicBezTo>
                <a:cubicBezTo>
                  <a:pt x="227" y="412"/>
                  <a:pt x="227" y="412"/>
                  <a:pt x="227" y="412"/>
                </a:cubicBezTo>
                <a:cubicBezTo>
                  <a:pt x="235" y="409"/>
                  <a:pt x="235" y="409"/>
                  <a:pt x="235" y="409"/>
                </a:cubicBezTo>
                <a:cubicBezTo>
                  <a:pt x="243" y="401"/>
                  <a:pt x="243" y="401"/>
                  <a:pt x="243" y="401"/>
                </a:cubicBezTo>
                <a:cubicBezTo>
                  <a:pt x="245" y="399"/>
                  <a:pt x="245" y="399"/>
                  <a:pt x="245" y="399"/>
                </a:cubicBezTo>
                <a:cubicBezTo>
                  <a:pt x="246" y="397"/>
                  <a:pt x="246" y="397"/>
                  <a:pt x="246" y="397"/>
                </a:cubicBezTo>
                <a:cubicBezTo>
                  <a:pt x="257" y="406"/>
                  <a:pt x="257" y="406"/>
                  <a:pt x="257" y="406"/>
                </a:cubicBezTo>
                <a:cubicBezTo>
                  <a:pt x="257" y="408"/>
                  <a:pt x="257" y="408"/>
                  <a:pt x="257" y="408"/>
                </a:cubicBezTo>
                <a:cubicBezTo>
                  <a:pt x="257" y="424"/>
                  <a:pt x="257" y="424"/>
                  <a:pt x="257" y="424"/>
                </a:cubicBezTo>
                <a:cubicBezTo>
                  <a:pt x="256" y="424"/>
                  <a:pt x="256" y="424"/>
                  <a:pt x="256" y="424"/>
                </a:cubicBezTo>
                <a:cubicBezTo>
                  <a:pt x="246" y="429"/>
                  <a:pt x="246" y="429"/>
                  <a:pt x="246" y="429"/>
                </a:cubicBezTo>
                <a:cubicBezTo>
                  <a:pt x="243" y="433"/>
                  <a:pt x="243" y="433"/>
                  <a:pt x="243" y="433"/>
                </a:cubicBezTo>
                <a:cubicBezTo>
                  <a:pt x="243" y="442"/>
                  <a:pt x="243" y="442"/>
                  <a:pt x="243" y="442"/>
                </a:cubicBezTo>
                <a:cubicBezTo>
                  <a:pt x="242" y="443"/>
                  <a:pt x="242" y="443"/>
                  <a:pt x="242" y="443"/>
                </a:cubicBezTo>
                <a:cubicBezTo>
                  <a:pt x="242" y="443"/>
                  <a:pt x="242" y="443"/>
                  <a:pt x="242" y="443"/>
                </a:cubicBezTo>
                <a:cubicBezTo>
                  <a:pt x="236" y="455"/>
                  <a:pt x="236" y="455"/>
                  <a:pt x="236" y="455"/>
                </a:cubicBezTo>
                <a:cubicBezTo>
                  <a:pt x="235" y="455"/>
                  <a:pt x="235" y="455"/>
                  <a:pt x="235" y="455"/>
                </a:cubicBezTo>
                <a:cubicBezTo>
                  <a:pt x="232" y="456"/>
                  <a:pt x="232" y="456"/>
                  <a:pt x="232" y="456"/>
                </a:cubicBezTo>
                <a:cubicBezTo>
                  <a:pt x="224" y="457"/>
                  <a:pt x="224" y="457"/>
                  <a:pt x="224" y="457"/>
                </a:cubicBezTo>
                <a:cubicBezTo>
                  <a:pt x="216" y="459"/>
                  <a:pt x="216" y="459"/>
                  <a:pt x="216" y="459"/>
                </a:cubicBezTo>
                <a:cubicBezTo>
                  <a:pt x="209" y="471"/>
                  <a:pt x="209" y="471"/>
                  <a:pt x="209" y="471"/>
                </a:cubicBezTo>
                <a:cubicBezTo>
                  <a:pt x="210" y="473"/>
                  <a:pt x="210" y="473"/>
                  <a:pt x="210" y="473"/>
                </a:cubicBezTo>
                <a:cubicBezTo>
                  <a:pt x="245" y="469"/>
                  <a:pt x="245" y="469"/>
                  <a:pt x="245" y="469"/>
                </a:cubicBezTo>
                <a:cubicBezTo>
                  <a:pt x="251" y="463"/>
                  <a:pt x="251" y="463"/>
                  <a:pt x="251" y="463"/>
                </a:cubicBezTo>
                <a:cubicBezTo>
                  <a:pt x="263" y="433"/>
                  <a:pt x="263" y="433"/>
                  <a:pt x="263" y="433"/>
                </a:cubicBezTo>
                <a:cubicBezTo>
                  <a:pt x="263" y="433"/>
                  <a:pt x="263" y="433"/>
                  <a:pt x="263" y="433"/>
                </a:cubicBezTo>
                <a:cubicBezTo>
                  <a:pt x="341" y="353"/>
                  <a:pt x="341" y="353"/>
                  <a:pt x="341" y="353"/>
                </a:cubicBezTo>
                <a:cubicBezTo>
                  <a:pt x="343" y="353"/>
                  <a:pt x="343" y="353"/>
                  <a:pt x="343" y="353"/>
                </a:cubicBezTo>
                <a:cubicBezTo>
                  <a:pt x="360" y="344"/>
                  <a:pt x="360" y="344"/>
                  <a:pt x="360" y="344"/>
                </a:cubicBezTo>
                <a:cubicBezTo>
                  <a:pt x="361" y="343"/>
                  <a:pt x="361" y="343"/>
                  <a:pt x="361" y="343"/>
                </a:cubicBezTo>
                <a:cubicBezTo>
                  <a:pt x="361" y="344"/>
                  <a:pt x="361" y="344"/>
                  <a:pt x="361" y="344"/>
                </a:cubicBezTo>
                <a:cubicBezTo>
                  <a:pt x="375" y="344"/>
                  <a:pt x="375" y="344"/>
                  <a:pt x="375" y="344"/>
                </a:cubicBezTo>
                <a:cubicBezTo>
                  <a:pt x="389" y="341"/>
                  <a:pt x="389" y="341"/>
                  <a:pt x="389" y="341"/>
                </a:cubicBezTo>
                <a:cubicBezTo>
                  <a:pt x="403" y="335"/>
                  <a:pt x="403" y="335"/>
                  <a:pt x="403" y="335"/>
                </a:cubicBezTo>
                <a:cubicBezTo>
                  <a:pt x="414" y="323"/>
                  <a:pt x="414" y="323"/>
                  <a:pt x="414" y="323"/>
                </a:cubicBezTo>
                <a:cubicBezTo>
                  <a:pt x="431" y="277"/>
                  <a:pt x="431" y="277"/>
                  <a:pt x="431" y="277"/>
                </a:cubicBezTo>
                <a:cubicBezTo>
                  <a:pt x="431" y="277"/>
                  <a:pt x="431" y="277"/>
                  <a:pt x="431" y="277"/>
                </a:cubicBezTo>
                <a:cubicBezTo>
                  <a:pt x="431" y="276"/>
                  <a:pt x="431" y="276"/>
                  <a:pt x="431" y="276"/>
                </a:cubicBezTo>
                <a:cubicBezTo>
                  <a:pt x="496" y="207"/>
                  <a:pt x="496" y="207"/>
                  <a:pt x="496" y="207"/>
                </a:cubicBezTo>
                <a:cubicBezTo>
                  <a:pt x="496" y="206"/>
                  <a:pt x="496" y="206"/>
                  <a:pt x="496" y="206"/>
                </a:cubicBezTo>
                <a:cubicBezTo>
                  <a:pt x="492" y="169"/>
                  <a:pt x="492" y="169"/>
                  <a:pt x="492" y="169"/>
                </a:cubicBezTo>
                <a:cubicBezTo>
                  <a:pt x="489" y="168"/>
                  <a:pt x="485" y="166"/>
                  <a:pt x="483" y="163"/>
                </a:cubicBezTo>
                <a:cubicBezTo>
                  <a:pt x="480" y="161"/>
                  <a:pt x="480" y="161"/>
                  <a:pt x="480" y="161"/>
                </a:cubicBezTo>
                <a:cubicBezTo>
                  <a:pt x="480" y="162"/>
                  <a:pt x="480" y="162"/>
                  <a:pt x="480" y="162"/>
                </a:cubicBezTo>
                <a:cubicBezTo>
                  <a:pt x="470" y="163"/>
                  <a:pt x="470" y="163"/>
                  <a:pt x="470" y="163"/>
                </a:cubicBezTo>
                <a:cubicBezTo>
                  <a:pt x="465" y="161"/>
                  <a:pt x="461" y="158"/>
                  <a:pt x="457" y="153"/>
                </a:cubicBezTo>
                <a:cubicBezTo>
                  <a:pt x="454" y="147"/>
                  <a:pt x="454" y="147"/>
                  <a:pt x="454" y="147"/>
                </a:cubicBezTo>
                <a:cubicBezTo>
                  <a:pt x="454" y="146"/>
                  <a:pt x="454" y="146"/>
                  <a:pt x="454" y="146"/>
                </a:cubicBezTo>
                <a:cubicBezTo>
                  <a:pt x="453" y="145"/>
                  <a:pt x="453" y="145"/>
                  <a:pt x="453" y="145"/>
                </a:cubicBezTo>
                <a:cubicBezTo>
                  <a:pt x="453" y="88"/>
                  <a:pt x="453" y="88"/>
                  <a:pt x="453" y="88"/>
                </a:cubicBezTo>
                <a:cubicBezTo>
                  <a:pt x="447" y="86"/>
                  <a:pt x="440" y="81"/>
                  <a:pt x="433" y="74"/>
                </a:cubicBezTo>
                <a:cubicBezTo>
                  <a:pt x="419" y="59"/>
                  <a:pt x="419" y="59"/>
                  <a:pt x="419" y="59"/>
                </a:cubicBezTo>
                <a:cubicBezTo>
                  <a:pt x="407" y="41"/>
                  <a:pt x="407" y="41"/>
                  <a:pt x="407" y="41"/>
                </a:cubicBezTo>
                <a:cubicBezTo>
                  <a:pt x="404" y="37"/>
                  <a:pt x="404" y="31"/>
                  <a:pt x="406" y="21"/>
                </a:cubicBezTo>
                <a:cubicBezTo>
                  <a:pt x="407" y="16"/>
                  <a:pt x="407" y="16"/>
                  <a:pt x="407" y="16"/>
                </a:cubicBezTo>
                <a:cubicBezTo>
                  <a:pt x="399" y="6"/>
                  <a:pt x="399" y="6"/>
                  <a:pt x="399" y="6"/>
                </a:cubicBezTo>
                <a:cubicBezTo>
                  <a:pt x="398" y="15"/>
                  <a:pt x="398" y="15"/>
                  <a:pt x="398" y="15"/>
                </a:cubicBezTo>
                <a:cubicBezTo>
                  <a:pt x="389" y="33"/>
                  <a:pt x="389" y="33"/>
                  <a:pt x="389" y="33"/>
                </a:cubicBezTo>
                <a:cubicBezTo>
                  <a:pt x="385" y="33"/>
                  <a:pt x="385" y="33"/>
                  <a:pt x="385" y="33"/>
                </a:cubicBezTo>
                <a:cubicBezTo>
                  <a:pt x="378" y="33"/>
                  <a:pt x="370" y="32"/>
                  <a:pt x="363" y="29"/>
                </a:cubicBezTo>
                <a:cubicBezTo>
                  <a:pt x="357" y="27"/>
                  <a:pt x="354" y="21"/>
                  <a:pt x="354" y="15"/>
                </a:cubicBezTo>
                <a:cubicBezTo>
                  <a:pt x="354" y="11"/>
                  <a:pt x="354" y="11"/>
                  <a:pt x="354" y="11"/>
                </a:cubicBezTo>
                <a:cubicBezTo>
                  <a:pt x="349" y="11"/>
                  <a:pt x="349" y="11"/>
                  <a:pt x="349" y="11"/>
                </a:cubicBezTo>
                <a:cubicBezTo>
                  <a:pt x="329" y="16"/>
                  <a:pt x="329" y="16"/>
                  <a:pt x="329" y="16"/>
                </a:cubicBezTo>
                <a:cubicBezTo>
                  <a:pt x="314" y="1"/>
                  <a:pt x="314" y="1"/>
                  <a:pt x="314" y="1"/>
                </a:cubicBezTo>
                <a:cubicBezTo>
                  <a:pt x="308" y="0"/>
                  <a:pt x="308" y="0"/>
                  <a:pt x="308" y="0"/>
                </a:cubicBezTo>
                <a:cubicBezTo>
                  <a:pt x="303" y="5"/>
                  <a:pt x="303" y="5"/>
                  <a:pt x="303" y="5"/>
                </a:cubicBezTo>
                <a:cubicBezTo>
                  <a:pt x="309" y="16"/>
                  <a:pt x="309" y="16"/>
                  <a:pt x="309" y="16"/>
                </a:cubicBezTo>
                <a:cubicBezTo>
                  <a:pt x="312" y="19"/>
                  <a:pt x="312" y="19"/>
                  <a:pt x="312" y="19"/>
                </a:cubicBezTo>
                <a:cubicBezTo>
                  <a:pt x="301" y="41"/>
                  <a:pt x="301" y="41"/>
                  <a:pt x="301" y="41"/>
                </a:cubicBezTo>
                <a:cubicBezTo>
                  <a:pt x="300" y="41"/>
                  <a:pt x="300" y="41"/>
                  <a:pt x="300" y="41"/>
                </a:cubicBezTo>
                <a:cubicBezTo>
                  <a:pt x="300" y="42"/>
                  <a:pt x="300" y="42"/>
                  <a:pt x="300" y="42"/>
                </a:cubicBezTo>
                <a:cubicBezTo>
                  <a:pt x="299" y="42"/>
                  <a:pt x="299" y="42"/>
                  <a:pt x="299" y="42"/>
                </a:cubicBezTo>
                <a:cubicBezTo>
                  <a:pt x="280" y="63"/>
                  <a:pt x="280" y="63"/>
                  <a:pt x="280" y="63"/>
                </a:cubicBezTo>
                <a:cubicBezTo>
                  <a:pt x="279" y="65"/>
                  <a:pt x="279" y="65"/>
                  <a:pt x="279" y="65"/>
                </a:cubicBezTo>
                <a:cubicBezTo>
                  <a:pt x="277" y="65"/>
                  <a:pt x="277" y="65"/>
                  <a:pt x="277" y="65"/>
                </a:cubicBezTo>
                <a:cubicBezTo>
                  <a:pt x="247" y="68"/>
                  <a:pt x="247" y="68"/>
                  <a:pt x="247" y="68"/>
                </a:cubicBezTo>
                <a:lnTo>
                  <a:pt x="227" y="62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5" name="Freeform 28"/>
          <p:cNvSpPr/>
          <p:nvPr/>
        </p:nvSpPr>
        <p:spPr bwMode="auto">
          <a:xfrm>
            <a:off x="3786188" y="1851025"/>
            <a:ext cx="668337" cy="446088"/>
          </a:xfrm>
          <a:custGeom>
            <a:avLst/>
            <a:gdLst>
              <a:gd name="T0" fmla="*/ 2147483647 w 707"/>
              <a:gd name="T1" fmla="*/ 2147483647 h 481"/>
              <a:gd name="T2" fmla="*/ 2147483647 w 707"/>
              <a:gd name="T3" fmla="*/ 2147483647 h 481"/>
              <a:gd name="T4" fmla="*/ 2147483647 w 707"/>
              <a:gd name="T5" fmla="*/ 2147483647 h 481"/>
              <a:gd name="T6" fmla="*/ 2147483647 w 707"/>
              <a:gd name="T7" fmla="*/ 2147483647 h 481"/>
              <a:gd name="T8" fmla="*/ 2147483647 w 707"/>
              <a:gd name="T9" fmla="*/ 2147483647 h 481"/>
              <a:gd name="T10" fmla="*/ 2147483647 w 707"/>
              <a:gd name="T11" fmla="*/ 2147483647 h 481"/>
              <a:gd name="T12" fmla="*/ 0 w 707"/>
              <a:gd name="T13" fmla="*/ 2147483647 h 481"/>
              <a:gd name="T14" fmla="*/ 2147483647 w 707"/>
              <a:gd name="T15" fmla="*/ 2147483647 h 481"/>
              <a:gd name="T16" fmla="*/ 2147483647 w 707"/>
              <a:gd name="T17" fmla="*/ 2147483647 h 481"/>
              <a:gd name="T18" fmla="*/ 2147483647 w 707"/>
              <a:gd name="T19" fmla="*/ 2147483647 h 481"/>
              <a:gd name="T20" fmla="*/ 2147483647 w 707"/>
              <a:gd name="T21" fmla="*/ 2147483647 h 481"/>
              <a:gd name="T22" fmla="*/ 2147483647 w 707"/>
              <a:gd name="T23" fmla="*/ 2147483647 h 481"/>
              <a:gd name="T24" fmla="*/ 2147483647 w 707"/>
              <a:gd name="T25" fmla="*/ 2147483647 h 481"/>
              <a:gd name="T26" fmla="*/ 2147483647 w 707"/>
              <a:gd name="T27" fmla="*/ 2147483647 h 481"/>
              <a:gd name="T28" fmla="*/ 2147483647 w 707"/>
              <a:gd name="T29" fmla="*/ 2147483647 h 481"/>
              <a:gd name="T30" fmla="*/ 2147483647 w 707"/>
              <a:gd name="T31" fmla="*/ 2147483647 h 481"/>
              <a:gd name="T32" fmla="*/ 2147483647 w 707"/>
              <a:gd name="T33" fmla="*/ 2147483647 h 481"/>
              <a:gd name="T34" fmla="*/ 2147483647 w 707"/>
              <a:gd name="T35" fmla="*/ 2147483647 h 481"/>
              <a:gd name="T36" fmla="*/ 2147483647 w 707"/>
              <a:gd name="T37" fmla="*/ 2147483647 h 481"/>
              <a:gd name="T38" fmla="*/ 2147483647 w 707"/>
              <a:gd name="T39" fmla="*/ 2147483647 h 481"/>
              <a:gd name="T40" fmla="*/ 2147483647 w 707"/>
              <a:gd name="T41" fmla="*/ 2147483647 h 481"/>
              <a:gd name="T42" fmla="*/ 2147483647 w 707"/>
              <a:gd name="T43" fmla="*/ 2147483647 h 481"/>
              <a:gd name="T44" fmla="*/ 2147483647 w 707"/>
              <a:gd name="T45" fmla="*/ 2147483647 h 481"/>
              <a:gd name="T46" fmla="*/ 2147483647 w 707"/>
              <a:gd name="T47" fmla="*/ 2147483647 h 481"/>
              <a:gd name="T48" fmla="*/ 2147483647 w 707"/>
              <a:gd name="T49" fmla="*/ 2147483647 h 481"/>
              <a:gd name="T50" fmla="*/ 2147483647 w 707"/>
              <a:gd name="T51" fmla="*/ 2147483647 h 481"/>
              <a:gd name="T52" fmla="*/ 2147483647 w 707"/>
              <a:gd name="T53" fmla="*/ 2147483647 h 481"/>
              <a:gd name="T54" fmla="*/ 2147483647 w 707"/>
              <a:gd name="T55" fmla="*/ 2147483647 h 481"/>
              <a:gd name="T56" fmla="*/ 2147483647 w 707"/>
              <a:gd name="T57" fmla="*/ 2147483647 h 481"/>
              <a:gd name="T58" fmla="*/ 2147483647 w 707"/>
              <a:gd name="T59" fmla="*/ 2147483647 h 481"/>
              <a:gd name="T60" fmla="*/ 2147483647 w 707"/>
              <a:gd name="T61" fmla="*/ 2147483647 h 481"/>
              <a:gd name="T62" fmla="*/ 2147483647 w 707"/>
              <a:gd name="T63" fmla="*/ 2147483647 h 481"/>
              <a:gd name="T64" fmla="*/ 2147483647 w 707"/>
              <a:gd name="T65" fmla="*/ 2147483647 h 481"/>
              <a:gd name="T66" fmla="*/ 2147483647 w 707"/>
              <a:gd name="T67" fmla="*/ 2147483647 h 481"/>
              <a:gd name="T68" fmla="*/ 2147483647 w 707"/>
              <a:gd name="T69" fmla="*/ 2147483647 h 481"/>
              <a:gd name="T70" fmla="*/ 2147483647 w 707"/>
              <a:gd name="T71" fmla="*/ 2147483647 h 481"/>
              <a:gd name="T72" fmla="*/ 2147483647 w 707"/>
              <a:gd name="T73" fmla="*/ 2147483647 h 481"/>
              <a:gd name="T74" fmla="*/ 2147483647 w 707"/>
              <a:gd name="T75" fmla="*/ 2147483647 h 481"/>
              <a:gd name="T76" fmla="*/ 2147483647 w 707"/>
              <a:gd name="T77" fmla="*/ 2147483647 h 481"/>
              <a:gd name="T78" fmla="*/ 2147483647 w 707"/>
              <a:gd name="T79" fmla="*/ 2147483647 h 481"/>
              <a:gd name="T80" fmla="*/ 2147483647 w 707"/>
              <a:gd name="T81" fmla="*/ 2147483647 h 481"/>
              <a:gd name="T82" fmla="*/ 2147483647 w 707"/>
              <a:gd name="T83" fmla="*/ 2147483647 h 481"/>
              <a:gd name="T84" fmla="*/ 2147483647 w 707"/>
              <a:gd name="T85" fmla="*/ 2147483647 h 481"/>
              <a:gd name="T86" fmla="*/ 2147483647 w 707"/>
              <a:gd name="T87" fmla="*/ 2147483647 h 481"/>
              <a:gd name="T88" fmla="*/ 2147483647 w 707"/>
              <a:gd name="T89" fmla="*/ 2147483647 h 481"/>
              <a:gd name="T90" fmla="*/ 2147483647 w 707"/>
              <a:gd name="T91" fmla="*/ 2147483647 h 481"/>
              <a:gd name="T92" fmla="*/ 2147483647 w 707"/>
              <a:gd name="T93" fmla="*/ 2147483647 h 481"/>
              <a:gd name="T94" fmla="*/ 2147483647 w 707"/>
              <a:gd name="T95" fmla="*/ 2147483647 h 481"/>
              <a:gd name="T96" fmla="*/ 2147483647 w 707"/>
              <a:gd name="T97" fmla="*/ 2147483647 h 481"/>
              <a:gd name="T98" fmla="*/ 2147483647 w 707"/>
              <a:gd name="T99" fmla="*/ 2147483647 h 481"/>
              <a:gd name="T100" fmla="*/ 2147483647 w 707"/>
              <a:gd name="T101" fmla="*/ 2147483647 h 481"/>
              <a:gd name="T102" fmla="*/ 2147483647 w 707"/>
              <a:gd name="T103" fmla="*/ 2147483647 h 481"/>
              <a:gd name="T104" fmla="*/ 2147483647 w 707"/>
              <a:gd name="T105" fmla="*/ 2147483647 h 481"/>
              <a:gd name="T106" fmla="*/ 2147483647 w 707"/>
              <a:gd name="T107" fmla="*/ 2147483647 h 481"/>
              <a:gd name="T108" fmla="*/ 2147483647 w 707"/>
              <a:gd name="T109" fmla="*/ 2147483647 h 481"/>
              <a:gd name="T110" fmla="*/ 2147483647 w 707"/>
              <a:gd name="T111" fmla="*/ 2147483647 h 481"/>
              <a:gd name="T112" fmla="*/ 2147483647 w 707"/>
              <a:gd name="T113" fmla="*/ 2147483647 h 481"/>
              <a:gd name="T114" fmla="*/ 2147483647 w 707"/>
              <a:gd name="T115" fmla="*/ 2147483647 h 4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707"/>
              <a:gd name="T175" fmla="*/ 0 h 481"/>
              <a:gd name="T176" fmla="*/ 707 w 707"/>
              <a:gd name="T177" fmla="*/ 481 h 4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707" h="481">
                <a:moveTo>
                  <a:pt x="137" y="22"/>
                </a:moveTo>
                <a:cubicBezTo>
                  <a:pt x="133" y="0"/>
                  <a:pt x="133" y="0"/>
                  <a:pt x="133" y="0"/>
                </a:cubicBezTo>
                <a:cubicBezTo>
                  <a:pt x="123" y="7"/>
                  <a:pt x="123" y="7"/>
                  <a:pt x="123" y="7"/>
                </a:cubicBezTo>
                <a:cubicBezTo>
                  <a:pt x="122" y="7"/>
                  <a:pt x="122" y="7"/>
                  <a:pt x="122" y="7"/>
                </a:cubicBezTo>
                <a:cubicBezTo>
                  <a:pt x="96" y="16"/>
                  <a:pt x="96" y="16"/>
                  <a:pt x="96" y="16"/>
                </a:cubicBezTo>
                <a:cubicBezTo>
                  <a:pt x="95" y="14"/>
                  <a:pt x="95" y="14"/>
                  <a:pt x="95" y="14"/>
                </a:cubicBezTo>
                <a:cubicBezTo>
                  <a:pt x="91" y="13"/>
                  <a:pt x="91" y="13"/>
                  <a:pt x="91" y="13"/>
                </a:cubicBezTo>
                <a:cubicBezTo>
                  <a:pt x="91" y="25"/>
                  <a:pt x="91" y="25"/>
                  <a:pt x="91" y="25"/>
                </a:cubicBezTo>
                <a:cubicBezTo>
                  <a:pt x="90" y="26"/>
                  <a:pt x="90" y="26"/>
                  <a:pt x="90" y="26"/>
                </a:cubicBezTo>
                <a:cubicBezTo>
                  <a:pt x="77" y="45"/>
                  <a:pt x="77" y="45"/>
                  <a:pt x="77" y="45"/>
                </a:cubicBezTo>
                <a:cubicBezTo>
                  <a:pt x="76" y="45"/>
                  <a:pt x="76" y="45"/>
                  <a:pt x="76" y="45"/>
                </a:cubicBezTo>
                <a:cubicBezTo>
                  <a:pt x="76" y="46"/>
                  <a:pt x="76" y="46"/>
                  <a:pt x="76" y="46"/>
                </a:cubicBezTo>
                <a:cubicBezTo>
                  <a:pt x="75" y="46"/>
                  <a:pt x="75" y="46"/>
                  <a:pt x="75" y="46"/>
                </a:cubicBezTo>
                <a:cubicBezTo>
                  <a:pt x="56" y="62"/>
                  <a:pt x="56" y="62"/>
                  <a:pt x="56" y="62"/>
                </a:cubicBezTo>
                <a:cubicBezTo>
                  <a:pt x="54" y="62"/>
                  <a:pt x="54" y="62"/>
                  <a:pt x="54" y="62"/>
                </a:cubicBezTo>
                <a:cubicBezTo>
                  <a:pt x="54" y="64"/>
                  <a:pt x="54" y="64"/>
                  <a:pt x="54" y="64"/>
                </a:cubicBezTo>
                <a:cubicBezTo>
                  <a:pt x="51" y="62"/>
                  <a:pt x="51" y="62"/>
                  <a:pt x="51" y="62"/>
                </a:cubicBezTo>
                <a:cubicBezTo>
                  <a:pt x="38" y="56"/>
                  <a:pt x="30" y="50"/>
                  <a:pt x="28" y="45"/>
                </a:cubicBezTo>
                <a:cubicBezTo>
                  <a:pt x="26" y="43"/>
                  <a:pt x="24" y="43"/>
                  <a:pt x="22" y="41"/>
                </a:cubicBezTo>
                <a:cubicBezTo>
                  <a:pt x="9" y="44"/>
                  <a:pt x="9" y="44"/>
                  <a:pt x="9" y="44"/>
                </a:cubicBezTo>
                <a:cubicBezTo>
                  <a:pt x="0" y="52"/>
                  <a:pt x="0" y="52"/>
                  <a:pt x="0" y="52"/>
                </a:cubicBezTo>
                <a:cubicBezTo>
                  <a:pt x="22" y="71"/>
                  <a:pt x="22" y="71"/>
                  <a:pt x="22" y="71"/>
                </a:cubicBezTo>
                <a:cubicBezTo>
                  <a:pt x="40" y="78"/>
                  <a:pt x="40" y="78"/>
                  <a:pt x="40" y="78"/>
                </a:cubicBezTo>
                <a:cubicBezTo>
                  <a:pt x="41" y="79"/>
                  <a:pt x="41" y="79"/>
                  <a:pt x="41" y="79"/>
                </a:cubicBezTo>
                <a:cubicBezTo>
                  <a:pt x="42" y="79"/>
                  <a:pt x="42" y="79"/>
                  <a:pt x="42" y="79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3"/>
                  <a:pt x="43" y="83"/>
                  <a:pt x="43" y="83"/>
                </a:cubicBezTo>
                <a:cubicBezTo>
                  <a:pt x="47" y="104"/>
                  <a:pt x="47" y="104"/>
                  <a:pt x="47" y="104"/>
                </a:cubicBezTo>
                <a:cubicBezTo>
                  <a:pt x="48" y="104"/>
                  <a:pt x="48" y="104"/>
                  <a:pt x="48" y="104"/>
                </a:cubicBezTo>
                <a:cubicBezTo>
                  <a:pt x="48" y="136"/>
                  <a:pt x="48" y="136"/>
                  <a:pt x="48" y="136"/>
                </a:cubicBezTo>
                <a:cubicBezTo>
                  <a:pt x="52" y="155"/>
                  <a:pt x="52" y="155"/>
                  <a:pt x="52" y="155"/>
                </a:cubicBezTo>
                <a:cubicBezTo>
                  <a:pt x="65" y="185"/>
                  <a:pt x="65" y="185"/>
                  <a:pt x="65" y="185"/>
                </a:cubicBezTo>
                <a:cubicBezTo>
                  <a:pt x="79" y="199"/>
                  <a:pt x="79" y="199"/>
                  <a:pt x="79" y="199"/>
                </a:cubicBezTo>
                <a:cubicBezTo>
                  <a:pt x="91" y="190"/>
                  <a:pt x="91" y="190"/>
                  <a:pt x="91" y="190"/>
                </a:cubicBezTo>
                <a:cubicBezTo>
                  <a:pt x="99" y="180"/>
                  <a:pt x="99" y="180"/>
                  <a:pt x="99" y="180"/>
                </a:cubicBezTo>
                <a:cubicBezTo>
                  <a:pt x="99" y="179"/>
                  <a:pt x="99" y="179"/>
                  <a:pt x="99" y="179"/>
                </a:cubicBezTo>
                <a:cubicBezTo>
                  <a:pt x="100" y="179"/>
                  <a:pt x="100" y="179"/>
                  <a:pt x="100" y="179"/>
                </a:cubicBezTo>
                <a:cubicBezTo>
                  <a:pt x="115" y="161"/>
                  <a:pt x="115" y="161"/>
                  <a:pt x="115" y="161"/>
                </a:cubicBezTo>
                <a:cubicBezTo>
                  <a:pt x="128" y="172"/>
                  <a:pt x="128" y="172"/>
                  <a:pt x="128" y="172"/>
                </a:cubicBezTo>
                <a:cubicBezTo>
                  <a:pt x="128" y="173"/>
                  <a:pt x="128" y="173"/>
                  <a:pt x="128" y="173"/>
                </a:cubicBezTo>
                <a:cubicBezTo>
                  <a:pt x="128" y="173"/>
                  <a:pt x="128" y="173"/>
                  <a:pt x="128" y="173"/>
                </a:cubicBezTo>
                <a:cubicBezTo>
                  <a:pt x="128" y="173"/>
                  <a:pt x="128" y="173"/>
                  <a:pt x="128" y="173"/>
                </a:cubicBezTo>
                <a:cubicBezTo>
                  <a:pt x="128" y="174"/>
                  <a:pt x="128" y="174"/>
                  <a:pt x="128" y="174"/>
                </a:cubicBezTo>
                <a:cubicBezTo>
                  <a:pt x="141" y="199"/>
                  <a:pt x="141" y="199"/>
                  <a:pt x="141" y="199"/>
                </a:cubicBezTo>
                <a:cubicBezTo>
                  <a:pt x="156" y="205"/>
                  <a:pt x="156" y="205"/>
                  <a:pt x="156" y="205"/>
                </a:cubicBezTo>
                <a:cubicBezTo>
                  <a:pt x="165" y="230"/>
                  <a:pt x="165" y="230"/>
                  <a:pt x="165" y="230"/>
                </a:cubicBezTo>
                <a:cubicBezTo>
                  <a:pt x="165" y="231"/>
                  <a:pt x="165" y="231"/>
                  <a:pt x="165" y="231"/>
                </a:cubicBezTo>
                <a:cubicBezTo>
                  <a:pt x="165" y="232"/>
                  <a:pt x="165" y="232"/>
                  <a:pt x="165" y="232"/>
                </a:cubicBezTo>
                <a:cubicBezTo>
                  <a:pt x="164" y="256"/>
                  <a:pt x="164" y="256"/>
                  <a:pt x="164" y="256"/>
                </a:cubicBezTo>
                <a:cubicBezTo>
                  <a:pt x="164" y="257"/>
                  <a:pt x="164" y="257"/>
                  <a:pt x="164" y="257"/>
                </a:cubicBezTo>
                <a:cubicBezTo>
                  <a:pt x="163" y="257"/>
                  <a:pt x="163" y="257"/>
                  <a:pt x="163" y="257"/>
                </a:cubicBezTo>
                <a:cubicBezTo>
                  <a:pt x="156" y="278"/>
                  <a:pt x="156" y="278"/>
                  <a:pt x="156" y="278"/>
                </a:cubicBezTo>
                <a:cubicBezTo>
                  <a:pt x="168" y="288"/>
                  <a:pt x="168" y="288"/>
                  <a:pt x="168" y="288"/>
                </a:cubicBezTo>
                <a:cubicBezTo>
                  <a:pt x="181" y="282"/>
                  <a:pt x="181" y="282"/>
                  <a:pt x="181" y="282"/>
                </a:cubicBezTo>
                <a:cubicBezTo>
                  <a:pt x="193" y="269"/>
                  <a:pt x="193" y="269"/>
                  <a:pt x="193" y="269"/>
                </a:cubicBezTo>
                <a:cubicBezTo>
                  <a:pt x="196" y="272"/>
                  <a:pt x="196" y="272"/>
                  <a:pt x="196" y="272"/>
                </a:cubicBezTo>
                <a:cubicBezTo>
                  <a:pt x="207" y="275"/>
                  <a:pt x="207" y="275"/>
                  <a:pt x="207" y="275"/>
                </a:cubicBezTo>
                <a:cubicBezTo>
                  <a:pt x="207" y="275"/>
                  <a:pt x="207" y="275"/>
                  <a:pt x="207" y="275"/>
                </a:cubicBezTo>
                <a:cubicBezTo>
                  <a:pt x="207" y="275"/>
                  <a:pt x="207" y="275"/>
                  <a:pt x="207" y="275"/>
                </a:cubicBezTo>
                <a:cubicBezTo>
                  <a:pt x="220" y="286"/>
                  <a:pt x="220" y="286"/>
                  <a:pt x="220" y="286"/>
                </a:cubicBezTo>
                <a:cubicBezTo>
                  <a:pt x="233" y="283"/>
                  <a:pt x="233" y="283"/>
                  <a:pt x="233" y="283"/>
                </a:cubicBezTo>
                <a:cubicBezTo>
                  <a:pt x="244" y="280"/>
                  <a:pt x="249" y="283"/>
                  <a:pt x="252" y="291"/>
                </a:cubicBezTo>
                <a:cubicBezTo>
                  <a:pt x="252" y="300"/>
                  <a:pt x="252" y="300"/>
                  <a:pt x="252" y="300"/>
                </a:cubicBezTo>
                <a:cubicBezTo>
                  <a:pt x="255" y="301"/>
                  <a:pt x="255" y="301"/>
                  <a:pt x="255" y="301"/>
                </a:cubicBezTo>
                <a:cubicBezTo>
                  <a:pt x="269" y="305"/>
                  <a:pt x="269" y="305"/>
                  <a:pt x="269" y="305"/>
                </a:cubicBezTo>
                <a:cubicBezTo>
                  <a:pt x="276" y="292"/>
                  <a:pt x="276" y="292"/>
                  <a:pt x="276" y="292"/>
                </a:cubicBezTo>
                <a:cubicBezTo>
                  <a:pt x="276" y="286"/>
                  <a:pt x="276" y="286"/>
                  <a:pt x="276" y="286"/>
                </a:cubicBezTo>
                <a:cubicBezTo>
                  <a:pt x="276" y="282"/>
                  <a:pt x="277" y="278"/>
                  <a:pt x="280" y="277"/>
                </a:cubicBezTo>
                <a:cubicBezTo>
                  <a:pt x="288" y="278"/>
                  <a:pt x="288" y="278"/>
                  <a:pt x="288" y="278"/>
                </a:cubicBezTo>
                <a:cubicBezTo>
                  <a:pt x="300" y="283"/>
                  <a:pt x="305" y="291"/>
                  <a:pt x="305" y="299"/>
                </a:cubicBezTo>
                <a:cubicBezTo>
                  <a:pt x="304" y="306"/>
                  <a:pt x="304" y="306"/>
                  <a:pt x="304" y="306"/>
                </a:cubicBezTo>
                <a:cubicBezTo>
                  <a:pt x="304" y="319"/>
                  <a:pt x="304" y="319"/>
                  <a:pt x="304" y="319"/>
                </a:cubicBezTo>
                <a:cubicBezTo>
                  <a:pt x="316" y="336"/>
                  <a:pt x="316" y="336"/>
                  <a:pt x="316" y="336"/>
                </a:cubicBezTo>
                <a:cubicBezTo>
                  <a:pt x="329" y="351"/>
                  <a:pt x="329" y="351"/>
                  <a:pt x="329" y="351"/>
                </a:cubicBezTo>
                <a:cubicBezTo>
                  <a:pt x="334" y="356"/>
                  <a:pt x="339" y="358"/>
                  <a:pt x="344" y="360"/>
                </a:cubicBezTo>
                <a:cubicBezTo>
                  <a:pt x="346" y="360"/>
                  <a:pt x="346" y="360"/>
                  <a:pt x="346" y="360"/>
                </a:cubicBezTo>
                <a:cubicBezTo>
                  <a:pt x="350" y="362"/>
                  <a:pt x="352" y="368"/>
                  <a:pt x="352" y="379"/>
                </a:cubicBezTo>
                <a:cubicBezTo>
                  <a:pt x="352" y="427"/>
                  <a:pt x="352" y="427"/>
                  <a:pt x="352" y="427"/>
                </a:cubicBezTo>
                <a:cubicBezTo>
                  <a:pt x="354" y="431"/>
                  <a:pt x="357" y="434"/>
                  <a:pt x="360" y="435"/>
                </a:cubicBezTo>
                <a:cubicBezTo>
                  <a:pt x="362" y="435"/>
                  <a:pt x="362" y="435"/>
                  <a:pt x="362" y="435"/>
                </a:cubicBezTo>
                <a:cubicBezTo>
                  <a:pt x="369" y="432"/>
                  <a:pt x="373" y="433"/>
                  <a:pt x="378" y="438"/>
                </a:cubicBezTo>
                <a:cubicBezTo>
                  <a:pt x="381" y="440"/>
                  <a:pt x="381" y="440"/>
                  <a:pt x="381" y="440"/>
                </a:cubicBezTo>
                <a:cubicBezTo>
                  <a:pt x="386" y="441"/>
                  <a:pt x="391" y="446"/>
                  <a:pt x="392" y="454"/>
                </a:cubicBezTo>
                <a:cubicBezTo>
                  <a:pt x="394" y="481"/>
                  <a:pt x="394" y="481"/>
                  <a:pt x="394" y="481"/>
                </a:cubicBezTo>
                <a:cubicBezTo>
                  <a:pt x="418" y="431"/>
                  <a:pt x="418" y="431"/>
                  <a:pt x="418" y="431"/>
                </a:cubicBezTo>
                <a:cubicBezTo>
                  <a:pt x="426" y="405"/>
                  <a:pt x="434" y="389"/>
                  <a:pt x="446" y="387"/>
                </a:cubicBezTo>
                <a:cubicBezTo>
                  <a:pt x="455" y="383"/>
                  <a:pt x="470" y="389"/>
                  <a:pt x="489" y="399"/>
                </a:cubicBezTo>
                <a:cubicBezTo>
                  <a:pt x="557" y="405"/>
                  <a:pt x="557" y="405"/>
                  <a:pt x="557" y="405"/>
                </a:cubicBezTo>
                <a:cubicBezTo>
                  <a:pt x="560" y="390"/>
                  <a:pt x="560" y="390"/>
                  <a:pt x="560" y="390"/>
                </a:cubicBezTo>
                <a:cubicBezTo>
                  <a:pt x="528" y="359"/>
                  <a:pt x="528" y="359"/>
                  <a:pt x="528" y="359"/>
                </a:cubicBezTo>
                <a:cubicBezTo>
                  <a:pt x="513" y="351"/>
                  <a:pt x="507" y="344"/>
                  <a:pt x="509" y="340"/>
                </a:cubicBezTo>
                <a:cubicBezTo>
                  <a:pt x="533" y="341"/>
                  <a:pt x="533" y="341"/>
                  <a:pt x="533" y="341"/>
                </a:cubicBezTo>
                <a:cubicBezTo>
                  <a:pt x="555" y="349"/>
                  <a:pt x="576" y="336"/>
                  <a:pt x="596" y="300"/>
                </a:cubicBezTo>
                <a:cubicBezTo>
                  <a:pt x="596" y="300"/>
                  <a:pt x="596" y="300"/>
                  <a:pt x="596" y="300"/>
                </a:cubicBezTo>
                <a:cubicBezTo>
                  <a:pt x="598" y="300"/>
                  <a:pt x="598" y="300"/>
                  <a:pt x="598" y="300"/>
                </a:cubicBezTo>
                <a:cubicBezTo>
                  <a:pt x="621" y="278"/>
                  <a:pt x="621" y="278"/>
                  <a:pt x="621" y="278"/>
                </a:cubicBezTo>
                <a:cubicBezTo>
                  <a:pt x="624" y="229"/>
                  <a:pt x="624" y="229"/>
                  <a:pt x="624" y="229"/>
                </a:cubicBezTo>
                <a:cubicBezTo>
                  <a:pt x="624" y="224"/>
                  <a:pt x="624" y="224"/>
                  <a:pt x="624" y="224"/>
                </a:cubicBezTo>
                <a:cubicBezTo>
                  <a:pt x="627" y="224"/>
                  <a:pt x="627" y="224"/>
                  <a:pt x="627" y="224"/>
                </a:cubicBezTo>
                <a:cubicBezTo>
                  <a:pt x="629" y="224"/>
                  <a:pt x="629" y="224"/>
                  <a:pt x="629" y="224"/>
                </a:cubicBezTo>
                <a:cubicBezTo>
                  <a:pt x="647" y="220"/>
                  <a:pt x="647" y="220"/>
                  <a:pt x="647" y="220"/>
                </a:cubicBezTo>
                <a:cubicBezTo>
                  <a:pt x="650" y="220"/>
                  <a:pt x="650" y="220"/>
                  <a:pt x="650" y="220"/>
                </a:cubicBezTo>
                <a:cubicBezTo>
                  <a:pt x="652" y="221"/>
                  <a:pt x="652" y="221"/>
                  <a:pt x="652" y="221"/>
                </a:cubicBezTo>
                <a:cubicBezTo>
                  <a:pt x="652" y="222"/>
                  <a:pt x="652" y="222"/>
                  <a:pt x="652" y="222"/>
                </a:cubicBezTo>
                <a:cubicBezTo>
                  <a:pt x="689" y="261"/>
                  <a:pt x="689" y="261"/>
                  <a:pt x="689" y="261"/>
                </a:cubicBezTo>
                <a:cubicBezTo>
                  <a:pt x="700" y="257"/>
                  <a:pt x="700" y="257"/>
                  <a:pt x="700" y="257"/>
                </a:cubicBezTo>
                <a:cubicBezTo>
                  <a:pt x="702" y="250"/>
                  <a:pt x="702" y="250"/>
                  <a:pt x="702" y="250"/>
                </a:cubicBezTo>
                <a:cubicBezTo>
                  <a:pt x="682" y="231"/>
                  <a:pt x="682" y="231"/>
                  <a:pt x="682" y="231"/>
                </a:cubicBezTo>
                <a:cubicBezTo>
                  <a:pt x="679" y="229"/>
                  <a:pt x="679" y="229"/>
                  <a:pt x="679" y="229"/>
                </a:cubicBezTo>
                <a:cubicBezTo>
                  <a:pt x="677" y="226"/>
                  <a:pt x="677" y="226"/>
                  <a:pt x="677" y="226"/>
                </a:cubicBezTo>
                <a:cubicBezTo>
                  <a:pt x="707" y="208"/>
                  <a:pt x="707" y="208"/>
                  <a:pt x="707" y="208"/>
                </a:cubicBezTo>
                <a:cubicBezTo>
                  <a:pt x="705" y="164"/>
                  <a:pt x="705" y="164"/>
                  <a:pt x="705" y="164"/>
                </a:cubicBezTo>
                <a:cubicBezTo>
                  <a:pt x="693" y="166"/>
                  <a:pt x="693" y="166"/>
                  <a:pt x="693" y="166"/>
                </a:cubicBezTo>
                <a:cubicBezTo>
                  <a:pt x="693" y="166"/>
                  <a:pt x="693" y="166"/>
                  <a:pt x="693" y="166"/>
                </a:cubicBezTo>
                <a:cubicBezTo>
                  <a:pt x="691" y="166"/>
                  <a:pt x="691" y="166"/>
                  <a:pt x="691" y="166"/>
                </a:cubicBezTo>
                <a:cubicBezTo>
                  <a:pt x="675" y="158"/>
                  <a:pt x="675" y="158"/>
                  <a:pt x="675" y="158"/>
                </a:cubicBezTo>
                <a:cubicBezTo>
                  <a:pt x="668" y="157"/>
                  <a:pt x="660" y="152"/>
                  <a:pt x="647" y="145"/>
                </a:cubicBezTo>
                <a:cubicBezTo>
                  <a:pt x="641" y="142"/>
                  <a:pt x="637" y="139"/>
                  <a:pt x="637" y="134"/>
                </a:cubicBezTo>
                <a:cubicBezTo>
                  <a:pt x="637" y="135"/>
                  <a:pt x="637" y="135"/>
                  <a:pt x="637" y="135"/>
                </a:cubicBezTo>
                <a:cubicBezTo>
                  <a:pt x="637" y="140"/>
                  <a:pt x="636" y="142"/>
                  <a:pt x="633" y="143"/>
                </a:cubicBezTo>
                <a:cubicBezTo>
                  <a:pt x="630" y="145"/>
                  <a:pt x="626" y="146"/>
                  <a:pt x="619" y="146"/>
                </a:cubicBezTo>
                <a:cubicBezTo>
                  <a:pt x="618" y="146"/>
                  <a:pt x="618" y="146"/>
                  <a:pt x="618" y="146"/>
                </a:cubicBezTo>
                <a:cubicBezTo>
                  <a:pt x="617" y="145"/>
                  <a:pt x="617" y="145"/>
                  <a:pt x="617" y="145"/>
                </a:cubicBezTo>
                <a:cubicBezTo>
                  <a:pt x="615" y="145"/>
                  <a:pt x="615" y="145"/>
                  <a:pt x="615" y="145"/>
                </a:cubicBezTo>
                <a:cubicBezTo>
                  <a:pt x="601" y="134"/>
                  <a:pt x="601" y="134"/>
                  <a:pt x="601" y="134"/>
                </a:cubicBezTo>
                <a:cubicBezTo>
                  <a:pt x="588" y="145"/>
                  <a:pt x="588" y="145"/>
                  <a:pt x="588" y="145"/>
                </a:cubicBezTo>
                <a:cubicBezTo>
                  <a:pt x="582" y="150"/>
                  <a:pt x="577" y="154"/>
                  <a:pt x="577" y="159"/>
                </a:cubicBezTo>
                <a:cubicBezTo>
                  <a:pt x="584" y="172"/>
                  <a:pt x="584" y="172"/>
                  <a:pt x="584" y="172"/>
                </a:cubicBezTo>
                <a:cubicBezTo>
                  <a:pt x="587" y="177"/>
                  <a:pt x="587" y="179"/>
                  <a:pt x="586" y="182"/>
                </a:cubicBezTo>
                <a:cubicBezTo>
                  <a:pt x="584" y="185"/>
                  <a:pt x="579" y="188"/>
                  <a:pt x="571" y="189"/>
                </a:cubicBezTo>
                <a:cubicBezTo>
                  <a:pt x="565" y="192"/>
                  <a:pt x="565" y="192"/>
                  <a:pt x="565" y="192"/>
                </a:cubicBezTo>
                <a:cubicBezTo>
                  <a:pt x="557" y="194"/>
                  <a:pt x="551" y="193"/>
                  <a:pt x="547" y="188"/>
                </a:cubicBezTo>
                <a:cubicBezTo>
                  <a:pt x="545" y="185"/>
                  <a:pt x="545" y="185"/>
                  <a:pt x="545" y="185"/>
                </a:cubicBezTo>
                <a:cubicBezTo>
                  <a:pt x="517" y="157"/>
                  <a:pt x="517" y="157"/>
                  <a:pt x="517" y="157"/>
                </a:cubicBezTo>
                <a:cubicBezTo>
                  <a:pt x="505" y="152"/>
                  <a:pt x="497" y="147"/>
                  <a:pt x="494" y="141"/>
                </a:cubicBezTo>
                <a:cubicBezTo>
                  <a:pt x="492" y="138"/>
                  <a:pt x="491" y="134"/>
                  <a:pt x="492" y="132"/>
                </a:cubicBezTo>
                <a:cubicBezTo>
                  <a:pt x="491" y="123"/>
                  <a:pt x="489" y="116"/>
                  <a:pt x="487" y="113"/>
                </a:cubicBezTo>
                <a:cubicBezTo>
                  <a:pt x="481" y="116"/>
                  <a:pt x="481" y="116"/>
                  <a:pt x="481" y="116"/>
                </a:cubicBezTo>
                <a:cubicBezTo>
                  <a:pt x="480" y="118"/>
                  <a:pt x="480" y="118"/>
                  <a:pt x="480" y="118"/>
                </a:cubicBezTo>
                <a:cubicBezTo>
                  <a:pt x="480" y="122"/>
                  <a:pt x="481" y="125"/>
                  <a:pt x="485" y="129"/>
                </a:cubicBezTo>
                <a:cubicBezTo>
                  <a:pt x="486" y="131"/>
                  <a:pt x="486" y="131"/>
                  <a:pt x="486" y="131"/>
                </a:cubicBezTo>
                <a:cubicBezTo>
                  <a:pt x="487" y="132"/>
                  <a:pt x="487" y="132"/>
                  <a:pt x="487" y="132"/>
                </a:cubicBezTo>
                <a:cubicBezTo>
                  <a:pt x="486" y="134"/>
                  <a:pt x="486" y="134"/>
                  <a:pt x="486" y="134"/>
                </a:cubicBezTo>
                <a:cubicBezTo>
                  <a:pt x="471" y="159"/>
                  <a:pt x="471" y="159"/>
                  <a:pt x="471" y="159"/>
                </a:cubicBezTo>
                <a:cubicBezTo>
                  <a:pt x="447" y="153"/>
                  <a:pt x="447" y="153"/>
                  <a:pt x="447" y="153"/>
                </a:cubicBezTo>
                <a:cubicBezTo>
                  <a:pt x="441" y="150"/>
                  <a:pt x="441" y="150"/>
                  <a:pt x="441" y="150"/>
                </a:cubicBezTo>
                <a:cubicBezTo>
                  <a:pt x="441" y="150"/>
                  <a:pt x="441" y="150"/>
                  <a:pt x="441" y="150"/>
                </a:cubicBezTo>
                <a:cubicBezTo>
                  <a:pt x="441" y="147"/>
                  <a:pt x="441" y="147"/>
                  <a:pt x="441" y="147"/>
                </a:cubicBezTo>
                <a:cubicBezTo>
                  <a:pt x="443" y="143"/>
                  <a:pt x="443" y="138"/>
                  <a:pt x="441" y="132"/>
                </a:cubicBezTo>
                <a:cubicBezTo>
                  <a:pt x="438" y="124"/>
                  <a:pt x="438" y="124"/>
                  <a:pt x="438" y="124"/>
                </a:cubicBezTo>
                <a:cubicBezTo>
                  <a:pt x="418" y="109"/>
                  <a:pt x="418" y="109"/>
                  <a:pt x="418" y="109"/>
                </a:cubicBezTo>
                <a:cubicBezTo>
                  <a:pt x="417" y="108"/>
                  <a:pt x="417" y="108"/>
                  <a:pt x="417" y="108"/>
                </a:cubicBezTo>
                <a:cubicBezTo>
                  <a:pt x="415" y="111"/>
                  <a:pt x="413" y="111"/>
                  <a:pt x="411" y="112"/>
                </a:cubicBezTo>
                <a:cubicBezTo>
                  <a:pt x="392" y="110"/>
                  <a:pt x="392" y="110"/>
                  <a:pt x="392" y="110"/>
                </a:cubicBezTo>
                <a:cubicBezTo>
                  <a:pt x="385" y="109"/>
                  <a:pt x="381" y="108"/>
                  <a:pt x="379" y="104"/>
                </a:cubicBezTo>
                <a:cubicBezTo>
                  <a:pt x="378" y="102"/>
                  <a:pt x="378" y="97"/>
                  <a:pt x="380" y="92"/>
                </a:cubicBezTo>
                <a:cubicBezTo>
                  <a:pt x="381" y="89"/>
                  <a:pt x="381" y="89"/>
                  <a:pt x="381" y="89"/>
                </a:cubicBezTo>
                <a:cubicBezTo>
                  <a:pt x="373" y="74"/>
                  <a:pt x="373" y="74"/>
                  <a:pt x="373" y="74"/>
                </a:cubicBezTo>
                <a:cubicBezTo>
                  <a:pt x="336" y="76"/>
                  <a:pt x="336" y="76"/>
                  <a:pt x="336" y="76"/>
                </a:cubicBezTo>
                <a:cubicBezTo>
                  <a:pt x="337" y="82"/>
                  <a:pt x="336" y="85"/>
                  <a:pt x="334" y="89"/>
                </a:cubicBezTo>
                <a:cubicBezTo>
                  <a:pt x="333" y="92"/>
                  <a:pt x="328" y="93"/>
                  <a:pt x="325" y="93"/>
                </a:cubicBezTo>
                <a:cubicBezTo>
                  <a:pt x="320" y="95"/>
                  <a:pt x="314" y="93"/>
                  <a:pt x="308" y="88"/>
                </a:cubicBezTo>
                <a:cubicBezTo>
                  <a:pt x="308" y="87"/>
                  <a:pt x="308" y="87"/>
                  <a:pt x="308" y="87"/>
                </a:cubicBezTo>
                <a:cubicBezTo>
                  <a:pt x="307" y="87"/>
                  <a:pt x="307" y="87"/>
                  <a:pt x="307" y="87"/>
                </a:cubicBezTo>
                <a:cubicBezTo>
                  <a:pt x="299" y="77"/>
                  <a:pt x="296" y="70"/>
                  <a:pt x="296" y="64"/>
                </a:cubicBezTo>
                <a:cubicBezTo>
                  <a:pt x="288" y="53"/>
                  <a:pt x="288" y="53"/>
                  <a:pt x="288" y="53"/>
                </a:cubicBezTo>
                <a:cubicBezTo>
                  <a:pt x="278" y="60"/>
                  <a:pt x="278" y="60"/>
                  <a:pt x="278" y="60"/>
                </a:cubicBezTo>
                <a:cubicBezTo>
                  <a:pt x="268" y="66"/>
                  <a:pt x="262" y="66"/>
                  <a:pt x="259" y="62"/>
                </a:cubicBezTo>
                <a:cubicBezTo>
                  <a:pt x="255" y="60"/>
                  <a:pt x="255" y="60"/>
                  <a:pt x="255" y="60"/>
                </a:cubicBezTo>
                <a:cubicBezTo>
                  <a:pt x="244" y="62"/>
                  <a:pt x="244" y="62"/>
                  <a:pt x="244" y="62"/>
                </a:cubicBezTo>
                <a:cubicBezTo>
                  <a:pt x="216" y="71"/>
                  <a:pt x="216" y="71"/>
                  <a:pt x="216" y="71"/>
                </a:cubicBezTo>
                <a:cubicBezTo>
                  <a:pt x="209" y="75"/>
                  <a:pt x="204" y="76"/>
                  <a:pt x="200" y="76"/>
                </a:cubicBezTo>
                <a:cubicBezTo>
                  <a:pt x="196" y="76"/>
                  <a:pt x="196" y="76"/>
                  <a:pt x="196" y="76"/>
                </a:cubicBezTo>
                <a:cubicBezTo>
                  <a:pt x="186" y="76"/>
                  <a:pt x="180" y="73"/>
                  <a:pt x="175" y="69"/>
                </a:cubicBezTo>
                <a:cubicBezTo>
                  <a:pt x="159" y="55"/>
                  <a:pt x="159" y="55"/>
                  <a:pt x="159" y="55"/>
                </a:cubicBezTo>
                <a:lnTo>
                  <a:pt x="137" y="22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6" name="Freeform 30"/>
          <p:cNvSpPr/>
          <p:nvPr/>
        </p:nvSpPr>
        <p:spPr bwMode="auto">
          <a:xfrm>
            <a:off x="3463925" y="2649538"/>
            <a:ext cx="542925" cy="333375"/>
          </a:xfrm>
          <a:custGeom>
            <a:avLst/>
            <a:gdLst>
              <a:gd name="T0" fmla="*/ 2147483647 w 573"/>
              <a:gd name="T1" fmla="*/ 2147483647 h 361"/>
              <a:gd name="T2" fmla="*/ 2147483647 w 573"/>
              <a:gd name="T3" fmla="*/ 2147483647 h 361"/>
              <a:gd name="T4" fmla="*/ 2147483647 w 573"/>
              <a:gd name="T5" fmla="*/ 2147483647 h 361"/>
              <a:gd name="T6" fmla="*/ 2147483647 w 573"/>
              <a:gd name="T7" fmla="*/ 2147483647 h 361"/>
              <a:gd name="T8" fmla="*/ 2147483647 w 573"/>
              <a:gd name="T9" fmla="*/ 2147483647 h 361"/>
              <a:gd name="T10" fmla="*/ 2147483647 w 573"/>
              <a:gd name="T11" fmla="*/ 2147483647 h 361"/>
              <a:gd name="T12" fmla="*/ 2147483647 w 573"/>
              <a:gd name="T13" fmla="*/ 2147483647 h 361"/>
              <a:gd name="T14" fmla="*/ 2147483647 w 573"/>
              <a:gd name="T15" fmla="*/ 2147483647 h 361"/>
              <a:gd name="T16" fmla="*/ 2147483647 w 573"/>
              <a:gd name="T17" fmla="*/ 2147483647 h 361"/>
              <a:gd name="T18" fmla="*/ 2147483647 w 573"/>
              <a:gd name="T19" fmla="*/ 2147483647 h 361"/>
              <a:gd name="T20" fmla="*/ 2147483647 w 573"/>
              <a:gd name="T21" fmla="*/ 2147483647 h 361"/>
              <a:gd name="T22" fmla="*/ 2147483647 w 573"/>
              <a:gd name="T23" fmla="*/ 2147483647 h 361"/>
              <a:gd name="T24" fmla="*/ 2147483647 w 573"/>
              <a:gd name="T25" fmla="*/ 2147483647 h 361"/>
              <a:gd name="T26" fmla="*/ 2147483647 w 573"/>
              <a:gd name="T27" fmla="*/ 2147483647 h 361"/>
              <a:gd name="T28" fmla="*/ 0 w 573"/>
              <a:gd name="T29" fmla="*/ 2147483647 h 361"/>
              <a:gd name="T30" fmla="*/ 2147483647 w 573"/>
              <a:gd name="T31" fmla="*/ 2147483647 h 361"/>
              <a:gd name="T32" fmla="*/ 2147483647 w 573"/>
              <a:gd name="T33" fmla="*/ 2147483647 h 361"/>
              <a:gd name="T34" fmla="*/ 2147483647 w 573"/>
              <a:gd name="T35" fmla="*/ 2147483647 h 361"/>
              <a:gd name="T36" fmla="*/ 2147483647 w 573"/>
              <a:gd name="T37" fmla="*/ 2147483647 h 361"/>
              <a:gd name="T38" fmla="*/ 2147483647 w 573"/>
              <a:gd name="T39" fmla="*/ 2147483647 h 361"/>
              <a:gd name="T40" fmla="*/ 2147483647 w 573"/>
              <a:gd name="T41" fmla="*/ 2147483647 h 361"/>
              <a:gd name="T42" fmla="*/ 2147483647 w 573"/>
              <a:gd name="T43" fmla="*/ 2147483647 h 361"/>
              <a:gd name="T44" fmla="*/ 2147483647 w 573"/>
              <a:gd name="T45" fmla="*/ 2147483647 h 361"/>
              <a:gd name="T46" fmla="*/ 2147483647 w 573"/>
              <a:gd name="T47" fmla="*/ 2147483647 h 361"/>
              <a:gd name="T48" fmla="*/ 2147483647 w 573"/>
              <a:gd name="T49" fmla="*/ 2147483647 h 361"/>
              <a:gd name="T50" fmla="*/ 2147483647 w 573"/>
              <a:gd name="T51" fmla="*/ 2147483647 h 361"/>
              <a:gd name="T52" fmla="*/ 2147483647 w 573"/>
              <a:gd name="T53" fmla="*/ 2147483647 h 361"/>
              <a:gd name="T54" fmla="*/ 2147483647 w 573"/>
              <a:gd name="T55" fmla="*/ 2147483647 h 361"/>
              <a:gd name="T56" fmla="*/ 2147483647 w 573"/>
              <a:gd name="T57" fmla="*/ 2147483647 h 361"/>
              <a:gd name="T58" fmla="*/ 2147483647 w 573"/>
              <a:gd name="T59" fmla="*/ 2147483647 h 361"/>
              <a:gd name="T60" fmla="*/ 2147483647 w 573"/>
              <a:gd name="T61" fmla="*/ 2147483647 h 361"/>
              <a:gd name="T62" fmla="*/ 2147483647 w 573"/>
              <a:gd name="T63" fmla="*/ 2147483647 h 361"/>
              <a:gd name="T64" fmla="*/ 2147483647 w 573"/>
              <a:gd name="T65" fmla="*/ 2147483647 h 361"/>
              <a:gd name="T66" fmla="*/ 2147483647 w 573"/>
              <a:gd name="T67" fmla="*/ 2147483647 h 361"/>
              <a:gd name="T68" fmla="*/ 2147483647 w 573"/>
              <a:gd name="T69" fmla="*/ 2147483647 h 361"/>
              <a:gd name="T70" fmla="*/ 2147483647 w 573"/>
              <a:gd name="T71" fmla="*/ 2147483647 h 361"/>
              <a:gd name="T72" fmla="*/ 2147483647 w 573"/>
              <a:gd name="T73" fmla="*/ 2147483647 h 361"/>
              <a:gd name="T74" fmla="*/ 2147483647 w 573"/>
              <a:gd name="T75" fmla="*/ 2147483647 h 361"/>
              <a:gd name="T76" fmla="*/ 2147483647 w 573"/>
              <a:gd name="T77" fmla="*/ 2147483647 h 361"/>
              <a:gd name="T78" fmla="*/ 2147483647 w 573"/>
              <a:gd name="T79" fmla="*/ 2147483647 h 361"/>
              <a:gd name="T80" fmla="*/ 2147483647 w 573"/>
              <a:gd name="T81" fmla="*/ 2147483647 h 361"/>
              <a:gd name="T82" fmla="*/ 2147483647 w 573"/>
              <a:gd name="T83" fmla="*/ 2147483647 h 361"/>
              <a:gd name="T84" fmla="*/ 2147483647 w 573"/>
              <a:gd name="T85" fmla="*/ 2147483647 h 361"/>
              <a:gd name="T86" fmla="*/ 2147483647 w 573"/>
              <a:gd name="T87" fmla="*/ 2147483647 h 361"/>
              <a:gd name="T88" fmla="*/ 2147483647 w 573"/>
              <a:gd name="T89" fmla="*/ 2147483647 h 361"/>
              <a:gd name="T90" fmla="*/ 2147483647 w 573"/>
              <a:gd name="T91" fmla="*/ 2147483647 h 361"/>
              <a:gd name="T92" fmla="*/ 2147483647 w 573"/>
              <a:gd name="T93" fmla="*/ 2147483647 h 361"/>
              <a:gd name="T94" fmla="*/ 2147483647 w 573"/>
              <a:gd name="T95" fmla="*/ 2147483647 h 361"/>
              <a:gd name="T96" fmla="*/ 2147483647 w 573"/>
              <a:gd name="T97" fmla="*/ 2147483647 h 361"/>
              <a:gd name="T98" fmla="*/ 2147483647 w 573"/>
              <a:gd name="T99" fmla="*/ 2147483647 h 361"/>
              <a:gd name="T100" fmla="*/ 2147483647 w 573"/>
              <a:gd name="T101" fmla="*/ 2147483647 h 361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573"/>
              <a:gd name="T154" fmla="*/ 0 h 361"/>
              <a:gd name="T155" fmla="*/ 573 w 573"/>
              <a:gd name="T156" fmla="*/ 361 h 361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573" h="361">
                <a:moveTo>
                  <a:pt x="525" y="11"/>
                </a:moveTo>
                <a:cubicBezTo>
                  <a:pt x="523" y="12"/>
                  <a:pt x="523" y="12"/>
                  <a:pt x="523" y="12"/>
                </a:cubicBezTo>
                <a:cubicBezTo>
                  <a:pt x="523" y="18"/>
                  <a:pt x="520" y="21"/>
                  <a:pt x="514" y="21"/>
                </a:cubicBezTo>
                <a:cubicBezTo>
                  <a:pt x="473" y="16"/>
                  <a:pt x="473" y="16"/>
                  <a:pt x="473" y="16"/>
                </a:cubicBezTo>
                <a:cubicBezTo>
                  <a:pt x="445" y="11"/>
                  <a:pt x="427" y="0"/>
                  <a:pt x="416" y="2"/>
                </a:cubicBezTo>
                <a:cubicBezTo>
                  <a:pt x="396" y="4"/>
                  <a:pt x="358" y="57"/>
                  <a:pt x="358" y="57"/>
                </a:cubicBezTo>
                <a:cubicBezTo>
                  <a:pt x="360" y="80"/>
                  <a:pt x="360" y="80"/>
                  <a:pt x="360" y="80"/>
                </a:cubicBezTo>
                <a:cubicBezTo>
                  <a:pt x="360" y="82"/>
                  <a:pt x="360" y="82"/>
                  <a:pt x="360" y="82"/>
                </a:cubicBezTo>
                <a:cubicBezTo>
                  <a:pt x="355" y="83"/>
                  <a:pt x="355" y="83"/>
                  <a:pt x="355" y="83"/>
                </a:cubicBezTo>
                <a:cubicBezTo>
                  <a:pt x="310" y="89"/>
                  <a:pt x="285" y="85"/>
                  <a:pt x="282" y="70"/>
                </a:cubicBezTo>
                <a:cubicBezTo>
                  <a:pt x="277" y="5"/>
                  <a:pt x="277" y="5"/>
                  <a:pt x="277" y="5"/>
                </a:cubicBezTo>
                <a:cubicBezTo>
                  <a:pt x="224" y="2"/>
                  <a:pt x="224" y="2"/>
                  <a:pt x="224" y="2"/>
                </a:cubicBezTo>
                <a:cubicBezTo>
                  <a:pt x="202" y="48"/>
                  <a:pt x="202" y="48"/>
                  <a:pt x="202" y="48"/>
                </a:cubicBezTo>
                <a:cubicBezTo>
                  <a:pt x="200" y="28"/>
                  <a:pt x="200" y="28"/>
                  <a:pt x="200" y="28"/>
                </a:cubicBezTo>
                <a:cubicBezTo>
                  <a:pt x="199" y="12"/>
                  <a:pt x="196" y="3"/>
                  <a:pt x="192" y="1"/>
                </a:cubicBezTo>
                <a:cubicBezTo>
                  <a:pt x="169" y="12"/>
                  <a:pt x="169" y="12"/>
                  <a:pt x="169" y="12"/>
                </a:cubicBezTo>
                <a:cubicBezTo>
                  <a:pt x="159" y="26"/>
                  <a:pt x="159" y="26"/>
                  <a:pt x="159" y="26"/>
                </a:cubicBezTo>
                <a:cubicBezTo>
                  <a:pt x="158" y="27"/>
                  <a:pt x="158" y="27"/>
                  <a:pt x="158" y="27"/>
                </a:cubicBezTo>
                <a:cubicBezTo>
                  <a:pt x="157" y="27"/>
                  <a:pt x="157" y="27"/>
                  <a:pt x="157" y="27"/>
                </a:cubicBezTo>
                <a:cubicBezTo>
                  <a:pt x="135" y="34"/>
                  <a:pt x="135" y="34"/>
                  <a:pt x="135" y="34"/>
                </a:cubicBezTo>
                <a:cubicBezTo>
                  <a:pt x="112" y="53"/>
                  <a:pt x="92" y="73"/>
                  <a:pt x="74" y="95"/>
                </a:cubicBezTo>
                <a:cubicBezTo>
                  <a:pt x="18" y="171"/>
                  <a:pt x="18" y="171"/>
                  <a:pt x="18" y="171"/>
                </a:cubicBezTo>
                <a:cubicBezTo>
                  <a:pt x="30" y="197"/>
                  <a:pt x="30" y="197"/>
                  <a:pt x="30" y="197"/>
                </a:cubicBezTo>
                <a:cubicBezTo>
                  <a:pt x="30" y="201"/>
                  <a:pt x="30" y="201"/>
                  <a:pt x="30" y="201"/>
                </a:cubicBezTo>
                <a:cubicBezTo>
                  <a:pt x="30" y="201"/>
                  <a:pt x="30" y="201"/>
                  <a:pt x="30" y="201"/>
                </a:cubicBezTo>
                <a:cubicBezTo>
                  <a:pt x="29" y="202"/>
                  <a:pt x="29" y="202"/>
                  <a:pt x="29" y="202"/>
                </a:cubicBezTo>
                <a:cubicBezTo>
                  <a:pt x="25" y="209"/>
                  <a:pt x="27" y="218"/>
                  <a:pt x="33" y="229"/>
                </a:cubicBezTo>
                <a:cubicBezTo>
                  <a:pt x="40" y="242"/>
                  <a:pt x="46" y="257"/>
                  <a:pt x="46" y="274"/>
                </a:cubicBezTo>
                <a:cubicBezTo>
                  <a:pt x="46" y="277"/>
                  <a:pt x="46" y="277"/>
                  <a:pt x="46" y="277"/>
                </a:cubicBezTo>
                <a:cubicBezTo>
                  <a:pt x="0" y="304"/>
                  <a:pt x="0" y="304"/>
                  <a:pt x="0" y="304"/>
                </a:cubicBezTo>
                <a:cubicBezTo>
                  <a:pt x="0" y="314"/>
                  <a:pt x="0" y="314"/>
                  <a:pt x="0" y="314"/>
                </a:cubicBezTo>
                <a:cubicBezTo>
                  <a:pt x="21" y="324"/>
                  <a:pt x="21" y="324"/>
                  <a:pt x="21" y="324"/>
                </a:cubicBezTo>
                <a:cubicBezTo>
                  <a:pt x="24" y="325"/>
                  <a:pt x="25" y="327"/>
                  <a:pt x="25" y="328"/>
                </a:cubicBezTo>
                <a:cubicBezTo>
                  <a:pt x="25" y="330"/>
                  <a:pt x="25" y="330"/>
                  <a:pt x="25" y="330"/>
                </a:cubicBezTo>
                <a:cubicBezTo>
                  <a:pt x="24" y="335"/>
                  <a:pt x="32" y="343"/>
                  <a:pt x="48" y="350"/>
                </a:cubicBezTo>
                <a:cubicBezTo>
                  <a:pt x="87" y="361"/>
                  <a:pt x="87" y="361"/>
                  <a:pt x="87" y="361"/>
                </a:cubicBezTo>
                <a:cubicBezTo>
                  <a:pt x="99" y="353"/>
                  <a:pt x="99" y="353"/>
                  <a:pt x="99" y="353"/>
                </a:cubicBezTo>
                <a:cubicBezTo>
                  <a:pt x="111" y="335"/>
                  <a:pt x="111" y="335"/>
                  <a:pt x="111" y="335"/>
                </a:cubicBezTo>
                <a:cubicBezTo>
                  <a:pt x="122" y="305"/>
                  <a:pt x="122" y="305"/>
                  <a:pt x="122" y="305"/>
                </a:cubicBezTo>
                <a:cubicBezTo>
                  <a:pt x="152" y="316"/>
                  <a:pt x="152" y="316"/>
                  <a:pt x="152" y="316"/>
                </a:cubicBezTo>
                <a:cubicBezTo>
                  <a:pt x="157" y="319"/>
                  <a:pt x="157" y="319"/>
                  <a:pt x="157" y="319"/>
                </a:cubicBezTo>
                <a:cubicBezTo>
                  <a:pt x="157" y="321"/>
                  <a:pt x="157" y="321"/>
                  <a:pt x="157" y="321"/>
                </a:cubicBezTo>
                <a:cubicBezTo>
                  <a:pt x="157" y="321"/>
                  <a:pt x="157" y="321"/>
                  <a:pt x="157" y="321"/>
                </a:cubicBezTo>
                <a:cubicBezTo>
                  <a:pt x="157" y="323"/>
                  <a:pt x="157" y="323"/>
                  <a:pt x="157" y="323"/>
                </a:cubicBezTo>
                <a:cubicBezTo>
                  <a:pt x="151" y="335"/>
                  <a:pt x="154" y="344"/>
                  <a:pt x="164" y="349"/>
                </a:cubicBezTo>
                <a:cubicBezTo>
                  <a:pt x="198" y="350"/>
                  <a:pt x="198" y="350"/>
                  <a:pt x="198" y="350"/>
                </a:cubicBezTo>
                <a:cubicBezTo>
                  <a:pt x="209" y="348"/>
                  <a:pt x="219" y="344"/>
                  <a:pt x="225" y="338"/>
                </a:cubicBezTo>
                <a:cubicBezTo>
                  <a:pt x="229" y="333"/>
                  <a:pt x="236" y="332"/>
                  <a:pt x="245" y="333"/>
                </a:cubicBezTo>
                <a:cubicBezTo>
                  <a:pt x="257" y="335"/>
                  <a:pt x="267" y="339"/>
                  <a:pt x="275" y="349"/>
                </a:cubicBezTo>
                <a:cubicBezTo>
                  <a:pt x="282" y="331"/>
                  <a:pt x="282" y="331"/>
                  <a:pt x="282" y="331"/>
                </a:cubicBezTo>
                <a:cubicBezTo>
                  <a:pt x="284" y="328"/>
                  <a:pt x="284" y="328"/>
                  <a:pt x="284" y="328"/>
                </a:cubicBezTo>
                <a:cubicBezTo>
                  <a:pt x="285" y="328"/>
                  <a:pt x="285" y="328"/>
                  <a:pt x="285" y="328"/>
                </a:cubicBezTo>
                <a:cubicBezTo>
                  <a:pt x="291" y="325"/>
                  <a:pt x="294" y="319"/>
                  <a:pt x="298" y="312"/>
                </a:cubicBezTo>
                <a:cubicBezTo>
                  <a:pt x="301" y="305"/>
                  <a:pt x="306" y="297"/>
                  <a:pt x="315" y="292"/>
                </a:cubicBezTo>
                <a:cubicBezTo>
                  <a:pt x="330" y="283"/>
                  <a:pt x="330" y="283"/>
                  <a:pt x="330" y="283"/>
                </a:cubicBezTo>
                <a:cubicBezTo>
                  <a:pt x="331" y="282"/>
                  <a:pt x="331" y="282"/>
                  <a:pt x="331" y="282"/>
                </a:cubicBezTo>
                <a:cubicBezTo>
                  <a:pt x="332" y="283"/>
                  <a:pt x="332" y="283"/>
                  <a:pt x="332" y="283"/>
                </a:cubicBezTo>
                <a:cubicBezTo>
                  <a:pt x="333" y="283"/>
                  <a:pt x="333" y="283"/>
                  <a:pt x="333" y="283"/>
                </a:cubicBezTo>
                <a:cubicBezTo>
                  <a:pt x="341" y="286"/>
                  <a:pt x="341" y="286"/>
                  <a:pt x="341" y="286"/>
                </a:cubicBezTo>
                <a:cubicBezTo>
                  <a:pt x="341" y="286"/>
                  <a:pt x="341" y="286"/>
                  <a:pt x="341" y="286"/>
                </a:cubicBezTo>
                <a:cubicBezTo>
                  <a:pt x="343" y="287"/>
                  <a:pt x="343" y="287"/>
                  <a:pt x="343" y="287"/>
                </a:cubicBezTo>
                <a:cubicBezTo>
                  <a:pt x="355" y="234"/>
                  <a:pt x="355" y="234"/>
                  <a:pt x="355" y="234"/>
                </a:cubicBezTo>
                <a:cubicBezTo>
                  <a:pt x="355" y="233"/>
                  <a:pt x="355" y="233"/>
                  <a:pt x="355" y="233"/>
                </a:cubicBezTo>
                <a:cubicBezTo>
                  <a:pt x="372" y="230"/>
                  <a:pt x="372" y="230"/>
                  <a:pt x="372" y="230"/>
                </a:cubicBezTo>
                <a:cubicBezTo>
                  <a:pt x="389" y="218"/>
                  <a:pt x="397" y="209"/>
                  <a:pt x="396" y="200"/>
                </a:cubicBezTo>
                <a:cubicBezTo>
                  <a:pt x="393" y="184"/>
                  <a:pt x="393" y="184"/>
                  <a:pt x="393" y="184"/>
                </a:cubicBezTo>
                <a:cubicBezTo>
                  <a:pt x="389" y="174"/>
                  <a:pt x="389" y="166"/>
                  <a:pt x="391" y="163"/>
                </a:cubicBezTo>
                <a:cubicBezTo>
                  <a:pt x="394" y="160"/>
                  <a:pt x="396" y="159"/>
                  <a:pt x="399" y="159"/>
                </a:cubicBezTo>
                <a:cubicBezTo>
                  <a:pt x="407" y="159"/>
                  <a:pt x="415" y="161"/>
                  <a:pt x="424" y="165"/>
                </a:cubicBezTo>
                <a:cubicBezTo>
                  <a:pt x="426" y="148"/>
                  <a:pt x="426" y="148"/>
                  <a:pt x="426" y="148"/>
                </a:cubicBezTo>
                <a:cubicBezTo>
                  <a:pt x="426" y="146"/>
                  <a:pt x="426" y="146"/>
                  <a:pt x="426" y="146"/>
                </a:cubicBezTo>
                <a:cubicBezTo>
                  <a:pt x="427" y="145"/>
                  <a:pt x="427" y="145"/>
                  <a:pt x="427" y="145"/>
                </a:cubicBezTo>
                <a:cubicBezTo>
                  <a:pt x="445" y="137"/>
                  <a:pt x="445" y="137"/>
                  <a:pt x="445" y="137"/>
                </a:cubicBezTo>
                <a:cubicBezTo>
                  <a:pt x="447" y="127"/>
                  <a:pt x="447" y="127"/>
                  <a:pt x="447" y="127"/>
                </a:cubicBezTo>
                <a:cubicBezTo>
                  <a:pt x="436" y="127"/>
                  <a:pt x="436" y="127"/>
                  <a:pt x="436" y="127"/>
                </a:cubicBezTo>
                <a:cubicBezTo>
                  <a:pt x="434" y="126"/>
                  <a:pt x="434" y="126"/>
                  <a:pt x="434" y="126"/>
                </a:cubicBezTo>
                <a:cubicBezTo>
                  <a:pt x="435" y="121"/>
                  <a:pt x="435" y="121"/>
                  <a:pt x="435" y="121"/>
                </a:cubicBezTo>
                <a:cubicBezTo>
                  <a:pt x="435" y="118"/>
                  <a:pt x="435" y="118"/>
                  <a:pt x="435" y="118"/>
                </a:cubicBezTo>
                <a:cubicBezTo>
                  <a:pt x="436" y="116"/>
                  <a:pt x="436" y="116"/>
                  <a:pt x="436" y="116"/>
                </a:cubicBezTo>
                <a:cubicBezTo>
                  <a:pt x="439" y="116"/>
                  <a:pt x="439" y="116"/>
                  <a:pt x="439" y="116"/>
                </a:cubicBezTo>
                <a:cubicBezTo>
                  <a:pt x="442" y="116"/>
                  <a:pt x="442" y="116"/>
                  <a:pt x="442" y="116"/>
                </a:cubicBezTo>
                <a:cubicBezTo>
                  <a:pt x="449" y="116"/>
                  <a:pt x="457" y="111"/>
                  <a:pt x="467" y="103"/>
                </a:cubicBezTo>
                <a:cubicBezTo>
                  <a:pt x="533" y="56"/>
                  <a:pt x="533" y="56"/>
                  <a:pt x="533" y="56"/>
                </a:cubicBezTo>
                <a:cubicBezTo>
                  <a:pt x="535" y="56"/>
                  <a:pt x="535" y="56"/>
                  <a:pt x="535" y="56"/>
                </a:cubicBezTo>
                <a:cubicBezTo>
                  <a:pt x="557" y="65"/>
                  <a:pt x="557" y="65"/>
                  <a:pt x="557" y="65"/>
                </a:cubicBezTo>
                <a:cubicBezTo>
                  <a:pt x="565" y="64"/>
                  <a:pt x="565" y="64"/>
                  <a:pt x="565" y="64"/>
                </a:cubicBezTo>
                <a:cubicBezTo>
                  <a:pt x="560" y="42"/>
                  <a:pt x="560" y="42"/>
                  <a:pt x="560" y="42"/>
                </a:cubicBezTo>
                <a:cubicBezTo>
                  <a:pt x="560" y="40"/>
                  <a:pt x="560" y="40"/>
                  <a:pt x="560" y="40"/>
                </a:cubicBezTo>
                <a:cubicBezTo>
                  <a:pt x="561" y="39"/>
                  <a:pt x="561" y="39"/>
                  <a:pt x="561" y="39"/>
                </a:cubicBezTo>
                <a:cubicBezTo>
                  <a:pt x="562" y="38"/>
                  <a:pt x="562" y="38"/>
                  <a:pt x="562" y="38"/>
                </a:cubicBezTo>
                <a:cubicBezTo>
                  <a:pt x="573" y="19"/>
                  <a:pt x="573" y="19"/>
                  <a:pt x="573" y="19"/>
                </a:cubicBezTo>
                <a:cubicBezTo>
                  <a:pt x="570" y="16"/>
                  <a:pt x="570" y="16"/>
                  <a:pt x="570" y="16"/>
                </a:cubicBezTo>
                <a:cubicBezTo>
                  <a:pt x="563" y="19"/>
                  <a:pt x="563" y="19"/>
                  <a:pt x="563" y="19"/>
                </a:cubicBezTo>
                <a:cubicBezTo>
                  <a:pt x="563" y="20"/>
                  <a:pt x="563" y="20"/>
                  <a:pt x="563" y="20"/>
                </a:cubicBezTo>
                <a:cubicBezTo>
                  <a:pt x="562" y="20"/>
                  <a:pt x="562" y="20"/>
                  <a:pt x="562" y="20"/>
                </a:cubicBezTo>
                <a:cubicBezTo>
                  <a:pt x="541" y="23"/>
                  <a:pt x="541" y="23"/>
                  <a:pt x="541" y="23"/>
                </a:cubicBezTo>
                <a:cubicBezTo>
                  <a:pt x="535" y="23"/>
                  <a:pt x="535" y="23"/>
                  <a:pt x="535" y="23"/>
                </a:cubicBezTo>
                <a:cubicBezTo>
                  <a:pt x="534" y="23"/>
                  <a:pt x="534" y="23"/>
                  <a:pt x="534" y="23"/>
                </a:cubicBezTo>
                <a:cubicBezTo>
                  <a:pt x="534" y="22"/>
                  <a:pt x="534" y="22"/>
                  <a:pt x="534" y="22"/>
                </a:cubicBezTo>
                <a:cubicBezTo>
                  <a:pt x="533" y="19"/>
                  <a:pt x="533" y="19"/>
                  <a:pt x="533" y="19"/>
                </a:cubicBezTo>
                <a:cubicBezTo>
                  <a:pt x="529" y="11"/>
                  <a:pt x="529" y="11"/>
                  <a:pt x="529" y="11"/>
                </a:cubicBezTo>
                <a:lnTo>
                  <a:pt x="525" y="11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7" name="Freeform 31"/>
          <p:cNvSpPr/>
          <p:nvPr/>
        </p:nvSpPr>
        <p:spPr bwMode="auto">
          <a:xfrm>
            <a:off x="3973513" y="3200400"/>
            <a:ext cx="82550" cy="73025"/>
          </a:xfrm>
          <a:custGeom>
            <a:avLst/>
            <a:gdLst>
              <a:gd name="T0" fmla="*/ 2147483647 w 88"/>
              <a:gd name="T1" fmla="*/ 2147483647 h 80"/>
              <a:gd name="T2" fmla="*/ 2147483647 w 88"/>
              <a:gd name="T3" fmla="*/ 2147483647 h 80"/>
              <a:gd name="T4" fmla="*/ 2147483647 w 88"/>
              <a:gd name="T5" fmla="*/ 2147483647 h 80"/>
              <a:gd name="T6" fmla="*/ 2147483647 w 88"/>
              <a:gd name="T7" fmla="*/ 2147483647 h 80"/>
              <a:gd name="T8" fmla="*/ 2147483647 w 88"/>
              <a:gd name="T9" fmla="*/ 2147483647 h 80"/>
              <a:gd name="T10" fmla="*/ 2147483647 w 88"/>
              <a:gd name="T11" fmla="*/ 2147483647 h 80"/>
              <a:gd name="T12" fmla="*/ 2147483647 w 88"/>
              <a:gd name="T13" fmla="*/ 2147483647 h 80"/>
              <a:gd name="T14" fmla="*/ 2147483647 w 88"/>
              <a:gd name="T15" fmla="*/ 2147483647 h 80"/>
              <a:gd name="T16" fmla="*/ 2147483647 w 88"/>
              <a:gd name="T17" fmla="*/ 2147483647 h 80"/>
              <a:gd name="T18" fmla="*/ 2147483647 w 88"/>
              <a:gd name="T19" fmla="*/ 2147483647 h 80"/>
              <a:gd name="T20" fmla="*/ 0 w 88"/>
              <a:gd name="T21" fmla="*/ 2147483647 h 80"/>
              <a:gd name="T22" fmla="*/ 2147483647 w 88"/>
              <a:gd name="T23" fmla="*/ 2147483647 h 80"/>
              <a:gd name="T24" fmla="*/ 2147483647 w 88"/>
              <a:gd name="T25" fmla="*/ 2147483647 h 80"/>
              <a:gd name="T26" fmla="*/ 2147483647 w 88"/>
              <a:gd name="T27" fmla="*/ 2147483647 h 80"/>
              <a:gd name="T28" fmla="*/ 2147483647 w 88"/>
              <a:gd name="T29" fmla="*/ 2147483647 h 80"/>
              <a:gd name="T30" fmla="*/ 2147483647 w 88"/>
              <a:gd name="T31" fmla="*/ 2147483647 h 80"/>
              <a:gd name="T32" fmla="*/ 2147483647 w 88"/>
              <a:gd name="T33" fmla="*/ 2147483647 h 80"/>
              <a:gd name="T34" fmla="*/ 2147483647 w 88"/>
              <a:gd name="T35" fmla="*/ 2147483647 h 80"/>
              <a:gd name="T36" fmla="*/ 2147483647 w 88"/>
              <a:gd name="T37" fmla="*/ 2147483647 h 8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88"/>
              <a:gd name="T58" fmla="*/ 0 h 80"/>
              <a:gd name="T59" fmla="*/ 88 w 88"/>
              <a:gd name="T60" fmla="*/ 80 h 8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88" h="80">
                <a:moveTo>
                  <a:pt x="81" y="43"/>
                </a:moveTo>
                <a:cubicBezTo>
                  <a:pt x="88" y="35"/>
                  <a:pt x="88" y="35"/>
                  <a:pt x="88" y="35"/>
                </a:cubicBezTo>
                <a:cubicBezTo>
                  <a:pt x="88" y="35"/>
                  <a:pt x="88" y="35"/>
                  <a:pt x="88" y="35"/>
                </a:cubicBezTo>
                <a:cubicBezTo>
                  <a:pt x="88" y="35"/>
                  <a:pt x="88" y="35"/>
                  <a:pt x="88" y="35"/>
                </a:cubicBezTo>
                <a:cubicBezTo>
                  <a:pt x="88" y="34"/>
                  <a:pt x="88" y="34"/>
                  <a:pt x="88" y="34"/>
                </a:cubicBezTo>
                <a:cubicBezTo>
                  <a:pt x="62" y="13"/>
                  <a:pt x="62" y="13"/>
                  <a:pt x="62" y="13"/>
                </a:cubicBezTo>
                <a:cubicBezTo>
                  <a:pt x="48" y="3"/>
                  <a:pt x="36" y="0"/>
                  <a:pt x="28" y="1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27"/>
                  <a:pt x="16" y="27"/>
                  <a:pt x="16" y="27"/>
                </a:cubicBezTo>
                <a:cubicBezTo>
                  <a:pt x="14" y="35"/>
                  <a:pt x="11" y="43"/>
                  <a:pt x="4" y="49"/>
                </a:cubicBezTo>
                <a:cubicBezTo>
                  <a:pt x="0" y="54"/>
                  <a:pt x="0" y="54"/>
                  <a:pt x="0" y="54"/>
                </a:cubicBezTo>
                <a:cubicBezTo>
                  <a:pt x="10" y="66"/>
                  <a:pt x="10" y="66"/>
                  <a:pt x="10" y="66"/>
                </a:cubicBezTo>
                <a:cubicBezTo>
                  <a:pt x="11" y="66"/>
                  <a:pt x="11" y="66"/>
                  <a:pt x="11" y="66"/>
                </a:cubicBezTo>
                <a:cubicBezTo>
                  <a:pt x="14" y="75"/>
                  <a:pt x="14" y="75"/>
                  <a:pt x="14" y="75"/>
                </a:cubicBezTo>
                <a:cubicBezTo>
                  <a:pt x="27" y="80"/>
                  <a:pt x="27" y="80"/>
                  <a:pt x="27" y="80"/>
                </a:cubicBezTo>
                <a:cubicBezTo>
                  <a:pt x="34" y="75"/>
                  <a:pt x="40" y="73"/>
                  <a:pt x="45" y="74"/>
                </a:cubicBezTo>
                <a:cubicBezTo>
                  <a:pt x="67" y="78"/>
                  <a:pt x="67" y="78"/>
                  <a:pt x="67" y="78"/>
                </a:cubicBezTo>
                <a:cubicBezTo>
                  <a:pt x="68" y="71"/>
                  <a:pt x="68" y="71"/>
                  <a:pt x="68" y="71"/>
                </a:cubicBezTo>
                <a:cubicBezTo>
                  <a:pt x="69" y="56"/>
                  <a:pt x="74" y="47"/>
                  <a:pt x="81" y="43"/>
                </a:cubicBez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8" name="Freeform 32"/>
          <p:cNvSpPr/>
          <p:nvPr/>
        </p:nvSpPr>
        <p:spPr bwMode="auto">
          <a:xfrm>
            <a:off x="3575050" y="2921000"/>
            <a:ext cx="471488" cy="355600"/>
          </a:xfrm>
          <a:custGeom>
            <a:avLst/>
            <a:gdLst>
              <a:gd name="T0" fmla="*/ 2147483647 w 498"/>
              <a:gd name="T1" fmla="*/ 2147483647 h 385"/>
              <a:gd name="T2" fmla="*/ 2147483647 w 498"/>
              <a:gd name="T3" fmla="*/ 2147483647 h 385"/>
              <a:gd name="T4" fmla="*/ 2147483647 w 498"/>
              <a:gd name="T5" fmla="*/ 2147483647 h 385"/>
              <a:gd name="T6" fmla="*/ 2147483647 w 498"/>
              <a:gd name="T7" fmla="*/ 0 h 385"/>
              <a:gd name="T8" fmla="*/ 2147483647 w 498"/>
              <a:gd name="T9" fmla="*/ 2147483647 h 385"/>
              <a:gd name="T10" fmla="*/ 2147483647 w 498"/>
              <a:gd name="T11" fmla="*/ 2147483647 h 385"/>
              <a:gd name="T12" fmla="*/ 2147483647 w 498"/>
              <a:gd name="T13" fmla="*/ 2147483647 h 385"/>
              <a:gd name="T14" fmla="*/ 2147483647 w 498"/>
              <a:gd name="T15" fmla="*/ 2147483647 h 385"/>
              <a:gd name="T16" fmla="*/ 2147483647 w 498"/>
              <a:gd name="T17" fmla="*/ 2147483647 h 385"/>
              <a:gd name="T18" fmla="*/ 2147483647 w 498"/>
              <a:gd name="T19" fmla="*/ 2147483647 h 385"/>
              <a:gd name="T20" fmla="*/ 2147483647 w 498"/>
              <a:gd name="T21" fmla="*/ 2147483647 h 385"/>
              <a:gd name="T22" fmla="*/ 0 w 498"/>
              <a:gd name="T23" fmla="*/ 2147483647 h 385"/>
              <a:gd name="T24" fmla="*/ 2147483647 w 498"/>
              <a:gd name="T25" fmla="*/ 2147483647 h 385"/>
              <a:gd name="T26" fmla="*/ 2147483647 w 498"/>
              <a:gd name="T27" fmla="*/ 2147483647 h 385"/>
              <a:gd name="T28" fmla="*/ 2147483647 w 498"/>
              <a:gd name="T29" fmla="*/ 2147483647 h 385"/>
              <a:gd name="T30" fmla="*/ 2147483647 w 498"/>
              <a:gd name="T31" fmla="*/ 2147483647 h 385"/>
              <a:gd name="T32" fmla="*/ 2147483647 w 498"/>
              <a:gd name="T33" fmla="*/ 2147483647 h 385"/>
              <a:gd name="T34" fmla="*/ 2147483647 w 498"/>
              <a:gd name="T35" fmla="*/ 2147483647 h 385"/>
              <a:gd name="T36" fmla="*/ 2147483647 w 498"/>
              <a:gd name="T37" fmla="*/ 2147483647 h 385"/>
              <a:gd name="T38" fmla="*/ 2147483647 w 498"/>
              <a:gd name="T39" fmla="*/ 2147483647 h 385"/>
              <a:gd name="T40" fmla="*/ 2147483647 w 498"/>
              <a:gd name="T41" fmla="*/ 2147483647 h 385"/>
              <a:gd name="T42" fmla="*/ 2147483647 w 498"/>
              <a:gd name="T43" fmla="*/ 2147483647 h 385"/>
              <a:gd name="T44" fmla="*/ 2147483647 w 498"/>
              <a:gd name="T45" fmla="*/ 2147483647 h 385"/>
              <a:gd name="T46" fmla="*/ 2147483647 w 498"/>
              <a:gd name="T47" fmla="*/ 2147483647 h 385"/>
              <a:gd name="T48" fmla="*/ 2147483647 w 498"/>
              <a:gd name="T49" fmla="*/ 2147483647 h 385"/>
              <a:gd name="T50" fmla="*/ 2147483647 w 498"/>
              <a:gd name="T51" fmla="*/ 2147483647 h 385"/>
              <a:gd name="T52" fmla="*/ 2147483647 w 498"/>
              <a:gd name="T53" fmla="*/ 2147483647 h 385"/>
              <a:gd name="T54" fmla="*/ 2147483647 w 498"/>
              <a:gd name="T55" fmla="*/ 2147483647 h 385"/>
              <a:gd name="T56" fmla="*/ 2147483647 w 498"/>
              <a:gd name="T57" fmla="*/ 2147483647 h 385"/>
              <a:gd name="T58" fmla="*/ 2147483647 w 498"/>
              <a:gd name="T59" fmla="*/ 2147483647 h 385"/>
              <a:gd name="T60" fmla="*/ 2147483647 w 498"/>
              <a:gd name="T61" fmla="*/ 2147483647 h 385"/>
              <a:gd name="T62" fmla="*/ 2147483647 w 498"/>
              <a:gd name="T63" fmla="*/ 2147483647 h 385"/>
              <a:gd name="T64" fmla="*/ 2147483647 w 498"/>
              <a:gd name="T65" fmla="*/ 2147483647 h 385"/>
              <a:gd name="T66" fmla="*/ 2147483647 w 498"/>
              <a:gd name="T67" fmla="*/ 2147483647 h 385"/>
              <a:gd name="T68" fmla="*/ 2147483647 w 498"/>
              <a:gd name="T69" fmla="*/ 2147483647 h 385"/>
              <a:gd name="T70" fmla="*/ 2147483647 w 498"/>
              <a:gd name="T71" fmla="*/ 2147483647 h 385"/>
              <a:gd name="T72" fmla="*/ 2147483647 w 498"/>
              <a:gd name="T73" fmla="*/ 2147483647 h 385"/>
              <a:gd name="T74" fmla="*/ 2147483647 w 498"/>
              <a:gd name="T75" fmla="*/ 2147483647 h 385"/>
              <a:gd name="T76" fmla="*/ 2147483647 w 498"/>
              <a:gd name="T77" fmla="*/ 2147483647 h 385"/>
              <a:gd name="T78" fmla="*/ 2147483647 w 498"/>
              <a:gd name="T79" fmla="*/ 2147483647 h 385"/>
              <a:gd name="T80" fmla="*/ 2147483647 w 498"/>
              <a:gd name="T81" fmla="*/ 2147483647 h 385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498"/>
              <a:gd name="T124" fmla="*/ 0 h 385"/>
              <a:gd name="T125" fmla="*/ 498 w 498"/>
              <a:gd name="T126" fmla="*/ 385 h 385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498" h="385">
                <a:moveTo>
                  <a:pt x="348" y="112"/>
                </a:moveTo>
                <a:cubicBezTo>
                  <a:pt x="336" y="102"/>
                  <a:pt x="327" y="86"/>
                  <a:pt x="317" y="59"/>
                </a:cubicBezTo>
                <a:cubicBezTo>
                  <a:pt x="287" y="59"/>
                  <a:pt x="269" y="54"/>
                  <a:pt x="260" y="43"/>
                </a:cubicBezTo>
                <a:cubicBezTo>
                  <a:pt x="254" y="34"/>
                  <a:pt x="241" y="28"/>
                  <a:pt x="223" y="22"/>
                </a:cubicBezTo>
                <a:cubicBezTo>
                  <a:pt x="218" y="21"/>
                  <a:pt x="218" y="21"/>
                  <a:pt x="218" y="21"/>
                </a:cubicBezTo>
                <a:cubicBezTo>
                  <a:pt x="223" y="3"/>
                  <a:pt x="223" y="3"/>
                  <a:pt x="223" y="3"/>
                </a:cubicBezTo>
                <a:cubicBezTo>
                  <a:pt x="220" y="1"/>
                  <a:pt x="220" y="1"/>
                  <a:pt x="220" y="1"/>
                </a:cubicBezTo>
                <a:cubicBezTo>
                  <a:pt x="215" y="0"/>
                  <a:pt x="215" y="0"/>
                  <a:pt x="215" y="0"/>
                </a:cubicBezTo>
                <a:cubicBezTo>
                  <a:pt x="202" y="6"/>
                  <a:pt x="194" y="13"/>
                  <a:pt x="191" y="21"/>
                </a:cubicBezTo>
                <a:cubicBezTo>
                  <a:pt x="186" y="30"/>
                  <a:pt x="181" y="37"/>
                  <a:pt x="175" y="42"/>
                </a:cubicBezTo>
                <a:cubicBezTo>
                  <a:pt x="169" y="59"/>
                  <a:pt x="164" y="68"/>
                  <a:pt x="159" y="68"/>
                </a:cubicBezTo>
                <a:cubicBezTo>
                  <a:pt x="156" y="69"/>
                  <a:pt x="154" y="67"/>
                  <a:pt x="151" y="63"/>
                </a:cubicBezTo>
                <a:cubicBezTo>
                  <a:pt x="143" y="56"/>
                  <a:pt x="143" y="56"/>
                  <a:pt x="143" y="56"/>
                </a:cubicBezTo>
                <a:cubicBezTo>
                  <a:pt x="137" y="53"/>
                  <a:pt x="130" y="50"/>
                  <a:pt x="125" y="50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07" y="59"/>
                  <a:pt x="97" y="64"/>
                  <a:pt x="81" y="67"/>
                </a:cubicBezTo>
                <a:cubicBezTo>
                  <a:pt x="41" y="64"/>
                  <a:pt x="41" y="64"/>
                  <a:pt x="41" y="64"/>
                </a:cubicBezTo>
                <a:cubicBezTo>
                  <a:pt x="28" y="58"/>
                  <a:pt x="23" y="45"/>
                  <a:pt x="26" y="30"/>
                </a:cubicBezTo>
                <a:cubicBezTo>
                  <a:pt x="11" y="24"/>
                  <a:pt x="11" y="24"/>
                  <a:pt x="11" y="24"/>
                </a:cubicBezTo>
                <a:cubicBezTo>
                  <a:pt x="4" y="45"/>
                  <a:pt x="4" y="45"/>
                  <a:pt x="4" y="45"/>
                </a:cubicBezTo>
                <a:cubicBezTo>
                  <a:pt x="4" y="45"/>
                  <a:pt x="4" y="45"/>
                  <a:pt x="4" y="45"/>
                </a:cubicBezTo>
                <a:cubicBezTo>
                  <a:pt x="4" y="47"/>
                  <a:pt x="4" y="47"/>
                  <a:pt x="4" y="47"/>
                </a:cubicBezTo>
                <a:cubicBezTo>
                  <a:pt x="3" y="48"/>
                  <a:pt x="3" y="48"/>
                  <a:pt x="3" y="48"/>
                </a:cubicBezTo>
                <a:cubicBezTo>
                  <a:pt x="0" y="52"/>
                  <a:pt x="0" y="52"/>
                  <a:pt x="0" y="52"/>
                </a:cubicBezTo>
                <a:cubicBezTo>
                  <a:pt x="9" y="54"/>
                  <a:pt x="9" y="54"/>
                  <a:pt x="9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2" y="55"/>
                  <a:pt x="12" y="55"/>
                  <a:pt x="12" y="55"/>
                </a:cubicBezTo>
                <a:cubicBezTo>
                  <a:pt x="12" y="56"/>
                  <a:pt x="12" y="56"/>
                  <a:pt x="12" y="56"/>
                </a:cubicBezTo>
                <a:cubicBezTo>
                  <a:pt x="30" y="80"/>
                  <a:pt x="44" y="96"/>
                  <a:pt x="51" y="100"/>
                </a:cubicBezTo>
                <a:cubicBezTo>
                  <a:pt x="55" y="102"/>
                  <a:pt x="68" y="107"/>
                  <a:pt x="90" y="113"/>
                </a:cubicBezTo>
                <a:cubicBezTo>
                  <a:pt x="128" y="127"/>
                  <a:pt x="128" y="127"/>
                  <a:pt x="128" y="127"/>
                </a:cubicBezTo>
                <a:cubicBezTo>
                  <a:pt x="140" y="132"/>
                  <a:pt x="151" y="155"/>
                  <a:pt x="164" y="196"/>
                </a:cubicBezTo>
                <a:cubicBezTo>
                  <a:pt x="181" y="208"/>
                  <a:pt x="192" y="213"/>
                  <a:pt x="199" y="212"/>
                </a:cubicBezTo>
                <a:cubicBezTo>
                  <a:pt x="206" y="209"/>
                  <a:pt x="219" y="202"/>
                  <a:pt x="237" y="190"/>
                </a:cubicBezTo>
                <a:cubicBezTo>
                  <a:pt x="238" y="189"/>
                  <a:pt x="238" y="189"/>
                  <a:pt x="238" y="189"/>
                </a:cubicBezTo>
                <a:cubicBezTo>
                  <a:pt x="239" y="188"/>
                  <a:pt x="239" y="188"/>
                  <a:pt x="239" y="188"/>
                </a:cubicBezTo>
                <a:cubicBezTo>
                  <a:pt x="241" y="189"/>
                  <a:pt x="241" y="189"/>
                  <a:pt x="241" y="189"/>
                </a:cubicBezTo>
                <a:cubicBezTo>
                  <a:pt x="260" y="193"/>
                  <a:pt x="260" y="193"/>
                  <a:pt x="260" y="193"/>
                </a:cubicBezTo>
                <a:cubicBezTo>
                  <a:pt x="262" y="193"/>
                  <a:pt x="262" y="193"/>
                  <a:pt x="262" y="193"/>
                </a:cubicBezTo>
                <a:cubicBezTo>
                  <a:pt x="262" y="196"/>
                  <a:pt x="262" y="196"/>
                  <a:pt x="262" y="196"/>
                </a:cubicBezTo>
                <a:cubicBezTo>
                  <a:pt x="261" y="200"/>
                  <a:pt x="261" y="200"/>
                  <a:pt x="261" y="200"/>
                </a:cubicBezTo>
                <a:cubicBezTo>
                  <a:pt x="255" y="225"/>
                  <a:pt x="250" y="240"/>
                  <a:pt x="245" y="244"/>
                </a:cubicBezTo>
                <a:cubicBezTo>
                  <a:pt x="220" y="245"/>
                  <a:pt x="220" y="245"/>
                  <a:pt x="220" y="245"/>
                </a:cubicBezTo>
                <a:cubicBezTo>
                  <a:pt x="220" y="246"/>
                  <a:pt x="220" y="246"/>
                  <a:pt x="220" y="246"/>
                </a:cubicBezTo>
                <a:cubicBezTo>
                  <a:pt x="220" y="257"/>
                  <a:pt x="213" y="272"/>
                  <a:pt x="199" y="292"/>
                </a:cubicBezTo>
                <a:cubicBezTo>
                  <a:pt x="195" y="299"/>
                  <a:pt x="194" y="304"/>
                  <a:pt x="194" y="307"/>
                </a:cubicBezTo>
                <a:cubicBezTo>
                  <a:pt x="218" y="324"/>
                  <a:pt x="218" y="324"/>
                  <a:pt x="218" y="324"/>
                </a:cubicBezTo>
                <a:cubicBezTo>
                  <a:pt x="224" y="331"/>
                  <a:pt x="229" y="334"/>
                  <a:pt x="234" y="334"/>
                </a:cubicBezTo>
                <a:cubicBezTo>
                  <a:pt x="239" y="334"/>
                  <a:pt x="239" y="334"/>
                  <a:pt x="239" y="334"/>
                </a:cubicBezTo>
                <a:cubicBezTo>
                  <a:pt x="244" y="352"/>
                  <a:pt x="244" y="352"/>
                  <a:pt x="244" y="352"/>
                </a:cubicBezTo>
                <a:cubicBezTo>
                  <a:pt x="256" y="356"/>
                  <a:pt x="256" y="356"/>
                  <a:pt x="256" y="356"/>
                </a:cubicBezTo>
                <a:cubicBezTo>
                  <a:pt x="262" y="349"/>
                  <a:pt x="262" y="349"/>
                  <a:pt x="262" y="349"/>
                </a:cubicBezTo>
                <a:cubicBezTo>
                  <a:pt x="265" y="346"/>
                  <a:pt x="270" y="344"/>
                  <a:pt x="273" y="345"/>
                </a:cubicBezTo>
                <a:cubicBezTo>
                  <a:pt x="283" y="345"/>
                  <a:pt x="292" y="352"/>
                  <a:pt x="302" y="365"/>
                </a:cubicBezTo>
                <a:cubicBezTo>
                  <a:pt x="302" y="365"/>
                  <a:pt x="302" y="365"/>
                  <a:pt x="302" y="365"/>
                </a:cubicBezTo>
                <a:cubicBezTo>
                  <a:pt x="312" y="378"/>
                  <a:pt x="312" y="378"/>
                  <a:pt x="312" y="378"/>
                </a:cubicBezTo>
                <a:cubicBezTo>
                  <a:pt x="313" y="377"/>
                  <a:pt x="313" y="377"/>
                  <a:pt x="313" y="377"/>
                </a:cubicBezTo>
                <a:cubicBezTo>
                  <a:pt x="319" y="373"/>
                  <a:pt x="331" y="374"/>
                  <a:pt x="348" y="379"/>
                </a:cubicBezTo>
                <a:cubicBezTo>
                  <a:pt x="375" y="385"/>
                  <a:pt x="375" y="385"/>
                  <a:pt x="375" y="385"/>
                </a:cubicBezTo>
                <a:cubicBezTo>
                  <a:pt x="401" y="377"/>
                  <a:pt x="401" y="377"/>
                  <a:pt x="401" y="377"/>
                </a:cubicBezTo>
                <a:cubicBezTo>
                  <a:pt x="411" y="372"/>
                  <a:pt x="411" y="372"/>
                  <a:pt x="411" y="372"/>
                </a:cubicBezTo>
                <a:cubicBezTo>
                  <a:pt x="418" y="366"/>
                  <a:pt x="418" y="366"/>
                  <a:pt x="418" y="366"/>
                </a:cubicBezTo>
                <a:cubicBezTo>
                  <a:pt x="412" y="359"/>
                  <a:pt x="412" y="359"/>
                  <a:pt x="412" y="359"/>
                </a:cubicBezTo>
                <a:cubicBezTo>
                  <a:pt x="410" y="355"/>
                  <a:pt x="412" y="349"/>
                  <a:pt x="417" y="344"/>
                </a:cubicBezTo>
                <a:cubicBezTo>
                  <a:pt x="424" y="339"/>
                  <a:pt x="428" y="334"/>
                  <a:pt x="428" y="327"/>
                </a:cubicBezTo>
                <a:cubicBezTo>
                  <a:pt x="428" y="315"/>
                  <a:pt x="428" y="315"/>
                  <a:pt x="428" y="315"/>
                </a:cubicBezTo>
                <a:cubicBezTo>
                  <a:pt x="426" y="308"/>
                  <a:pt x="427" y="304"/>
                  <a:pt x="429" y="302"/>
                </a:cubicBezTo>
                <a:cubicBezTo>
                  <a:pt x="431" y="298"/>
                  <a:pt x="439" y="296"/>
                  <a:pt x="447" y="293"/>
                </a:cubicBezTo>
                <a:cubicBezTo>
                  <a:pt x="461" y="291"/>
                  <a:pt x="478" y="298"/>
                  <a:pt x="498" y="315"/>
                </a:cubicBezTo>
                <a:cubicBezTo>
                  <a:pt x="490" y="293"/>
                  <a:pt x="490" y="293"/>
                  <a:pt x="490" y="293"/>
                </a:cubicBezTo>
                <a:cubicBezTo>
                  <a:pt x="479" y="278"/>
                  <a:pt x="479" y="278"/>
                  <a:pt x="479" y="278"/>
                </a:cubicBezTo>
                <a:cubicBezTo>
                  <a:pt x="477" y="259"/>
                  <a:pt x="477" y="259"/>
                  <a:pt x="477" y="259"/>
                </a:cubicBezTo>
                <a:cubicBezTo>
                  <a:pt x="459" y="255"/>
                  <a:pt x="459" y="255"/>
                  <a:pt x="459" y="255"/>
                </a:cubicBezTo>
                <a:cubicBezTo>
                  <a:pt x="458" y="255"/>
                  <a:pt x="458" y="255"/>
                  <a:pt x="458" y="255"/>
                </a:cubicBezTo>
                <a:cubicBezTo>
                  <a:pt x="458" y="254"/>
                  <a:pt x="458" y="254"/>
                  <a:pt x="458" y="254"/>
                </a:cubicBezTo>
                <a:cubicBezTo>
                  <a:pt x="458" y="254"/>
                  <a:pt x="458" y="254"/>
                  <a:pt x="458" y="254"/>
                </a:cubicBezTo>
                <a:cubicBezTo>
                  <a:pt x="458" y="254"/>
                  <a:pt x="458" y="254"/>
                  <a:pt x="458" y="254"/>
                </a:cubicBezTo>
                <a:cubicBezTo>
                  <a:pt x="410" y="227"/>
                  <a:pt x="410" y="227"/>
                  <a:pt x="410" y="227"/>
                </a:cubicBezTo>
                <a:cubicBezTo>
                  <a:pt x="387" y="223"/>
                  <a:pt x="387" y="223"/>
                  <a:pt x="387" y="223"/>
                </a:cubicBezTo>
                <a:cubicBezTo>
                  <a:pt x="387" y="218"/>
                  <a:pt x="387" y="218"/>
                  <a:pt x="387" y="218"/>
                </a:cubicBezTo>
                <a:cubicBezTo>
                  <a:pt x="386" y="193"/>
                  <a:pt x="386" y="193"/>
                  <a:pt x="386" y="193"/>
                </a:cubicBezTo>
                <a:cubicBezTo>
                  <a:pt x="370" y="149"/>
                  <a:pt x="357" y="121"/>
                  <a:pt x="348" y="112"/>
                </a:cubicBez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79" name="Freeform 33"/>
          <p:cNvSpPr/>
          <p:nvPr/>
        </p:nvSpPr>
        <p:spPr bwMode="auto">
          <a:xfrm>
            <a:off x="3327400" y="2239963"/>
            <a:ext cx="439738" cy="612775"/>
          </a:xfrm>
          <a:custGeom>
            <a:avLst/>
            <a:gdLst>
              <a:gd name="T0" fmla="*/ 2147483647 w 463"/>
              <a:gd name="T1" fmla="*/ 2147483647 h 662"/>
              <a:gd name="T2" fmla="*/ 2147483647 w 463"/>
              <a:gd name="T3" fmla="*/ 2147483647 h 662"/>
              <a:gd name="T4" fmla="*/ 2147483647 w 463"/>
              <a:gd name="T5" fmla="*/ 2147483647 h 662"/>
              <a:gd name="T6" fmla="*/ 2147483647 w 463"/>
              <a:gd name="T7" fmla="*/ 2147483647 h 662"/>
              <a:gd name="T8" fmla="*/ 2147483647 w 463"/>
              <a:gd name="T9" fmla="*/ 2147483647 h 662"/>
              <a:gd name="T10" fmla="*/ 2147483647 w 463"/>
              <a:gd name="T11" fmla="*/ 2147483647 h 662"/>
              <a:gd name="T12" fmla="*/ 2147483647 w 463"/>
              <a:gd name="T13" fmla="*/ 2147483647 h 662"/>
              <a:gd name="T14" fmla="*/ 2147483647 w 463"/>
              <a:gd name="T15" fmla="*/ 2147483647 h 662"/>
              <a:gd name="T16" fmla="*/ 2147483647 w 463"/>
              <a:gd name="T17" fmla="*/ 0 h 662"/>
              <a:gd name="T18" fmla="*/ 2147483647 w 463"/>
              <a:gd name="T19" fmla="*/ 2147483647 h 662"/>
              <a:gd name="T20" fmla="*/ 2147483647 w 463"/>
              <a:gd name="T21" fmla="*/ 2147483647 h 662"/>
              <a:gd name="T22" fmla="*/ 2147483647 w 463"/>
              <a:gd name="T23" fmla="*/ 2147483647 h 662"/>
              <a:gd name="T24" fmla="*/ 2147483647 w 463"/>
              <a:gd name="T25" fmla="*/ 2147483647 h 662"/>
              <a:gd name="T26" fmla="*/ 2147483647 w 463"/>
              <a:gd name="T27" fmla="*/ 2147483647 h 662"/>
              <a:gd name="T28" fmla="*/ 2147483647 w 463"/>
              <a:gd name="T29" fmla="*/ 2147483647 h 662"/>
              <a:gd name="T30" fmla="*/ 2147483647 w 463"/>
              <a:gd name="T31" fmla="*/ 2147483647 h 662"/>
              <a:gd name="T32" fmla="*/ 2147483647 w 463"/>
              <a:gd name="T33" fmla="*/ 2147483647 h 662"/>
              <a:gd name="T34" fmla="*/ 2147483647 w 463"/>
              <a:gd name="T35" fmla="*/ 2147483647 h 662"/>
              <a:gd name="T36" fmla="*/ 2147483647 w 463"/>
              <a:gd name="T37" fmla="*/ 2147483647 h 662"/>
              <a:gd name="T38" fmla="*/ 2147483647 w 463"/>
              <a:gd name="T39" fmla="*/ 2147483647 h 662"/>
              <a:gd name="T40" fmla="*/ 2147483647 w 463"/>
              <a:gd name="T41" fmla="*/ 2147483647 h 662"/>
              <a:gd name="T42" fmla="*/ 2147483647 w 463"/>
              <a:gd name="T43" fmla="*/ 2147483647 h 662"/>
              <a:gd name="T44" fmla="*/ 2147483647 w 463"/>
              <a:gd name="T45" fmla="*/ 2147483647 h 662"/>
              <a:gd name="T46" fmla="*/ 2147483647 w 463"/>
              <a:gd name="T47" fmla="*/ 2147483647 h 662"/>
              <a:gd name="T48" fmla="*/ 2147483647 w 463"/>
              <a:gd name="T49" fmla="*/ 2147483647 h 662"/>
              <a:gd name="T50" fmla="*/ 2147483647 w 463"/>
              <a:gd name="T51" fmla="*/ 2147483647 h 662"/>
              <a:gd name="T52" fmla="*/ 2147483647 w 463"/>
              <a:gd name="T53" fmla="*/ 2147483647 h 662"/>
              <a:gd name="T54" fmla="*/ 2147483647 w 463"/>
              <a:gd name="T55" fmla="*/ 2147483647 h 662"/>
              <a:gd name="T56" fmla="*/ 2147483647 w 463"/>
              <a:gd name="T57" fmla="*/ 2147483647 h 662"/>
              <a:gd name="T58" fmla="*/ 2147483647 w 463"/>
              <a:gd name="T59" fmla="*/ 2147483647 h 662"/>
              <a:gd name="T60" fmla="*/ 2147483647 w 463"/>
              <a:gd name="T61" fmla="*/ 2147483647 h 662"/>
              <a:gd name="T62" fmla="*/ 2147483647 w 463"/>
              <a:gd name="T63" fmla="*/ 2147483647 h 662"/>
              <a:gd name="T64" fmla="*/ 2147483647 w 463"/>
              <a:gd name="T65" fmla="*/ 2147483647 h 662"/>
              <a:gd name="T66" fmla="*/ 2147483647 w 463"/>
              <a:gd name="T67" fmla="*/ 2147483647 h 662"/>
              <a:gd name="T68" fmla="*/ 2147483647 w 463"/>
              <a:gd name="T69" fmla="*/ 2147483647 h 662"/>
              <a:gd name="T70" fmla="*/ 2147483647 w 463"/>
              <a:gd name="T71" fmla="*/ 2147483647 h 662"/>
              <a:gd name="T72" fmla="*/ 2147483647 w 463"/>
              <a:gd name="T73" fmla="*/ 2147483647 h 662"/>
              <a:gd name="T74" fmla="*/ 2147483647 w 463"/>
              <a:gd name="T75" fmla="*/ 2147483647 h 662"/>
              <a:gd name="T76" fmla="*/ 2147483647 w 463"/>
              <a:gd name="T77" fmla="*/ 2147483647 h 662"/>
              <a:gd name="T78" fmla="*/ 2147483647 w 463"/>
              <a:gd name="T79" fmla="*/ 2147483647 h 662"/>
              <a:gd name="T80" fmla="*/ 2147483647 w 463"/>
              <a:gd name="T81" fmla="*/ 2147483647 h 662"/>
              <a:gd name="T82" fmla="*/ 2147483647 w 463"/>
              <a:gd name="T83" fmla="*/ 2147483647 h 662"/>
              <a:gd name="T84" fmla="*/ 2147483647 w 463"/>
              <a:gd name="T85" fmla="*/ 2147483647 h 662"/>
              <a:gd name="T86" fmla="*/ 2147483647 w 463"/>
              <a:gd name="T87" fmla="*/ 2147483647 h 662"/>
              <a:gd name="T88" fmla="*/ 2147483647 w 463"/>
              <a:gd name="T89" fmla="*/ 2147483647 h 662"/>
              <a:gd name="T90" fmla="*/ 2147483647 w 463"/>
              <a:gd name="T91" fmla="*/ 2147483647 h 662"/>
              <a:gd name="T92" fmla="*/ 2147483647 w 463"/>
              <a:gd name="T93" fmla="*/ 2147483647 h 662"/>
              <a:gd name="T94" fmla="*/ 2147483647 w 463"/>
              <a:gd name="T95" fmla="*/ 2147483647 h 662"/>
              <a:gd name="T96" fmla="*/ 2147483647 w 463"/>
              <a:gd name="T97" fmla="*/ 2147483647 h 662"/>
              <a:gd name="T98" fmla="*/ 2147483647 w 463"/>
              <a:gd name="T99" fmla="*/ 2147483647 h 662"/>
              <a:gd name="T100" fmla="*/ 2147483647 w 463"/>
              <a:gd name="T101" fmla="*/ 2147483647 h 662"/>
              <a:gd name="T102" fmla="*/ 2147483647 w 463"/>
              <a:gd name="T103" fmla="*/ 2147483647 h 662"/>
              <a:gd name="T104" fmla="*/ 2147483647 w 463"/>
              <a:gd name="T105" fmla="*/ 2147483647 h 66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463"/>
              <a:gd name="T160" fmla="*/ 0 h 662"/>
              <a:gd name="T161" fmla="*/ 463 w 463"/>
              <a:gd name="T162" fmla="*/ 662 h 66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463" h="662">
                <a:moveTo>
                  <a:pt x="426" y="200"/>
                </a:moveTo>
                <a:cubicBezTo>
                  <a:pt x="418" y="196"/>
                  <a:pt x="418" y="196"/>
                  <a:pt x="418" y="196"/>
                </a:cubicBezTo>
                <a:cubicBezTo>
                  <a:pt x="418" y="196"/>
                  <a:pt x="418" y="196"/>
                  <a:pt x="418" y="196"/>
                </a:cubicBezTo>
                <a:cubicBezTo>
                  <a:pt x="417" y="196"/>
                  <a:pt x="417" y="196"/>
                  <a:pt x="417" y="196"/>
                </a:cubicBezTo>
                <a:cubicBezTo>
                  <a:pt x="410" y="189"/>
                  <a:pt x="410" y="189"/>
                  <a:pt x="410" y="189"/>
                </a:cubicBezTo>
                <a:cubicBezTo>
                  <a:pt x="381" y="181"/>
                  <a:pt x="381" y="181"/>
                  <a:pt x="381" y="181"/>
                </a:cubicBezTo>
                <a:cubicBezTo>
                  <a:pt x="373" y="181"/>
                  <a:pt x="373" y="181"/>
                  <a:pt x="373" y="181"/>
                </a:cubicBezTo>
                <a:cubicBezTo>
                  <a:pt x="368" y="183"/>
                  <a:pt x="368" y="183"/>
                  <a:pt x="368" y="183"/>
                </a:cubicBezTo>
                <a:cubicBezTo>
                  <a:pt x="357" y="161"/>
                  <a:pt x="357" y="161"/>
                  <a:pt x="357" y="161"/>
                </a:cubicBezTo>
                <a:cubicBezTo>
                  <a:pt x="358" y="160"/>
                  <a:pt x="358" y="160"/>
                  <a:pt x="358" y="160"/>
                </a:cubicBezTo>
                <a:cubicBezTo>
                  <a:pt x="366" y="149"/>
                  <a:pt x="366" y="149"/>
                  <a:pt x="366" y="149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7" y="134"/>
                  <a:pt x="367" y="134"/>
                  <a:pt x="367" y="134"/>
                </a:cubicBezTo>
                <a:cubicBezTo>
                  <a:pt x="372" y="126"/>
                  <a:pt x="372" y="126"/>
                  <a:pt x="372" y="126"/>
                </a:cubicBezTo>
                <a:cubicBezTo>
                  <a:pt x="368" y="124"/>
                  <a:pt x="368" y="124"/>
                  <a:pt x="368" y="124"/>
                </a:cubicBezTo>
                <a:cubicBezTo>
                  <a:pt x="352" y="121"/>
                  <a:pt x="352" y="121"/>
                  <a:pt x="352" y="121"/>
                </a:cubicBezTo>
                <a:cubicBezTo>
                  <a:pt x="352" y="121"/>
                  <a:pt x="352" y="121"/>
                  <a:pt x="352" y="121"/>
                </a:cubicBezTo>
                <a:cubicBezTo>
                  <a:pt x="325" y="116"/>
                  <a:pt x="325" y="116"/>
                  <a:pt x="325" y="116"/>
                </a:cubicBezTo>
                <a:cubicBezTo>
                  <a:pt x="323" y="116"/>
                  <a:pt x="323" y="116"/>
                  <a:pt x="323" y="116"/>
                </a:cubicBezTo>
                <a:cubicBezTo>
                  <a:pt x="307" y="101"/>
                  <a:pt x="307" y="101"/>
                  <a:pt x="307" y="101"/>
                </a:cubicBezTo>
                <a:cubicBezTo>
                  <a:pt x="307" y="100"/>
                  <a:pt x="307" y="100"/>
                  <a:pt x="307" y="100"/>
                </a:cubicBezTo>
                <a:cubicBezTo>
                  <a:pt x="302" y="89"/>
                  <a:pt x="302" y="89"/>
                  <a:pt x="302" y="89"/>
                </a:cubicBezTo>
                <a:cubicBezTo>
                  <a:pt x="301" y="86"/>
                  <a:pt x="301" y="86"/>
                  <a:pt x="301" y="86"/>
                </a:cubicBezTo>
                <a:cubicBezTo>
                  <a:pt x="309" y="64"/>
                  <a:pt x="309" y="64"/>
                  <a:pt x="309" y="64"/>
                </a:cubicBezTo>
                <a:cubicBezTo>
                  <a:pt x="309" y="48"/>
                  <a:pt x="309" y="48"/>
                  <a:pt x="309" y="48"/>
                </a:cubicBezTo>
                <a:cubicBezTo>
                  <a:pt x="308" y="44"/>
                  <a:pt x="308" y="44"/>
                  <a:pt x="308" y="44"/>
                </a:cubicBezTo>
                <a:cubicBezTo>
                  <a:pt x="300" y="52"/>
                  <a:pt x="300" y="52"/>
                  <a:pt x="300" y="52"/>
                </a:cubicBezTo>
                <a:cubicBezTo>
                  <a:pt x="298" y="53"/>
                  <a:pt x="298" y="53"/>
                  <a:pt x="298" y="53"/>
                </a:cubicBezTo>
                <a:cubicBezTo>
                  <a:pt x="296" y="56"/>
                  <a:pt x="296" y="56"/>
                  <a:pt x="296" y="56"/>
                </a:cubicBezTo>
                <a:cubicBezTo>
                  <a:pt x="294" y="53"/>
                  <a:pt x="294" y="53"/>
                  <a:pt x="294" y="53"/>
                </a:cubicBezTo>
                <a:cubicBezTo>
                  <a:pt x="291" y="52"/>
                  <a:pt x="291" y="52"/>
                  <a:pt x="291" y="52"/>
                </a:cubicBezTo>
                <a:cubicBezTo>
                  <a:pt x="275" y="39"/>
                  <a:pt x="275" y="39"/>
                  <a:pt x="275" y="39"/>
                </a:cubicBezTo>
                <a:cubicBezTo>
                  <a:pt x="273" y="37"/>
                  <a:pt x="273" y="37"/>
                  <a:pt x="273" y="37"/>
                </a:cubicBezTo>
                <a:cubicBezTo>
                  <a:pt x="273" y="35"/>
                  <a:pt x="273" y="35"/>
                  <a:pt x="273" y="35"/>
                </a:cubicBezTo>
                <a:cubicBezTo>
                  <a:pt x="270" y="12"/>
                  <a:pt x="270" y="12"/>
                  <a:pt x="270" y="12"/>
                </a:cubicBezTo>
                <a:cubicBezTo>
                  <a:pt x="263" y="0"/>
                  <a:pt x="263" y="0"/>
                  <a:pt x="263" y="0"/>
                </a:cubicBezTo>
                <a:cubicBezTo>
                  <a:pt x="247" y="1"/>
                  <a:pt x="247" y="1"/>
                  <a:pt x="247" y="1"/>
                </a:cubicBezTo>
                <a:cubicBezTo>
                  <a:pt x="237" y="18"/>
                  <a:pt x="237" y="18"/>
                  <a:pt x="237" y="18"/>
                </a:cubicBezTo>
                <a:cubicBezTo>
                  <a:pt x="236" y="20"/>
                  <a:pt x="236" y="20"/>
                  <a:pt x="236" y="20"/>
                </a:cubicBezTo>
                <a:cubicBezTo>
                  <a:pt x="235" y="22"/>
                  <a:pt x="235" y="22"/>
                  <a:pt x="235" y="22"/>
                </a:cubicBezTo>
                <a:cubicBezTo>
                  <a:pt x="210" y="16"/>
                  <a:pt x="210" y="16"/>
                  <a:pt x="210" y="16"/>
                </a:cubicBezTo>
                <a:cubicBezTo>
                  <a:pt x="206" y="39"/>
                  <a:pt x="206" y="39"/>
                  <a:pt x="206" y="39"/>
                </a:cubicBezTo>
                <a:cubicBezTo>
                  <a:pt x="206" y="63"/>
                  <a:pt x="206" y="63"/>
                  <a:pt x="206" y="63"/>
                </a:cubicBezTo>
                <a:cubicBezTo>
                  <a:pt x="205" y="64"/>
                  <a:pt x="205" y="64"/>
                  <a:pt x="205" y="64"/>
                </a:cubicBezTo>
                <a:cubicBezTo>
                  <a:pt x="191" y="85"/>
                  <a:pt x="191" y="85"/>
                  <a:pt x="191" y="85"/>
                </a:cubicBezTo>
                <a:cubicBezTo>
                  <a:pt x="191" y="87"/>
                  <a:pt x="191" y="87"/>
                  <a:pt x="191" y="87"/>
                </a:cubicBezTo>
                <a:cubicBezTo>
                  <a:pt x="189" y="88"/>
                  <a:pt x="189" y="88"/>
                  <a:pt x="189" y="88"/>
                </a:cubicBezTo>
                <a:cubicBezTo>
                  <a:pt x="188" y="88"/>
                  <a:pt x="188" y="88"/>
                  <a:pt x="188" y="88"/>
                </a:cubicBezTo>
                <a:cubicBezTo>
                  <a:pt x="172" y="89"/>
                  <a:pt x="172" y="89"/>
                  <a:pt x="172" y="89"/>
                </a:cubicBezTo>
                <a:cubicBezTo>
                  <a:pt x="156" y="102"/>
                  <a:pt x="156" y="102"/>
                  <a:pt x="156" y="102"/>
                </a:cubicBezTo>
                <a:cubicBezTo>
                  <a:pt x="154" y="104"/>
                  <a:pt x="154" y="104"/>
                  <a:pt x="154" y="104"/>
                </a:cubicBezTo>
                <a:cubicBezTo>
                  <a:pt x="154" y="104"/>
                  <a:pt x="154" y="104"/>
                  <a:pt x="154" y="104"/>
                </a:cubicBezTo>
                <a:cubicBezTo>
                  <a:pt x="152" y="104"/>
                  <a:pt x="152" y="104"/>
                  <a:pt x="152" y="104"/>
                </a:cubicBezTo>
                <a:cubicBezTo>
                  <a:pt x="151" y="103"/>
                  <a:pt x="151" y="103"/>
                  <a:pt x="151" y="103"/>
                </a:cubicBezTo>
                <a:cubicBezTo>
                  <a:pt x="121" y="93"/>
                  <a:pt x="121" y="93"/>
                  <a:pt x="121" y="93"/>
                </a:cubicBezTo>
                <a:cubicBezTo>
                  <a:pt x="117" y="104"/>
                  <a:pt x="117" y="104"/>
                  <a:pt x="117" y="104"/>
                </a:cubicBezTo>
                <a:cubicBezTo>
                  <a:pt x="117" y="105"/>
                  <a:pt x="117" y="105"/>
                  <a:pt x="117" y="105"/>
                </a:cubicBezTo>
                <a:cubicBezTo>
                  <a:pt x="104" y="126"/>
                  <a:pt x="104" y="126"/>
                  <a:pt x="104" y="126"/>
                </a:cubicBezTo>
                <a:cubicBezTo>
                  <a:pt x="102" y="130"/>
                  <a:pt x="99" y="132"/>
                  <a:pt x="96" y="133"/>
                </a:cubicBezTo>
                <a:cubicBezTo>
                  <a:pt x="83" y="131"/>
                  <a:pt x="83" y="131"/>
                  <a:pt x="83" y="131"/>
                </a:cubicBezTo>
                <a:cubicBezTo>
                  <a:pt x="66" y="124"/>
                  <a:pt x="66" y="124"/>
                  <a:pt x="66" y="124"/>
                </a:cubicBezTo>
                <a:cubicBezTo>
                  <a:pt x="63" y="122"/>
                  <a:pt x="63" y="122"/>
                  <a:pt x="63" y="122"/>
                </a:cubicBezTo>
                <a:cubicBezTo>
                  <a:pt x="62" y="121"/>
                  <a:pt x="62" y="121"/>
                  <a:pt x="62" y="121"/>
                </a:cubicBezTo>
                <a:cubicBezTo>
                  <a:pt x="62" y="120"/>
                  <a:pt x="62" y="120"/>
                  <a:pt x="62" y="120"/>
                </a:cubicBezTo>
                <a:cubicBezTo>
                  <a:pt x="59" y="94"/>
                  <a:pt x="59" y="94"/>
                  <a:pt x="59" y="94"/>
                </a:cubicBezTo>
                <a:cubicBezTo>
                  <a:pt x="54" y="75"/>
                  <a:pt x="54" y="75"/>
                  <a:pt x="54" y="75"/>
                </a:cubicBezTo>
                <a:cubicBezTo>
                  <a:pt x="50" y="70"/>
                  <a:pt x="50" y="70"/>
                  <a:pt x="50" y="70"/>
                </a:cubicBezTo>
                <a:cubicBezTo>
                  <a:pt x="43" y="85"/>
                  <a:pt x="43" y="85"/>
                  <a:pt x="43" y="85"/>
                </a:cubicBezTo>
                <a:cubicBezTo>
                  <a:pt x="43" y="85"/>
                  <a:pt x="43" y="85"/>
                  <a:pt x="43" y="85"/>
                </a:cubicBezTo>
                <a:cubicBezTo>
                  <a:pt x="43" y="85"/>
                  <a:pt x="43" y="85"/>
                  <a:pt x="43" y="85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20" y="126"/>
                  <a:pt x="20" y="126"/>
                  <a:pt x="20" y="126"/>
                </a:cubicBezTo>
                <a:cubicBezTo>
                  <a:pt x="20" y="127"/>
                  <a:pt x="20" y="127"/>
                  <a:pt x="20" y="127"/>
                </a:cubicBezTo>
                <a:cubicBezTo>
                  <a:pt x="20" y="127"/>
                  <a:pt x="20" y="127"/>
                  <a:pt x="20" y="127"/>
                </a:cubicBezTo>
                <a:cubicBezTo>
                  <a:pt x="20" y="128"/>
                  <a:pt x="20" y="128"/>
                  <a:pt x="20" y="128"/>
                </a:cubicBezTo>
                <a:cubicBezTo>
                  <a:pt x="19" y="128"/>
                  <a:pt x="19" y="128"/>
                  <a:pt x="19" y="128"/>
                </a:cubicBezTo>
                <a:cubicBezTo>
                  <a:pt x="9" y="142"/>
                  <a:pt x="9" y="142"/>
                  <a:pt x="9" y="142"/>
                </a:cubicBezTo>
                <a:cubicBezTo>
                  <a:pt x="9" y="146"/>
                  <a:pt x="6" y="152"/>
                  <a:pt x="0" y="162"/>
                </a:cubicBezTo>
                <a:cubicBezTo>
                  <a:pt x="6" y="186"/>
                  <a:pt x="6" y="186"/>
                  <a:pt x="6" y="186"/>
                </a:cubicBezTo>
                <a:cubicBezTo>
                  <a:pt x="38" y="221"/>
                  <a:pt x="38" y="221"/>
                  <a:pt x="38" y="221"/>
                </a:cubicBezTo>
                <a:cubicBezTo>
                  <a:pt x="38" y="221"/>
                  <a:pt x="38" y="221"/>
                  <a:pt x="38" y="221"/>
                </a:cubicBezTo>
                <a:cubicBezTo>
                  <a:pt x="48" y="243"/>
                  <a:pt x="48" y="243"/>
                  <a:pt x="48" y="243"/>
                </a:cubicBezTo>
                <a:cubicBezTo>
                  <a:pt x="48" y="245"/>
                  <a:pt x="48" y="245"/>
                  <a:pt x="48" y="245"/>
                </a:cubicBezTo>
                <a:cubicBezTo>
                  <a:pt x="47" y="247"/>
                  <a:pt x="47" y="247"/>
                  <a:pt x="47" y="247"/>
                </a:cubicBezTo>
                <a:cubicBezTo>
                  <a:pt x="46" y="247"/>
                  <a:pt x="46" y="247"/>
                  <a:pt x="46" y="247"/>
                </a:cubicBezTo>
                <a:cubicBezTo>
                  <a:pt x="38" y="258"/>
                  <a:pt x="38" y="258"/>
                  <a:pt x="38" y="258"/>
                </a:cubicBezTo>
                <a:cubicBezTo>
                  <a:pt x="36" y="260"/>
                  <a:pt x="36" y="260"/>
                  <a:pt x="36" y="260"/>
                </a:cubicBezTo>
                <a:cubicBezTo>
                  <a:pt x="15" y="264"/>
                  <a:pt x="15" y="264"/>
                  <a:pt x="15" y="264"/>
                </a:cubicBezTo>
                <a:cubicBezTo>
                  <a:pt x="17" y="281"/>
                  <a:pt x="17" y="281"/>
                  <a:pt x="17" y="281"/>
                </a:cubicBezTo>
                <a:cubicBezTo>
                  <a:pt x="33" y="290"/>
                  <a:pt x="33" y="290"/>
                  <a:pt x="33" y="290"/>
                </a:cubicBezTo>
                <a:cubicBezTo>
                  <a:pt x="56" y="295"/>
                  <a:pt x="56" y="295"/>
                  <a:pt x="56" y="295"/>
                </a:cubicBezTo>
                <a:cubicBezTo>
                  <a:pt x="62" y="316"/>
                  <a:pt x="62" y="316"/>
                  <a:pt x="62" y="316"/>
                </a:cubicBezTo>
                <a:cubicBezTo>
                  <a:pt x="62" y="316"/>
                  <a:pt x="62" y="316"/>
                  <a:pt x="62" y="316"/>
                </a:cubicBezTo>
                <a:cubicBezTo>
                  <a:pt x="62" y="316"/>
                  <a:pt x="62" y="316"/>
                  <a:pt x="62" y="316"/>
                </a:cubicBezTo>
                <a:cubicBezTo>
                  <a:pt x="62" y="317"/>
                  <a:pt x="62" y="317"/>
                  <a:pt x="62" y="317"/>
                </a:cubicBezTo>
                <a:cubicBezTo>
                  <a:pt x="62" y="318"/>
                  <a:pt x="62" y="318"/>
                  <a:pt x="62" y="318"/>
                </a:cubicBezTo>
                <a:cubicBezTo>
                  <a:pt x="57" y="354"/>
                  <a:pt x="57" y="354"/>
                  <a:pt x="57" y="354"/>
                </a:cubicBezTo>
                <a:cubicBezTo>
                  <a:pt x="57" y="354"/>
                  <a:pt x="57" y="354"/>
                  <a:pt x="57" y="354"/>
                </a:cubicBezTo>
                <a:cubicBezTo>
                  <a:pt x="57" y="355"/>
                  <a:pt x="57" y="355"/>
                  <a:pt x="57" y="355"/>
                </a:cubicBezTo>
                <a:cubicBezTo>
                  <a:pt x="48" y="371"/>
                  <a:pt x="48" y="371"/>
                  <a:pt x="48" y="371"/>
                </a:cubicBezTo>
                <a:cubicBezTo>
                  <a:pt x="48" y="374"/>
                  <a:pt x="48" y="374"/>
                  <a:pt x="48" y="374"/>
                </a:cubicBezTo>
                <a:cubicBezTo>
                  <a:pt x="46" y="374"/>
                  <a:pt x="46" y="374"/>
                  <a:pt x="46" y="374"/>
                </a:cubicBezTo>
                <a:cubicBezTo>
                  <a:pt x="20" y="378"/>
                  <a:pt x="20" y="378"/>
                  <a:pt x="20" y="378"/>
                </a:cubicBezTo>
                <a:cubicBezTo>
                  <a:pt x="20" y="389"/>
                  <a:pt x="20" y="389"/>
                  <a:pt x="20" y="389"/>
                </a:cubicBezTo>
                <a:cubicBezTo>
                  <a:pt x="12" y="412"/>
                  <a:pt x="12" y="412"/>
                  <a:pt x="12" y="412"/>
                </a:cubicBezTo>
                <a:cubicBezTo>
                  <a:pt x="9" y="438"/>
                  <a:pt x="9" y="438"/>
                  <a:pt x="9" y="438"/>
                </a:cubicBezTo>
                <a:cubicBezTo>
                  <a:pt x="15" y="453"/>
                  <a:pt x="15" y="453"/>
                  <a:pt x="15" y="453"/>
                </a:cubicBezTo>
                <a:cubicBezTo>
                  <a:pt x="47" y="473"/>
                  <a:pt x="47" y="473"/>
                  <a:pt x="47" y="473"/>
                </a:cubicBezTo>
                <a:cubicBezTo>
                  <a:pt x="48" y="474"/>
                  <a:pt x="48" y="474"/>
                  <a:pt x="48" y="474"/>
                </a:cubicBezTo>
                <a:cubicBezTo>
                  <a:pt x="62" y="498"/>
                  <a:pt x="62" y="498"/>
                  <a:pt x="62" y="498"/>
                </a:cubicBezTo>
                <a:cubicBezTo>
                  <a:pt x="62" y="499"/>
                  <a:pt x="62" y="499"/>
                  <a:pt x="62" y="499"/>
                </a:cubicBezTo>
                <a:cubicBezTo>
                  <a:pt x="63" y="500"/>
                  <a:pt x="63" y="500"/>
                  <a:pt x="63" y="500"/>
                </a:cubicBezTo>
                <a:cubicBezTo>
                  <a:pt x="62" y="501"/>
                  <a:pt x="62" y="501"/>
                  <a:pt x="62" y="501"/>
                </a:cubicBezTo>
                <a:cubicBezTo>
                  <a:pt x="45" y="538"/>
                  <a:pt x="45" y="538"/>
                  <a:pt x="45" y="538"/>
                </a:cubicBezTo>
                <a:cubicBezTo>
                  <a:pt x="41" y="548"/>
                  <a:pt x="41" y="548"/>
                  <a:pt x="41" y="548"/>
                </a:cubicBezTo>
                <a:cubicBezTo>
                  <a:pt x="41" y="548"/>
                  <a:pt x="41" y="548"/>
                  <a:pt x="41" y="548"/>
                </a:cubicBezTo>
                <a:cubicBezTo>
                  <a:pt x="30" y="572"/>
                  <a:pt x="30" y="572"/>
                  <a:pt x="30" y="572"/>
                </a:cubicBezTo>
                <a:cubicBezTo>
                  <a:pt x="26" y="591"/>
                  <a:pt x="26" y="591"/>
                  <a:pt x="26" y="591"/>
                </a:cubicBezTo>
                <a:cubicBezTo>
                  <a:pt x="25" y="594"/>
                  <a:pt x="25" y="594"/>
                  <a:pt x="25" y="594"/>
                </a:cubicBezTo>
                <a:cubicBezTo>
                  <a:pt x="25" y="595"/>
                  <a:pt x="25" y="595"/>
                  <a:pt x="25" y="595"/>
                </a:cubicBezTo>
                <a:cubicBezTo>
                  <a:pt x="20" y="599"/>
                  <a:pt x="17" y="603"/>
                  <a:pt x="15" y="609"/>
                </a:cubicBezTo>
                <a:cubicBezTo>
                  <a:pt x="14" y="611"/>
                  <a:pt x="14" y="614"/>
                  <a:pt x="16" y="616"/>
                </a:cubicBezTo>
                <a:cubicBezTo>
                  <a:pt x="17" y="617"/>
                  <a:pt x="17" y="617"/>
                  <a:pt x="17" y="617"/>
                </a:cubicBezTo>
                <a:cubicBezTo>
                  <a:pt x="27" y="628"/>
                  <a:pt x="27" y="628"/>
                  <a:pt x="27" y="628"/>
                </a:cubicBezTo>
                <a:cubicBezTo>
                  <a:pt x="27" y="628"/>
                  <a:pt x="27" y="628"/>
                  <a:pt x="27" y="628"/>
                </a:cubicBezTo>
                <a:cubicBezTo>
                  <a:pt x="27" y="628"/>
                  <a:pt x="27" y="628"/>
                  <a:pt x="27" y="628"/>
                </a:cubicBezTo>
                <a:cubicBezTo>
                  <a:pt x="33" y="637"/>
                  <a:pt x="33" y="637"/>
                  <a:pt x="33" y="637"/>
                </a:cubicBezTo>
                <a:cubicBezTo>
                  <a:pt x="35" y="636"/>
                  <a:pt x="35" y="636"/>
                  <a:pt x="35" y="636"/>
                </a:cubicBezTo>
                <a:cubicBezTo>
                  <a:pt x="35" y="636"/>
                  <a:pt x="35" y="636"/>
                  <a:pt x="35" y="636"/>
                </a:cubicBezTo>
                <a:cubicBezTo>
                  <a:pt x="36" y="639"/>
                  <a:pt x="36" y="639"/>
                  <a:pt x="36" y="639"/>
                </a:cubicBezTo>
                <a:cubicBezTo>
                  <a:pt x="36" y="640"/>
                  <a:pt x="36" y="640"/>
                  <a:pt x="36" y="640"/>
                </a:cubicBezTo>
                <a:cubicBezTo>
                  <a:pt x="36" y="643"/>
                  <a:pt x="36" y="643"/>
                  <a:pt x="36" y="643"/>
                </a:cubicBezTo>
                <a:cubicBezTo>
                  <a:pt x="36" y="643"/>
                  <a:pt x="36" y="643"/>
                  <a:pt x="36" y="643"/>
                </a:cubicBezTo>
                <a:cubicBezTo>
                  <a:pt x="36" y="644"/>
                  <a:pt x="36" y="644"/>
                  <a:pt x="36" y="644"/>
                </a:cubicBezTo>
                <a:cubicBezTo>
                  <a:pt x="36" y="644"/>
                  <a:pt x="36" y="644"/>
                  <a:pt x="36" y="644"/>
                </a:cubicBezTo>
                <a:cubicBezTo>
                  <a:pt x="36" y="644"/>
                  <a:pt x="36" y="644"/>
                  <a:pt x="36" y="644"/>
                </a:cubicBezTo>
                <a:cubicBezTo>
                  <a:pt x="38" y="651"/>
                  <a:pt x="38" y="651"/>
                  <a:pt x="38" y="651"/>
                </a:cubicBezTo>
                <a:cubicBezTo>
                  <a:pt x="47" y="654"/>
                  <a:pt x="47" y="654"/>
                  <a:pt x="47" y="654"/>
                </a:cubicBezTo>
                <a:cubicBezTo>
                  <a:pt x="85" y="662"/>
                  <a:pt x="85" y="662"/>
                  <a:pt x="85" y="662"/>
                </a:cubicBezTo>
                <a:cubicBezTo>
                  <a:pt x="98" y="662"/>
                  <a:pt x="110" y="659"/>
                  <a:pt x="122" y="654"/>
                </a:cubicBezTo>
                <a:cubicBezTo>
                  <a:pt x="135" y="648"/>
                  <a:pt x="147" y="647"/>
                  <a:pt x="159" y="649"/>
                </a:cubicBezTo>
                <a:cubicBezTo>
                  <a:pt x="161" y="642"/>
                  <a:pt x="161" y="642"/>
                  <a:pt x="161" y="642"/>
                </a:cubicBezTo>
                <a:cubicBezTo>
                  <a:pt x="149" y="614"/>
                  <a:pt x="149" y="614"/>
                  <a:pt x="149" y="614"/>
                </a:cubicBezTo>
                <a:cubicBezTo>
                  <a:pt x="148" y="611"/>
                  <a:pt x="148" y="611"/>
                  <a:pt x="148" y="611"/>
                </a:cubicBezTo>
                <a:cubicBezTo>
                  <a:pt x="149" y="611"/>
                  <a:pt x="149" y="611"/>
                  <a:pt x="149" y="611"/>
                </a:cubicBezTo>
                <a:cubicBezTo>
                  <a:pt x="209" y="528"/>
                  <a:pt x="209" y="528"/>
                  <a:pt x="209" y="528"/>
                </a:cubicBezTo>
                <a:cubicBezTo>
                  <a:pt x="273" y="466"/>
                  <a:pt x="273" y="466"/>
                  <a:pt x="273" y="466"/>
                </a:cubicBezTo>
                <a:cubicBezTo>
                  <a:pt x="274" y="466"/>
                  <a:pt x="274" y="466"/>
                  <a:pt x="274" y="466"/>
                </a:cubicBezTo>
                <a:cubicBezTo>
                  <a:pt x="294" y="458"/>
                  <a:pt x="294" y="458"/>
                  <a:pt x="294" y="458"/>
                </a:cubicBezTo>
                <a:cubicBezTo>
                  <a:pt x="305" y="447"/>
                  <a:pt x="305" y="447"/>
                  <a:pt x="305" y="447"/>
                </a:cubicBezTo>
                <a:cubicBezTo>
                  <a:pt x="305" y="446"/>
                  <a:pt x="305" y="446"/>
                  <a:pt x="305" y="446"/>
                </a:cubicBezTo>
                <a:cubicBezTo>
                  <a:pt x="313" y="439"/>
                  <a:pt x="321" y="435"/>
                  <a:pt x="329" y="432"/>
                </a:cubicBezTo>
                <a:cubicBezTo>
                  <a:pt x="323" y="427"/>
                  <a:pt x="323" y="427"/>
                  <a:pt x="323" y="427"/>
                </a:cubicBezTo>
                <a:cubicBezTo>
                  <a:pt x="309" y="413"/>
                  <a:pt x="309" y="413"/>
                  <a:pt x="309" y="413"/>
                </a:cubicBezTo>
                <a:cubicBezTo>
                  <a:pt x="309" y="412"/>
                  <a:pt x="309" y="412"/>
                  <a:pt x="309" y="412"/>
                </a:cubicBezTo>
                <a:cubicBezTo>
                  <a:pt x="308" y="412"/>
                  <a:pt x="308" y="412"/>
                  <a:pt x="308" y="412"/>
                </a:cubicBezTo>
                <a:cubicBezTo>
                  <a:pt x="297" y="399"/>
                  <a:pt x="297" y="399"/>
                  <a:pt x="297" y="399"/>
                </a:cubicBezTo>
                <a:cubicBezTo>
                  <a:pt x="296" y="397"/>
                  <a:pt x="296" y="397"/>
                  <a:pt x="296" y="397"/>
                </a:cubicBezTo>
                <a:cubicBezTo>
                  <a:pt x="296" y="395"/>
                  <a:pt x="296" y="395"/>
                  <a:pt x="296" y="395"/>
                </a:cubicBezTo>
                <a:cubicBezTo>
                  <a:pt x="302" y="389"/>
                  <a:pt x="302" y="389"/>
                  <a:pt x="302" y="389"/>
                </a:cubicBezTo>
                <a:cubicBezTo>
                  <a:pt x="288" y="392"/>
                  <a:pt x="288" y="392"/>
                  <a:pt x="288" y="392"/>
                </a:cubicBezTo>
                <a:cubicBezTo>
                  <a:pt x="258" y="385"/>
                  <a:pt x="258" y="385"/>
                  <a:pt x="258" y="385"/>
                </a:cubicBezTo>
                <a:cubicBezTo>
                  <a:pt x="247" y="379"/>
                  <a:pt x="239" y="373"/>
                  <a:pt x="237" y="366"/>
                </a:cubicBezTo>
                <a:cubicBezTo>
                  <a:pt x="231" y="347"/>
                  <a:pt x="229" y="330"/>
                  <a:pt x="230" y="315"/>
                </a:cubicBezTo>
                <a:cubicBezTo>
                  <a:pt x="226" y="320"/>
                  <a:pt x="220" y="321"/>
                  <a:pt x="215" y="321"/>
                </a:cubicBezTo>
                <a:cubicBezTo>
                  <a:pt x="193" y="316"/>
                  <a:pt x="193" y="316"/>
                  <a:pt x="193" y="316"/>
                </a:cubicBezTo>
                <a:cubicBezTo>
                  <a:pt x="178" y="305"/>
                  <a:pt x="178" y="305"/>
                  <a:pt x="178" y="305"/>
                </a:cubicBezTo>
                <a:cubicBezTo>
                  <a:pt x="160" y="301"/>
                  <a:pt x="160" y="301"/>
                  <a:pt x="160" y="301"/>
                </a:cubicBezTo>
                <a:cubicBezTo>
                  <a:pt x="152" y="301"/>
                  <a:pt x="152" y="301"/>
                  <a:pt x="152" y="301"/>
                </a:cubicBezTo>
                <a:cubicBezTo>
                  <a:pt x="147" y="301"/>
                  <a:pt x="140" y="299"/>
                  <a:pt x="136" y="295"/>
                </a:cubicBezTo>
                <a:cubicBezTo>
                  <a:pt x="130" y="291"/>
                  <a:pt x="126" y="286"/>
                  <a:pt x="125" y="282"/>
                </a:cubicBezTo>
                <a:cubicBezTo>
                  <a:pt x="123" y="274"/>
                  <a:pt x="125" y="268"/>
                  <a:pt x="133" y="263"/>
                </a:cubicBezTo>
                <a:cubicBezTo>
                  <a:pt x="140" y="258"/>
                  <a:pt x="149" y="249"/>
                  <a:pt x="156" y="239"/>
                </a:cubicBezTo>
                <a:cubicBezTo>
                  <a:pt x="149" y="229"/>
                  <a:pt x="145" y="220"/>
                  <a:pt x="149" y="210"/>
                </a:cubicBezTo>
                <a:cubicBezTo>
                  <a:pt x="150" y="209"/>
                  <a:pt x="150" y="209"/>
                  <a:pt x="150" y="209"/>
                </a:cubicBezTo>
                <a:cubicBezTo>
                  <a:pt x="151" y="204"/>
                  <a:pt x="159" y="200"/>
                  <a:pt x="175" y="195"/>
                </a:cubicBezTo>
                <a:cubicBezTo>
                  <a:pt x="176" y="189"/>
                  <a:pt x="178" y="186"/>
                  <a:pt x="180" y="185"/>
                </a:cubicBezTo>
                <a:cubicBezTo>
                  <a:pt x="196" y="186"/>
                  <a:pt x="196" y="186"/>
                  <a:pt x="196" y="186"/>
                </a:cubicBezTo>
                <a:cubicBezTo>
                  <a:pt x="194" y="184"/>
                  <a:pt x="194" y="184"/>
                  <a:pt x="194" y="184"/>
                </a:cubicBezTo>
                <a:cubicBezTo>
                  <a:pt x="183" y="178"/>
                  <a:pt x="180" y="170"/>
                  <a:pt x="186" y="162"/>
                </a:cubicBezTo>
                <a:cubicBezTo>
                  <a:pt x="194" y="156"/>
                  <a:pt x="194" y="156"/>
                  <a:pt x="194" y="156"/>
                </a:cubicBezTo>
                <a:cubicBezTo>
                  <a:pt x="204" y="152"/>
                  <a:pt x="215" y="153"/>
                  <a:pt x="227" y="160"/>
                </a:cubicBezTo>
                <a:cubicBezTo>
                  <a:pt x="251" y="177"/>
                  <a:pt x="251" y="177"/>
                  <a:pt x="251" y="177"/>
                </a:cubicBezTo>
                <a:cubicBezTo>
                  <a:pt x="273" y="177"/>
                  <a:pt x="273" y="177"/>
                  <a:pt x="273" y="17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3" y="191"/>
                  <a:pt x="283" y="191"/>
                  <a:pt x="283" y="191"/>
                </a:cubicBezTo>
                <a:cubicBezTo>
                  <a:pt x="283" y="197"/>
                  <a:pt x="279" y="200"/>
                  <a:pt x="275" y="200"/>
                </a:cubicBezTo>
                <a:cubicBezTo>
                  <a:pt x="270" y="200"/>
                  <a:pt x="268" y="205"/>
                  <a:pt x="267" y="211"/>
                </a:cubicBezTo>
                <a:cubicBezTo>
                  <a:pt x="277" y="237"/>
                  <a:pt x="277" y="237"/>
                  <a:pt x="277" y="237"/>
                </a:cubicBezTo>
                <a:cubicBezTo>
                  <a:pt x="284" y="227"/>
                  <a:pt x="290" y="222"/>
                  <a:pt x="296" y="221"/>
                </a:cubicBezTo>
                <a:cubicBezTo>
                  <a:pt x="300" y="221"/>
                  <a:pt x="304" y="223"/>
                  <a:pt x="307" y="227"/>
                </a:cubicBezTo>
                <a:cubicBezTo>
                  <a:pt x="310" y="233"/>
                  <a:pt x="313" y="242"/>
                  <a:pt x="315" y="252"/>
                </a:cubicBezTo>
                <a:cubicBezTo>
                  <a:pt x="316" y="263"/>
                  <a:pt x="320" y="273"/>
                  <a:pt x="323" y="278"/>
                </a:cubicBezTo>
                <a:cubicBezTo>
                  <a:pt x="331" y="290"/>
                  <a:pt x="331" y="290"/>
                  <a:pt x="331" y="290"/>
                </a:cubicBezTo>
                <a:cubicBezTo>
                  <a:pt x="344" y="305"/>
                  <a:pt x="351" y="317"/>
                  <a:pt x="353" y="327"/>
                </a:cubicBezTo>
                <a:cubicBezTo>
                  <a:pt x="395" y="321"/>
                  <a:pt x="395" y="321"/>
                  <a:pt x="395" y="321"/>
                </a:cubicBezTo>
                <a:cubicBezTo>
                  <a:pt x="412" y="312"/>
                  <a:pt x="412" y="312"/>
                  <a:pt x="412" y="312"/>
                </a:cubicBezTo>
                <a:cubicBezTo>
                  <a:pt x="429" y="291"/>
                  <a:pt x="429" y="291"/>
                  <a:pt x="429" y="291"/>
                </a:cubicBezTo>
                <a:cubicBezTo>
                  <a:pt x="437" y="271"/>
                  <a:pt x="437" y="271"/>
                  <a:pt x="437" y="271"/>
                </a:cubicBezTo>
                <a:cubicBezTo>
                  <a:pt x="437" y="270"/>
                  <a:pt x="437" y="270"/>
                  <a:pt x="437" y="270"/>
                </a:cubicBezTo>
                <a:cubicBezTo>
                  <a:pt x="437" y="268"/>
                  <a:pt x="437" y="268"/>
                  <a:pt x="437" y="268"/>
                </a:cubicBezTo>
                <a:cubicBezTo>
                  <a:pt x="442" y="247"/>
                  <a:pt x="442" y="247"/>
                  <a:pt x="442" y="247"/>
                </a:cubicBezTo>
                <a:cubicBezTo>
                  <a:pt x="442" y="246"/>
                  <a:pt x="442" y="246"/>
                  <a:pt x="442" y="246"/>
                </a:cubicBezTo>
                <a:cubicBezTo>
                  <a:pt x="443" y="244"/>
                  <a:pt x="443" y="244"/>
                  <a:pt x="443" y="244"/>
                </a:cubicBezTo>
                <a:cubicBezTo>
                  <a:pt x="444" y="244"/>
                  <a:pt x="444" y="244"/>
                  <a:pt x="444" y="244"/>
                </a:cubicBezTo>
                <a:cubicBezTo>
                  <a:pt x="460" y="234"/>
                  <a:pt x="460" y="234"/>
                  <a:pt x="460" y="234"/>
                </a:cubicBezTo>
                <a:cubicBezTo>
                  <a:pt x="463" y="232"/>
                  <a:pt x="463" y="232"/>
                  <a:pt x="463" y="232"/>
                </a:cubicBezTo>
                <a:cubicBezTo>
                  <a:pt x="462" y="230"/>
                  <a:pt x="462" y="230"/>
                  <a:pt x="462" y="230"/>
                </a:cubicBezTo>
                <a:cubicBezTo>
                  <a:pt x="436" y="222"/>
                  <a:pt x="436" y="222"/>
                  <a:pt x="436" y="222"/>
                </a:cubicBezTo>
                <a:cubicBezTo>
                  <a:pt x="434" y="222"/>
                  <a:pt x="434" y="222"/>
                  <a:pt x="434" y="222"/>
                </a:cubicBezTo>
                <a:cubicBezTo>
                  <a:pt x="434" y="221"/>
                  <a:pt x="434" y="221"/>
                  <a:pt x="434" y="221"/>
                </a:cubicBezTo>
                <a:cubicBezTo>
                  <a:pt x="428" y="205"/>
                  <a:pt x="428" y="205"/>
                  <a:pt x="428" y="205"/>
                </a:cubicBezTo>
                <a:lnTo>
                  <a:pt x="426" y="200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0" name="Freeform 34"/>
          <p:cNvSpPr/>
          <p:nvPr/>
        </p:nvSpPr>
        <p:spPr bwMode="auto">
          <a:xfrm>
            <a:off x="3125788" y="2828925"/>
            <a:ext cx="465137" cy="446088"/>
          </a:xfrm>
          <a:custGeom>
            <a:avLst/>
            <a:gdLst>
              <a:gd name="T0" fmla="*/ 2147483647 w 491"/>
              <a:gd name="T1" fmla="*/ 2147483647 h 483"/>
              <a:gd name="T2" fmla="*/ 2147483647 w 491"/>
              <a:gd name="T3" fmla="*/ 2147483647 h 483"/>
              <a:gd name="T4" fmla="*/ 2147483647 w 491"/>
              <a:gd name="T5" fmla="*/ 2147483647 h 483"/>
              <a:gd name="T6" fmla="*/ 2147483647 w 491"/>
              <a:gd name="T7" fmla="*/ 2147483647 h 483"/>
              <a:gd name="T8" fmla="*/ 2147483647 w 491"/>
              <a:gd name="T9" fmla="*/ 2147483647 h 483"/>
              <a:gd name="T10" fmla="*/ 2147483647 w 491"/>
              <a:gd name="T11" fmla="*/ 2147483647 h 483"/>
              <a:gd name="T12" fmla="*/ 2147483647 w 491"/>
              <a:gd name="T13" fmla="*/ 2147483647 h 483"/>
              <a:gd name="T14" fmla="*/ 2147483647 w 491"/>
              <a:gd name="T15" fmla="*/ 2147483647 h 483"/>
              <a:gd name="T16" fmla="*/ 2147483647 w 491"/>
              <a:gd name="T17" fmla="*/ 2147483647 h 483"/>
              <a:gd name="T18" fmla="*/ 2147483647 w 491"/>
              <a:gd name="T19" fmla="*/ 2147483647 h 483"/>
              <a:gd name="T20" fmla="*/ 2147483647 w 491"/>
              <a:gd name="T21" fmla="*/ 2147483647 h 483"/>
              <a:gd name="T22" fmla="*/ 2147483647 w 491"/>
              <a:gd name="T23" fmla="*/ 2147483647 h 483"/>
              <a:gd name="T24" fmla="*/ 2147483647 w 491"/>
              <a:gd name="T25" fmla="*/ 2147483647 h 483"/>
              <a:gd name="T26" fmla="*/ 2147483647 w 491"/>
              <a:gd name="T27" fmla="*/ 2147483647 h 483"/>
              <a:gd name="T28" fmla="*/ 2147483647 w 491"/>
              <a:gd name="T29" fmla="*/ 2147483647 h 483"/>
              <a:gd name="T30" fmla="*/ 2147483647 w 491"/>
              <a:gd name="T31" fmla="*/ 2147483647 h 483"/>
              <a:gd name="T32" fmla="*/ 2147483647 w 491"/>
              <a:gd name="T33" fmla="*/ 2147483647 h 483"/>
              <a:gd name="T34" fmla="*/ 2147483647 w 491"/>
              <a:gd name="T35" fmla="*/ 2147483647 h 483"/>
              <a:gd name="T36" fmla="*/ 2147483647 w 491"/>
              <a:gd name="T37" fmla="*/ 2147483647 h 483"/>
              <a:gd name="T38" fmla="*/ 2147483647 w 491"/>
              <a:gd name="T39" fmla="*/ 2147483647 h 483"/>
              <a:gd name="T40" fmla="*/ 2147483647 w 491"/>
              <a:gd name="T41" fmla="*/ 2147483647 h 483"/>
              <a:gd name="T42" fmla="*/ 2147483647 w 491"/>
              <a:gd name="T43" fmla="*/ 2147483647 h 483"/>
              <a:gd name="T44" fmla="*/ 2147483647 w 491"/>
              <a:gd name="T45" fmla="*/ 2147483647 h 483"/>
              <a:gd name="T46" fmla="*/ 2147483647 w 491"/>
              <a:gd name="T47" fmla="*/ 2147483647 h 483"/>
              <a:gd name="T48" fmla="*/ 2147483647 w 491"/>
              <a:gd name="T49" fmla="*/ 2147483647 h 483"/>
              <a:gd name="T50" fmla="*/ 2147483647 w 491"/>
              <a:gd name="T51" fmla="*/ 2147483647 h 483"/>
              <a:gd name="T52" fmla="*/ 2147483647 w 491"/>
              <a:gd name="T53" fmla="*/ 2147483647 h 483"/>
              <a:gd name="T54" fmla="*/ 2147483647 w 491"/>
              <a:gd name="T55" fmla="*/ 2147483647 h 483"/>
              <a:gd name="T56" fmla="*/ 2147483647 w 491"/>
              <a:gd name="T57" fmla="*/ 2147483647 h 483"/>
              <a:gd name="T58" fmla="*/ 2147483647 w 491"/>
              <a:gd name="T59" fmla="*/ 2147483647 h 483"/>
              <a:gd name="T60" fmla="*/ 2147483647 w 491"/>
              <a:gd name="T61" fmla="*/ 2147483647 h 483"/>
              <a:gd name="T62" fmla="*/ 2147483647 w 491"/>
              <a:gd name="T63" fmla="*/ 2147483647 h 483"/>
              <a:gd name="T64" fmla="*/ 2147483647 w 491"/>
              <a:gd name="T65" fmla="*/ 2147483647 h 483"/>
              <a:gd name="T66" fmla="*/ 2147483647 w 491"/>
              <a:gd name="T67" fmla="*/ 2147483647 h 483"/>
              <a:gd name="T68" fmla="*/ 2147483647 w 491"/>
              <a:gd name="T69" fmla="*/ 2147483647 h 483"/>
              <a:gd name="T70" fmla="*/ 2147483647 w 491"/>
              <a:gd name="T71" fmla="*/ 2147483647 h 483"/>
              <a:gd name="T72" fmla="*/ 2147483647 w 491"/>
              <a:gd name="T73" fmla="*/ 2147483647 h 483"/>
              <a:gd name="T74" fmla="*/ 2147483647 w 491"/>
              <a:gd name="T75" fmla="*/ 2147483647 h 483"/>
              <a:gd name="T76" fmla="*/ 2147483647 w 491"/>
              <a:gd name="T77" fmla="*/ 0 h 483"/>
              <a:gd name="T78" fmla="*/ 2147483647 w 491"/>
              <a:gd name="T79" fmla="*/ 2147483647 h 483"/>
              <a:gd name="T80" fmla="*/ 2147483647 w 491"/>
              <a:gd name="T81" fmla="*/ 2147483647 h 483"/>
              <a:gd name="T82" fmla="*/ 2147483647 w 491"/>
              <a:gd name="T83" fmla="*/ 2147483647 h 483"/>
              <a:gd name="T84" fmla="*/ 2147483647 w 491"/>
              <a:gd name="T85" fmla="*/ 2147483647 h 483"/>
              <a:gd name="T86" fmla="*/ 2147483647 w 491"/>
              <a:gd name="T87" fmla="*/ 2147483647 h 483"/>
              <a:gd name="T88" fmla="*/ 2147483647 w 491"/>
              <a:gd name="T89" fmla="*/ 2147483647 h 483"/>
              <a:gd name="T90" fmla="*/ 2147483647 w 491"/>
              <a:gd name="T91" fmla="*/ 2147483647 h 48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491"/>
              <a:gd name="T139" fmla="*/ 0 h 483"/>
              <a:gd name="T140" fmla="*/ 491 w 491"/>
              <a:gd name="T141" fmla="*/ 483 h 483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491" h="483">
                <a:moveTo>
                  <a:pt x="109" y="159"/>
                </a:moveTo>
                <a:cubicBezTo>
                  <a:pt x="108" y="159"/>
                  <a:pt x="108" y="159"/>
                  <a:pt x="108" y="159"/>
                </a:cubicBezTo>
                <a:cubicBezTo>
                  <a:pt x="28" y="192"/>
                  <a:pt x="28" y="192"/>
                  <a:pt x="28" y="192"/>
                </a:cubicBezTo>
                <a:cubicBezTo>
                  <a:pt x="4" y="215"/>
                  <a:pt x="4" y="215"/>
                  <a:pt x="4" y="215"/>
                </a:cubicBezTo>
                <a:cubicBezTo>
                  <a:pt x="0" y="251"/>
                  <a:pt x="4" y="272"/>
                  <a:pt x="16" y="278"/>
                </a:cubicBezTo>
                <a:cubicBezTo>
                  <a:pt x="40" y="293"/>
                  <a:pt x="40" y="293"/>
                  <a:pt x="40" y="293"/>
                </a:cubicBezTo>
                <a:cubicBezTo>
                  <a:pt x="41" y="293"/>
                  <a:pt x="41" y="293"/>
                  <a:pt x="41" y="293"/>
                </a:cubicBezTo>
                <a:cubicBezTo>
                  <a:pt x="41" y="294"/>
                  <a:pt x="41" y="294"/>
                  <a:pt x="41" y="294"/>
                </a:cubicBezTo>
                <a:cubicBezTo>
                  <a:pt x="47" y="333"/>
                  <a:pt x="47" y="333"/>
                  <a:pt x="47" y="333"/>
                </a:cubicBezTo>
                <a:cubicBezTo>
                  <a:pt x="67" y="360"/>
                  <a:pt x="81" y="373"/>
                  <a:pt x="88" y="377"/>
                </a:cubicBezTo>
                <a:cubicBezTo>
                  <a:pt x="111" y="382"/>
                  <a:pt x="111" y="382"/>
                  <a:pt x="111" y="382"/>
                </a:cubicBezTo>
                <a:cubicBezTo>
                  <a:pt x="115" y="383"/>
                  <a:pt x="115" y="383"/>
                  <a:pt x="115" y="383"/>
                </a:cubicBezTo>
                <a:cubicBezTo>
                  <a:pt x="115" y="384"/>
                  <a:pt x="115" y="384"/>
                  <a:pt x="115" y="384"/>
                </a:cubicBezTo>
                <a:cubicBezTo>
                  <a:pt x="118" y="388"/>
                  <a:pt x="125" y="392"/>
                  <a:pt x="139" y="397"/>
                </a:cubicBezTo>
                <a:cubicBezTo>
                  <a:pt x="202" y="400"/>
                  <a:pt x="202" y="400"/>
                  <a:pt x="202" y="400"/>
                </a:cubicBezTo>
                <a:cubicBezTo>
                  <a:pt x="249" y="400"/>
                  <a:pt x="275" y="403"/>
                  <a:pt x="280" y="408"/>
                </a:cubicBezTo>
                <a:cubicBezTo>
                  <a:pt x="286" y="412"/>
                  <a:pt x="287" y="423"/>
                  <a:pt x="286" y="439"/>
                </a:cubicBezTo>
                <a:cubicBezTo>
                  <a:pt x="285" y="449"/>
                  <a:pt x="286" y="456"/>
                  <a:pt x="287" y="457"/>
                </a:cubicBezTo>
                <a:cubicBezTo>
                  <a:pt x="310" y="451"/>
                  <a:pt x="310" y="451"/>
                  <a:pt x="310" y="451"/>
                </a:cubicBezTo>
                <a:cubicBezTo>
                  <a:pt x="328" y="445"/>
                  <a:pt x="338" y="445"/>
                  <a:pt x="344" y="450"/>
                </a:cubicBezTo>
                <a:cubicBezTo>
                  <a:pt x="352" y="461"/>
                  <a:pt x="352" y="461"/>
                  <a:pt x="352" y="461"/>
                </a:cubicBezTo>
                <a:cubicBezTo>
                  <a:pt x="365" y="477"/>
                  <a:pt x="373" y="483"/>
                  <a:pt x="375" y="482"/>
                </a:cubicBezTo>
                <a:cubicBezTo>
                  <a:pt x="382" y="480"/>
                  <a:pt x="389" y="474"/>
                  <a:pt x="396" y="463"/>
                </a:cubicBezTo>
                <a:cubicBezTo>
                  <a:pt x="399" y="460"/>
                  <a:pt x="399" y="460"/>
                  <a:pt x="399" y="460"/>
                </a:cubicBezTo>
                <a:cubicBezTo>
                  <a:pt x="418" y="472"/>
                  <a:pt x="418" y="472"/>
                  <a:pt x="418" y="472"/>
                </a:cubicBezTo>
                <a:cubicBezTo>
                  <a:pt x="429" y="462"/>
                  <a:pt x="429" y="462"/>
                  <a:pt x="429" y="462"/>
                </a:cubicBezTo>
                <a:cubicBezTo>
                  <a:pt x="432" y="447"/>
                  <a:pt x="440" y="440"/>
                  <a:pt x="452" y="439"/>
                </a:cubicBezTo>
                <a:cubicBezTo>
                  <a:pt x="458" y="437"/>
                  <a:pt x="458" y="437"/>
                  <a:pt x="458" y="437"/>
                </a:cubicBezTo>
                <a:cubicBezTo>
                  <a:pt x="456" y="432"/>
                  <a:pt x="456" y="432"/>
                  <a:pt x="456" y="432"/>
                </a:cubicBezTo>
                <a:cubicBezTo>
                  <a:pt x="453" y="430"/>
                  <a:pt x="453" y="430"/>
                  <a:pt x="453" y="430"/>
                </a:cubicBezTo>
                <a:cubicBezTo>
                  <a:pt x="454" y="429"/>
                  <a:pt x="454" y="429"/>
                  <a:pt x="454" y="429"/>
                </a:cubicBezTo>
                <a:cubicBezTo>
                  <a:pt x="456" y="403"/>
                  <a:pt x="456" y="403"/>
                  <a:pt x="456" y="403"/>
                </a:cubicBezTo>
                <a:cubicBezTo>
                  <a:pt x="447" y="390"/>
                  <a:pt x="437" y="386"/>
                  <a:pt x="425" y="388"/>
                </a:cubicBezTo>
                <a:cubicBezTo>
                  <a:pt x="413" y="391"/>
                  <a:pt x="405" y="391"/>
                  <a:pt x="402" y="387"/>
                </a:cubicBezTo>
                <a:cubicBezTo>
                  <a:pt x="400" y="384"/>
                  <a:pt x="400" y="382"/>
                  <a:pt x="400" y="378"/>
                </a:cubicBezTo>
                <a:cubicBezTo>
                  <a:pt x="392" y="365"/>
                  <a:pt x="385" y="354"/>
                  <a:pt x="375" y="345"/>
                </a:cubicBezTo>
                <a:cubicBezTo>
                  <a:pt x="363" y="334"/>
                  <a:pt x="359" y="325"/>
                  <a:pt x="363" y="315"/>
                </a:cubicBezTo>
                <a:cubicBezTo>
                  <a:pt x="365" y="312"/>
                  <a:pt x="365" y="312"/>
                  <a:pt x="365" y="312"/>
                </a:cubicBezTo>
                <a:cubicBezTo>
                  <a:pt x="394" y="317"/>
                  <a:pt x="394" y="317"/>
                  <a:pt x="394" y="317"/>
                </a:cubicBezTo>
                <a:cubicBezTo>
                  <a:pt x="392" y="299"/>
                  <a:pt x="392" y="299"/>
                  <a:pt x="392" y="299"/>
                </a:cubicBezTo>
                <a:cubicBezTo>
                  <a:pt x="391" y="289"/>
                  <a:pt x="392" y="282"/>
                  <a:pt x="397" y="276"/>
                </a:cubicBezTo>
                <a:cubicBezTo>
                  <a:pt x="400" y="272"/>
                  <a:pt x="405" y="270"/>
                  <a:pt x="410" y="269"/>
                </a:cubicBezTo>
                <a:cubicBezTo>
                  <a:pt x="423" y="265"/>
                  <a:pt x="423" y="265"/>
                  <a:pt x="423" y="265"/>
                </a:cubicBezTo>
                <a:cubicBezTo>
                  <a:pt x="423" y="259"/>
                  <a:pt x="423" y="259"/>
                  <a:pt x="423" y="259"/>
                </a:cubicBezTo>
                <a:cubicBezTo>
                  <a:pt x="413" y="239"/>
                  <a:pt x="410" y="225"/>
                  <a:pt x="414" y="218"/>
                </a:cubicBezTo>
                <a:cubicBezTo>
                  <a:pt x="421" y="213"/>
                  <a:pt x="421" y="213"/>
                  <a:pt x="421" y="213"/>
                </a:cubicBezTo>
                <a:cubicBezTo>
                  <a:pt x="424" y="212"/>
                  <a:pt x="434" y="214"/>
                  <a:pt x="449" y="219"/>
                </a:cubicBezTo>
                <a:cubicBezTo>
                  <a:pt x="449" y="219"/>
                  <a:pt x="449" y="219"/>
                  <a:pt x="449" y="219"/>
                </a:cubicBezTo>
                <a:cubicBezTo>
                  <a:pt x="450" y="220"/>
                  <a:pt x="450" y="220"/>
                  <a:pt x="450" y="220"/>
                </a:cubicBezTo>
                <a:cubicBezTo>
                  <a:pt x="450" y="222"/>
                  <a:pt x="450" y="222"/>
                  <a:pt x="450" y="222"/>
                </a:cubicBezTo>
                <a:cubicBezTo>
                  <a:pt x="462" y="236"/>
                  <a:pt x="468" y="245"/>
                  <a:pt x="471" y="247"/>
                </a:cubicBezTo>
                <a:cubicBezTo>
                  <a:pt x="491" y="214"/>
                  <a:pt x="491" y="214"/>
                  <a:pt x="491" y="214"/>
                </a:cubicBezTo>
                <a:cubicBezTo>
                  <a:pt x="473" y="192"/>
                  <a:pt x="464" y="176"/>
                  <a:pt x="461" y="170"/>
                </a:cubicBezTo>
                <a:cubicBezTo>
                  <a:pt x="445" y="180"/>
                  <a:pt x="445" y="180"/>
                  <a:pt x="445" y="180"/>
                </a:cubicBezTo>
                <a:cubicBezTo>
                  <a:pt x="443" y="178"/>
                  <a:pt x="443" y="178"/>
                  <a:pt x="443" y="178"/>
                </a:cubicBezTo>
                <a:cubicBezTo>
                  <a:pt x="401" y="168"/>
                  <a:pt x="401" y="168"/>
                  <a:pt x="401" y="168"/>
                </a:cubicBezTo>
                <a:cubicBezTo>
                  <a:pt x="400" y="168"/>
                  <a:pt x="400" y="168"/>
                  <a:pt x="400" y="168"/>
                </a:cubicBezTo>
                <a:cubicBezTo>
                  <a:pt x="400" y="167"/>
                  <a:pt x="400" y="167"/>
                  <a:pt x="400" y="167"/>
                </a:cubicBezTo>
                <a:cubicBezTo>
                  <a:pt x="382" y="158"/>
                  <a:pt x="371" y="149"/>
                  <a:pt x="370" y="139"/>
                </a:cubicBezTo>
                <a:cubicBezTo>
                  <a:pt x="345" y="127"/>
                  <a:pt x="345" y="127"/>
                  <a:pt x="345" y="127"/>
                </a:cubicBezTo>
                <a:cubicBezTo>
                  <a:pt x="345" y="103"/>
                  <a:pt x="345" y="103"/>
                  <a:pt x="345" y="103"/>
                </a:cubicBezTo>
                <a:cubicBezTo>
                  <a:pt x="391" y="76"/>
                  <a:pt x="391" y="76"/>
                  <a:pt x="391" y="76"/>
                </a:cubicBezTo>
                <a:cubicBezTo>
                  <a:pt x="389" y="63"/>
                  <a:pt x="386" y="50"/>
                  <a:pt x="381" y="40"/>
                </a:cubicBezTo>
                <a:cubicBezTo>
                  <a:pt x="373" y="25"/>
                  <a:pt x="373" y="25"/>
                  <a:pt x="373" y="25"/>
                </a:cubicBezTo>
                <a:cubicBezTo>
                  <a:pt x="342" y="28"/>
                  <a:pt x="342" y="28"/>
                  <a:pt x="342" y="28"/>
                </a:cubicBezTo>
                <a:cubicBezTo>
                  <a:pt x="327" y="35"/>
                  <a:pt x="313" y="38"/>
                  <a:pt x="299" y="38"/>
                </a:cubicBezTo>
                <a:cubicBezTo>
                  <a:pt x="267" y="30"/>
                  <a:pt x="267" y="30"/>
                  <a:pt x="267" y="30"/>
                </a:cubicBezTo>
                <a:cubicBezTo>
                  <a:pt x="267" y="19"/>
                  <a:pt x="267" y="19"/>
                  <a:pt x="267" y="19"/>
                </a:cubicBezTo>
                <a:cubicBezTo>
                  <a:pt x="261" y="18"/>
                  <a:pt x="261" y="18"/>
                  <a:pt x="261" y="18"/>
                </a:cubicBezTo>
                <a:cubicBezTo>
                  <a:pt x="252" y="15"/>
                  <a:pt x="252" y="15"/>
                  <a:pt x="252" y="15"/>
                </a:cubicBezTo>
                <a:cubicBezTo>
                  <a:pt x="250" y="8"/>
                  <a:pt x="250" y="8"/>
                  <a:pt x="250" y="8"/>
                </a:cubicBezTo>
                <a:cubicBezTo>
                  <a:pt x="250" y="8"/>
                  <a:pt x="250" y="8"/>
                  <a:pt x="250" y="8"/>
                </a:cubicBezTo>
                <a:cubicBezTo>
                  <a:pt x="250" y="7"/>
                  <a:pt x="250" y="7"/>
                  <a:pt x="250" y="7"/>
                </a:cubicBezTo>
                <a:cubicBezTo>
                  <a:pt x="250" y="7"/>
                  <a:pt x="250" y="7"/>
                  <a:pt x="250" y="7"/>
                </a:cubicBezTo>
                <a:cubicBezTo>
                  <a:pt x="250" y="7"/>
                  <a:pt x="250" y="7"/>
                  <a:pt x="250" y="7"/>
                </a:cubicBezTo>
                <a:cubicBezTo>
                  <a:pt x="249" y="4"/>
                  <a:pt x="249" y="4"/>
                  <a:pt x="249" y="4"/>
                </a:cubicBezTo>
                <a:cubicBezTo>
                  <a:pt x="249" y="3"/>
                  <a:pt x="249" y="3"/>
                  <a:pt x="249" y="3"/>
                </a:cubicBezTo>
                <a:cubicBezTo>
                  <a:pt x="249" y="0"/>
                  <a:pt x="249" y="0"/>
                  <a:pt x="249" y="0"/>
                </a:cubicBezTo>
                <a:cubicBezTo>
                  <a:pt x="247" y="1"/>
                  <a:pt x="247" y="1"/>
                  <a:pt x="247" y="1"/>
                </a:cubicBezTo>
                <a:cubicBezTo>
                  <a:pt x="244" y="28"/>
                  <a:pt x="244" y="28"/>
                  <a:pt x="244" y="28"/>
                </a:cubicBezTo>
                <a:cubicBezTo>
                  <a:pt x="243" y="38"/>
                  <a:pt x="243" y="38"/>
                  <a:pt x="243" y="38"/>
                </a:cubicBezTo>
                <a:cubicBezTo>
                  <a:pt x="241" y="43"/>
                  <a:pt x="239" y="46"/>
                  <a:pt x="241" y="48"/>
                </a:cubicBezTo>
                <a:cubicBezTo>
                  <a:pt x="247" y="56"/>
                  <a:pt x="245" y="64"/>
                  <a:pt x="240" y="72"/>
                </a:cubicBezTo>
                <a:cubicBezTo>
                  <a:pt x="244" y="89"/>
                  <a:pt x="244" y="89"/>
                  <a:pt x="244" y="89"/>
                </a:cubicBezTo>
                <a:cubicBezTo>
                  <a:pt x="243" y="91"/>
                  <a:pt x="243" y="91"/>
                  <a:pt x="243" y="91"/>
                </a:cubicBezTo>
                <a:cubicBezTo>
                  <a:pt x="241" y="92"/>
                  <a:pt x="241" y="92"/>
                  <a:pt x="241" y="92"/>
                </a:cubicBezTo>
                <a:cubicBezTo>
                  <a:pt x="229" y="103"/>
                  <a:pt x="229" y="103"/>
                  <a:pt x="229" y="103"/>
                </a:cubicBezTo>
                <a:cubicBezTo>
                  <a:pt x="229" y="127"/>
                  <a:pt x="229" y="127"/>
                  <a:pt x="229" y="127"/>
                </a:cubicBezTo>
                <a:cubicBezTo>
                  <a:pt x="225" y="129"/>
                  <a:pt x="225" y="129"/>
                  <a:pt x="225" y="129"/>
                </a:cubicBezTo>
                <a:cubicBezTo>
                  <a:pt x="202" y="139"/>
                  <a:pt x="186" y="144"/>
                  <a:pt x="177" y="144"/>
                </a:cubicBezTo>
                <a:cubicBezTo>
                  <a:pt x="130" y="141"/>
                  <a:pt x="130" y="141"/>
                  <a:pt x="130" y="141"/>
                </a:cubicBezTo>
                <a:cubicBezTo>
                  <a:pt x="110" y="159"/>
                  <a:pt x="110" y="159"/>
                  <a:pt x="110" y="159"/>
                </a:cubicBezTo>
                <a:lnTo>
                  <a:pt x="109" y="159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1" name="Freeform 35"/>
          <p:cNvSpPr/>
          <p:nvPr/>
        </p:nvSpPr>
        <p:spPr bwMode="auto">
          <a:xfrm>
            <a:off x="3995738" y="3783013"/>
            <a:ext cx="133350" cy="311150"/>
          </a:xfrm>
          <a:custGeom>
            <a:avLst/>
            <a:gdLst>
              <a:gd name="T0" fmla="*/ 2147483647 w 139"/>
              <a:gd name="T1" fmla="*/ 0 h 338"/>
              <a:gd name="T2" fmla="*/ 2147483647 w 139"/>
              <a:gd name="T3" fmla="*/ 2147483647 h 338"/>
              <a:gd name="T4" fmla="*/ 0 w 139"/>
              <a:gd name="T5" fmla="*/ 2147483647 h 338"/>
              <a:gd name="T6" fmla="*/ 2147483647 w 139"/>
              <a:gd name="T7" fmla="*/ 2147483647 h 338"/>
              <a:gd name="T8" fmla="*/ 2147483647 w 139"/>
              <a:gd name="T9" fmla="*/ 2147483647 h 338"/>
              <a:gd name="T10" fmla="*/ 2147483647 w 139"/>
              <a:gd name="T11" fmla="*/ 2147483647 h 338"/>
              <a:gd name="T12" fmla="*/ 2147483647 w 139"/>
              <a:gd name="T13" fmla="*/ 2147483647 h 338"/>
              <a:gd name="T14" fmla="*/ 2147483647 w 139"/>
              <a:gd name="T15" fmla="*/ 2147483647 h 338"/>
              <a:gd name="T16" fmla="*/ 2147483647 w 139"/>
              <a:gd name="T17" fmla="*/ 2147483647 h 338"/>
              <a:gd name="T18" fmla="*/ 2147483647 w 139"/>
              <a:gd name="T19" fmla="*/ 2147483647 h 338"/>
              <a:gd name="T20" fmla="*/ 2147483647 w 139"/>
              <a:gd name="T21" fmla="*/ 2147483647 h 338"/>
              <a:gd name="T22" fmla="*/ 2147483647 w 139"/>
              <a:gd name="T23" fmla="*/ 2147483647 h 338"/>
              <a:gd name="T24" fmla="*/ 2147483647 w 139"/>
              <a:gd name="T25" fmla="*/ 2147483647 h 338"/>
              <a:gd name="T26" fmla="*/ 2147483647 w 139"/>
              <a:gd name="T27" fmla="*/ 2147483647 h 338"/>
              <a:gd name="T28" fmla="*/ 2147483647 w 139"/>
              <a:gd name="T29" fmla="*/ 2147483647 h 338"/>
              <a:gd name="T30" fmla="*/ 2147483647 w 139"/>
              <a:gd name="T31" fmla="*/ 2147483647 h 338"/>
              <a:gd name="T32" fmla="*/ 2147483647 w 139"/>
              <a:gd name="T33" fmla="*/ 2147483647 h 338"/>
              <a:gd name="T34" fmla="*/ 2147483647 w 139"/>
              <a:gd name="T35" fmla="*/ 2147483647 h 338"/>
              <a:gd name="T36" fmla="*/ 2147483647 w 139"/>
              <a:gd name="T37" fmla="*/ 2147483647 h 338"/>
              <a:gd name="T38" fmla="*/ 2147483647 w 139"/>
              <a:gd name="T39" fmla="*/ 2147483647 h 338"/>
              <a:gd name="T40" fmla="*/ 2147483647 w 139"/>
              <a:gd name="T41" fmla="*/ 2147483647 h 338"/>
              <a:gd name="T42" fmla="*/ 2147483647 w 139"/>
              <a:gd name="T43" fmla="*/ 2147483647 h 338"/>
              <a:gd name="T44" fmla="*/ 2147483647 w 139"/>
              <a:gd name="T45" fmla="*/ 2147483647 h 338"/>
              <a:gd name="T46" fmla="*/ 2147483647 w 139"/>
              <a:gd name="T47" fmla="*/ 2147483647 h 338"/>
              <a:gd name="T48" fmla="*/ 2147483647 w 139"/>
              <a:gd name="T49" fmla="*/ 2147483647 h 338"/>
              <a:gd name="T50" fmla="*/ 2147483647 w 139"/>
              <a:gd name="T51" fmla="*/ 2147483647 h 338"/>
              <a:gd name="T52" fmla="*/ 2147483647 w 139"/>
              <a:gd name="T53" fmla="*/ 2147483647 h 338"/>
              <a:gd name="T54" fmla="*/ 2147483647 w 139"/>
              <a:gd name="T55" fmla="*/ 2147483647 h 338"/>
              <a:gd name="T56" fmla="*/ 2147483647 w 139"/>
              <a:gd name="T57" fmla="*/ 2147483647 h 338"/>
              <a:gd name="T58" fmla="*/ 2147483647 w 139"/>
              <a:gd name="T59" fmla="*/ 2147483647 h 338"/>
              <a:gd name="T60" fmla="*/ 2147483647 w 139"/>
              <a:gd name="T61" fmla="*/ 0 h 33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139"/>
              <a:gd name="T94" fmla="*/ 0 h 338"/>
              <a:gd name="T95" fmla="*/ 139 w 139"/>
              <a:gd name="T96" fmla="*/ 338 h 338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139" h="338">
                <a:moveTo>
                  <a:pt x="105" y="0"/>
                </a:moveTo>
                <a:cubicBezTo>
                  <a:pt x="72" y="24"/>
                  <a:pt x="47" y="55"/>
                  <a:pt x="32" y="92"/>
                </a:cubicBezTo>
                <a:cubicBezTo>
                  <a:pt x="18" y="123"/>
                  <a:pt x="7" y="139"/>
                  <a:pt x="0" y="143"/>
                </a:cubicBezTo>
                <a:cubicBezTo>
                  <a:pt x="7" y="202"/>
                  <a:pt x="7" y="202"/>
                  <a:pt x="7" y="202"/>
                </a:cubicBezTo>
                <a:cubicBezTo>
                  <a:pt x="7" y="203"/>
                  <a:pt x="7" y="203"/>
                  <a:pt x="7" y="203"/>
                </a:cubicBezTo>
                <a:cubicBezTo>
                  <a:pt x="7" y="203"/>
                  <a:pt x="7" y="203"/>
                  <a:pt x="7" y="203"/>
                </a:cubicBezTo>
                <a:cubicBezTo>
                  <a:pt x="2" y="243"/>
                  <a:pt x="2" y="243"/>
                  <a:pt x="2" y="243"/>
                </a:cubicBezTo>
                <a:cubicBezTo>
                  <a:pt x="0" y="255"/>
                  <a:pt x="2" y="264"/>
                  <a:pt x="5" y="266"/>
                </a:cubicBezTo>
                <a:cubicBezTo>
                  <a:pt x="48" y="294"/>
                  <a:pt x="48" y="294"/>
                  <a:pt x="48" y="294"/>
                </a:cubicBezTo>
                <a:cubicBezTo>
                  <a:pt x="48" y="294"/>
                  <a:pt x="48" y="294"/>
                  <a:pt x="48" y="294"/>
                </a:cubicBezTo>
                <a:cubicBezTo>
                  <a:pt x="49" y="294"/>
                  <a:pt x="49" y="294"/>
                  <a:pt x="49" y="294"/>
                </a:cubicBezTo>
                <a:cubicBezTo>
                  <a:pt x="51" y="298"/>
                  <a:pt x="51" y="298"/>
                  <a:pt x="51" y="298"/>
                </a:cubicBezTo>
                <a:cubicBezTo>
                  <a:pt x="51" y="298"/>
                  <a:pt x="51" y="298"/>
                  <a:pt x="51" y="298"/>
                </a:cubicBezTo>
                <a:cubicBezTo>
                  <a:pt x="53" y="307"/>
                  <a:pt x="59" y="316"/>
                  <a:pt x="67" y="326"/>
                </a:cubicBezTo>
                <a:cubicBezTo>
                  <a:pt x="72" y="332"/>
                  <a:pt x="77" y="336"/>
                  <a:pt x="81" y="338"/>
                </a:cubicBezTo>
                <a:cubicBezTo>
                  <a:pt x="87" y="268"/>
                  <a:pt x="87" y="268"/>
                  <a:pt x="87" y="268"/>
                </a:cubicBezTo>
                <a:cubicBezTo>
                  <a:pt x="87" y="266"/>
                  <a:pt x="87" y="266"/>
                  <a:pt x="87" y="266"/>
                </a:cubicBezTo>
                <a:cubicBezTo>
                  <a:pt x="118" y="192"/>
                  <a:pt x="118" y="192"/>
                  <a:pt x="118" y="192"/>
                </a:cubicBezTo>
                <a:cubicBezTo>
                  <a:pt x="129" y="104"/>
                  <a:pt x="129" y="104"/>
                  <a:pt x="129" y="104"/>
                </a:cubicBezTo>
                <a:cubicBezTo>
                  <a:pt x="129" y="103"/>
                  <a:pt x="129" y="103"/>
                  <a:pt x="129" y="103"/>
                </a:cubicBezTo>
                <a:cubicBezTo>
                  <a:pt x="130" y="102"/>
                  <a:pt x="130" y="102"/>
                  <a:pt x="130" y="102"/>
                </a:cubicBezTo>
                <a:cubicBezTo>
                  <a:pt x="139" y="79"/>
                  <a:pt x="139" y="79"/>
                  <a:pt x="139" y="79"/>
                </a:cubicBezTo>
                <a:cubicBezTo>
                  <a:pt x="132" y="59"/>
                  <a:pt x="132" y="59"/>
                  <a:pt x="132" y="59"/>
                </a:cubicBezTo>
                <a:cubicBezTo>
                  <a:pt x="132" y="58"/>
                  <a:pt x="132" y="58"/>
                  <a:pt x="132" y="58"/>
                </a:cubicBezTo>
                <a:cubicBezTo>
                  <a:pt x="131" y="58"/>
                  <a:pt x="131" y="58"/>
                  <a:pt x="131" y="58"/>
                </a:cubicBezTo>
                <a:cubicBezTo>
                  <a:pt x="129" y="31"/>
                  <a:pt x="129" y="31"/>
                  <a:pt x="129" y="31"/>
                </a:cubicBezTo>
                <a:cubicBezTo>
                  <a:pt x="130" y="30"/>
                  <a:pt x="130" y="30"/>
                  <a:pt x="130" y="30"/>
                </a:cubicBezTo>
                <a:cubicBezTo>
                  <a:pt x="131" y="28"/>
                  <a:pt x="131" y="28"/>
                  <a:pt x="131" y="28"/>
                </a:cubicBezTo>
                <a:cubicBezTo>
                  <a:pt x="136" y="22"/>
                  <a:pt x="136" y="22"/>
                  <a:pt x="136" y="22"/>
                </a:cubicBezTo>
                <a:cubicBezTo>
                  <a:pt x="139" y="15"/>
                  <a:pt x="139" y="15"/>
                  <a:pt x="139" y="15"/>
                </a:cubicBezTo>
                <a:lnTo>
                  <a:pt x="105" y="0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2" name="Freeform 36"/>
          <p:cNvSpPr/>
          <p:nvPr/>
        </p:nvSpPr>
        <p:spPr bwMode="auto">
          <a:xfrm>
            <a:off x="3021013" y="4335463"/>
            <a:ext cx="204787" cy="169862"/>
          </a:xfrm>
          <a:custGeom>
            <a:avLst/>
            <a:gdLst>
              <a:gd name="T0" fmla="*/ 2147483647 w 216"/>
              <a:gd name="T1" fmla="*/ 2147483647 h 184"/>
              <a:gd name="T2" fmla="*/ 2147483647 w 216"/>
              <a:gd name="T3" fmla="*/ 2147483647 h 184"/>
              <a:gd name="T4" fmla="*/ 2147483647 w 216"/>
              <a:gd name="T5" fmla="*/ 2147483647 h 184"/>
              <a:gd name="T6" fmla="*/ 2147483647 w 216"/>
              <a:gd name="T7" fmla="*/ 2147483647 h 184"/>
              <a:gd name="T8" fmla="*/ 2147483647 w 216"/>
              <a:gd name="T9" fmla="*/ 2147483647 h 184"/>
              <a:gd name="T10" fmla="*/ 2147483647 w 216"/>
              <a:gd name="T11" fmla="*/ 2147483647 h 184"/>
              <a:gd name="T12" fmla="*/ 2147483647 w 216"/>
              <a:gd name="T13" fmla="*/ 2147483647 h 184"/>
              <a:gd name="T14" fmla="*/ 2147483647 w 216"/>
              <a:gd name="T15" fmla="*/ 2147483647 h 184"/>
              <a:gd name="T16" fmla="*/ 2147483647 w 216"/>
              <a:gd name="T17" fmla="*/ 2147483647 h 184"/>
              <a:gd name="T18" fmla="*/ 2147483647 w 216"/>
              <a:gd name="T19" fmla="*/ 2147483647 h 184"/>
              <a:gd name="T20" fmla="*/ 2147483647 w 216"/>
              <a:gd name="T21" fmla="*/ 2147483647 h 184"/>
              <a:gd name="T22" fmla="*/ 2147483647 w 216"/>
              <a:gd name="T23" fmla="*/ 2147483647 h 184"/>
              <a:gd name="T24" fmla="*/ 2147483647 w 216"/>
              <a:gd name="T25" fmla="*/ 2147483647 h 184"/>
              <a:gd name="T26" fmla="*/ 2147483647 w 216"/>
              <a:gd name="T27" fmla="*/ 2147483647 h 184"/>
              <a:gd name="T28" fmla="*/ 2147483647 w 216"/>
              <a:gd name="T29" fmla="*/ 2147483647 h 184"/>
              <a:gd name="T30" fmla="*/ 2147483647 w 216"/>
              <a:gd name="T31" fmla="*/ 2147483647 h 184"/>
              <a:gd name="T32" fmla="*/ 2147483647 w 216"/>
              <a:gd name="T33" fmla="*/ 2147483647 h 184"/>
              <a:gd name="T34" fmla="*/ 2147483647 w 216"/>
              <a:gd name="T35" fmla="*/ 2147483647 h 184"/>
              <a:gd name="T36" fmla="*/ 2147483647 w 216"/>
              <a:gd name="T37" fmla="*/ 2147483647 h 184"/>
              <a:gd name="T38" fmla="*/ 2147483647 w 216"/>
              <a:gd name="T39" fmla="*/ 2147483647 h 184"/>
              <a:gd name="T40" fmla="*/ 2147483647 w 216"/>
              <a:gd name="T41" fmla="*/ 2147483647 h 184"/>
              <a:gd name="T42" fmla="*/ 2147483647 w 216"/>
              <a:gd name="T43" fmla="*/ 2147483647 h 184"/>
              <a:gd name="T44" fmla="*/ 2147483647 w 216"/>
              <a:gd name="T45" fmla="*/ 2147483647 h 184"/>
              <a:gd name="T46" fmla="*/ 2147483647 w 216"/>
              <a:gd name="T47" fmla="*/ 2147483647 h 184"/>
              <a:gd name="T48" fmla="*/ 2147483647 w 216"/>
              <a:gd name="T49" fmla="*/ 2147483647 h 184"/>
              <a:gd name="T50" fmla="*/ 2147483647 w 216"/>
              <a:gd name="T51" fmla="*/ 2147483647 h 184"/>
              <a:gd name="T52" fmla="*/ 2147483647 w 216"/>
              <a:gd name="T53" fmla="*/ 2147483647 h 184"/>
              <a:gd name="T54" fmla="*/ 2147483647 w 216"/>
              <a:gd name="T55" fmla="*/ 0 h 184"/>
              <a:gd name="T56" fmla="*/ 2147483647 w 216"/>
              <a:gd name="T57" fmla="*/ 2147483647 h 184"/>
              <a:gd name="T58" fmla="*/ 2147483647 w 216"/>
              <a:gd name="T59" fmla="*/ 2147483647 h 184"/>
              <a:gd name="T60" fmla="*/ 2147483647 w 216"/>
              <a:gd name="T61" fmla="*/ 2147483647 h 184"/>
              <a:gd name="T62" fmla="*/ 2147483647 w 216"/>
              <a:gd name="T63" fmla="*/ 2147483647 h 184"/>
              <a:gd name="T64" fmla="*/ 2147483647 w 216"/>
              <a:gd name="T65" fmla="*/ 2147483647 h 184"/>
              <a:gd name="T66" fmla="*/ 2147483647 w 216"/>
              <a:gd name="T67" fmla="*/ 2147483647 h 18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16"/>
              <a:gd name="T103" fmla="*/ 0 h 184"/>
              <a:gd name="T104" fmla="*/ 216 w 216"/>
              <a:gd name="T105" fmla="*/ 184 h 184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16" h="184">
                <a:moveTo>
                  <a:pt x="98" y="18"/>
                </a:moveTo>
                <a:cubicBezTo>
                  <a:pt x="95" y="24"/>
                  <a:pt x="95" y="24"/>
                  <a:pt x="95" y="24"/>
                </a:cubicBezTo>
                <a:cubicBezTo>
                  <a:pt x="95" y="25"/>
                  <a:pt x="95" y="25"/>
                  <a:pt x="95" y="25"/>
                </a:cubicBezTo>
                <a:cubicBezTo>
                  <a:pt x="94" y="27"/>
                  <a:pt x="94" y="27"/>
                  <a:pt x="94" y="27"/>
                </a:cubicBezTo>
                <a:cubicBezTo>
                  <a:pt x="50" y="37"/>
                  <a:pt x="50" y="37"/>
                  <a:pt x="50" y="37"/>
                </a:cubicBezTo>
                <a:cubicBezTo>
                  <a:pt x="52" y="43"/>
                  <a:pt x="52" y="43"/>
                  <a:pt x="52" y="43"/>
                </a:cubicBezTo>
                <a:cubicBezTo>
                  <a:pt x="66" y="58"/>
                  <a:pt x="66" y="58"/>
                  <a:pt x="66" y="58"/>
                </a:cubicBezTo>
                <a:cubicBezTo>
                  <a:pt x="65" y="58"/>
                  <a:pt x="63" y="60"/>
                  <a:pt x="62" y="60"/>
                </a:cubicBezTo>
                <a:cubicBezTo>
                  <a:pt x="42" y="70"/>
                  <a:pt x="42" y="70"/>
                  <a:pt x="42" y="70"/>
                </a:cubicBezTo>
                <a:cubicBezTo>
                  <a:pt x="10" y="94"/>
                  <a:pt x="10" y="94"/>
                  <a:pt x="10" y="94"/>
                </a:cubicBezTo>
                <a:cubicBezTo>
                  <a:pt x="0" y="107"/>
                  <a:pt x="2" y="130"/>
                  <a:pt x="18" y="165"/>
                </a:cubicBezTo>
                <a:cubicBezTo>
                  <a:pt x="49" y="168"/>
                  <a:pt x="49" y="168"/>
                  <a:pt x="49" y="168"/>
                </a:cubicBezTo>
                <a:cubicBezTo>
                  <a:pt x="50" y="168"/>
                  <a:pt x="50" y="168"/>
                  <a:pt x="50" y="168"/>
                </a:cubicBezTo>
                <a:cubicBezTo>
                  <a:pt x="50" y="169"/>
                  <a:pt x="50" y="169"/>
                  <a:pt x="50" y="169"/>
                </a:cubicBezTo>
                <a:cubicBezTo>
                  <a:pt x="82" y="184"/>
                  <a:pt x="82" y="184"/>
                  <a:pt x="82" y="184"/>
                </a:cubicBezTo>
                <a:cubicBezTo>
                  <a:pt x="116" y="179"/>
                  <a:pt x="116" y="179"/>
                  <a:pt x="116" y="179"/>
                </a:cubicBezTo>
                <a:cubicBezTo>
                  <a:pt x="130" y="176"/>
                  <a:pt x="145" y="163"/>
                  <a:pt x="165" y="139"/>
                </a:cubicBezTo>
                <a:cubicBezTo>
                  <a:pt x="166" y="139"/>
                  <a:pt x="166" y="139"/>
                  <a:pt x="166" y="139"/>
                </a:cubicBezTo>
                <a:cubicBezTo>
                  <a:pt x="169" y="137"/>
                  <a:pt x="169" y="137"/>
                  <a:pt x="169" y="137"/>
                </a:cubicBezTo>
                <a:cubicBezTo>
                  <a:pt x="183" y="132"/>
                  <a:pt x="183" y="132"/>
                  <a:pt x="183" y="132"/>
                </a:cubicBezTo>
                <a:cubicBezTo>
                  <a:pt x="179" y="88"/>
                  <a:pt x="179" y="88"/>
                  <a:pt x="179" y="88"/>
                </a:cubicBezTo>
                <a:cubicBezTo>
                  <a:pt x="179" y="86"/>
                  <a:pt x="179" y="86"/>
                  <a:pt x="179" y="86"/>
                </a:cubicBezTo>
                <a:cubicBezTo>
                  <a:pt x="198" y="58"/>
                  <a:pt x="198" y="58"/>
                  <a:pt x="198" y="58"/>
                </a:cubicBezTo>
                <a:cubicBezTo>
                  <a:pt x="198" y="57"/>
                  <a:pt x="198" y="57"/>
                  <a:pt x="198" y="57"/>
                </a:cubicBezTo>
                <a:cubicBezTo>
                  <a:pt x="199" y="57"/>
                  <a:pt x="199" y="57"/>
                  <a:pt x="199" y="57"/>
                </a:cubicBezTo>
                <a:cubicBezTo>
                  <a:pt x="214" y="46"/>
                  <a:pt x="214" y="46"/>
                  <a:pt x="214" y="46"/>
                </a:cubicBezTo>
                <a:cubicBezTo>
                  <a:pt x="216" y="33"/>
                  <a:pt x="215" y="22"/>
                  <a:pt x="210" y="12"/>
                </a:cubicBezTo>
                <a:cubicBezTo>
                  <a:pt x="205" y="4"/>
                  <a:pt x="200" y="0"/>
                  <a:pt x="195" y="0"/>
                </a:cubicBezTo>
                <a:cubicBezTo>
                  <a:pt x="197" y="16"/>
                  <a:pt x="197" y="16"/>
                  <a:pt x="197" y="16"/>
                </a:cubicBezTo>
                <a:cubicBezTo>
                  <a:pt x="169" y="11"/>
                  <a:pt x="169" y="11"/>
                  <a:pt x="169" y="11"/>
                </a:cubicBezTo>
                <a:cubicBezTo>
                  <a:pt x="156" y="18"/>
                  <a:pt x="156" y="18"/>
                  <a:pt x="156" y="18"/>
                </a:cubicBezTo>
                <a:cubicBezTo>
                  <a:pt x="155" y="18"/>
                  <a:pt x="155" y="18"/>
                  <a:pt x="155" y="18"/>
                </a:cubicBezTo>
                <a:cubicBezTo>
                  <a:pt x="155" y="18"/>
                  <a:pt x="155" y="18"/>
                  <a:pt x="155" y="18"/>
                </a:cubicBezTo>
                <a:lnTo>
                  <a:pt x="98" y="18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3" name="Freeform 29"/>
          <p:cNvSpPr/>
          <p:nvPr/>
        </p:nvSpPr>
        <p:spPr bwMode="auto">
          <a:xfrm>
            <a:off x="3641725" y="1219200"/>
            <a:ext cx="900113" cy="800100"/>
          </a:xfrm>
          <a:custGeom>
            <a:avLst/>
            <a:gdLst>
              <a:gd name="T0" fmla="*/ 2147483647 w 950"/>
              <a:gd name="T1" fmla="*/ 2147483647 h 866"/>
              <a:gd name="T2" fmla="*/ 2147483647 w 950"/>
              <a:gd name="T3" fmla="*/ 2147483647 h 866"/>
              <a:gd name="T4" fmla="*/ 2147483647 w 950"/>
              <a:gd name="T5" fmla="*/ 2147483647 h 866"/>
              <a:gd name="T6" fmla="*/ 2147483647 w 950"/>
              <a:gd name="T7" fmla="*/ 2147483647 h 866"/>
              <a:gd name="T8" fmla="*/ 2147483647 w 950"/>
              <a:gd name="T9" fmla="*/ 2147483647 h 866"/>
              <a:gd name="T10" fmla="*/ 2147483647 w 950"/>
              <a:gd name="T11" fmla="*/ 2147483647 h 866"/>
              <a:gd name="T12" fmla="*/ 2147483647 w 950"/>
              <a:gd name="T13" fmla="*/ 2147483647 h 866"/>
              <a:gd name="T14" fmla="*/ 2147483647 w 950"/>
              <a:gd name="T15" fmla="*/ 2147483647 h 866"/>
              <a:gd name="T16" fmla="*/ 2147483647 w 950"/>
              <a:gd name="T17" fmla="*/ 2147483647 h 866"/>
              <a:gd name="T18" fmla="*/ 2147483647 w 950"/>
              <a:gd name="T19" fmla="*/ 2147483647 h 866"/>
              <a:gd name="T20" fmla="*/ 2147483647 w 950"/>
              <a:gd name="T21" fmla="*/ 2147483647 h 866"/>
              <a:gd name="T22" fmla="*/ 2147483647 w 950"/>
              <a:gd name="T23" fmla="*/ 2147483647 h 866"/>
              <a:gd name="T24" fmla="*/ 2147483647 w 950"/>
              <a:gd name="T25" fmla="*/ 2147483647 h 866"/>
              <a:gd name="T26" fmla="*/ 1699282591 w 950"/>
              <a:gd name="T27" fmla="*/ 2147483647 h 866"/>
              <a:gd name="T28" fmla="*/ 2147483647 w 950"/>
              <a:gd name="T29" fmla="*/ 2147483647 h 866"/>
              <a:gd name="T30" fmla="*/ 2147483647 w 950"/>
              <a:gd name="T31" fmla="*/ 2147483647 h 866"/>
              <a:gd name="T32" fmla="*/ 2147483647 w 950"/>
              <a:gd name="T33" fmla="*/ 2147483647 h 866"/>
              <a:gd name="T34" fmla="*/ 2147483647 w 950"/>
              <a:gd name="T35" fmla="*/ 2147483647 h 866"/>
              <a:gd name="T36" fmla="*/ 2147483647 w 950"/>
              <a:gd name="T37" fmla="*/ 2147483647 h 866"/>
              <a:gd name="T38" fmla="*/ 2147483647 w 950"/>
              <a:gd name="T39" fmla="*/ 2147483647 h 866"/>
              <a:gd name="T40" fmla="*/ 2147483647 w 950"/>
              <a:gd name="T41" fmla="*/ 2147483647 h 866"/>
              <a:gd name="T42" fmla="*/ 2147483647 w 950"/>
              <a:gd name="T43" fmla="*/ 2147483647 h 866"/>
              <a:gd name="T44" fmla="*/ 2147483647 w 950"/>
              <a:gd name="T45" fmla="*/ 2147483647 h 866"/>
              <a:gd name="T46" fmla="*/ 2147483647 w 950"/>
              <a:gd name="T47" fmla="*/ 2147483647 h 866"/>
              <a:gd name="T48" fmla="*/ 2147483647 w 950"/>
              <a:gd name="T49" fmla="*/ 2147483647 h 866"/>
              <a:gd name="T50" fmla="*/ 2147483647 w 950"/>
              <a:gd name="T51" fmla="*/ 2147483647 h 866"/>
              <a:gd name="T52" fmla="*/ 2147483647 w 950"/>
              <a:gd name="T53" fmla="*/ 2147483647 h 866"/>
              <a:gd name="T54" fmla="*/ 2147483647 w 950"/>
              <a:gd name="T55" fmla="*/ 2147483647 h 866"/>
              <a:gd name="T56" fmla="*/ 2147483647 w 950"/>
              <a:gd name="T57" fmla="*/ 2147483647 h 866"/>
              <a:gd name="T58" fmla="*/ 2147483647 w 950"/>
              <a:gd name="T59" fmla="*/ 2147483647 h 866"/>
              <a:gd name="T60" fmla="*/ 2147483647 w 950"/>
              <a:gd name="T61" fmla="*/ 2147483647 h 866"/>
              <a:gd name="T62" fmla="*/ 2147483647 w 950"/>
              <a:gd name="T63" fmla="*/ 2147483647 h 866"/>
              <a:gd name="T64" fmla="*/ 2147483647 w 950"/>
              <a:gd name="T65" fmla="*/ 2147483647 h 866"/>
              <a:gd name="T66" fmla="*/ 2147483647 w 950"/>
              <a:gd name="T67" fmla="*/ 2147483647 h 866"/>
              <a:gd name="T68" fmla="*/ 2147483647 w 950"/>
              <a:gd name="T69" fmla="*/ 2147483647 h 866"/>
              <a:gd name="T70" fmla="*/ 2147483647 w 950"/>
              <a:gd name="T71" fmla="*/ 2147483647 h 866"/>
              <a:gd name="T72" fmla="*/ 2147483647 w 950"/>
              <a:gd name="T73" fmla="*/ 2147483647 h 866"/>
              <a:gd name="T74" fmla="*/ 2147483647 w 950"/>
              <a:gd name="T75" fmla="*/ 2147483647 h 866"/>
              <a:gd name="T76" fmla="*/ 2147483647 w 950"/>
              <a:gd name="T77" fmla="*/ 2147483647 h 866"/>
              <a:gd name="T78" fmla="*/ 2147483647 w 950"/>
              <a:gd name="T79" fmla="*/ 2147483647 h 866"/>
              <a:gd name="T80" fmla="*/ 2147483647 w 950"/>
              <a:gd name="T81" fmla="*/ 2147483647 h 866"/>
              <a:gd name="T82" fmla="*/ 2147483647 w 950"/>
              <a:gd name="T83" fmla="*/ 2147483647 h 866"/>
              <a:gd name="T84" fmla="*/ 2147483647 w 950"/>
              <a:gd name="T85" fmla="*/ 2147483647 h 866"/>
              <a:gd name="T86" fmla="*/ 2147483647 w 950"/>
              <a:gd name="T87" fmla="*/ 2147483647 h 866"/>
              <a:gd name="T88" fmla="*/ 2147483647 w 950"/>
              <a:gd name="T89" fmla="*/ 2147483647 h 866"/>
              <a:gd name="T90" fmla="*/ 2147483647 w 950"/>
              <a:gd name="T91" fmla="*/ 2147483647 h 866"/>
              <a:gd name="T92" fmla="*/ 2147483647 w 950"/>
              <a:gd name="T93" fmla="*/ 2147483647 h 866"/>
              <a:gd name="T94" fmla="*/ 2147483647 w 950"/>
              <a:gd name="T95" fmla="*/ 2147483647 h 866"/>
              <a:gd name="T96" fmla="*/ 2147483647 w 950"/>
              <a:gd name="T97" fmla="*/ 2147483647 h 866"/>
              <a:gd name="T98" fmla="*/ 2147483647 w 950"/>
              <a:gd name="T99" fmla="*/ 2147483647 h 866"/>
              <a:gd name="T100" fmla="*/ 2147483647 w 950"/>
              <a:gd name="T101" fmla="*/ 2147483647 h 866"/>
              <a:gd name="T102" fmla="*/ 2147483647 w 950"/>
              <a:gd name="T103" fmla="*/ 2147483647 h 866"/>
              <a:gd name="T104" fmla="*/ 2147483647 w 950"/>
              <a:gd name="T105" fmla="*/ 2147483647 h 866"/>
              <a:gd name="T106" fmla="*/ 2147483647 w 950"/>
              <a:gd name="T107" fmla="*/ 2147483647 h 86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950" h="866">
                <a:moveTo>
                  <a:pt x="946" y="508"/>
                </a:moveTo>
                <a:cubicBezTo>
                  <a:pt x="930" y="405"/>
                  <a:pt x="930" y="405"/>
                  <a:pt x="930" y="405"/>
                </a:cubicBezTo>
                <a:cubicBezTo>
                  <a:pt x="931" y="403"/>
                  <a:pt x="931" y="403"/>
                  <a:pt x="931" y="403"/>
                </a:cubicBezTo>
                <a:cubicBezTo>
                  <a:pt x="932" y="403"/>
                  <a:pt x="932" y="403"/>
                  <a:pt x="932" y="403"/>
                </a:cubicBezTo>
                <a:cubicBezTo>
                  <a:pt x="940" y="391"/>
                  <a:pt x="944" y="381"/>
                  <a:pt x="942" y="374"/>
                </a:cubicBezTo>
                <a:cubicBezTo>
                  <a:pt x="937" y="368"/>
                  <a:pt x="937" y="368"/>
                  <a:pt x="937" y="368"/>
                </a:cubicBezTo>
                <a:cubicBezTo>
                  <a:pt x="926" y="360"/>
                  <a:pt x="921" y="343"/>
                  <a:pt x="924" y="315"/>
                </a:cubicBezTo>
                <a:cubicBezTo>
                  <a:pt x="914" y="315"/>
                  <a:pt x="914" y="315"/>
                  <a:pt x="914" y="315"/>
                </a:cubicBezTo>
                <a:cubicBezTo>
                  <a:pt x="907" y="314"/>
                  <a:pt x="898" y="317"/>
                  <a:pt x="890" y="322"/>
                </a:cubicBezTo>
                <a:cubicBezTo>
                  <a:pt x="881" y="329"/>
                  <a:pt x="876" y="336"/>
                  <a:pt x="875" y="341"/>
                </a:cubicBezTo>
                <a:cubicBezTo>
                  <a:pt x="871" y="354"/>
                  <a:pt x="857" y="362"/>
                  <a:pt x="834" y="370"/>
                </a:cubicBezTo>
                <a:cubicBezTo>
                  <a:pt x="829" y="403"/>
                  <a:pt x="829" y="403"/>
                  <a:pt x="829" y="403"/>
                </a:cubicBezTo>
                <a:cubicBezTo>
                  <a:pt x="829" y="404"/>
                  <a:pt x="829" y="404"/>
                  <a:pt x="829" y="404"/>
                </a:cubicBezTo>
                <a:cubicBezTo>
                  <a:pt x="828" y="405"/>
                  <a:pt x="828" y="405"/>
                  <a:pt x="828" y="405"/>
                </a:cubicBezTo>
                <a:cubicBezTo>
                  <a:pt x="816" y="426"/>
                  <a:pt x="816" y="426"/>
                  <a:pt x="816" y="426"/>
                </a:cubicBezTo>
                <a:cubicBezTo>
                  <a:pt x="815" y="428"/>
                  <a:pt x="815" y="428"/>
                  <a:pt x="815" y="428"/>
                </a:cubicBezTo>
                <a:cubicBezTo>
                  <a:pt x="814" y="428"/>
                  <a:pt x="814" y="428"/>
                  <a:pt x="814" y="428"/>
                </a:cubicBezTo>
                <a:cubicBezTo>
                  <a:pt x="813" y="428"/>
                  <a:pt x="813" y="428"/>
                  <a:pt x="813" y="428"/>
                </a:cubicBezTo>
                <a:cubicBezTo>
                  <a:pt x="708" y="447"/>
                  <a:pt x="708" y="447"/>
                  <a:pt x="708" y="447"/>
                </a:cubicBezTo>
                <a:cubicBezTo>
                  <a:pt x="707" y="447"/>
                  <a:pt x="707" y="447"/>
                  <a:pt x="707" y="447"/>
                </a:cubicBezTo>
                <a:cubicBezTo>
                  <a:pt x="704" y="447"/>
                  <a:pt x="704" y="447"/>
                  <a:pt x="704" y="447"/>
                </a:cubicBezTo>
                <a:cubicBezTo>
                  <a:pt x="704" y="445"/>
                  <a:pt x="704" y="445"/>
                  <a:pt x="704" y="445"/>
                </a:cubicBezTo>
                <a:cubicBezTo>
                  <a:pt x="674" y="412"/>
                  <a:pt x="674" y="412"/>
                  <a:pt x="674" y="412"/>
                </a:cubicBezTo>
                <a:cubicBezTo>
                  <a:pt x="683" y="403"/>
                  <a:pt x="683" y="403"/>
                  <a:pt x="683" y="403"/>
                </a:cubicBezTo>
                <a:cubicBezTo>
                  <a:pt x="671" y="387"/>
                  <a:pt x="671" y="387"/>
                  <a:pt x="671" y="387"/>
                </a:cubicBezTo>
                <a:cubicBezTo>
                  <a:pt x="657" y="376"/>
                  <a:pt x="657" y="376"/>
                  <a:pt x="657" y="376"/>
                </a:cubicBezTo>
                <a:cubicBezTo>
                  <a:pt x="656" y="375"/>
                  <a:pt x="656" y="375"/>
                  <a:pt x="656" y="375"/>
                </a:cubicBezTo>
                <a:cubicBezTo>
                  <a:pt x="655" y="375"/>
                  <a:pt x="655" y="375"/>
                  <a:pt x="655" y="375"/>
                </a:cubicBezTo>
                <a:cubicBezTo>
                  <a:pt x="655" y="374"/>
                  <a:pt x="655" y="374"/>
                  <a:pt x="655" y="374"/>
                </a:cubicBezTo>
                <a:cubicBezTo>
                  <a:pt x="655" y="373"/>
                  <a:pt x="655" y="373"/>
                  <a:pt x="655" y="373"/>
                </a:cubicBezTo>
                <a:cubicBezTo>
                  <a:pt x="649" y="344"/>
                  <a:pt x="649" y="344"/>
                  <a:pt x="649" y="344"/>
                </a:cubicBezTo>
                <a:cubicBezTo>
                  <a:pt x="622" y="347"/>
                  <a:pt x="622" y="347"/>
                  <a:pt x="622" y="347"/>
                </a:cubicBezTo>
                <a:cubicBezTo>
                  <a:pt x="620" y="344"/>
                  <a:pt x="620" y="344"/>
                  <a:pt x="620" y="344"/>
                </a:cubicBezTo>
                <a:cubicBezTo>
                  <a:pt x="597" y="331"/>
                  <a:pt x="597" y="331"/>
                  <a:pt x="597" y="331"/>
                </a:cubicBezTo>
                <a:cubicBezTo>
                  <a:pt x="513" y="316"/>
                  <a:pt x="513" y="316"/>
                  <a:pt x="513" y="316"/>
                </a:cubicBezTo>
                <a:cubicBezTo>
                  <a:pt x="443" y="313"/>
                  <a:pt x="443" y="313"/>
                  <a:pt x="443" y="313"/>
                </a:cubicBezTo>
                <a:cubicBezTo>
                  <a:pt x="441" y="315"/>
                  <a:pt x="441" y="315"/>
                  <a:pt x="441" y="315"/>
                </a:cubicBezTo>
                <a:cubicBezTo>
                  <a:pt x="438" y="315"/>
                  <a:pt x="436" y="314"/>
                  <a:pt x="435" y="312"/>
                </a:cubicBezTo>
                <a:cubicBezTo>
                  <a:pt x="395" y="221"/>
                  <a:pt x="395" y="221"/>
                  <a:pt x="395" y="221"/>
                </a:cubicBezTo>
                <a:cubicBezTo>
                  <a:pt x="391" y="214"/>
                  <a:pt x="374" y="190"/>
                  <a:pt x="340" y="150"/>
                </a:cubicBezTo>
                <a:cubicBezTo>
                  <a:pt x="308" y="111"/>
                  <a:pt x="290" y="90"/>
                  <a:pt x="285" y="86"/>
                </a:cubicBezTo>
                <a:cubicBezTo>
                  <a:pt x="226" y="28"/>
                  <a:pt x="226" y="28"/>
                  <a:pt x="226" y="28"/>
                </a:cubicBezTo>
                <a:cubicBezTo>
                  <a:pt x="217" y="23"/>
                  <a:pt x="217" y="23"/>
                  <a:pt x="217" y="23"/>
                </a:cubicBezTo>
                <a:cubicBezTo>
                  <a:pt x="143" y="21"/>
                  <a:pt x="143" y="21"/>
                  <a:pt x="143" y="21"/>
                </a:cubicBezTo>
                <a:cubicBezTo>
                  <a:pt x="142" y="21"/>
                  <a:pt x="142" y="21"/>
                  <a:pt x="142" y="21"/>
                </a:cubicBezTo>
                <a:cubicBezTo>
                  <a:pt x="140" y="19"/>
                  <a:pt x="140" y="19"/>
                  <a:pt x="140" y="19"/>
                </a:cubicBezTo>
                <a:cubicBezTo>
                  <a:pt x="132" y="14"/>
                  <a:pt x="122" y="9"/>
                  <a:pt x="106" y="6"/>
                </a:cubicBezTo>
                <a:cubicBezTo>
                  <a:pt x="92" y="0"/>
                  <a:pt x="60" y="11"/>
                  <a:pt x="11" y="37"/>
                </a:cubicBezTo>
                <a:cubicBezTo>
                  <a:pt x="9" y="38"/>
                  <a:pt x="9" y="38"/>
                  <a:pt x="9" y="38"/>
                </a:cubicBezTo>
                <a:cubicBezTo>
                  <a:pt x="11" y="53"/>
                  <a:pt x="11" y="53"/>
                  <a:pt x="11" y="53"/>
                </a:cubicBezTo>
                <a:cubicBezTo>
                  <a:pt x="12" y="53"/>
                  <a:pt x="12" y="53"/>
                  <a:pt x="12" y="53"/>
                </a:cubicBezTo>
                <a:cubicBezTo>
                  <a:pt x="12" y="54"/>
                  <a:pt x="12" y="54"/>
                  <a:pt x="12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1" y="56"/>
                  <a:pt x="11" y="56"/>
                  <a:pt x="11" y="56"/>
                </a:cubicBezTo>
                <a:cubicBezTo>
                  <a:pt x="2" y="73"/>
                  <a:pt x="2" y="73"/>
                  <a:pt x="2" y="7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4"/>
                  <a:pt x="1" y="74"/>
                  <a:pt x="1" y="74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95"/>
                  <a:pt x="2" y="106"/>
                  <a:pt x="5" y="114"/>
                </a:cubicBezTo>
                <a:cubicBezTo>
                  <a:pt x="13" y="120"/>
                  <a:pt x="13" y="120"/>
                  <a:pt x="13" y="120"/>
                </a:cubicBezTo>
                <a:cubicBezTo>
                  <a:pt x="29" y="119"/>
                  <a:pt x="29" y="119"/>
                  <a:pt x="29" y="119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18"/>
                  <a:pt x="48" y="118"/>
                  <a:pt x="48" y="118"/>
                </a:cubicBezTo>
                <a:cubicBezTo>
                  <a:pt x="48" y="108"/>
                  <a:pt x="51" y="101"/>
                  <a:pt x="55" y="99"/>
                </a:cubicBezTo>
                <a:cubicBezTo>
                  <a:pt x="66" y="99"/>
                  <a:pt x="66" y="99"/>
                  <a:pt x="66" y="99"/>
                </a:cubicBezTo>
                <a:cubicBezTo>
                  <a:pt x="103" y="109"/>
                  <a:pt x="103" y="109"/>
                  <a:pt x="103" y="109"/>
                </a:cubicBezTo>
                <a:cubicBezTo>
                  <a:pt x="111" y="110"/>
                  <a:pt x="111" y="110"/>
                  <a:pt x="111" y="110"/>
                </a:cubicBezTo>
                <a:cubicBezTo>
                  <a:pt x="99" y="130"/>
                  <a:pt x="99" y="130"/>
                  <a:pt x="99" y="130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99" y="160"/>
                  <a:pt x="109" y="172"/>
                  <a:pt x="128" y="190"/>
                </a:cubicBezTo>
                <a:cubicBezTo>
                  <a:pt x="140" y="199"/>
                  <a:pt x="147" y="203"/>
                  <a:pt x="153" y="204"/>
                </a:cubicBezTo>
                <a:cubicBezTo>
                  <a:pt x="159" y="203"/>
                  <a:pt x="159" y="203"/>
                  <a:pt x="159" y="203"/>
                </a:cubicBezTo>
                <a:cubicBezTo>
                  <a:pt x="164" y="201"/>
                  <a:pt x="164" y="201"/>
                  <a:pt x="164" y="201"/>
                </a:cubicBezTo>
                <a:cubicBezTo>
                  <a:pt x="182" y="183"/>
                  <a:pt x="182" y="183"/>
                  <a:pt x="182" y="183"/>
                </a:cubicBezTo>
                <a:cubicBezTo>
                  <a:pt x="195" y="175"/>
                  <a:pt x="195" y="175"/>
                  <a:pt x="195" y="175"/>
                </a:cubicBezTo>
                <a:cubicBezTo>
                  <a:pt x="195" y="173"/>
                  <a:pt x="195" y="173"/>
                  <a:pt x="195" y="173"/>
                </a:cubicBezTo>
                <a:cubicBezTo>
                  <a:pt x="195" y="173"/>
                  <a:pt x="195" y="173"/>
                  <a:pt x="195" y="173"/>
                </a:cubicBezTo>
                <a:cubicBezTo>
                  <a:pt x="224" y="169"/>
                  <a:pt x="224" y="169"/>
                  <a:pt x="224" y="169"/>
                </a:cubicBezTo>
                <a:cubicBezTo>
                  <a:pt x="232" y="151"/>
                  <a:pt x="232" y="151"/>
                  <a:pt x="232" y="151"/>
                </a:cubicBezTo>
                <a:cubicBezTo>
                  <a:pt x="258" y="137"/>
                  <a:pt x="258" y="137"/>
                  <a:pt x="258" y="137"/>
                </a:cubicBezTo>
                <a:cubicBezTo>
                  <a:pt x="280" y="149"/>
                  <a:pt x="280" y="149"/>
                  <a:pt x="280" y="149"/>
                </a:cubicBezTo>
                <a:cubicBezTo>
                  <a:pt x="280" y="150"/>
                  <a:pt x="280" y="150"/>
                  <a:pt x="280" y="150"/>
                </a:cubicBezTo>
                <a:cubicBezTo>
                  <a:pt x="282" y="151"/>
                  <a:pt x="282" y="151"/>
                  <a:pt x="282" y="151"/>
                </a:cubicBezTo>
                <a:cubicBezTo>
                  <a:pt x="303" y="187"/>
                  <a:pt x="303" y="187"/>
                  <a:pt x="303" y="187"/>
                </a:cubicBezTo>
                <a:cubicBezTo>
                  <a:pt x="312" y="211"/>
                  <a:pt x="312" y="211"/>
                  <a:pt x="312" y="211"/>
                </a:cubicBezTo>
                <a:cubicBezTo>
                  <a:pt x="312" y="215"/>
                  <a:pt x="312" y="215"/>
                  <a:pt x="312" y="215"/>
                </a:cubicBezTo>
                <a:cubicBezTo>
                  <a:pt x="307" y="244"/>
                  <a:pt x="307" y="244"/>
                  <a:pt x="307" y="244"/>
                </a:cubicBezTo>
                <a:cubicBezTo>
                  <a:pt x="316" y="264"/>
                  <a:pt x="316" y="264"/>
                  <a:pt x="316" y="264"/>
                </a:cubicBezTo>
                <a:cubicBezTo>
                  <a:pt x="316" y="267"/>
                  <a:pt x="316" y="267"/>
                  <a:pt x="316" y="267"/>
                </a:cubicBezTo>
                <a:cubicBezTo>
                  <a:pt x="309" y="291"/>
                  <a:pt x="309" y="291"/>
                  <a:pt x="309" y="291"/>
                </a:cubicBezTo>
                <a:cubicBezTo>
                  <a:pt x="309" y="312"/>
                  <a:pt x="309" y="312"/>
                  <a:pt x="309" y="312"/>
                </a:cubicBezTo>
                <a:cubicBezTo>
                  <a:pt x="316" y="331"/>
                  <a:pt x="319" y="343"/>
                  <a:pt x="319" y="347"/>
                </a:cubicBezTo>
                <a:cubicBezTo>
                  <a:pt x="317" y="365"/>
                  <a:pt x="317" y="365"/>
                  <a:pt x="317" y="365"/>
                </a:cubicBezTo>
                <a:cubicBezTo>
                  <a:pt x="317" y="365"/>
                  <a:pt x="317" y="365"/>
                  <a:pt x="317" y="365"/>
                </a:cubicBezTo>
                <a:cubicBezTo>
                  <a:pt x="317" y="366"/>
                  <a:pt x="317" y="366"/>
                  <a:pt x="317" y="366"/>
                </a:cubicBezTo>
                <a:cubicBezTo>
                  <a:pt x="306" y="380"/>
                  <a:pt x="306" y="380"/>
                  <a:pt x="306" y="380"/>
                </a:cubicBezTo>
                <a:cubicBezTo>
                  <a:pt x="306" y="381"/>
                  <a:pt x="306" y="381"/>
                  <a:pt x="306" y="381"/>
                </a:cubicBezTo>
                <a:cubicBezTo>
                  <a:pt x="306" y="381"/>
                  <a:pt x="306" y="381"/>
                  <a:pt x="306" y="381"/>
                </a:cubicBezTo>
                <a:cubicBezTo>
                  <a:pt x="306" y="381"/>
                  <a:pt x="306" y="381"/>
                  <a:pt x="306" y="381"/>
                </a:cubicBezTo>
                <a:cubicBezTo>
                  <a:pt x="296" y="394"/>
                  <a:pt x="296" y="394"/>
                  <a:pt x="296" y="394"/>
                </a:cubicBezTo>
                <a:cubicBezTo>
                  <a:pt x="295" y="417"/>
                  <a:pt x="295" y="417"/>
                  <a:pt x="295" y="417"/>
                </a:cubicBezTo>
                <a:cubicBezTo>
                  <a:pt x="301" y="442"/>
                  <a:pt x="301" y="442"/>
                  <a:pt x="301" y="442"/>
                </a:cubicBezTo>
                <a:cubicBezTo>
                  <a:pt x="301" y="442"/>
                  <a:pt x="301" y="442"/>
                  <a:pt x="301" y="442"/>
                </a:cubicBezTo>
                <a:cubicBezTo>
                  <a:pt x="302" y="443"/>
                  <a:pt x="302" y="443"/>
                  <a:pt x="302" y="443"/>
                </a:cubicBezTo>
                <a:cubicBezTo>
                  <a:pt x="301" y="444"/>
                  <a:pt x="301" y="444"/>
                  <a:pt x="301" y="444"/>
                </a:cubicBezTo>
                <a:cubicBezTo>
                  <a:pt x="301" y="444"/>
                  <a:pt x="301" y="444"/>
                  <a:pt x="301" y="444"/>
                </a:cubicBezTo>
                <a:cubicBezTo>
                  <a:pt x="295" y="481"/>
                  <a:pt x="295" y="481"/>
                  <a:pt x="295" y="481"/>
                </a:cubicBezTo>
                <a:cubicBezTo>
                  <a:pt x="289" y="486"/>
                  <a:pt x="289" y="486"/>
                  <a:pt x="289" y="486"/>
                </a:cubicBezTo>
                <a:cubicBezTo>
                  <a:pt x="285" y="489"/>
                  <a:pt x="280" y="489"/>
                  <a:pt x="274" y="486"/>
                </a:cubicBezTo>
                <a:cubicBezTo>
                  <a:pt x="271" y="486"/>
                  <a:pt x="271" y="486"/>
                  <a:pt x="271" y="486"/>
                </a:cubicBezTo>
                <a:cubicBezTo>
                  <a:pt x="262" y="475"/>
                  <a:pt x="262" y="475"/>
                  <a:pt x="262" y="475"/>
                </a:cubicBezTo>
                <a:cubicBezTo>
                  <a:pt x="251" y="479"/>
                  <a:pt x="251" y="479"/>
                  <a:pt x="251" y="479"/>
                </a:cubicBezTo>
                <a:cubicBezTo>
                  <a:pt x="238" y="493"/>
                  <a:pt x="238" y="493"/>
                  <a:pt x="238" y="493"/>
                </a:cubicBezTo>
                <a:cubicBezTo>
                  <a:pt x="223" y="537"/>
                  <a:pt x="223" y="537"/>
                  <a:pt x="223" y="537"/>
                </a:cubicBezTo>
                <a:cubicBezTo>
                  <a:pt x="223" y="538"/>
                  <a:pt x="223" y="538"/>
                  <a:pt x="223" y="538"/>
                </a:cubicBezTo>
                <a:cubicBezTo>
                  <a:pt x="222" y="539"/>
                  <a:pt x="222" y="539"/>
                  <a:pt x="222" y="539"/>
                </a:cubicBezTo>
                <a:cubicBezTo>
                  <a:pt x="207" y="551"/>
                  <a:pt x="207" y="551"/>
                  <a:pt x="207" y="551"/>
                </a:cubicBezTo>
                <a:cubicBezTo>
                  <a:pt x="205" y="551"/>
                  <a:pt x="205" y="551"/>
                  <a:pt x="205" y="551"/>
                </a:cubicBezTo>
                <a:cubicBezTo>
                  <a:pt x="197" y="552"/>
                  <a:pt x="197" y="552"/>
                  <a:pt x="197" y="552"/>
                </a:cubicBezTo>
                <a:cubicBezTo>
                  <a:pt x="180" y="577"/>
                  <a:pt x="180" y="577"/>
                  <a:pt x="180" y="577"/>
                </a:cubicBezTo>
                <a:cubicBezTo>
                  <a:pt x="188" y="592"/>
                  <a:pt x="188" y="592"/>
                  <a:pt x="188" y="592"/>
                </a:cubicBezTo>
                <a:cubicBezTo>
                  <a:pt x="190" y="595"/>
                  <a:pt x="190" y="595"/>
                  <a:pt x="190" y="595"/>
                </a:cubicBezTo>
                <a:cubicBezTo>
                  <a:pt x="211" y="621"/>
                  <a:pt x="211" y="621"/>
                  <a:pt x="211" y="621"/>
                </a:cubicBezTo>
                <a:cubicBezTo>
                  <a:pt x="211" y="622"/>
                  <a:pt x="211" y="622"/>
                  <a:pt x="211" y="622"/>
                </a:cubicBezTo>
                <a:cubicBezTo>
                  <a:pt x="211" y="630"/>
                  <a:pt x="211" y="630"/>
                  <a:pt x="211" y="630"/>
                </a:cubicBezTo>
                <a:cubicBezTo>
                  <a:pt x="235" y="634"/>
                  <a:pt x="235" y="634"/>
                  <a:pt x="235" y="634"/>
                </a:cubicBezTo>
                <a:cubicBezTo>
                  <a:pt x="239" y="655"/>
                  <a:pt x="239" y="655"/>
                  <a:pt x="239" y="655"/>
                </a:cubicBezTo>
                <a:cubicBezTo>
                  <a:pt x="239" y="656"/>
                  <a:pt x="239" y="656"/>
                  <a:pt x="239" y="656"/>
                </a:cubicBezTo>
                <a:cubicBezTo>
                  <a:pt x="242" y="681"/>
                  <a:pt x="242" y="681"/>
                  <a:pt x="242" y="681"/>
                </a:cubicBezTo>
                <a:cubicBezTo>
                  <a:pt x="248" y="686"/>
                  <a:pt x="248" y="686"/>
                  <a:pt x="248" y="686"/>
                </a:cubicBezTo>
                <a:cubicBezTo>
                  <a:pt x="269" y="680"/>
                  <a:pt x="269" y="680"/>
                  <a:pt x="269" y="680"/>
                </a:cubicBezTo>
                <a:cubicBezTo>
                  <a:pt x="289" y="668"/>
                  <a:pt x="289" y="668"/>
                  <a:pt x="289" y="668"/>
                </a:cubicBezTo>
                <a:cubicBezTo>
                  <a:pt x="293" y="666"/>
                  <a:pt x="293" y="666"/>
                  <a:pt x="293" y="666"/>
                </a:cubicBezTo>
                <a:cubicBezTo>
                  <a:pt x="300" y="702"/>
                  <a:pt x="300" y="702"/>
                  <a:pt x="300" y="702"/>
                </a:cubicBezTo>
                <a:cubicBezTo>
                  <a:pt x="309" y="716"/>
                  <a:pt x="309" y="716"/>
                  <a:pt x="309" y="716"/>
                </a:cubicBezTo>
                <a:cubicBezTo>
                  <a:pt x="312" y="717"/>
                  <a:pt x="312" y="717"/>
                  <a:pt x="312" y="717"/>
                </a:cubicBezTo>
                <a:cubicBezTo>
                  <a:pt x="319" y="732"/>
                  <a:pt x="319" y="732"/>
                  <a:pt x="319" y="732"/>
                </a:cubicBezTo>
                <a:cubicBezTo>
                  <a:pt x="335" y="744"/>
                  <a:pt x="335" y="744"/>
                  <a:pt x="335" y="744"/>
                </a:cubicBezTo>
                <a:cubicBezTo>
                  <a:pt x="337" y="748"/>
                  <a:pt x="342" y="748"/>
                  <a:pt x="347" y="748"/>
                </a:cubicBezTo>
                <a:cubicBezTo>
                  <a:pt x="353" y="749"/>
                  <a:pt x="353" y="749"/>
                  <a:pt x="353" y="749"/>
                </a:cubicBezTo>
                <a:cubicBezTo>
                  <a:pt x="362" y="744"/>
                  <a:pt x="362" y="744"/>
                  <a:pt x="362" y="744"/>
                </a:cubicBezTo>
                <a:cubicBezTo>
                  <a:pt x="370" y="741"/>
                  <a:pt x="377" y="738"/>
                  <a:pt x="385" y="737"/>
                </a:cubicBezTo>
                <a:cubicBezTo>
                  <a:pt x="392" y="734"/>
                  <a:pt x="392" y="734"/>
                  <a:pt x="392" y="734"/>
                </a:cubicBezTo>
                <a:cubicBezTo>
                  <a:pt x="407" y="733"/>
                  <a:pt x="407" y="733"/>
                  <a:pt x="407" y="733"/>
                </a:cubicBezTo>
                <a:cubicBezTo>
                  <a:pt x="412" y="733"/>
                  <a:pt x="414" y="734"/>
                  <a:pt x="417" y="737"/>
                </a:cubicBezTo>
                <a:cubicBezTo>
                  <a:pt x="438" y="723"/>
                  <a:pt x="438" y="723"/>
                  <a:pt x="438" y="723"/>
                </a:cubicBezTo>
                <a:cubicBezTo>
                  <a:pt x="440" y="723"/>
                  <a:pt x="440" y="723"/>
                  <a:pt x="440" y="723"/>
                </a:cubicBezTo>
                <a:cubicBezTo>
                  <a:pt x="442" y="724"/>
                  <a:pt x="442" y="724"/>
                  <a:pt x="442" y="724"/>
                </a:cubicBezTo>
                <a:cubicBezTo>
                  <a:pt x="443" y="723"/>
                  <a:pt x="443" y="723"/>
                  <a:pt x="443" y="723"/>
                </a:cubicBezTo>
                <a:cubicBezTo>
                  <a:pt x="446" y="725"/>
                  <a:pt x="446" y="725"/>
                  <a:pt x="446" y="725"/>
                </a:cubicBezTo>
                <a:cubicBezTo>
                  <a:pt x="454" y="735"/>
                  <a:pt x="458" y="743"/>
                  <a:pt x="458" y="748"/>
                </a:cubicBezTo>
                <a:cubicBezTo>
                  <a:pt x="468" y="763"/>
                  <a:pt x="468" y="763"/>
                  <a:pt x="468" y="763"/>
                </a:cubicBezTo>
                <a:cubicBezTo>
                  <a:pt x="475" y="766"/>
                  <a:pt x="475" y="766"/>
                  <a:pt x="475" y="766"/>
                </a:cubicBezTo>
                <a:cubicBezTo>
                  <a:pt x="476" y="766"/>
                  <a:pt x="476" y="766"/>
                  <a:pt x="476" y="766"/>
                </a:cubicBezTo>
                <a:cubicBezTo>
                  <a:pt x="477" y="766"/>
                  <a:pt x="477" y="766"/>
                  <a:pt x="477" y="766"/>
                </a:cubicBezTo>
                <a:cubicBezTo>
                  <a:pt x="475" y="763"/>
                  <a:pt x="475" y="763"/>
                  <a:pt x="475" y="763"/>
                </a:cubicBezTo>
                <a:cubicBezTo>
                  <a:pt x="474" y="758"/>
                  <a:pt x="474" y="755"/>
                  <a:pt x="475" y="753"/>
                </a:cubicBezTo>
                <a:cubicBezTo>
                  <a:pt x="477" y="750"/>
                  <a:pt x="481" y="748"/>
                  <a:pt x="488" y="748"/>
                </a:cubicBezTo>
                <a:cubicBezTo>
                  <a:pt x="527" y="747"/>
                  <a:pt x="527" y="747"/>
                  <a:pt x="527" y="747"/>
                </a:cubicBezTo>
                <a:cubicBezTo>
                  <a:pt x="528" y="746"/>
                  <a:pt x="528" y="746"/>
                  <a:pt x="528" y="746"/>
                </a:cubicBezTo>
                <a:cubicBezTo>
                  <a:pt x="530" y="746"/>
                  <a:pt x="530" y="746"/>
                  <a:pt x="530" y="746"/>
                </a:cubicBezTo>
                <a:cubicBezTo>
                  <a:pt x="530" y="748"/>
                  <a:pt x="530" y="748"/>
                  <a:pt x="530" y="748"/>
                </a:cubicBezTo>
                <a:cubicBezTo>
                  <a:pt x="532" y="748"/>
                  <a:pt x="532" y="748"/>
                  <a:pt x="532" y="748"/>
                </a:cubicBezTo>
                <a:cubicBezTo>
                  <a:pt x="544" y="770"/>
                  <a:pt x="544" y="770"/>
                  <a:pt x="544" y="770"/>
                </a:cubicBezTo>
                <a:cubicBezTo>
                  <a:pt x="543" y="781"/>
                  <a:pt x="543" y="781"/>
                  <a:pt x="543" y="781"/>
                </a:cubicBezTo>
                <a:cubicBezTo>
                  <a:pt x="542" y="781"/>
                  <a:pt x="542" y="781"/>
                  <a:pt x="542" y="781"/>
                </a:cubicBezTo>
                <a:cubicBezTo>
                  <a:pt x="556" y="785"/>
                  <a:pt x="556" y="785"/>
                  <a:pt x="556" y="785"/>
                </a:cubicBezTo>
                <a:cubicBezTo>
                  <a:pt x="557" y="785"/>
                  <a:pt x="557" y="785"/>
                  <a:pt x="557" y="785"/>
                </a:cubicBezTo>
                <a:cubicBezTo>
                  <a:pt x="556" y="781"/>
                  <a:pt x="556" y="779"/>
                  <a:pt x="559" y="777"/>
                </a:cubicBezTo>
                <a:cubicBezTo>
                  <a:pt x="564" y="776"/>
                  <a:pt x="564" y="776"/>
                  <a:pt x="564" y="776"/>
                </a:cubicBezTo>
                <a:cubicBezTo>
                  <a:pt x="599" y="800"/>
                  <a:pt x="599" y="800"/>
                  <a:pt x="599" y="800"/>
                </a:cubicBezTo>
                <a:cubicBezTo>
                  <a:pt x="602" y="804"/>
                  <a:pt x="604" y="808"/>
                  <a:pt x="605" y="813"/>
                </a:cubicBezTo>
                <a:cubicBezTo>
                  <a:pt x="606" y="828"/>
                  <a:pt x="606" y="828"/>
                  <a:pt x="606" y="828"/>
                </a:cubicBezTo>
                <a:cubicBezTo>
                  <a:pt x="618" y="830"/>
                  <a:pt x="618" y="830"/>
                  <a:pt x="618" y="830"/>
                </a:cubicBezTo>
                <a:cubicBezTo>
                  <a:pt x="625" y="817"/>
                  <a:pt x="625" y="817"/>
                  <a:pt x="625" y="817"/>
                </a:cubicBezTo>
                <a:cubicBezTo>
                  <a:pt x="622" y="811"/>
                  <a:pt x="620" y="805"/>
                  <a:pt x="621" y="800"/>
                </a:cubicBezTo>
                <a:cubicBezTo>
                  <a:pt x="622" y="796"/>
                  <a:pt x="623" y="793"/>
                  <a:pt x="627" y="791"/>
                </a:cubicBezTo>
                <a:cubicBezTo>
                  <a:pt x="630" y="788"/>
                  <a:pt x="630" y="788"/>
                  <a:pt x="630" y="788"/>
                </a:cubicBezTo>
                <a:cubicBezTo>
                  <a:pt x="630" y="786"/>
                  <a:pt x="631" y="785"/>
                  <a:pt x="633" y="784"/>
                </a:cubicBezTo>
                <a:cubicBezTo>
                  <a:pt x="643" y="785"/>
                  <a:pt x="643" y="785"/>
                  <a:pt x="643" y="785"/>
                </a:cubicBezTo>
                <a:cubicBezTo>
                  <a:pt x="648" y="788"/>
                  <a:pt x="652" y="798"/>
                  <a:pt x="655" y="816"/>
                </a:cubicBezTo>
                <a:cubicBezTo>
                  <a:pt x="655" y="818"/>
                  <a:pt x="655" y="818"/>
                  <a:pt x="655" y="818"/>
                </a:cubicBezTo>
                <a:cubicBezTo>
                  <a:pt x="657" y="819"/>
                  <a:pt x="657" y="819"/>
                  <a:pt x="657" y="819"/>
                </a:cubicBezTo>
                <a:cubicBezTo>
                  <a:pt x="658" y="824"/>
                  <a:pt x="664" y="827"/>
                  <a:pt x="674" y="830"/>
                </a:cubicBezTo>
                <a:cubicBezTo>
                  <a:pt x="675" y="830"/>
                  <a:pt x="675" y="830"/>
                  <a:pt x="675" y="830"/>
                </a:cubicBezTo>
                <a:cubicBezTo>
                  <a:pt x="676" y="831"/>
                  <a:pt x="676" y="831"/>
                  <a:pt x="676" y="831"/>
                </a:cubicBezTo>
                <a:cubicBezTo>
                  <a:pt x="709" y="866"/>
                  <a:pt x="709" y="866"/>
                  <a:pt x="709" y="866"/>
                </a:cubicBezTo>
                <a:cubicBezTo>
                  <a:pt x="709" y="866"/>
                  <a:pt x="709" y="866"/>
                  <a:pt x="709" y="866"/>
                </a:cubicBezTo>
                <a:cubicBezTo>
                  <a:pt x="725" y="861"/>
                  <a:pt x="725" y="861"/>
                  <a:pt x="725" y="861"/>
                </a:cubicBezTo>
                <a:cubicBezTo>
                  <a:pt x="723" y="855"/>
                  <a:pt x="723" y="855"/>
                  <a:pt x="723" y="855"/>
                </a:cubicBezTo>
                <a:cubicBezTo>
                  <a:pt x="719" y="850"/>
                  <a:pt x="718" y="845"/>
                  <a:pt x="718" y="842"/>
                </a:cubicBezTo>
                <a:cubicBezTo>
                  <a:pt x="718" y="834"/>
                  <a:pt x="723" y="827"/>
                  <a:pt x="734" y="819"/>
                </a:cubicBezTo>
                <a:cubicBezTo>
                  <a:pt x="752" y="804"/>
                  <a:pt x="752" y="804"/>
                  <a:pt x="752" y="804"/>
                </a:cubicBezTo>
                <a:cubicBezTo>
                  <a:pt x="773" y="818"/>
                  <a:pt x="773" y="818"/>
                  <a:pt x="773" y="818"/>
                </a:cubicBezTo>
                <a:cubicBezTo>
                  <a:pt x="777" y="818"/>
                  <a:pt x="777" y="818"/>
                  <a:pt x="777" y="818"/>
                </a:cubicBezTo>
                <a:cubicBezTo>
                  <a:pt x="781" y="795"/>
                  <a:pt x="781" y="795"/>
                  <a:pt x="781" y="795"/>
                </a:cubicBezTo>
                <a:cubicBezTo>
                  <a:pt x="781" y="791"/>
                  <a:pt x="781" y="791"/>
                  <a:pt x="781" y="791"/>
                </a:cubicBezTo>
                <a:cubicBezTo>
                  <a:pt x="785" y="790"/>
                  <a:pt x="785" y="790"/>
                  <a:pt x="785" y="790"/>
                </a:cubicBezTo>
                <a:cubicBezTo>
                  <a:pt x="802" y="792"/>
                  <a:pt x="802" y="792"/>
                  <a:pt x="802" y="792"/>
                </a:cubicBezTo>
                <a:cubicBezTo>
                  <a:pt x="806" y="795"/>
                  <a:pt x="808" y="798"/>
                  <a:pt x="808" y="804"/>
                </a:cubicBezTo>
                <a:cubicBezTo>
                  <a:pt x="808" y="808"/>
                  <a:pt x="804" y="813"/>
                  <a:pt x="801" y="817"/>
                </a:cubicBezTo>
                <a:cubicBezTo>
                  <a:pt x="804" y="819"/>
                  <a:pt x="804" y="819"/>
                  <a:pt x="804" y="819"/>
                </a:cubicBezTo>
                <a:cubicBezTo>
                  <a:pt x="815" y="825"/>
                  <a:pt x="823" y="829"/>
                  <a:pt x="830" y="830"/>
                </a:cubicBezTo>
                <a:cubicBezTo>
                  <a:pt x="831" y="830"/>
                  <a:pt x="831" y="830"/>
                  <a:pt x="831" y="830"/>
                </a:cubicBezTo>
                <a:cubicBezTo>
                  <a:pt x="831" y="830"/>
                  <a:pt x="831" y="830"/>
                  <a:pt x="831" y="830"/>
                </a:cubicBezTo>
                <a:cubicBezTo>
                  <a:pt x="845" y="837"/>
                  <a:pt x="845" y="837"/>
                  <a:pt x="845" y="837"/>
                </a:cubicBezTo>
                <a:cubicBezTo>
                  <a:pt x="855" y="836"/>
                  <a:pt x="855" y="836"/>
                  <a:pt x="855" y="836"/>
                </a:cubicBezTo>
                <a:cubicBezTo>
                  <a:pt x="839" y="759"/>
                  <a:pt x="839" y="759"/>
                  <a:pt x="839" y="759"/>
                </a:cubicBezTo>
                <a:cubicBezTo>
                  <a:pt x="829" y="753"/>
                  <a:pt x="819" y="740"/>
                  <a:pt x="810" y="725"/>
                </a:cubicBezTo>
                <a:cubicBezTo>
                  <a:pt x="802" y="713"/>
                  <a:pt x="807" y="695"/>
                  <a:pt x="823" y="674"/>
                </a:cubicBezTo>
                <a:cubicBezTo>
                  <a:pt x="833" y="663"/>
                  <a:pt x="845" y="653"/>
                  <a:pt x="857" y="642"/>
                </a:cubicBezTo>
                <a:cubicBezTo>
                  <a:pt x="857" y="642"/>
                  <a:pt x="857" y="642"/>
                  <a:pt x="857" y="642"/>
                </a:cubicBezTo>
                <a:cubicBezTo>
                  <a:pt x="858" y="640"/>
                  <a:pt x="858" y="640"/>
                  <a:pt x="858" y="640"/>
                </a:cubicBezTo>
                <a:cubicBezTo>
                  <a:pt x="873" y="640"/>
                  <a:pt x="873" y="640"/>
                  <a:pt x="873" y="640"/>
                </a:cubicBezTo>
                <a:cubicBezTo>
                  <a:pt x="874" y="642"/>
                  <a:pt x="874" y="642"/>
                  <a:pt x="874" y="642"/>
                </a:cubicBezTo>
                <a:cubicBezTo>
                  <a:pt x="887" y="647"/>
                  <a:pt x="887" y="647"/>
                  <a:pt x="887" y="647"/>
                </a:cubicBezTo>
                <a:cubicBezTo>
                  <a:pt x="913" y="647"/>
                  <a:pt x="913" y="647"/>
                  <a:pt x="913" y="647"/>
                </a:cubicBezTo>
                <a:cubicBezTo>
                  <a:pt x="924" y="642"/>
                  <a:pt x="933" y="626"/>
                  <a:pt x="944" y="601"/>
                </a:cubicBezTo>
                <a:cubicBezTo>
                  <a:pt x="950" y="586"/>
                  <a:pt x="950" y="556"/>
                  <a:pt x="946" y="508"/>
                </a:cubicBez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4" name="Freeform 9"/>
          <p:cNvSpPr/>
          <p:nvPr/>
        </p:nvSpPr>
        <p:spPr bwMode="auto">
          <a:xfrm>
            <a:off x="4857750" y="1571625"/>
            <a:ext cx="714375" cy="500063"/>
          </a:xfrm>
          <a:custGeom>
            <a:avLst/>
            <a:gdLst>
              <a:gd name="T0" fmla="*/ 2147483647 w 1071"/>
              <a:gd name="T1" fmla="*/ 2147483647 h 769"/>
              <a:gd name="T2" fmla="*/ 2147483647 w 1071"/>
              <a:gd name="T3" fmla="*/ 2147483647 h 769"/>
              <a:gd name="T4" fmla="*/ 2147483647 w 1071"/>
              <a:gd name="T5" fmla="*/ 2147483647 h 769"/>
              <a:gd name="T6" fmla="*/ 2147483647 w 1071"/>
              <a:gd name="T7" fmla="*/ 2147483647 h 769"/>
              <a:gd name="T8" fmla="*/ 2147483647 w 1071"/>
              <a:gd name="T9" fmla="*/ 2147483647 h 769"/>
              <a:gd name="T10" fmla="*/ 2147483647 w 1071"/>
              <a:gd name="T11" fmla="*/ 2147483647 h 769"/>
              <a:gd name="T12" fmla="*/ 2147483647 w 1071"/>
              <a:gd name="T13" fmla="*/ 2147483647 h 769"/>
              <a:gd name="T14" fmla="*/ 2147483647 w 1071"/>
              <a:gd name="T15" fmla="*/ 2147483647 h 769"/>
              <a:gd name="T16" fmla="*/ 2147483647 w 1071"/>
              <a:gd name="T17" fmla="*/ 2147483647 h 769"/>
              <a:gd name="T18" fmla="*/ 2147483647 w 1071"/>
              <a:gd name="T19" fmla="*/ 2147483647 h 769"/>
              <a:gd name="T20" fmla="*/ 2147483647 w 1071"/>
              <a:gd name="T21" fmla="*/ 2147483647 h 769"/>
              <a:gd name="T22" fmla="*/ 2147483647 w 1071"/>
              <a:gd name="T23" fmla="*/ 2147483647 h 769"/>
              <a:gd name="T24" fmla="*/ 2147483647 w 1071"/>
              <a:gd name="T25" fmla="*/ 2147483647 h 769"/>
              <a:gd name="T26" fmla="*/ 2147483647 w 1071"/>
              <a:gd name="T27" fmla="*/ 2147483647 h 769"/>
              <a:gd name="T28" fmla="*/ 2147483647 w 1071"/>
              <a:gd name="T29" fmla="*/ 2147483647 h 769"/>
              <a:gd name="T30" fmla="*/ 2147483647 w 1071"/>
              <a:gd name="T31" fmla="*/ 2147483647 h 769"/>
              <a:gd name="T32" fmla="*/ 2147483647 w 1071"/>
              <a:gd name="T33" fmla="*/ 2147483647 h 769"/>
              <a:gd name="T34" fmla="*/ 2147483647 w 1071"/>
              <a:gd name="T35" fmla="*/ 2147483647 h 769"/>
              <a:gd name="T36" fmla="*/ 2147483647 w 1071"/>
              <a:gd name="T37" fmla="*/ 2147483647 h 769"/>
              <a:gd name="T38" fmla="*/ 2147483647 w 1071"/>
              <a:gd name="T39" fmla="*/ 2147483647 h 769"/>
              <a:gd name="T40" fmla="*/ 2147483647 w 1071"/>
              <a:gd name="T41" fmla="*/ 2147483647 h 769"/>
              <a:gd name="T42" fmla="*/ 2147483647 w 1071"/>
              <a:gd name="T43" fmla="*/ 2147483647 h 769"/>
              <a:gd name="T44" fmla="*/ 2147483647 w 1071"/>
              <a:gd name="T45" fmla="*/ 2147483647 h 769"/>
              <a:gd name="T46" fmla="*/ 2147483647 w 1071"/>
              <a:gd name="T47" fmla="*/ 2147483647 h 769"/>
              <a:gd name="T48" fmla="*/ 2147483647 w 1071"/>
              <a:gd name="T49" fmla="*/ 2147483647 h 769"/>
              <a:gd name="T50" fmla="*/ 2147483647 w 1071"/>
              <a:gd name="T51" fmla="*/ 2147483647 h 769"/>
              <a:gd name="T52" fmla="*/ 2147483647 w 1071"/>
              <a:gd name="T53" fmla="*/ 2147483647 h 769"/>
              <a:gd name="T54" fmla="*/ 2147483647 w 1071"/>
              <a:gd name="T55" fmla="*/ 2147483647 h 769"/>
              <a:gd name="T56" fmla="*/ 2147483647 w 1071"/>
              <a:gd name="T57" fmla="*/ 2147483647 h 769"/>
              <a:gd name="T58" fmla="*/ 2147483647 w 1071"/>
              <a:gd name="T59" fmla="*/ 2147483647 h 769"/>
              <a:gd name="T60" fmla="*/ 2147483647 w 1071"/>
              <a:gd name="T61" fmla="*/ 2147483647 h 769"/>
              <a:gd name="T62" fmla="*/ 2147483647 w 1071"/>
              <a:gd name="T63" fmla="*/ 2147483647 h 769"/>
              <a:gd name="T64" fmla="*/ 2147483647 w 1071"/>
              <a:gd name="T65" fmla="*/ 2147483647 h 769"/>
              <a:gd name="T66" fmla="*/ 2147483647 w 1071"/>
              <a:gd name="T67" fmla="*/ 2147483647 h 769"/>
              <a:gd name="T68" fmla="*/ 2147483647 w 1071"/>
              <a:gd name="T69" fmla="*/ 2147483647 h 769"/>
              <a:gd name="T70" fmla="*/ 2147483647 w 1071"/>
              <a:gd name="T71" fmla="*/ 2147483647 h 769"/>
              <a:gd name="T72" fmla="*/ 2147483647 w 1071"/>
              <a:gd name="T73" fmla="*/ 2147483647 h 769"/>
              <a:gd name="T74" fmla="*/ 2147483647 w 1071"/>
              <a:gd name="T75" fmla="*/ 2147483647 h 769"/>
              <a:gd name="T76" fmla="*/ 2147483647 w 1071"/>
              <a:gd name="T77" fmla="*/ 2147483647 h 769"/>
              <a:gd name="T78" fmla="*/ 2147483647 w 1071"/>
              <a:gd name="T79" fmla="*/ 2147483647 h 769"/>
              <a:gd name="T80" fmla="*/ 2147483647 w 1071"/>
              <a:gd name="T81" fmla="*/ 2147483647 h 769"/>
              <a:gd name="T82" fmla="*/ 2147483647 w 1071"/>
              <a:gd name="T83" fmla="*/ 2147483647 h 769"/>
              <a:gd name="T84" fmla="*/ 2147483647 w 1071"/>
              <a:gd name="T85" fmla="*/ 2147483647 h 769"/>
              <a:gd name="T86" fmla="*/ 2147483647 w 1071"/>
              <a:gd name="T87" fmla="*/ 2147483647 h 769"/>
              <a:gd name="T88" fmla="*/ 2147483647 w 1071"/>
              <a:gd name="T89" fmla="*/ 2147483647 h 769"/>
              <a:gd name="T90" fmla="*/ 2147483647 w 1071"/>
              <a:gd name="T91" fmla="*/ 2147483647 h 769"/>
              <a:gd name="T92" fmla="*/ 2147483647 w 1071"/>
              <a:gd name="T93" fmla="*/ 2147483647 h 769"/>
              <a:gd name="T94" fmla="*/ 2147483647 w 1071"/>
              <a:gd name="T95" fmla="*/ 2147483647 h 769"/>
              <a:gd name="T96" fmla="*/ 2147483647 w 1071"/>
              <a:gd name="T97" fmla="*/ 2147483647 h 769"/>
              <a:gd name="T98" fmla="*/ 2147483647 w 1071"/>
              <a:gd name="T99" fmla="*/ 2147483647 h 769"/>
              <a:gd name="T100" fmla="*/ 2147483647 w 1071"/>
              <a:gd name="T101" fmla="*/ 2147483647 h 769"/>
              <a:gd name="T102" fmla="*/ 2147483647 w 1071"/>
              <a:gd name="T103" fmla="*/ 2147483647 h 769"/>
              <a:gd name="T104" fmla="*/ 2147483647 w 1071"/>
              <a:gd name="T105" fmla="*/ 2147483647 h 769"/>
              <a:gd name="T106" fmla="*/ 2147483647 w 1071"/>
              <a:gd name="T107" fmla="*/ 2147483647 h 76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1071"/>
              <a:gd name="T163" fmla="*/ 0 h 769"/>
              <a:gd name="T164" fmla="*/ 1071 w 1071"/>
              <a:gd name="T165" fmla="*/ 769 h 769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1071" h="769">
                <a:moveTo>
                  <a:pt x="639" y="40"/>
                </a:moveTo>
                <a:cubicBezTo>
                  <a:pt x="630" y="47"/>
                  <a:pt x="630" y="47"/>
                  <a:pt x="630" y="47"/>
                </a:cubicBezTo>
                <a:cubicBezTo>
                  <a:pt x="630" y="51"/>
                  <a:pt x="632" y="61"/>
                  <a:pt x="635" y="74"/>
                </a:cubicBezTo>
                <a:cubicBezTo>
                  <a:pt x="635" y="76"/>
                  <a:pt x="635" y="76"/>
                  <a:pt x="635" y="76"/>
                </a:cubicBezTo>
                <a:cubicBezTo>
                  <a:pt x="636" y="77"/>
                  <a:pt x="636" y="77"/>
                  <a:pt x="636" y="77"/>
                </a:cubicBezTo>
                <a:cubicBezTo>
                  <a:pt x="635" y="77"/>
                  <a:pt x="635" y="77"/>
                  <a:pt x="635" y="77"/>
                </a:cubicBezTo>
                <a:cubicBezTo>
                  <a:pt x="624" y="103"/>
                  <a:pt x="624" y="103"/>
                  <a:pt x="624" y="103"/>
                </a:cubicBezTo>
                <a:cubicBezTo>
                  <a:pt x="608" y="109"/>
                  <a:pt x="608" y="109"/>
                  <a:pt x="608" y="109"/>
                </a:cubicBezTo>
                <a:cubicBezTo>
                  <a:pt x="605" y="110"/>
                  <a:pt x="605" y="110"/>
                  <a:pt x="605" y="110"/>
                </a:cubicBezTo>
                <a:cubicBezTo>
                  <a:pt x="604" y="110"/>
                  <a:pt x="604" y="110"/>
                  <a:pt x="604" y="110"/>
                </a:cubicBezTo>
                <a:cubicBezTo>
                  <a:pt x="576" y="98"/>
                  <a:pt x="576" y="98"/>
                  <a:pt x="576" y="98"/>
                </a:cubicBezTo>
                <a:cubicBezTo>
                  <a:pt x="575" y="98"/>
                  <a:pt x="575" y="98"/>
                  <a:pt x="575" y="98"/>
                </a:cubicBezTo>
                <a:cubicBezTo>
                  <a:pt x="575" y="97"/>
                  <a:pt x="575" y="97"/>
                  <a:pt x="575" y="97"/>
                </a:cubicBezTo>
                <a:cubicBezTo>
                  <a:pt x="523" y="49"/>
                  <a:pt x="523" y="49"/>
                  <a:pt x="523" y="49"/>
                </a:cubicBezTo>
                <a:cubicBezTo>
                  <a:pt x="503" y="38"/>
                  <a:pt x="503" y="38"/>
                  <a:pt x="503" y="38"/>
                </a:cubicBezTo>
                <a:cubicBezTo>
                  <a:pt x="472" y="26"/>
                  <a:pt x="472" y="26"/>
                  <a:pt x="472" y="26"/>
                </a:cubicBezTo>
                <a:cubicBezTo>
                  <a:pt x="472" y="25"/>
                  <a:pt x="472" y="25"/>
                  <a:pt x="472" y="25"/>
                </a:cubicBezTo>
                <a:cubicBezTo>
                  <a:pt x="472" y="25"/>
                  <a:pt x="472" y="25"/>
                  <a:pt x="472" y="25"/>
                </a:cubicBezTo>
                <a:cubicBezTo>
                  <a:pt x="471" y="25"/>
                  <a:pt x="471" y="25"/>
                  <a:pt x="471" y="25"/>
                </a:cubicBezTo>
                <a:cubicBezTo>
                  <a:pt x="471" y="25"/>
                  <a:pt x="471" y="25"/>
                  <a:pt x="471" y="25"/>
                </a:cubicBezTo>
                <a:cubicBezTo>
                  <a:pt x="456" y="14"/>
                  <a:pt x="456" y="14"/>
                  <a:pt x="456" y="14"/>
                </a:cubicBezTo>
                <a:cubicBezTo>
                  <a:pt x="429" y="6"/>
                  <a:pt x="429" y="6"/>
                  <a:pt x="429" y="6"/>
                </a:cubicBezTo>
                <a:cubicBezTo>
                  <a:pt x="415" y="7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380" y="5"/>
                  <a:pt x="380" y="5"/>
                  <a:pt x="380" y="5"/>
                </a:cubicBezTo>
                <a:cubicBezTo>
                  <a:pt x="379" y="5"/>
                  <a:pt x="379" y="5"/>
                  <a:pt x="379" y="5"/>
                </a:cubicBezTo>
                <a:cubicBezTo>
                  <a:pt x="354" y="0"/>
                  <a:pt x="354" y="0"/>
                  <a:pt x="354" y="0"/>
                </a:cubicBezTo>
                <a:cubicBezTo>
                  <a:pt x="340" y="0"/>
                  <a:pt x="340" y="0"/>
                  <a:pt x="340" y="0"/>
                </a:cubicBezTo>
                <a:cubicBezTo>
                  <a:pt x="328" y="8"/>
                  <a:pt x="328" y="8"/>
                  <a:pt x="328" y="8"/>
                </a:cubicBezTo>
                <a:cubicBezTo>
                  <a:pt x="322" y="11"/>
                  <a:pt x="313" y="12"/>
                  <a:pt x="303" y="14"/>
                </a:cubicBezTo>
                <a:cubicBezTo>
                  <a:pt x="281" y="19"/>
                  <a:pt x="281" y="19"/>
                  <a:pt x="281" y="19"/>
                </a:cubicBezTo>
                <a:cubicBezTo>
                  <a:pt x="262" y="25"/>
                  <a:pt x="262" y="25"/>
                  <a:pt x="262" y="25"/>
                </a:cubicBezTo>
                <a:cubicBezTo>
                  <a:pt x="261" y="26"/>
                  <a:pt x="261" y="26"/>
                  <a:pt x="261" y="26"/>
                </a:cubicBezTo>
                <a:cubicBezTo>
                  <a:pt x="261" y="27"/>
                  <a:pt x="261" y="27"/>
                  <a:pt x="261" y="27"/>
                </a:cubicBezTo>
                <a:cubicBezTo>
                  <a:pt x="261" y="26"/>
                  <a:pt x="261" y="26"/>
                  <a:pt x="261" y="26"/>
                </a:cubicBezTo>
                <a:cubicBezTo>
                  <a:pt x="237" y="28"/>
                  <a:pt x="237" y="28"/>
                  <a:pt x="237" y="28"/>
                </a:cubicBezTo>
                <a:cubicBezTo>
                  <a:pt x="213" y="38"/>
                  <a:pt x="213" y="38"/>
                  <a:pt x="213" y="38"/>
                </a:cubicBezTo>
                <a:cubicBezTo>
                  <a:pt x="213" y="38"/>
                  <a:pt x="213" y="38"/>
                  <a:pt x="213" y="38"/>
                </a:cubicBezTo>
                <a:cubicBezTo>
                  <a:pt x="210" y="38"/>
                  <a:pt x="210" y="38"/>
                  <a:pt x="210" y="38"/>
                </a:cubicBezTo>
                <a:cubicBezTo>
                  <a:pt x="190" y="35"/>
                  <a:pt x="190" y="35"/>
                  <a:pt x="190" y="35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34" y="40"/>
                  <a:pt x="134" y="40"/>
                  <a:pt x="134" y="40"/>
                </a:cubicBezTo>
                <a:cubicBezTo>
                  <a:pt x="123" y="50"/>
                  <a:pt x="123" y="50"/>
                  <a:pt x="123" y="50"/>
                </a:cubicBezTo>
                <a:cubicBezTo>
                  <a:pt x="122" y="50"/>
                  <a:pt x="122" y="50"/>
                  <a:pt x="122" y="50"/>
                </a:cubicBezTo>
                <a:cubicBezTo>
                  <a:pt x="110" y="53"/>
                  <a:pt x="110" y="53"/>
                  <a:pt x="110" y="53"/>
                </a:cubicBezTo>
                <a:cubicBezTo>
                  <a:pt x="115" y="66"/>
                  <a:pt x="115" y="66"/>
                  <a:pt x="115" y="66"/>
                </a:cubicBezTo>
                <a:cubicBezTo>
                  <a:pt x="115" y="86"/>
                  <a:pt x="115" y="86"/>
                  <a:pt x="115" y="86"/>
                </a:cubicBezTo>
                <a:cubicBezTo>
                  <a:pt x="112" y="104"/>
                  <a:pt x="112" y="104"/>
                  <a:pt x="112" y="104"/>
                </a:cubicBezTo>
                <a:cubicBezTo>
                  <a:pt x="130" y="119"/>
                  <a:pt x="130" y="119"/>
                  <a:pt x="130" y="119"/>
                </a:cubicBezTo>
                <a:cubicBezTo>
                  <a:pt x="131" y="119"/>
                  <a:pt x="131" y="119"/>
                  <a:pt x="131" y="119"/>
                </a:cubicBezTo>
                <a:cubicBezTo>
                  <a:pt x="131" y="119"/>
                  <a:pt x="131" y="119"/>
                  <a:pt x="131" y="119"/>
                </a:cubicBezTo>
                <a:cubicBezTo>
                  <a:pt x="131" y="119"/>
                  <a:pt x="131" y="119"/>
                  <a:pt x="131" y="119"/>
                </a:cubicBezTo>
                <a:cubicBezTo>
                  <a:pt x="146" y="136"/>
                  <a:pt x="146" y="136"/>
                  <a:pt x="146" y="136"/>
                </a:cubicBezTo>
                <a:cubicBezTo>
                  <a:pt x="155" y="143"/>
                  <a:pt x="159" y="148"/>
                  <a:pt x="159" y="155"/>
                </a:cubicBezTo>
                <a:cubicBezTo>
                  <a:pt x="164" y="171"/>
                  <a:pt x="164" y="171"/>
                  <a:pt x="164" y="171"/>
                </a:cubicBezTo>
                <a:cubicBezTo>
                  <a:pt x="172" y="186"/>
                  <a:pt x="172" y="186"/>
                  <a:pt x="172" y="186"/>
                </a:cubicBezTo>
                <a:cubicBezTo>
                  <a:pt x="171" y="186"/>
                  <a:pt x="171" y="187"/>
                  <a:pt x="170" y="187"/>
                </a:cubicBezTo>
                <a:cubicBezTo>
                  <a:pt x="150" y="202"/>
                  <a:pt x="150" y="202"/>
                  <a:pt x="150" y="202"/>
                </a:cubicBezTo>
                <a:cubicBezTo>
                  <a:pt x="136" y="220"/>
                  <a:pt x="136" y="220"/>
                  <a:pt x="136" y="220"/>
                </a:cubicBezTo>
                <a:cubicBezTo>
                  <a:pt x="139" y="236"/>
                  <a:pt x="139" y="236"/>
                  <a:pt x="139" y="236"/>
                </a:cubicBezTo>
                <a:cubicBezTo>
                  <a:pt x="149" y="258"/>
                  <a:pt x="149" y="258"/>
                  <a:pt x="149" y="258"/>
                </a:cubicBezTo>
                <a:cubicBezTo>
                  <a:pt x="150" y="260"/>
                  <a:pt x="150" y="260"/>
                  <a:pt x="150" y="260"/>
                </a:cubicBezTo>
                <a:cubicBezTo>
                  <a:pt x="150" y="260"/>
                  <a:pt x="150" y="260"/>
                  <a:pt x="150" y="260"/>
                </a:cubicBezTo>
                <a:cubicBezTo>
                  <a:pt x="150" y="261"/>
                  <a:pt x="150" y="261"/>
                  <a:pt x="150" y="261"/>
                </a:cubicBezTo>
                <a:cubicBezTo>
                  <a:pt x="148" y="270"/>
                  <a:pt x="148" y="270"/>
                  <a:pt x="148" y="270"/>
                </a:cubicBezTo>
                <a:cubicBezTo>
                  <a:pt x="146" y="275"/>
                  <a:pt x="143" y="279"/>
                  <a:pt x="140" y="281"/>
                </a:cubicBezTo>
                <a:cubicBezTo>
                  <a:pt x="134" y="287"/>
                  <a:pt x="123" y="287"/>
                  <a:pt x="106" y="281"/>
                </a:cubicBezTo>
                <a:cubicBezTo>
                  <a:pt x="80" y="276"/>
                  <a:pt x="80" y="276"/>
                  <a:pt x="80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59" y="267"/>
                  <a:pt x="59" y="267"/>
                  <a:pt x="59" y="267"/>
                </a:cubicBezTo>
                <a:cubicBezTo>
                  <a:pt x="28" y="265"/>
                  <a:pt x="28" y="265"/>
                  <a:pt x="28" y="265"/>
                </a:cubicBezTo>
                <a:cubicBezTo>
                  <a:pt x="29" y="267"/>
                  <a:pt x="29" y="267"/>
                  <a:pt x="29" y="267"/>
                </a:cubicBezTo>
                <a:cubicBezTo>
                  <a:pt x="26" y="319"/>
                  <a:pt x="26" y="319"/>
                  <a:pt x="26" y="319"/>
                </a:cubicBezTo>
                <a:cubicBezTo>
                  <a:pt x="25" y="327"/>
                  <a:pt x="20" y="330"/>
                  <a:pt x="13" y="331"/>
                </a:cubicBezTo>
                <a:cubicBezTo>
                  <a:pt x="9" y="332"/>
                  <a:pt x="7" y="336"/>
                  <a:pt x="8" y="345"/>
                </a:cubicBezTo>
                <a:cubicBezTo>
                  <a:pt x="8" y="346"/>
                  <a:pt x="8" y="346"/>
                  <a:pt x="8" y="346"/>
                </a:cubicBezTo>
                <a:cubicBezTo>
                  <a:pt x="7" y="346"/>
                  <a:pt x="7" y="346"/>
                  <a:pt x="7" y="346"/>
                </a:cubicBezTo>
                <a:cubicBezTo>
                  <a:pt x="5" y="359"/>
                  <a:pt x="5" y="359"/>
                  <a:pt x="5" y="359"/>
                </a:cubicBezTo>
                <a:cubicBezTo>
                  <a:pt x="13" y="366"/>
                  <a:pt x="18" y="371"/>
                  <a:pt x="20" y="375"/>
                </a:cubicBezTo>
                <a:cubicBezTo>
                  <a:pt x="25" y="401"/>
                  <a:pt x="25" y="401"/>
                  <a:pt x="25" y="401"/>
                </a:cubicBezTo>
                <a:cubicBezTo>
                  <a:pt x="25" y="410"/>
                  <a:pt x="25" y="410"/>
                  <a:pt x="25" y="410"/>
                </a:cubicBezTo>
                <a:cubicBezTo>
                  <a:pt x="24" y="415"/>
                  <a:pt x="23" y="420"/>
                  <a:pt x="21" y="424"/>
                </a:cubicBezTo>
                <a:cubicBezTo>
                  <a:pt x="14" y="445"/>
                  <a:pt x="14" y="445"/>
                  <a:pt x="14" y="445"/>
                </a:cubicBezTo>
                <a:cubicBezTo>
                  <a:pt x="0" y="471"/>
                  <a:pt x="0" y="471"/>
                  <a:pt x="0" y="471"/>
                </a:cubicBezTo>
                <a:cubicBezTo>
                  <a:pt x="0" y="477"/>
                  <a:pt x="0" y="477"/>
                  <a:pt x="0" y="477"/>
                </a:cubicBezTo>
                <a:cubicBezTo>
                  <a:pt x="2" y="489"/>
                  <a:pt x="2" y="489"/>
                  <a:pt x="2" y="489"/>
                </a:cubicBezTo>
                <a:cubicBezTo>
                  <a:pt x="16" y="507"/>
                  <a:pt x="16" y="507"/>
                  <a:pt x="16" y="507"/>
                </a:cubicBezTo>
                <a:cubicBezTo>
                  <a:pt x="20" y="512"/>
                  <a:pt x="22" y="516"/>
                  <a:pt x="23" y="519"/>
                </a:cubicBezTo>
                <a:cubicBezTo>
                  <a:pt x="36" y="537"/>
                  <a:pt x="36" y="537"/>
                  <a:pt x="36" y="537"/>
                </a:cubicBezTo>
                <a:cubicBezTo>
                  <a:pt x="55" y="558"/>
                  <a:pt x="55" y="558"/>
                  <a:pt x="55" y="558"/>
                </a:cubicBezTo>
                <a:cubicBezTo>
                  <a:pt x="62" y="565"/>
                  <a:pt x="67" y="568"/>
                  <a:pt x="70" y="568"/>
                </a:cubicBezTo>
                <a:cubicBezTo>
                  <a:pt x="90" y="556"/>
                  <a:pt x="90" y="556"/>
                  <a:pt x="90" y="556"/>
                </a:cubicBezTo>
                <a:cubicBezTo>
                  <a:pt x="94" y="553"/>
                  <a:pt x="97" y="550"/>
                  <a:pt x="102" y="550"/>
                </a:cubicBezTo>
                <a:cubicBezTo>
                  <a:pt x="106" y="550"/>
                  <a:pt x="113" y="554"/>
                  <a:pt x="122" y="560"/>
                </a:cubicBezTo>
                <a:cubicBezTo>
                  <a:pt x="122" y="560"/>
                  <a:pt x="122" y="560"/>
                  <a:pt x="122" y="560"/>
                </a:cubicBezTo>
                <a:cubicBezTo>
                  <a:pt x="123" y="560"/>
                  <a:pt x="123" y="560"/>
                  <a:pt x="123" y="560"/>
                </a:cubicBezTo>
                <a:cubicBezTo>
                  <a:pt x="123" y="561"/>
                  <a:pt x="123" y="561"/>
                  <a:pt x="123" y="561"/>
                </a:cubicBezTo>
                <a:cubicBezTo>
                  <a:pt x="134" y="574"/>
                  <a:pt x="134" y="574"/>
                  <a:pt x="134" y="574"/>
                </a:cubicBezTo>
                <a:cubicBezTo>
                  <a:pt x="139" y="586"/>
                  <a:pt x="139" y="586"/>
                  <a:pt x="139" y="586"/>
                </a:cubicBezTo>
                <a:cubicBezTo>
                  <a:pt x="143" y="592"/>
                  <a:pt x="143" y="592"/>
                  <a:pt x="143" y="592"/>
                </a:cubicBezTo>
                <a:cubicBezTo>
                  <a:pt x="147" y="594"/>
                  <a:pt x="147" y="594"/>
                  <a:pt x="147" y="594"/>
                </a:cubicBezTo>
                <a:cubicBezTo>
                  <a:pt x="160" y="603"/>
                  <a:pt x="160" y="603"/>
                  <a:pt x="160" y="603"/>
                </a:cubicBezTo>
                <a:cubicBezTo>
                  <a:pt x="168" y="604"/>
                  <a:pt x="168" y="604"/>
                  <a:pt x="168" y="604"/>
                </a:cubicBezTo>
                <a:cubicBezTo>
                  <a:pt x="172" y="605"/>
                  <a:pt x="176" y="609"/>
                  <a:pt x="179" y="613"/>
                </a:cubicBezTo>
                <a:cubicBezTo>
                  <a:pt x="181" y="616"/>
                  <a:pt x="193" y="620"/>
                  <a:pt x="213" y="625"/>
                </a:cubicBezTo>
                <a:cubicBezTo>
                  <a:pt x="214" y="625"/>
                  <a:pt x="214" y="625"/>
                  <a:pt x="214" y="625"/>
                </a:cubicBezTo>
                <a:cubicBezTo>
                  <a:pt x="246" y="637"/>
                  <a:pt x="246" y="637"/>
                  <a:pt x="246" y="637"/>
                </a:cubicBezTo>
                <a:cubicBezTo>
                  <a:pt x="247" y="637"/>
                  <a:pt x="247" y="637"/>
                  <a:pt x="247" y="637"/>
                </a:cubicBezTo>
                <a:cubicBezTo>
                  <a:pt x="248" y="637"/>
                  <a:pt x="248" y="637"/>
                  <a:pt x="248" y="637"/>
                </a:cubicBezTo>
                <a:cubicBezTo>
                  <a:pt x="270" y="648"/>
                  <a:pt x="270" y="648"/>
                  <a:pt x="270" y="648"/>
                </a:cubicBezTo>
                <a:cubicBezTo>
                  <a:pt x="308" y="657"/>
                  <a:pt x="308" y="657"/>
                  <a:pt x="308" y="657"/>
                </a:cubicBezTo>
                <a:cubicBezTo>
                  <a:pt x="309" y="658"/>
                  <a:pt x="309" y="658"/>
                  <a:pt x="309" y="658"/>
                </a:cubicBezTo>
                <a:cubicBezTo>
                  <a:pt x="359" y="660"/>
                  <a:pt x="359" y="660"/>
                  <a:pt x="359" y="660"/>
                </a:cubicBezTo>
                <a:cubicBezTo>
                  <a:pt x="381" y="652"/>
                  <a:pt x="381" y="652"/>
                  <a:pt x="381" y="652"/>
                </a:cubicBezTo>
                <a:cubicBezTo>
                  <a:pt x="401" y="652"/>
                  <a:pt x="401" y="652"/>
                  <a:pt x="401" y="652"/>
                </a:cubicBezTo>
                <a:cubicBezTo>
                  <a:pt x="401" y="653"/>
                  <a:pt x="401" y="653"/>
                  <a:pt x="401" y="653"/>
                </a:cubicBezTo>
                <a:cubicBezTo>
                  <a:pt x="402" y="654"/>
                  <a:pt x="402" y="654"/>
                  <a:pt x="402" y="654"/>
                </a:cubicBezTo>
                <a:cubicBezTo>
                  <a:pt x="419" y="675"/>
                  <a:pt x="419" y="675"/>
                  <a:pt x="419" y="675"/>
                </a:cubicBezTo>
                <a:cubicBezTo>
                  <a:pt x="419" y="675"/>
                  <a:pt x="419" y="675"/>
                  <a:pt x="419" y="675"/>
                </a:cubicBezTo>
                <a:cubicBezTo>
                  <a:pt x="419" y="676"/>
                  <a:pt x="419" y="676"/>
                  <a:pt x="419" y="676"/>
                </a:cubicBezTo>
                <a:cubicBezTo>
                  <a:pt x="429" y="693"/>
                  <a:pt x="429" y="693"/>
                  <a:pt x="429" y="693"/>
                </a:cubicBezTo>
                <a:cubicBezTo>
                  <a:pt x="438" y="702"/>
                  <a:pt x="438" y="702"/>
                  <a:pt x="438" y="702"/>
                </a:cubicBezTo>
                <a:cubicBezTo>
                  <a:pt x="449" y="708"/>
                  <a:pt x="449" y="708"/>
                  <a:pt x="449" y="708"/>
                </a:cubicBezTo>
                <a:cubicBezTo>
                  <a:pt x="451" y="709"/>
                  <a:pt x="451" y="709"/>
                  <a:pt x="451" y="709"/>
                </a:cubicBezTo>
                <a:cubicBezTo>
                  <a:pt x="451" y="709"/>
                  <a:pt x="451" y="709"/>
                  <a:pt x="451" y="709"/>
                </a:cubicBezTo>
                <a:cubicBezTo>
                  <a:pt x="452" y="710"/>
                  <a:pt x="452" y="710"/>
                  <a:pt x="452" y="710"/>
                </a:cubicBezTo>
                <a:cubicBezTo>
                  <a:pt x="461" y="731"/>
                  <a:pt x="461" y="731"/>
                  <a:pt x="461" y="731"/>
                </a:cubicBezTo>
                <a:cubicBezTo>
                  <a:pt x="461" y="732"/>
                  <a:pt x="461" y="732"/>
                  <a:pt x="461" y="732"/>
                </a:cubicBezTo>
                <a:cubicBezTo>
                  <a:pt x="462" y="732"/>
                  <a:pt x="462" y="732"/>
                  <a:pt x="462" y="732"/>
                </a:cubicBezTo>
                <a:cubicBezTo>
                  <a:pt x="462" y="733"/>
                  <a:pt x="462" y="733"/>
                  <a:pt x="462" y="733"/>
                </a:cubicBezTo>
                <a:cubicBezTo>
                  <a:pt x="467" y="756"/>
                  <a:pt x="467" y="756"/>
                  <a:pt x="467" y="756"/>
                </a:cubicBezTo>
                <a:cubicBezTo>
                  <a:pt x="482" y="762"/>
                  <a:pt x="482" y="762"/>
                  <a:pt x="482" y="762"/>
                </a:cubicBezTo>
                <a:cubicBezTo>
                  <a:pt x="483" y="762"/>
                  <a:pt x="483" y="762"/>
                  <a:pt x="483" y="762"/>
                </a:cubicBezTo>
                <a:cubicBezTo>
                  <a:pt x="484" y="762"/>
                  <a:pt x="484" y="762"/>
                  <a:pt x="484" y="762"/>
                </a:cubicBezTo>
                <a:cubicBezTo>
                  <a:pt x="484" y="762"/>
                  <a:pt x="484" y="762"/>
                  <a:pt x="484" y="762"/>
                </a:cubicBezTo>
                <a:cubicBezTo>
                  <a:pt x="496" y="769"/>
                  <a:pt x="496" y="769"/>
                  <a:pt x="496" y="769"/>
                </a:cubicBezTo>
                <a:cubicBezTo>
                  <a:pt x="512" y="766"/>
                  <a:pt x="512" y="766"/>
                  <a:pt x="512" y="766"/>
                </a:cubicBezTo>
                <a:cubicBezTo>
                  <a:pt x="516" y="750"/>
                  <a:pt x="516" y="750"/>
                  <a:pt x="516" y="750"/>
                </a:cubicBezTo>
                <a:cubicBezTo>
                  <a:pt x="516" y="749"/>
                  <a:pt x="516" y="749"/>
                  <a:pt x="516" y="749"/>
                </a:cubicBezTo>
                <a:cubicBezTo>
                  <a:pt x="517" y="748"/>
                  <a:pt x="517" y="748"/>
                  <a:pt x="517" y="748"/>
                </a:cubicBezTo>
                <a:cubicBezTo>
                  <a:pt x="535" y="730"/>
                  <a:pt x="535" y="730"/>
                  <a:pt x="535" y="730"/>
                </a:cubicBezTo>
                <a:cubicBezTo>
                  <a:pt x="555" y="735"/>
                  <a:pt x="555" y="735"/>
                  <a:pt x="555" y="735"/>
                </a:cubicBezTo>
                <a:cubicBezTo>
                  <a:pt x="555" y="737"/>
                  <a:pt x="555" y="737"/>
                  <a:pt x="555" y="737"/>
                </a:cubicBezTo>
                <a:cubicBezTo>
                  <a:pt x="565" y="758"/>
                  <a:pt x="565" y="758"/>
                  <a:pt x="565" y="758"/>
                </a:cubicBezTo>
                <a:cubicBezTo>
                  <a:pt x="585" y="751"/>
                  <a:pt x="585" y="751"/>
                  <a:pt x="585" y="751"/>
                </a:cubicBezTo>
                <a:cubicBezTo>
                  <a:pt x="587" y="731"/>
                  <a:pt x="587" y="731"/>
                  <a:pt x="587" y="731"/>
                </a:cubicBezTo>
                <a:cubicBezTo>
                  <a:pt x="587" y="730"/>
                  <a:pt x="587" y="730"/>
                  <a:pt x="587" y="730"/>
                </a:cubicBezTo>
                <a:cubicBezTo>
                  <a:pt x="587" y="729"/>
                  <a:pt x="587" y="729"/>
                  <a:pt x="587" y="729"/>
                </a:cubicBezTo>
                <a:cubicBezTo>
                  <a:pt x="588" y="728"/>
                  <a:pt x="588" y="728"/>
                  <a:pt x="588" y="728"/>
                </a:cubicBezTo>
                <a:cubicBezTo>
                  <a:pt x="601" y="720"/>
                  <a:pt x="601" y="720"/>
                  <a:pt x="601" y="720"/>
                </a:cubicBezTo>
                <a:cubicBezTo>
                  <a:pt x="598" y="691"/>
                  <a:pt x="598" y="691"/>
                  <a:pt x="598" y="691"/>
                </a:cubicBezTo>
                <a:cubicBezTo>
                  <a:pt x="598" y="689"/>
                  <a:pt x="598" y="689"/>
                  <a:pt x="598" y="689"/>
                </a:cubicBezTo>
                <a:cubicBezTo>
                  <a:pt x="598" y="688"/>
                  <a:pt x="598" y="688"/>
                  <a:pt x="598" y="688"/>
                </a:cubicBezTo>
                <a:cubicBezTo>
                  <a:pt x="598" y="688"/>
                  <a:pt x="598" y="688"/>
                  <a:pt x="598" y="688"/>
                </a:cubicBezTo>
                <a:cubicBezTo>
                  <a:pt x="614" y="655"/>
                  <a:pt x="614" y="655"/>
                  <a:pt x="614" y="655"/>
                </a:cubicBezTo>
                <a:cubicBezTo>
                  <a:pt x="630" y="649"/>
                  <a:pt x="630" y="649"/>
                  <a:pt x="630" y="649"/>
                </a:cubicBezTo>
                <a:cubicBezTo>
                  <a:pt x="624" y="619"/>
                  <a:pt x="624" y="619"/>
                  <a:pt x="624" y="619"/>
                </a:cubicBezTo>
                <a:cubicBezTo>
                  <a:pt x="639" y="619"/>
                  <a:pt x="639" y="619"/>
                  <a:pt x="639" y="619"/>
                </a:cubicBezTo>
                <a:cubicBezTo>
                  <a:pt x="638" y="605"/>
                  <a:pt x="638" y="605"/>
                  <a:pt x="638" y="605"/>
                </a:cubicBezTo>
                <a:cubicBezTo>
                  <a:pt x="630" y="577"/>
                  <a:pt x="630" y="577"/>
                  <a:pt x="630" y="577"/>
                </a:cubicBezTo>
                <a:cubicBezTo>
                  <a:pt x="630" y="577"/>
                  <a:pt x="630" y="577"/>
                  <a:pt x="630" y="577"/>
                </a:cubicBezTo>
                <a:cubicBezTo>
                  <a:pt x="630" y="575"/>
                  <a:pt x="630" y="575"/>
                  <a:pt x="630" y="575"/>
                </a:cubicBezTo>
                <a:cubicBezTo>
                  <a:pt x="632" y="555"/>
                  <a:pt x="632" y="555"/>
                  <a:pt x="632" y="555"/>
                </a:cubicBezTo>
                <a:cubicBezTo>
                  <a:pt x="632" y="552"/>
                  <a:pt x="632" y="552"/>
                  <a:pt x="632" y="552"/>
                </a:cubicBezTo>
                <a:cubicBezTo>
                  <a:pt x="634" y="550"/>
                  <a:pt x="634" y="550"/>
                  <a:pt x="634" y="550"/>
                </a:cubicBezTo>
                <a:cubicBezTo>
                  <a:pt x="645" y="537"/>
                  <a:pt x="645" y="537"/>
                  <a:pt x="645" y="537"/>
                </a:cubicBezTo>
                <a:cubicBezTo>
                  <a:pt x="647" y="535"/>
                  <a:pt x="647" y="535"/>
                  <a:pt x="647" y="535"/>
                </a:cubicBezTo>
                <a:cubicBezTo>
                  <a:pt x="650" y="535"/>
                  <a:pt x="650" y="535"/>
                  <a:pt x="650" y="535"/>
                </a:cubicBezTo>
                <a:cubicBezTo>
                  <a:pt x="678" y="540"/>
                  <a:pt x="678" y="540"/>
                  <a:pt x="678" y="540"/>
                </a:cubicBezTo>
                <a:cubicBezTo>
                  <a:pt x="680" y="540"/>
                  <a:pt x="680" y="540"/>
                  <a:pt x="680" y="540"/>
                </a:cubicBezTo>
                <a:cubicBezTo>
                  <a:pt x="703" y="546"/>
                  <a:pt x="703" y="546"/>
                  <a:pt x="703" y="546"/>
                </a:cubicBezTo>
                <a:cubicBezTo>
                  <a:pt x="723" y="540"/>
                  <a:pt x="723" y="540"/>
                  <a:pt x="723" y="540"/>
                </a:cubicBezTo>
                <a:cubicBezTo>
                  <a:pt x="734" y="563"/>
                  <a:pt x="734" y="563"/>
                  <a:pt x="734" y="563"/>
                </a:cubicBezTo>
                <a:cubicBezTo>
                  <a:pt x="735" y="564"/>
                  <a:pt x="735" y="564"/>
                  <a:pt x="735" y="564"/>
                </a:cubicBezTo>
                <a:cubicBezTo>
                  <a:pt x="735" y="581"/>
                  <a:pt x="735" y="581"/>
                  <a:pt x="735" y="581"/>
                </a:cubicBezTo>
                <a:cubicBezTo>
                  <a:pt x="739" y="597"/>
                  <a:pt x="739" y="597"/>
                  <a:pt x="739" y="597"/>
                </a:cubicBezTo>
                <a:cubicBezTo>
                  <a:pt x="741" y="603"/>
                  <a:pt x="745" y="607"/>
                  <a:pt x="749" y="609"/>
                </a:cubicBezTo>
                <a:cubicBezTo>
                  <a:pt x="751" y="609"/>
                  <a:pt x="751" y="609"/>
                  <a:pt x="751" y="609"/>
                </a:cubicBezTo>
                <a:cubicBezTo>
                  <a:pt x="761" y="611"/>
                  <a:pt x="766" y="615"/>
                  <a:pt x="767" y="621"/>
                </a:cubicBezTo>
                <a:cubicBezTo>
                  <a:pt x="768" y="626"/>
                  <a:pt x="772" y="634"/>
                  <a:pt x="780" y="642"/>
                </a:cubicBezTo>
                <a:cubicBezTo>
                  <a:pt x="789" y="656"/>
                  <a:pt x="789" y="656"/>
                  <a:pt x="789" y="656"/>
                </a:cubicBezTo>
                <a:cubicBezTo>
                  <a:pt x="789" y="656"/>
                  <a:pt x="789" y="656"/>
                  <a:pt x="789" y="656"/>
                </a:cubicBezTo>
                <a:cubicBezTo>
                  <a:pt x="789" y="657"/>
                  <a:pt x="789" y="657"/>
                  <a:pt x="789" y="657"/>
                </a:cubicBezTo>
                <a:cubicBezTo>
                  <a:pt x="796" y="669"/>
                  <a:pt x="796" y="669"/>
                  <a:pt x="796" y="669"/>
                </a:cubicBezTo>
                <a:cubicBezTo>
                  <a:pt x="805" y="668"/>
                  <a:pt x="805" y="668"/>
                  <a:pt x="805" y="668"/>
                </a:cubicBezTo>
                <a:cubicBezTo>
                  <a:pt x="823" y="652"/>
                  <a:pt x="823" y="652"/>
                  <a:pt x="823" y="652"/>
                </a:cubicBezTo>
                <a:cubicBezTo>
                  <a:pt x="835" y="676"/>
                  <a:pt x="835" y="676"/>
                  <a:pt x="835" y="676"/>
                </a:cubicBezTo>
                <a:cubicBezTo>
                  <a:pt x="858" y="683"/>
                  <a:pt x="858" y="683"/>
                  <a:pt x="858" y="683"/>
                </a:cubicBezTo>
                <a:cubicBezTo>
                  <a:pt x="859" y="683"/>
                  <a:pt x="859" y="683"/>
                  <a:pt x="859" y="683"/>
                </a:cubicBezTo>
                <a:cubicBezTo>
                  <a:pt x="860" y="684"/>
                  <a:pt x="860" y="684"/>
                  <a:pt x="860" y="684"/>
                </a:cubicBezTo>
                <a:cubicBezTo>
                  <a:pt x="872" y="706"/>
                  <a:pt x="872" y="706"/>
                  <a:pt x="872" y="706"/>
                </a:cubicBezTo>
                <a:cubicBezTo>
                  <a:pt x="877" y="709"/>
                  <a:pt x="877" y="709"/>
                  <a:pt x="877" y="709"/>
                </a:cubicBezTo>
                <a:cubicBezTo>
                  <a:pt x="878" y="689"/>
                  <a:pt x="878" y="689"/>
                  <a:pt x="878" y="689"/>
                </a:cubicBezTo>
                <a:cubicBezTo>
                  <a:pt x="878" y="688"/>
                  <a:pt x="878" y="688"/>
                  <a:pt x="878" y="688"/>
                </a:cubicBezTo>
                <a:cubicBezTo>
                  <a:pt x="878" y="684"/>
                  <a:pt x="878" y="684"/>
                  <a:pt x="878" y="684"/>
                </a:cubicBezTo>
                <a:cubicBezTo>
                  <a:pt x="924" y="683"/>
                  <a:pt x="924" y="683"/>
                  <a:pt x="924" y="683"/>
                </a:cubicBezTo>
                <a:cubicBezTo>
                  <a:pt x="925" y="679"/>
                  <a:pt x="925" y="679"/>
                  <a:pt x="925" y="679"/>
                </a:cubicBezTo>
                <a:cubicBezTo>
                  <a:pt x="927" y="677"/>
                  <a:pt x="927" y="673"/>
                  <a:pt x="924" y="670"/>
                </a:cubicBezTo>
                <a:cubicBezTo>
                  <a:pt x="921" y="663"/>
                  <a:pt x="920" y="658"/>
                  <a:pt x="919" y="651"/>
                </a:cubicBezTo>
                <a:cubicBezTo>
                  <a:pt x="918" y="642"/>
                  <a:pt x="919" y="636"/>
                  <a:pt x="921" y="634"/>
                </a:cubicBezTo>
                <a:cubicBezTo>
                  <a:pt x="924" y="630"/>
                  <a:pt x="927" y="630"/>
                  <a:pt x="932" y="631"/>
                </a:cubicBezTo>
                <a:cubicBezTo>
                  <a:pt x="951" y="637"/>
                  <a:pt x="951" y="637"/>
                  <a:pt x="951" y="637"/>
                </a:cubicBezTo>
                <a:cubicBezTo>
                  <a:pt x="953" y="623"/>
                  <a:pt x="953" y="623"/>
                  <a:pt x="953" y="623"/>
                </a:cubicBezTo>
                <a:cubicBezTo>
                  <a:pt x="918" y="607"/>
                  <a:pt x="918" y="607"/>
                  <a:pt x="918" y="607"/>
                </a:cubicBezTo>
                <a:cubicBezTo>
                  <a:pt x="916" y="607"/>
                  <a:pt x="916" y="607"/>
                  <a:pt x="916" y="607"/>
                </a:cubicBezTo>
                <a:cubicBezTo>
                  <a:pt x="915" y="605"/>
                  <a:pt x="915" y="605"/>
                  <a:pt x="915" y="605"/>
                </a:cubicBezTo>
                <a:cubicBezTo>
                  <a:pt x="915" y="604"/>
                  <a:pt x="915" y="604"/>
                  <a:pt x="915" y="604"/>
                </a:cubicBezTo>
                <a:cubicBezTo>
                  <a:pt x="915" y="603"/>
                  <a:pt x="915" y="603"/>
                  <a:pt x="915" y="603"/>
                </a:cubicBezTo>
                <a:cubicBezTo>
                  <a:pt x="910" y="561"/>
                  <a:pt x="910" y="561"/>
                  <a:pt x="910" y="561"/>
                </a:cubicBezTo>
                <a:cubicBezTo>
                  <a:pt x="911" y="535"/>
                  <a:pt x="911" y="535"/>
                  <a:pt x="911" y="535"/>
                </a:cubicBezTo>
                <a:cubicBezTo>
                  <a:pt x="911" y="531"/>
                  <a:pt x="911" y="531"/>
                  <a:pt x="911" y="531"/>
                </a:cubicBezTo>
                <a:cubicBezTo>
                  <a:pt x="911" y="529"/>
                  <a:pt x="911" y="529"/>
                  <a:pt x="911" y="529"/>
                </a:cubicBezTo>
                <a:cubicBezTo>
                  <a:pt x="969" y="537"/>
                  <a:pt x="969" y="537"/>
                  <a:pt x="969" y="537"/>
                </a:cubicBezTo>
                <a:cubicBezTo>
                  <a:pt x="983" y="523"/>
                  <a:pt x="983" y="523"/>
                  <a:pt x="983" y="523"/>
                </a:cubicBezTo>
                <a:cubicBezTo>
                  <a:pt x="987" y="518"/>
                  <a:pt x="986" y="514"/>
                  <a:pt x="983" y="512"/>
                </a:cubicBezTo>
                <a:cubicBezTo>
                  <a:pt x="969" y="507"/>
                  <a:pt x="961" y="501"/>
                  <a:pt x="961" y="495"/>
                </a:cubicBezTo>
                <a:cubicBezTo>
                  <a:pt x="961" y="491"/>
                  <a:pt x="962" y="487"/>
                  <a:pt x="968" y="485"/>
                </a:cubicBezTo>
                <a:cubicBezTo>
                  <a:pt x="992" y="461"/>
                  <a:pt x="992" y="461"/>
                  <a:pt x="992" y="461"/>
                </a:cubicBezTo>
                <a:cubicBezTo>
                  <a:pt x="1018" y="460"/>
                  <a:pt x="1018" y="460"/>
                  <a:pt x="1018" y="460"/>
                </a:cubicBezTo>
                <a:cubicBezTo>
                  <a:pt x="1032" y="436"/>
                  <a:pt x="1032" y="436"/>
                  <a:pt x="1032" y="436"/>
                </a:cubicBezTo>
                <a:cubicBezTo>
                  <a:pt x="1032" y="414"/>
                  <a:pt x="1032" y="414"/>
                  <a:pt x="1032" y="414"/>
                </a:cubicBezTo>
                <a:cubicBezTo>
                  <a:pt x="1052" y="410"/>
                  <a:pt x="1052" y="410"/>
                  <a:pt x="1052" y="410"/>
                </a:cubicBezTo>
                <a:cubicBezTo>
                  <a:pt x="1057" y="394"/>
                  <a:pt x="1061" y="386"/>
                  <a:pt x="1063" y="383"/>
                </a:cubicBezTo>
                <a:cubicBezTo>
                  <a:pt x="1071" y="365"/>
                  <a:pt x="1071" y="365"/>
                  <a:pt x="1071" y="365"/>
                </a:cubicBezTo>
                <a:cubicBezTo>
                  <a:pt x="1056" y="338"/>
                  <a:pt x="1056" y="338"/>
                  <a:pt x="1056" y="338"/>
                </a:cubicBezTo>
                <a:cubicBezTo>
                  <a:pt x="1056" y="337"/>
                  <a:pt x="1056" y="337"/>
                  <a:pt x="1056" y="337"/>
                </a:cubicBezTo>
                <a:cubicBezTo>
                  <a:pt x="1056" y="337"/>
                  <a:pt x="1056" y="337"/>
                  <a:pt x="1056" y="337"/>
                </a:cubicBezTo>
                <a:cubicBezTo>
                  <a:pt x="1056" y="336"/>
                  <a:pt x="1056" y="336"/>
                  <a:pt x="1056" y="336"/>
                </a:cubicBezTo>
                <a:cubicBezTo>
                  <a:pt x="1047" y="300"/>
                  <a:pt x="1047" y="300"/>
                  <a:pt x="1047" y="300"/>
                </a:cubicBezTo>
                <a:cubicBezTo>
                  <a:pt x="1047" y="299"/>
                  <a:pt x="1047" y="299"/>
                  <a:pt x="1047" y="299"/>
                </a:cubicBezTo>
                <a:cubicBezTo>
                  <a:pt x="1040" y="262"/>
                  <a:pt x="1040" y="262"/>
                  <a:pt x="1040" y="262"/>
                </a:cubicBezTo>
                <a:cubicBezTo>
                  <a:pt x="1028" y="241"/>
                  <a:pt x="1028" y="241"/>
                  <a:pt x="1028" y="241"/>
                </a:cubicBezTo>
                <a:cubicBezTo>
                  <a:pt x="1009" y="222"/>
                  <a:pt x="1009" y="222"/>
                  <a:pt x="1009" y="222"/>
                </a:cubicBezTo>
                <a:cubicBezTo>
                  <a:pt x="1009" y="221"/>
                  <a:pt x="1009" y="221"/>
                  <a:pt x="1009" y="221"/>
                </a:cubicBezTo>
                <a:cubicBezTo>
                  <a:pt x="1009" y="220"/>
                  <a:pt x="1009" y="220"/>
                  <a:pt x="1009" y="220"/>
                </a:cubicBezTo>
                <a:cubicBezTo>
                  <a:pt x="1008" y="219"/>
                  <a:pt x="1008" y="219"/>
                  <a:pt x="1008" y="219"/>
                </a:cubicBezTo>
                <a:cubicBezTo>
                  <a:pt x="1007" y="199"/>
                  <a:pt x="1007" y="199"/>
                  <a:pt x="1007" y="199"/>
                </a:cubicBezTo>
                <a:cubicBezTo>
                  <a:pt x="972" y="210"/>
                  <a:pt x="972" y="210"/>
                  <a:pt x="972" y="210"/>
                </a:cubicBezTo>
                <a:cubicBezTo>
                  <a:pt x="971" y="208"/>
                  <a:pt x="971" y="208"/>
                  <a:pt x="971" y="208"/>
                </a:cubicBezTo>
                <a:cubicBezTo>
                  <a:pt x="955" y="191"/>
                  <a:pt x="955" y="191"/>
                  <a:pt x="955" y="191"/>
                </a:cubicBezTo>
                <a:cubicBezTo>
                  <a:pt x="908" y="155"/>
                  <a:pt x="908" y="155"/>
                  <a:pt x="908" y="155"/>
                </a:cubicBezTo>
                <a:cubicBezTo>
                  <a:pt x="906" y="155"/>
                  <a:pt x="906" y="155"/>
                  <a:pt x="906" y="155"/>
                </a:cubicBezTo>
                <a:cubicBezTo>
                  <a:pt x="889" y="131"/>
                  <a:pt x="889" y="131"/>
                  <a:pt x="889" y="131"/>
                </a:cubicBezTo>
                <a:cubicBezTo>
                  <a:pt x="877" y="124"/>
                  <a:pt x="877" y="124"/>
                  <a:pt x="877" y="124"/>
                </a:cubicBezTo>
                <a:cubicBezTo>
                  <a:pt x="870" y="136"/>
                  <a:pt x="870" y="136"/>
                  <a:pt x="870" y="136"/>
                </a:cubicBezTo>
                <a:cubicBezTo>
                  <a:pt x="870" y="138"/>
                  <a:pt x="870" y="138"/>
                  <a:pt x="870" y="138"/>
                </a:cubicBezTo>
                <a:cubicBezTo>
                  <a:pt x="868" y="139"/>
                  <a:pt x="868" y="139"/>
                  <a:pt x="868" y="139"/>
                </a:cubicBezTo>
                <a:cubicBezTo>
                  <a:pt x="867" y="139"/>
                  <a:pt x="867" y="139"/>
                  <a:pt x="867" y="139"/>
                </a:cubicBezTo>
                <a:cubicBezTo>
                  <a:pt x="865" y="139"/>
                  <a:pt x="865" y="139"/>
                  <a:pt x="865" y="139"/>
                </a:cubicBezTo>
                <a:cubicBezTo>
                  <a:pt x="851" y="140"/>
                  <a:pt x="851" y="140"/>
                  <a:pt x="851" y="140"/>
                </a:cubicBezTo>
                <a:cubicBezTo>
                  <a:pt x="848" y="141"/>
                  <a:pt x="848" y="141"/>
                  <a:pt x="848" y="141"/>
                </a:cubicBezTo>
                <a:cubicBezTo>
                  <a:pt x="847" y="141"/>
                  <a:pt x="847" y="141"/>
                  <a:pt x="847" y="141"/>
                </a:cubicBezTo>
                <a:cubicBezTo>
                  <a:pt x="813" y="103"/>
                  <a:pt x="813" y="103"/>
                  <a:pt x="813" y="103"/>
                </a:cubicBezTo>
                <a:cubicBezTo>
                  <a:pt x="805" y="100"/>
                  <a:pt x="798" y="92"/>
                  <a:pt x="787" y="82"/>
                </a:cubicBezTo>
                <a:cubicBezTo>
                  <a:pt x="771" y="70"/>
                  <a:pt x="771" y="70"/>
                  <a:pt x="771" y="70"/>
                </a:cubicBezTo>
                <a:cubicBezTo>
                  <a:pt x="770" y="69"/>
                  <a:pt x="770" y="69"/>
                  <a:pt x="770" y="69"/>
                </a:cubicBezTo>
                <a:cubicBezTo>
                  <a:pt x="752" y="59"/>
                  <a:pt x="752" y="59"/>
                  <a:pt x="752" y="59"/>
                </a:cubicBezTo>
                <a:cubicBezTo>
                  <a:pt x="742" y="67"/>
                  <a:pt x="742" y="67"/>
                  <a:pt x="742" y="67"/>
                </a:cubicBezTo>
                <a:cubicBezTo>
                  <a:pt x="741" y="69"/>
                  <a:pt x="741" y="69"/>
                  <a:pt x="741" y="69"/>
                </a:cubicBezTo>
                <a:cubicBezTo>
                  <a:pt x="740" y="68"/>
                  <a:pt x="740" y="68"/>
                  <a:pt x="740" y="68"/>
                </a:cubicBezTo>
                <a:cubicBezTo>
                  <a:pt x="739" y="68"/>
                  <a:pt x="739" y="68"/>
                  <a:pt x="739" y="68"/>
                </a:cubicBezTo>
                <a:cubicBezTo>
                  <a:pt x="729" y="66"/>
                  <a:pt x="729" y="66"/>
                  <a:pt x="729" y="66"/>
                </a:cubicBezTo>
                <a:cubicBezTo>
                  <a:pt x="719" y="71"/>
                  <a:pt x="719" y="71"/>
                  <a:pt x="719" y="71"/>
                </a:cubicBezTo>
                <a:cubicBezTo>
                  <a:pt x="718" y="72"/>
                  <a:pt x="718" y="72"/>
                  <a:pt x="718" y="72"/>
                </a:cubicBezTo>
                <a:cubicBezTo>
                  <a:pt x="716" y="73"/>
                  <a:pt x="716" y="73"/>
                  <a:pt x="716" y="73"/>
                </a:cubicBezTo>
                <a:cubicBezTo>
                  <a:pt x="715" y="73"/>
                  <a:pt x="715" y="73"/>
                  <a:pt x="715" y="73"/>
                </a:cubicBezTo>
                <a:cubicBezTo>
                  <a:pt x="701" y="76"/>
                  <a:pt x="701" y="76"/>
                  <a:pt x="701" y="76"/>
                </a:cubicBezTo>
                <a:cubicBezTo>
                  <a:pt x="681" y="64"/>
                  <a:pt x="661" y="52"/>
                  <a:pt x="639" y="40"/>
                </a:cubicBez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5" name="Freeform 18"/>
          <p:cNvSpPr/>
          <p:nvPr/>
        </p:nvSpPr>
        <p:spPr bwMode="auto">
          <a:xfrm>
            <a:off x="4929188" y="3654425"/>
            <a:ext cx="571500" cy="560388"/>
          </a:xfrm>
          <a:custGeom>
            <a:avLst/>
            <a:gdLst>
              <a:gd name="T0" fmla="*/ 2147483647 w 457"/>
              <a:gd name="T1" fmla="*/ 2147483647 h 529"/>
              <a:gd name="T2" fmla="*/ 2147483647 w 457"/>
              <a:gd name="T3" fmla="*/ 2147483647 h 529"/>
              <a:gd name="T4" fmla="*/ 2147483647 w 457"/>
              <a:gd name="T5" fmla="*/ 2147483647 h 529"/>
              <a:gd name="T6" fmla="*/ 2147483647 w 457"/>
              <a:gd name="T7" fmla="*/ 2147483647 h 529"/>
              <a:gd name="T8" fmla="*/ 2147483647 w 457"/>
              <a:gd name="T9" fmla="*/ 2147483647 h 529"/>
              <a:gd name="T10" fmla="*/ 2147483647 w 457"/>
              <a:gd name="T11" fmla="*/ 2147483647 h 529"/>
              <a:gd name="T12" fmla="*/ 2147483647 w 457"/>
              <a:gd name="T13" fmla="*/ 2147483647 h 529"/>
              <a:gd name="T14" fmla="*/ 2147483647 w 457"/>
              <a:gd name="T15" fmla="*/ 2147483647 h 529"/>
              <a:gd name="T16" fmla="*/ 2147483647 w 457"/>
              <a:gd name="T17" fmla="*/ 2147483647 h 529"/>
              <a:gd name="T18" fmla="*/ 2147483647 w 457"/>
              <a:gd name="T19" fmla="*/ 2147483647 h 529"/>
              <a:gd name="T20" fmla="*/ 2147483647 w 457"/>
              <a:gd name="T21" fmla="*/ 2147483647 h 529"/>
              <a:gd name="T22" fmla="*/ 2147483647 w 457"/>
              <a:gd name="T23" fmla="*/ 2147483647 h 529"/>
              <a:gd name="T24" fmla="*/ 2147483647 w 457"/>
              <a:gd name="T25" fmla="*/ 2147483647 h 529"/>
              <a:gd name="T26" fmla="*/ 2147483647 w 457"/>
              <a:gd name="T27" fmla="*/ 2147483647 h 529"/>
              <a:gd name="T28" fmla="*/ 2147483647 w 457"/>
              <a:gd name="T29" fmla="*/ 2147483647 h 529"/>
              <a:gd name="T30" fmla="*/ 2147483647 w 457"/>
              <a:gd name="T31" fmla="*/ 2147483647 h 529"/>
              <a:gd name="T32" fmla="*/ 2147483647 w 457"/>
              <a:gd name="T33" fmla="*/ 2147483647 h 529"/>
              <a:gd name="T34" fmla="*/ 2147483647 w 457"/>
              <a:gd name="T35" fmla="*/ 2147483647 h 529"/>
              <a:gd name="T36" fmla="*/ 2147483647 w 457"/>
              <a:gd name="T37" fmla="*/ 2147483647 h 529"/>
              <a:gd name="T38" fmla="*/ 2147483647 w 457"/>
              <a:gd name="T39" fmla="*/ 2147483647 h 529"/>
              <a:gd name="T40" fmla="*/ 2147483647 w 457"/>
              <a:gd name="T41" fmla="*/ 2147483647 h 529"/>
              <a:gd name="T42" fmla="*/ 2147483647 w 457"/>
              <a:gd name="T43" fmla="*/ 2147483647 h 529"/>
              <a:gd name="T44" fmla="*/ 2147483647 w 457"/>
              <a:gd name="T45" fmla="*/ 2147483647 h 529"/>
              <a:gd name="T46" fmla="*/ 2147483647 w 457"/>
              <a:gd name="T47" fmla="*/ 2147483647 h 529"/>
              <a:gd name="T48" fmla="*/ 2147483647 w 457"/>
              <a:gd name="T49" fmla="*/ 2147483647 h 529"/>
              <a:gd name="T50" fmla="*/ 2147483647 w 457"/>
              <a:gd name="T51" fmla="*/ 2147483647 h 529"/>
              <a:gd name="T52" fmla="*/ 2147483647 w 457"/>
              <a:gd name="T53" fmla="*/ 2147483647 h 529"/>
              <a:gd name="T54" fmla="*/ 2147483647 w 457"/>
              <a:gd name="T55" fmla="*/ 2147483647 h 529"/>
              <a:gd name="T56" fmla="*/ 2147483647 w 457"/>
              <a:gd name="T57" fmla="*/ 2147483647 h 529"/>
              <a:gd name="T58" fmla="*/ 2147483647 w 457"/>
              <a:gd name="T59" fmla="*/ 2147483647 h 529"/>
              <a:gd name="T60" fmla="*/ 2147483647 w 457"/>
              <a:gd name="T61" fmla="*/ 2147483647 h 529"/>
              <a:gd name="T62" fmla="*/ 2147483647 w 457"/>
              <a:gd name="T63" fmla="*/ 2147483647 h 529"/>
              <a:gd name="T64" fmla="*/ 2147483647 w 457"/>
              <a:gd name="T65" fmla="*/ 2147483647 h 529"/>
              <a:gd name="T66" fmla="*/ 2147483647 w 457"/>
              <a:gd name="T67" fmla="*/ 2147483647 h 529"/>
              <a:gd name="T68" fmla="*/ 2147483647 w 457"/>
              <a:gd name="T69" fmla="*/ 2147483647 h 529"/>
              <a:gd name="T70" fmla="*/ 2147483647 w 457"/>
              <a:gd name="T71" fmla="*/ 2147483647 h 529"/>
              <a:gd name="T72" fmla="*/ 2147483647 w 457"/>
              <a:gd name="T73" fmla="*/ 2147483647 h 529"/>
              <a:gd name="T74" fmla="*/ 2147483647 w 457"/>
              <a:gd name="T75" fmla="*/ 2147483647 h 529"/>
              <a:gd name="T76" fmla="*/ 2147483647 w 457"/>
              <a:gd name="T77" fmla="*/ 2147483647 h 529"/>
              <a:gd name="T78" fmla="*/ 2147483647 w 457"/>
              <a:gd name="T79" fmla="*/ 2147483647 h 529"/>
              <a:gd name="T80" fmla="*/ 2147483647 w 457"/>
              <a:gd name="T81" fmla="*/ 2147483647 h 529"/>
              <a:gd name="T82" fmla="*/ 2147483647 w 457"/>
              <a:gd name="T83" fmla="*/ 2147483647 h 529"/>
              <a:gd name="T84" fmla="*/ 2147483647 w 457"/>
              <a:gd name="T85" fmla="*/ 2147483647 h 529"/>
              <a:gd name="T86" fmla="*/ 2147483647 w 457"/>
              <a:gd name="T87" fmla="*/ 2147483647 h 529"/>
              <a:gd name="T88" fmla="*/ 2147483647 w 457"/>
              <a:gd name="T89" fmla="*/ 2147483647 h 529"/>
              <a:gd name="T90" fmla="*/ 2147483647 w 457"/>
              <a:gd name="T91" fmla="*/ 2147483647 h 529"/>
              <a:gd name="T92" fmla="*/ 2147483647 w 457"/>
              <a:gd name="T93" fmla="*/ 2147483647 h 529"/>
              <a:gd name="T94" fmla="*/ 2147483647 w 457"/>
              <a:gd name="T95" fmla="*/ 2147483647 h 529"/>
              <a:gd name="T96" fmla="*/ 2147483647 w 457"/>
              <a:gd name="T97" fmla="*/ 2147483647 h 52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457"/>
              <a:gd name="T148" fmla="*/ 0 h 529"/>
              <a:gd name="T149" fmla="*/ 457 w 457"/>
              <a:gd name="T150" fmla="*/ 529 h 529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457" h="529">
                <a:moveTo>
                  <a:pt x="395" y="90"/>
                </a:moveTo>
                <a:cubicBezTo>
                  <a:pt x="396" y="89"/>
                  <a:pt x="396" y="89"/>
                  <a:pt x="396" y="89"/>
                </a:cubicBezTo>
                <a:cubicBezTo>
                  <a:pt x="394" y="89"/>
                  <a:pt x="394" y="89"/>
                  <a:pt x="394" y="89"/>
                </a:cubicBezTo>
                <a:cubicBezTo>
                  <a:pt x="394" y="87"/>
                  <a:pt x="394" y="87"/>
                  <a:pt x="394" y="87"/>
                </a:cubicBezTo>
                <a:cubicBezTo>
                  <a:pt x="386" y="71"/>
                  <a:pt x="386" y="71"/>
                  <a:pt x="386" y="71"/>
                </a:cubicBezTo>
                <a:cubicBezTo>
                  <a:pt x="385" y="70"/>
                  <a:pt x="385" y="70"/>
                  <a:pt x="385" y="70"/>
                </a:cubicBezTo>
                <a:cubicBezTo>
                  <a:pt x="385" y="68"/>
                  <a:pt x="385" y="68"/>
                  <a:pt x="385" y="68"/>
                </a:cubicBezTo>
                <a:cubicBezTo>
                  <a:pt x="387" y="43"/>
                  <a:pt x="387" y="43"/>
                  <a:pt x="387" y="43"/>
                </a:cubicBezTo>
                <a:cubicBezTo>
                  <a:pt x="387" y="40"/>
                  <a:pt x="384" y="37"/>
                  <a:pt x="377" y="32"/>
                </a:cubicBezTo>
                <a:cubicBezTo>
                  <a:pt x="371" y="32"/>
                  <a:pt x="371" y="32"/>
                  <a:pt x="371" y="32"/>
                </a:cubicBezTo>
                <a:cubicBezTo>
                  <a:pt x="361" y="45"/>
                  <a:pt x="361" y="45"/>
                  <a:pt x="361" y="45"/>
                </a:cubicBezTo>
                <a:cubicBezTo>
                  <a:pt x="359" y="45"/>
                  <a:pt x="359" y="45"/>
                  <a:pt x="359" y="45"/>
                </a:cubicBezTo>
                <a:cubicBezTo>
                  <a:pt x="359" y="45"/>
                  <a:pt x="359" y="45"/>
                  <a:pt x="359" y="45"/>
                </a:cubicBezTo>
                <a:cubicBezTo>
                  <a:pt x="333" y="58"/>
                  <a:pt x="333" y="58"/>
                  <a:pt x="333" y="58"/>
                </a:cubicBezTo>
                <a:cubicBezTo>
                  <a:pt x="329" y="40"/>
                  <a:pt x="329" y="40"/>
                  <a:pt x="329" y="40"/>
                </a:cubicBezTo>
                <a:cubicBezTo>
                  <a:pt x="329" y="38"/>
                  <a:pt x="329" y="38"/>
                  <a:pt x="329" y="38"/>
                </a:cubicBezTo>
                <a:cubicBezTo>
                  <a:pt x="331" y="29"/>
                  <a:pt x="331" y="29"/>
                  <a:pt x="331" y="29"/>
                </a:cubicBezTo>
                <a:cubicBezTo>
                  <a:pt x="329" y="19"/>
                  <a:pt x="329" y="19"/>
                  <a:pt x="329" y="19"/>
                </a:cubicBezTo>
                <a:cubicBezTo>
                  <a:pt x="326" y="18"/>
                  <a:pt x="326" y="18"/>
                  <a:pt x="326" y="18"/>
                </a:cubicBezTo>
                <a:cubicBezTo>
                  <a:pt x="321" y="26"/>
                  <a:pt x="321" y="26"/>
                  <a:pt x="321" y="26"/>
                </a:cubicBezTo>
                <a:cubicBezTo>
                  <a:pt x="320" y="26"/>
                  <a:pt x="320" y="26"/>
                  <a:pt x="320" y="26"/>
                </a:cubicBezTo>
                <a:cubicBezTo>
                  <a:pt x="320" y="27"/>
                  <a:pt x="320" y="27"/>
                  <a:pt x="320" y="27"/>
                </a:cubicBezTo>
                <a:cubicBezTo>
                  <a:pt x="288" y="56"/>
                  <a:pt x="288" y="56"/>
                  <a:pt x="288" y="56"/>
                </a:cubicBezTo>
                <a:cubicBezTo>
                  <a:pt x="287" y="58"/>
                  <a:pt x="287" y="58"/>
                  <a:pt x="287" y="58"/>
                </a:cubicBezTo>
                <a:cubicBezTo>
                  <a:pt x="286" y="58"/>
                  <a:pt x="286" y="58"/>
                  <a:pt x="286" y="58"/>
                </a:cubicBezTo>
                <a:cubicBezTo>
                  <a:pt x="283" y="58"/>
                  <a:pt x="283" y="58"/>
                  <a:pt x="283" y="58"/>
                </a:cubicBezTo>
                <a:cubicBezTo>
                  <a:pt x="281" y="58"/>
                  <a:pt x="281" y="58"/>
                  <a:pt x="281" y="58"/>
                </a:cubicBezTo>
                <a:cubicBezTo>
                  <a:pt x="272" y="53"/>
                  <a:pt x="272" y="53"/>
                  <a:pt x="272" y="53"/>
                </a:cubicBezTo>
                <a:cubicBezTo>
                  <a:pt x="271" y="52"/>
                  <a:pt x="271" y="52"/>
                  <a:pt x="271" y="52"/>
                </a:cubicBezTo>
                <a:cubicBezTo>
                  <a:pt x="260" y="43"/>
                  <a:pt x="260" y="43"/>
                  <a:pt x="260" y="43"/>
                </a:cubicBezTo>
                <a:cubicBezTo>
                  <a:pt x="243" y="37"/>
                  <a:pt x="243" y="37"/>
                  <a:pt x="243" y="37"/>
                </a:cubicBezTo>
                <a:cubicBezTo>
                  <a:pt x="243" y="37"/>
                  <a:pt x="243" y="37"/>
                  <a:pt x="243" y="37"/>
                </a:cubicBezTo>
                <a:cubicBezTo>
                  <a:pt x="242" y="36"/>
                  <a:pt x="242" y="36"/>
                  <a:pt x="242" y="36"/>
                </a:cubicBezTo>
                <a:cubicBezTo>
                  <a:pt x="232" y="28"/>
                  <a:pt x="232" y="28"/>
                  <a:pt x="232" y="28"/>
                </a:cubicBezTo>
                <a:cubicBezTo>
                  <a:pt x="197" y="21"/>
                  <a:pt x="197" y="21"/>
                  <a:pt x="197" y="21"/>
                </a:cubicBezTo>
                <a:cubicBezTo>
                  <a:pt x="197" y="21"/>
                  <a:pt x="197" y="21"/>
                  <a:pt x="197" y="21"/>
                </a:cubicBezTo>
                <a:cubicBezTo>
                  <a:pt x="196" y="21"/>
                  <a:pt x="196" y="21"/>
                  <a:pt x="196" y="21"/>
                </a:cubicBezTo>
                <a:cubicBezTo>
                  <a:pt x="173" y="9"/>
                  <a:pt x="173" y="9"/>
                  <a:pt x="173" y="9"/>
                </a:cubicBezTo>
                <a:cubicBezTo>
                  <a:pt x="173" y="10"/>
                  <a:pt x="173" y="10"/>
                  <a:pt x="173" y="10"/>
                </a:cubicBezTo>
                <a:cubicBezTo>
                  <a:pt x="155" y="2"/>
                  <a:pt x="155" y="2"/>
                  <a:pt x="155" y="2"/>
                </a:cubicBezTo>
                <a:cubicBezTo>
                  <a:pt x="132" y="0"/>
                  <a:pt x="132" y="0"/>
                  <a:pt x="132" y="0"/>
                </a:cubicBezTo>
                <a:cubicBezTo>
                  <a:pt x="123" y="1"/>
                  <a:pt x="123" y="1"/>
                  <a:pt x="123" y="1"/>
                </a:cubicBezTo>
                <a:cubicBezTo>
                  <a:pt x="130" y="40"/>
                  <a:pt x="130" y="40"/>
                  <a:pt x="130" y="40"/>
                </a:cubicBezTo>
                <a:cubicBezTo>
                  <a:pt x="127" y="40"/>
                  <a:pt x="127" y="40"/>
                  <a:pt x="127" y="40"/>
                </a:cubicBezTo>
                <a:cubicBezTo>
                  <a:pt x="104" y="42"/>
                  <a:pt x="104" y="42"/>
                  <a:pt x="104" y="42"/>
                </a:cubicBezTo>
                <a:cubicBezTo>
                  <a:pt x="91" y="42"/>
                  <a:pt x="91" y="42"/>
                  <a:pt x="91" y="42"/>
                </a:cubicBezTo>
                <a:cubicBezTo>
                  <a:pt x="90" y="42"/>
                  <a:pt x="90" y="42"/>
                  <a:pt x="90" y="42"/>
                </a:cubicBezTo>
                <a:cubicBezTo>
                  <a:pt x="90" y="42"/>
                  <a:pt x="90" y="42"/>
                  <a:pt x="90" y="42"/>
                </a:cubicBezTo>
                <a:cubicBezTo>
                  <a:pt x="78" y="33"/>
                  <a:pt x="78" y="33"/>
                  <a:pt x="78" y="33"/>
                </a:cubicBezTo>
                <a:cubicBezTo>
                  <a:pt x="57" y="43"/>
                  <a:pt x="57" y="43"/>
                  <a:pt x="57" y="43"/>
                </a:cubicBezTo>
                <a:cubicBezTo>
                  <a:pt x="38" y="68"/>
                  <a:pt x="38" y="68"/>
                  <a:pt x="38" y="68"/>
                </a:cubicBezTo>
                <a:cubicBezTo>
                  <a:pt x="21" y="114"/>
                  <a:pt x="21" y="114"/>
                  <a:pt x="21" y="114"/>
                </a:cubicBezTo>
                <a:cubicBezTo>
                  <a:pt x="26" y="163"/>
                  <a:pt x="26" y="163"/>
                  <a:pt x="26" y="163"/>
                </a:cubicBezTo>
                <a:cubicBezTo>
                  <a:pt x="33" y="192"/>
                  <a:pt x="33" y="192"/>
                  <a:pt x="33" y="192"/>
                </a:cubicBezTo>
                <a:cubicBezTo>
                  <a:pt x="34" y="195"/>
                  <a:pt x="34" y="196"/>
                  <a:pt x="33" y="197"/>
                </a:cubicBezTo>
                <a:cubicBezTo>
                  <a:pt x="30" y="198"/>
                  <a:pt x="30" y="198"/>
                  <a:pt x="30" y="198"/>
                </a:cubicBezTo>
                <a:cubicBezTo>
                  <a:pt x="25" y="201"/>
                  <a:pt x="23" y="209"/>
                  <a:pt x="24" y="219"/>
                </a:cubicBezTo>
                <a:cubicBezTo>
                  <a:pt x="34" y="262"/>
                  <a:pt x="34" y="262"/>
                  <a:pt x="34" y="262"/>
                </a:cubicBezTo>
                <a:cubicBezTo>
                  <a:pt x="31" y="265"/>
                  <a:pt x="31" y="265"/>
                  <a:pt x="31" y="265"/>
                </a:cubicBezTo>
                <a:cubicBezTo>
                  <a:pt x="12" y="275"/>
                  <a:pt x="3" y="284"/>
                  <a:pt x="2" y="288"/>
                </a:cubicBezTo>
                <a:cubicBezTo>
                  <a:pt x="0" y="303"/>
                  <a:pt x="0" y="303"/>
                  <a:pt x="0" y="303"/>
                </a:cubicBezTo>
                <a:cubicBezTo>
                  <a:pt x="18" y="295"/>
                  <a:pt x="18" y="295"/>
                  <a:pt x="18" y="295"/>
                </a:cubicBezTo>
                <a:cubicBezTo>
                  <a:pt x="19" y="294"/>
                  <a:pt x="19" y="294"/>
                  <a:pt x="19" y="294"/>
                </a:cubicBezTo>
                <a:cubicBezTo>
                  <a:pt x="20" y="294"/>
                  <a:pt x="20" y="294"/>
                  <a:pt x="20" y="294"/>
                </a:cubicBezTo>
                <a:cubicBezTo>
                  <a:pt x="32" y="294"/>
                  <a:pt x="40" y="298"/>
                  <a:pt x="41" y="309"/>
                </a:cubicBezTo>
                <a:cubicBezTo>
                  <a:pt x="44" y="332"/>
                  <a:pt x="44" y="332"/>
                  <a:pt x="44" y="332"/>
                </a:cubicBezTo>
                <a:cubicBezTo>
                  <a:pt x="43" y="335"/>
                  <a:pt x="43" y="335"/>
                  <a:pt x="43" y="335"/>
                </a:cubicBezTo>
                <a:cubicBezTo>
                  <a:pt x="41" y="337"/>
                  <a:pt x="41" y="337"/>
                  <a:pt x="41" y="337"/>
                </a:cubicBezTo>
                <a:cubicBezTo>
                  <a:pt x="38" y="341"/>
                  <a:pt x="35" y="344"/>
                  <a:pt x="35" y="348"/>
                </a:cubicBezTo>
                <a:cubicBezTo>
                  <a:pt x="32" y="372"/>
                  <a:pt x="32" y="372"/>
                  <a:pt x="32" y="372"/>
                </a:cubicBezTo>
                <a:cubicBezTo>
                  <a:pt x="33" y="381"/>
                  <a:pt x="37" y="387"/>
                  <a:pt x="41" y="390"/>
                </a:cubicBezTo>
                <a:cubicBezTo>
                  <a:pt x="63" y="417"/>
                  <a:pt x="63" y="417"/>
                  <a:pt x="63" y="417"/>
                </a:cubicBezTo>
                <a:cubicBezTo>
                  <a:pt x="83" y="401"/>
                  <a:pt x="83" y="401"/>
                  <a:pt x="83" y="401"/>
                </a:cubicBezTo>
                <a:cubicBezTo>
                  <a:pt x="99" y="399"/>
                  <a:pt x="99" y="399"/>
                  <a:pt x="99" y="399"/>
                </a:cubicBezTo>
                <a:cubicBezTo>
                  <a:pt x="100" y="399"/>
                  <a:pt x="100" y="399"/>
                  <a:pt x="100" y="399"/>
                </a:cubicBezTo>
                <a:cubicBezTo>
                  <a:pt x="101" y="401"/>
                  <a:pt x="101" y="401"/>
                  <a:pt x="101" y="401"/>
                </a:cubicBezTo>
                <a:cubicBezTo>
                  <a:pt x="111" y="404"/>
                  <a:pt x="111" y="404"/>
                  <a:pt x="111" y="404"/>
                </a:cubicBezTo>
                <a:cubicBezTo>
                  <a:pt x="115" y="404"/>
                  <a:pt x="118" y="403"/>
                  <a:pt x="121" y="400"/>
                </a:cubicBezTo>
                <a:cubicBezTo>
                  <a:pt x="130" y="386"/>
                  <a:pt x="130" y="386"/>
                  <a:pt x="130" y="386"/>
                </a:cubicBezTo>
                <a:cubicBezTo>
                  <a:pt x="128" y="378"/>
                  <a:pt x="128" y="378"/>
                  <a:pt x="128" y="378"/>
                </a:cubicBezTo>
                <a:cubicBezTo>
                  <a:pt x="130" y="374"/>
                  <a:pt x="134" y="372"/>
                  <a:pt x="138" y="370"/>
                </a:cubicBezTo>
                <a:cubicBezTo>
                  <a:pt x="163" y="370"/>
                  <a:pt x="163" y="370"/>
                  <a:pt x="163" y="370"/>
                </a:cubicBezTo>
                <a:cubicBezTo>
                  <a:pt x="167" y="372"/>
                  <a:pt x="171" y="371"/>
                  <a:pt x="171" y="369"/>
                </a:cubicBezTo>
                <a:cubicBezTo>
                  <a:pt x="174" y="362"/>
                  <a:pt x="177" y="359"/>
                  <a:pt x="180" y="356"/>
                </a:cubicBezTo>
                <a:cubicBezTo>
                  <a:pt x="183" y="356"/>
                  <a:pt x="188" y="357"/>
                  <a:pt x="192" y="361"/>
                </a:cubicBezTo>
                <a:cubicBezTo>
                  <a:pt x="199" y="367"/>
                  <a:pt x="204" y="372"/>
                  <a:pt x="204" y="380"/>
                </a:cubicBezTo>
                <a:cubicBezTo>
                  <a:pt x="202" y="399"/>
                  <a:pt x="202" y="399"/>
                  <a:pt x="202" y="399"/>
                </a:cubicBezTo>
                <a:cubicBezTo>
                  <a:pt x="206" y="402"/>
                  <a:pt x="206" y="402"/>
                  <a:pt x="206" y="402"/>
                </a:cubicBezTo>
                <a:cubicBezTo>
                  <a:pt x="213" y="407"/>
                  <a:pt x="217" y="412"/>
                  <a:pt x="217" y="417"/>
                </a:cubicBezTo>
                <a:cubicBezTo>
                  <a:pt x="213" y="436"/>
                  <a:pt x="213" y="436"/>
                  <a:pt x="213" y="436"/>
                </a:cubicBezTo>
                <a:cubicBezTo>
                  <a:pt x="210" y="446"/>
                  <a:pt x="206" y="453"/>
                  <a:pt x="202" y="456"/>
                </a:cubicBezTo>
                <a:cubicBezTo>
                  <a:pt x="202" y="455"/>
                  <a:pt x="202" y="455"/>
                  <a:pt x="202" y="455"/>
                </a:cubicBezTo>
                <a:cubicBezTo>
                  <a:pt x="186" y="488"/>
                  <a:pt x="186" y="488"/>
                  <a:pt x="186" y="488"/>
                </a:cubicBezTo>
                <a:cubicBezTo>
                  <a:pt x="192" y="490"/>
                  <a:pt x="192" y="490"/>
                  <a:pt x="192" y="490"/>
                </a:cubicBezTo>
                <a:cubicBezTo>
                  <a:pt x="217" y="491"/>
                  <a:pt x="217" y="491"/>
                  <a:pt x="217" y="491"/>
                </a:cubicBezTo>
                <a:cubicBezTo>
                  <a:pt x="222" y="494"/>
                  <a:pt x="222" y="494"/>
                  <a:pt x="222" y="494"/>
                </a:cubicBezTo>
                <a:cubicBezTo>
                  <a:pt x="220" y="498"/>
                  <a:pt x="220" y="498"/>
                  <a:pt x="220" y="498"/>
                </a:cubicBezTo>
                <a:cubicBezTo>
                  <a:pt x="217" y="508"/>
                  <a:pt x="216" y="516"/>
                  <a:pt x="217" y="521"/>
                </a:cubicBezTo>
                <a:cubicBezTo>
                  <a:pt x="225" y="526"/>
                  <a:pt x="231" y="529"/>
                  <a:pt x="234" y="526"/>
                </a:cubicBezTo>
                <a:cubicBezTo>
                  <a:pt x="249" y="520"/>
                  <a:pt x="249" y="520"/>
                  <a:pt x="249" y="520"/>
                </a:cubicBezTo>
                <a:cubicBezTo>
                  <a:pt x="256" y="517"/>
                  <a:pt x="256" y="517"/>
                  <a:pt x="256" y="517"/>
                </a:cubicBezTo>
                <a:cubicBezTo>
                  <a:pt x="270" y="517"/>
                  <a:pt x="270" y="517"/>
                  <a:pt x="270" y="517"/>
                </a:cubicBezTo>
                <a:cubicBezTo>
                  <a:pt x="283" y="502"/>
                  <a:pt x="283" y="502"/>
                  <a:pt x="283" y="502"/>
                </a:cubicBezTo>
                <a:cubicBezTo>
                  <a:pt x="283" y="484"/>
                  <a:pt x="283" y="484"/>
                  <a:pt x="283" y="484"/>
                </a:cubicBezTo>
                <a:cubicBezTo>
                  <a:pt x="282" y="478"/>
                  <a:pt x="283" y="474"/>
                  <a:pt x="286" y="470"/>
                </a:cubicBezTo>
                <a:cubicBezTo>
                  <a:pt x="290" y="467"/>
                  <a:pt x="298" y="467"/>
                  <a:pt x="311" y="475"/>
                </a:cubicBezTo>
                <a:cubicBezTo>
                  <a:pt x="336" y="490"/>
                  <a:pt x="336" y="490"/>
                  <a:pt x="336" y="490"/>
                </a:cubicBezTo>
                <a:cubicBezTo>
                  <a:pt x="345" y="497"/>
                  <a:pt x="351" y="499"/>
                  <a:pt x="355" y="499"/>
                </a:cubicBezTo>
                <a:cubicBezTo>
                  <a:pt x="355" y="498"/>
                  <a:pt x="355" y="498"/>
                  <a:pt x="355" y="498"/>
                </a:cubicBezTo>
                <a:cubicBezTo>
                  <a:pt x="357" y="494"/>
                  <a:pt x="355" y="485"/>
                  <a:pt x="350" y="475"/>
                </a:cubicBezTo>
                <a:cubicBezTo>
                  <a:pt x="336" y="453"/>
                  <a:pt x="336" y="453"/>
                  <a:pt x="336" y="453"/>
                </a:cubicBezTo>
                <a:cubicBezTo>
                  <a:pt x="336" y="451"/>
                  <a:pt x="336" y="451"/>
                  <a:pt x="336" y="451"/>
                </a:cubicBezTo>
                <a:cubicBezTo>
                  <a:pt x="337" y="451"/>
                  <a:pt x="337" y="451"/>
                  <a:pt x="337" y="451"/>
                </a:cubicBezTo>
                <a:cubicBezTo>
                  <a:pt x="338" y="449"/>
                  <a:pt x="338" y="449"/>
                  <a:pt x="338" y="449"/>
                </a:cubicBezTo>
                <a:cubicBezTo>
                  <a:pt x="352" y="430"/>
                  <a:pt x="367" y="424"/>
                  <a:pt x="384" y="430"/>
                </a:cubicBezTo>
                <a:cubicBezTo>
                  <a:pt x="423" y="448"/>
                  <a:pt x="423" y="448"/>
                  <a:pt x="423" y="448"/>
                </a:cubicBezTo>
                <a:cubicBezTo>
                  <a:pt x="439" y="438"/>
                  <a:pt x="439" y="438"/>
                  <a:pt x="439" y="438"/>
                </a:cubicBezTo>
                <a:cubicBezTo>
                  <a:pt x="440" y="438"/>
                  <a:pt x="440" y="438"/>
                  <a:pt x="440" y="438"/>
                </a:cubicBezTo>
                <a:cubicBezTo>
                  <a:pt x="440" y="437"/>
                  <a:pt x="440" y="437"/>
                  <a:pt x="440" y="437"/>
                </a:cubicBezTo>
                <a:cubicBezTo>
                  <a:pt x="440" y="436"/>
                  <a:pt x="440" y="436"/>
                  <a:pt x="440" y="436"/>
                </a:cubicBezTo>
                <a:cubicBezTo>
                  <a:pt x="438" y="433"/>
                  <a:pt x="438" y="433"/>
                  <a:pt x="438" y="433"/>
                </a:cubicBezTo>
                <a:cubicBezTo>
                  <a:pt x="439" y="432"/>
                  <a:pt x="439" y="432"/>
                  <a:pt x="439" y="432"/>
                </a:cubicBezTo>
                <a:cubicBezTo>
                  <a:pt x="440" y="430"/>
                  <a:pt x="440" y="430"/>
                  <a:pt x="440" y="430"/>
                </a:cubicBezTo>
                <a:cubicBezTo>
                  <a:pt x="452" y="409"/>
                  <a:pt x="457" y="393"/>
                  <a:pt x="452" y="385"/>
                </a:cubicBezTo>
                <a:cubicBezTo>
                  <a:pt x="449" y="378"/>
                  <a:pt x="444" y="374"/>
                  <a:pt x="440" y="374"/>
                </a:cubicBezTo>
                <a:cubicBezTo>
                  <a:pt x="437" y="374"/>
                  <a:pt x="437" y="374"/>
                  <a:pt x="437" y="374"/>
                </a:cubicBezTo>
                <a:cubicBezTo>
                  <a:pt x="434" y="364"/>
                  <a:pt x="434" y="364"/>
                  <a:pt x="434" y="364"/>
                </a:cubicBezTo>
                <a:cubicBezTo>
                  <a:pt x="437" y="364"/>
                  <a:pt x="437" y="364"/>
                  <a:pt x="437" y="364"/>
                </a:cubicBezTo>
                <a:cubicBezTo>
                  <a:pt x="444" y="361"/>
                  <a:pt x="448" y="357"/>
                  <a:pt x="449" y="353"/>
                </a:cubicBezTo>
                <a:cubicBezTo>
                  <a:pt x="446" y="348"/>
                  <a:pt x="446" y="348"/>
                  <a:pt x="446" y="348"/>
                </a:cubicBezTo>
                <a:cubicBezTo>
                  <a:pt x="429" y="332"/>
                  <a:pt x="429" y="332"/>
                  <a:pt x="429" y="332"/>
                </a:cubicBezTo>
                <a:cubicBezTo>
                  <a:pt x="429" y="332"/>
                  <a:pt x="429" y="332"/>
                  <a:pt x="429" y="332"/>
                </a:cubicBezTo>
                <a:cubicBezTo>
                  <a:pt x="429" y="331"/>
                  <a:pt x="429" y="331"/>
                  <a:pt x="429" y="331"/>
                </a:cubicBezTo>
                <a:cubicBezTo>
                  <a:pt x="421" y="308"/>
                  <a:pt x="421" y="308"/>
                  <a:pt x="421" y="308"/>
                </a:cubicBezTo>
                <a:cubicBezTo>
                  <a:pt x="418" y="290"/>
                  <a:pt x="415" y="274"/>
                  <a:pt x="418" y="259"/>
                </a:cubicBezTo>
                <a:cubicBezTo>
                  <a:pt x="418" y="249"/>
                  <a:pt x="418" y="249"/>
                  <a:pt x="418" y="249"/>
                </a:cubicBezTo>
                <a:cubicBezTo>
                  <a:pt x="407" y="258"/>
                  <a:pt x="407" y="258"/>
                  <a:pt x="407" y="258"/>
                </a:cubicBezTo>
                <a:cubicBezTo>
                  <a:pt x="397" y="269"/>
                  <a:pt x="397" y="269"/>
                  <a:pt x="397" y="269"/>
                </a:cubicBezTo>
                <a:cubicBezTo>
                  <a:pt x="394" y="224"/>
                  <a:pt x="394" y="224"/>
                  <a:pt x="394" y="224"/>
                </a:cubicBezTo>
                <a:cubicBezTo>
                  <a:pt x="394" y="224"/>
                  <a:pt x="394" y="224"/>
                  <a:pt x="394" y="224"/>
                </a:cubicBezTo>
                <a:cubicBezTo>
                  <a:pt x="394" y="222"/>
                  <a:pt x="394" y="222"/>
                  <a:pt x="394" y="222"/>
                </a:cubicBezTo>
                <a:cubicBezTo>
                  <a:pt x="395" y="222"/>
                  <a:pt x="395" y="222"/>
                  <a:pt x="395" y="222"/>
                </a:cubicBezTo>
                <a:cubicBezTo>
                  <a:pt x="419" y="189"/>
                  <a:pt x="434" y="169"/>
                  <a:pt x="440" y="163"/>
                </a:cubicBezTo>
                <a:cubicBezTo>
                  <a:pt x="429" y="132"/>
                  <a:pt x="429" y="132"/>
                  <a:pt x="429" y="132"/>
                </a:cubicBezTo>
                <a:cubicBezTo>
                  <a:pt x="426" y="116"/>
                  <a:pt x="424" y="106"/>
                  <a:pt x="424" y="102"/>
                </a:cubicBezTo>
                <a:cubicBezTo>
                  <a:pt x="405" y="94"/>
                  <a:pt x="405" y="94"/>
                  <a:pt x="405" y="94"/>
                </a:cubicBezTo>
                <a:lnTo>
                  <a:pt x="395" y="90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6" name="Freeform 5"/>
          <p:cNvSpPr/>
          <p:nvPr/>
        </p:nvSpPr>
        <p:spPr bwMode="auto">
          <a:xfrm>
            <a:off x="4786313" y="2428875"/>
            <a:ext cx="857250" cy="700088"/>
          </a:xfrm>
          <a:custGeom>
            <a:avLst/>
            <a:gdLst>
              <a:gd name="T0" fmla="*/ 2147483647 w 1883"/>
              <a:gd name="T1" fmla="*/ 2147483647 h 1607"/>
              <a:gd name="T2" fmla="*/ 2147483647 w 1883"/>
              <a:gd name="T3" fmla="*/ 2147483647 h 1607"/>
              <a:gd name="T4" fmla="*/ 2147483647 w 1883"/>
              <a:gd name="T5" fmla="*/ 2147483647 h 1607"/>
              <a:gd name="T6" fmla="*/ 2147483647 w 1883"/>
              <a:gd name="T7" fmla="*/ 2147483647 h 1607"/>
              <a:gd name="T8" fmla="*/ 2147483647 w 1883"/>
              <a:gd name="T9" fmla="*/ 2147483647 h 1607"/>
              <a:gd name="T10" fmla="*/ 2147483647 w 1883"/>
              <a:gd name="T11" fmla="*/ 2147483647 h 1607"/>
              <a:gd name="T12" fmla="*/ 2147483647 w 1883"/>
              <a:gd name="T13" fmla="*/ 2147483647 h 1607"/>
              <a:gd name="T14" fmla="*/ 2147483647 w 1883"/>
              <a:gd name="T15" fmla="*/ 2147483647 h 1607"/>
              <a:gd name="T16" fmla="*/ 2147483647 w 1883"/>
              <a:gd name="T17" fmla="*/ 2147483647 h 1607"/>
              <a:gd name="T18" fmla="*/ 2147483647 w 1883"/>
              <a:gd name="T19" fmla="*/ 2147483647 h 1607"/>
              <a:gd name="T20" fmla="*/ 2147483647 w 1883"/>
              <a:gd name="T21" fmla="*/ 2147483647 h 1607"/>
              <a:gd name="T22" fmla="*/ 2147483647 w 1883"/>
              <a:gd name="T23" fmla="*/ 2147483647 h 1607"/>
              <a:gd name="T24" fmla="*/ 2147483647 w 1883"/>
              <a:gd name="T25" fmla="*/ 2147483647 h 1607"/>
              <a:gd name="T26" fmla="*/ 2147483647 w 1883"/>
              <a:gd name="T27" fmla="*/ 2147483647 h 1607"/>
              <a:gd name="T28" fmla="*/ 2147483647 w 1883"/>
              <a:gd name="T29" fmla="*/ 2147483647 h 1607"/>
              <a:gd name="T30" fmla="*/ 2147483647 w 1883"/>
              <a:gd name="T31" fmla="*/ 2147483647 h 1607"/>
              <a:gd name="T32" fmla="*/ 2147483647 w 1883"/>
              <a:gd name="T33" fmla="*/ 2147483647 h 1607"/>
              <a:gd name="T34" fmla="*/ 2147483647 w 1883"/>
              <a:gd name="T35" fmla="*/ 2147483647 h 1607"/>
              <a:gd name="T36" fmla="*/ 2147483647 w 1883"/>
              <a:gd name="T37" fmla="*/ 2147483647 h 1607"/>
              <a:gd name="T38" fmla="*/ 2147483647 w 1883"/>
              <a:gd name="T39" fmla="*/ 2147483647 h 1607"/>
              <a:gd name="T40" fmla="*/ 2147483647 w 1883"/>
              <a:gd name="T41" fmla="*/ 2147483647 h 1607"/>
              <a:gd name="T42" fmla="*/ 2147483647 w 1883"/>
              <a:gd name="T43" fmla="*/ 2147483647 h 1607"/>
              <a:gd name="T44" fmla="*/ 2147483647 w 1883"/>
              <a:gd name="T45" fmla="*/ 2147483647 h 1607"/>
              <a:gd name="T46" fmla="*/ 2147483647 w 1883"/>
              <a:gd name="T47" fmla="*/ 2147483647 h 1607"/>
              <a:gd name="T48" fmla="*/ 2147483647 w 1883"/>
              <a:gd name="T49" fmla="*/ 2147483647 h 1607"/>
              <a:gd name="T50" fmla="*/ 2147483647 w 1883"/>
              <a:gd name="T51" fmla="*/ 2147483647 h 1607"/>
              <a:gd name="T52" fmla="*/ 2147483647 w 1883"/>
              <a:gd name="T53" fmla="*/ 2147483647 h 1607"/>
              <a:gd name="T54" fmla="*/ 2147483647 w 1883"/>
              <a:gd name="T55" fmla="*/ 2147483647 h 1607"/>
              <a:gd name="T56" fmla="*/ 2147483647 w 1883"/>
              <a:gd name="T57" fmla="*/ 2147483647 h 1607"/>
              <a:gd name="T58" fmla="*/ 2147483647 w 1883"/>
              <a:gd name="T59" fmla="*/ 2147483647 h 1607"/>
              <a:gd name="T60" fmla="*/ 2147483647 w 1883"/>
              <a:gd name="T61" fmla="*/ 2147483647 h 1607"/>
              <a:gd name="T62" fmla="*/ 2147483647 w 1883"/>
              <a:gd name="T63" fmla="*/ 2147483647 h 1607"/>
              <a:gd name="T64" fmla="*/ 2147483647 w 1883"/>
              <a:gd name="T65" fmla="*/ 2147483647 h 1607"/>
              <a:gd name="T66" fmla="*/ 2147483647 w 1883"/>
              <a:gd name="T67" fmla="*/ 2147483647 h 1607"/>
              <a:gd name="T68" fmla="*/ 2147483647 w 1883"/>
              <a:gd name="T69" fmla="*/ 2147483647 h 1607"/>
              <a:gd name="T70" fmla="*/ 2147483647 w 1883"/>
              <a:gd name="T71" fmla="*/ 2147483647 h 1607"/>
              <a:gd name="T72" fmla="*/ 2147483647 w 1883"/>
              <a:gd name="T73" fmla="*/ 2147483647 h 1607"/>
              <a:gd name="T74" fmla="*/ 2147483647 w 1883"/>
              <a:gd name="T75" fmla="*/ 2147483647 h 1607"/>
              <a:gd name="T76" fmla="*/ 2147483647 w 1883"/>
              <a:gd name="T77" fmla="*/ 2147483647 h 1607"/>
              <a:gd name="T78" fmla="*/ 2147483647 w 1883"/>
              <a:gd name="T79" fmla="*/ 2147483647 h 1607"/>
              <a:gd name="T80" fmla="*/ 2147483647 w 1883"/>
              <a:gd name="T81" fmla="*/ 2147483647 h 1607"/>
              <a:gd name="T82" fmla="*/ 2147483647 w 1883"/>
              <a:gd name="T83" fmla="*/ 2147483647 h 1607"/>
              <a:gd name="T84" fmla="*/ 2147483647 w 1883"/>
              <a:gd name="T85" fmla="*/ 2147483647 h 1607"/>
              <a:gd name="T86" fmla="*/ 2147483647 w 1883"/>
              <a:gd name="T87" fmla="*/ 2147483647 h 1607"/>
              <a:gd name="T88" fmla="*/ 2147483647 w 1883"/>
              <a:gd name="T89" fmla="*/ 2147483647 h 1607"/>
              <a:gd name="T90" fmla="*/ 2147483647 w 1883"/>
              <a:gd name="T91" fmla="*/ 2147483647 h 1607"/>
              <a:gd name="T92" fmla="*/ 2147483647 w 1883"/>
              <a:gd name="T93" fmla="*/ 2147483647 h 1607"/>
              <a:gd name="T94" fmla="*/ 2147483647 w 1883"/>
              <a:gd name="T95" fmla="*/ 2147483647 h 1607"/>
              <a:gd name="T96" fmla="*/ 2147483647 w 1883"/>
              <a:gd name="T97" fmla="*/ 2147483647 h 1607"/>
              <a:gd name="T98" fmla="*/ 2147483647 w 1883"/>
              <a:gd name="T99" fmla="*/ 2147483647 h 1607"/>
              <a:gd name="T100" fmla="*/ 2147483647 w 1883"/>
              <a:gd name="T101" fmla="*/ 2147483647 h 1607"/>
              <a:gd name="T102" fmla="*/ 2147483647 w 1883"/>
              <a:gd name="T103" fmla="*/ 2147483647 h 1607"/>
              <a:gd name="T104" fmla="*/ 2147483647 w 1883"/>
              <a:gd name="T105" fmla="*/ 2147483647 h 1607"/>
              <a:gd name="T106" fmla="*/ 2147483647 w 1883"/>
              <a:gd name="T107" fmla="*/ 2147483647 h 1607"/>
              <a:gd name="T108" fmla="*/ 2147483647 w 1883"/>
              <a:gd name="T109" fmla="*/ 2147483647 h 1607"/>
              <a:gd name="T110" fmla="*/ 2147483647 w 1883"/>
              <a:gd name="T111" fmla="*/ 2147483647 h 1607"/>
              <a:gd name="T112" fmla="*/ 2147483647 w 1883"/>
              <a:gd name="T113" fmla="*/ 2147483647 h 1607"/>
              <a:gd name="T114" fmla="*/ 2147483647 w 1883"/>
              <a:gd name="T115" fmla="*/ 2147483647 h 1607"/>
              <a:gd name="T116" fmla="*/ 2147483647 w 1883"/>
              <a:gd name="T117" fmla="*/ 2147483647 h 1607"/>
              <a:gd name="T118" fmla="*/ 2147483647 w 1883"/>
              <a:gd name="T119" fmla="*/ 2147483647 h 1607"/>
              <a:gd name="T120" fmla="*/ 2147483647 w 1883"/>
              <a:gd name="T121" fmla="*/ 2147483647 h 1607"/>
              <a:gd name="T122" fmla="*/ 2147483647 w 1883"/>
              <a:gd name="T123" fmla="*/ 2147483647 h 16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883"/>
              <a:gd name="T187" fmla="*/ 0 h 1607"/>
              <a:gd name="T188" fmla="*/ 1883 w 1883"/>
              <a:gd name="T189" fmla="*/ 1607 h 1607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883" h="1607">
                <a:moveTo>
                  <a:pt x="1845" y="171"/>
                </a:moveTo>
                <a:cubicBezTo>
                  <a:pt x="1838" y="147"/>
                  <a:pt x="1838" y="147"/>
                  <a:pt x="1838" y="147"/>
                </a:cubicBezTo>
                <a:cubicBezTo>
                  <a:pt x="1819" y="115"/>
                  <a:pt x="1819" y="115"/>
                  <a:pt x="1819" y="115"/>
                </a:cubicBezTo>
                <a:cubicBezTo>
                  <a:pt x="1803" y="106"/>
                  <a:pt x="1803" y="106"/>
                  <a:pt x="1803" y="106"/>
                </a:cubicBezTo>
                <a:cubicBezTo>
                  <a:pt x="1787" y="115"/>
                  <a:pt x="1787" y="115"/>
                  <a:pt x="1787" y="115"/>
                </a:cubicBezTo>
                <a:cubicBezTo>
                  <a:pt x="1778" y="134"/>
                  <a:pt x="1778" y="134"/>
                  <a:pt x="1778" y="134"/>
                </a:cubicBezTo>
                <a:cubicBezTo>
                  <a:pt x="1777" y="136"/>
                  <a:pt x="1777" y="136"/>
                  <a:pt x="1777" y="136"/>
                </a:cubicBezTo>
                <a:cubicBezTo>
                  <a:pt x="1775" y="136"/>
                  <a:pt x="1775" y="136"/>
                  <a:pt x="1775" y="136"/>
                </a:cubicBezTo>
                <a:cubicBezTo>
                  <a:pt x="1774" y="136"/>
                  <a:pt x="1774" y="136"/>
                  <a:pt x="1774" y="136"/>
                </a:cubicBezTo>
                <a:cubicBezTo>
                  <a:pt x="1744" y="141"/>
                  <a:pt x="1744" y="141"/>
                  <a:pt x="1744" y="141"/>
                </a:cubicBezTo>
                <a:cubicBezTo>
                  <a:pt x="1741" y="143"/>
                  <a:pt x="1738" y="144"/>
                  <a:pt x="1736" y="147"/>
                </a:cubicBezTo>
                <a:cubicBezTo>
                  <a:pt x="1729" y="155"/>
                  <a:pt x="1729" y="155"/>
                  <a:pt x="1729" y="155"/>
                </a:cubicBezTo>
                <a:cubicBezTo>
                  <a:pt x="1714" y="167"/>
                  <a:pt x="1714" y="167"/>
                  <a:pt x="1714" y="167"/>
                </a:cubicBezTo>
                <a:cubicBezTo>
                  <a:pt x="1709" y="170"/>
                  <a:pt x="1709" y="170"/>
                  <a:pt x="1709" y="170"/>
                </a:cubicBezTo>
                <a:cubicBezTo>
                  <a:pt x="1696" y="172"/>
                  <a:pt x="1696" y="172"/>
                  <a:pt x="1696" y="172"/>
                </a:cubicBezTo>
                <a:cubicBezTo>
                  <a:pt x="1689" y="171"/>
                  <a:pt x="1680" y="165"/>
                  <a:pt x="1667" y="156"/>
                </a:cubicBezTo>
                <a:cubicBezTo>
                  <a:pt x="1666" y="155"/>
                  <a:pt x="1666" y="155"/>
                  <a:pt x="1666" y="155"/>
                </a:cubicBezTo>
                <a:cubicBezTo>
                  <a:pt x="1645" y="134"/>
                  <a:pt x="1634" y="119"/>
                  <a:pt x="1634" y="110"/>
                </a:cubicBezTo>
                <a:cubicBezTo>
                  <a:pt x="1634" y="83"/>
                  <a:pt x="1634" y="83"/>
                  <a:pt x="1634" y="83"/>
                </a:cubicBezTo>
                <a:cubicBezTo>
                  <a:pt x="1634" y="82"/>
                  <a:pt x="1634" y="82"/>
                  <a:pt x="1634" y="82"/>
                </a:cubicBezTo>
                <a:cubicBezTo>
                  <a:pt x="1634" y="81"/>
                  <a:pt x="1634" y="81"/>
                  <a:pt x="1634" y="81"/>
                </a:cubicBezTo>
                <a:cubicBezTo>
                  <a:pt x="1638" y="76"/>
                  <a:pt x="1638" y="76"/>
                  <a:pt x="1638" y="76"/>
                </a:cubicBezTo>
                <a:cubicBezTo>
                  <a:pt x="1607" y="65"/>
                  <a:pt x="1607" y="65"/>
                  <a:pt x="1607" y="65"/>
                </a:cubicBezTo>
                <a:cubicBezTo>
                  <a:pt x="1606" y="76"/>
                  <a:pt x="1606" y="76"/>
                  <a:pt x="1606" y="76"/>
                </a:cubicBezTo>
                <a:cubicBezTo>
                  <a:pt x="1606" y="79"/>
                  <a:pt x="1603" y="83"/>
                  <a:pt x="1597" y="86"/>
                </a:cubicBezTo>
                <a:cubicBezTo>
                  <a:pt x="1587" y="90"/>
                  <a:pt x="1587" y="90"/>
                  <a:pt x="1587" y="90"/>
                </a:cubicBezTo>
                <a:cubicBezTo>
                  <a:pt x="1583" y="89"/>
                  <a:pt x="1583" y="89"/>
                  <a:pt x="1583" y="89"/>
                </a:cubicBezTo>
                <a:cubicBezTo>
                  <a:pt x="1583" y="88"/>
                  <a:pt x="1583" y="88"/>
                  <a:pt x="1583" y="88"/>
                </a:cubicBezTo>
                <a:cubicBezTo>
                  <a:pt x="1567" y="85"/>
                  <a:pt x="1567" y="85"/>
                  <a:pt x="1567" y="85"/>
                </a:cubicBezTo>
                <a:cubicBezTo>
                  <a:pt x="1570" y="97"/>
                  <a:pt x="1570" y="97"/>
                  <a:pt x="1570" y="97"/>
                </a:cubicBezTo>
                <a:cubicBezTo>
                  <a:pt x="1543" y="79"/>
                  <a:pt x="1543" y="79"/>
                  <a:pt x="1543" y="79"/>
                </a:cubicBezTo>
                <a:cubicBezTo>
                  <a:pt x="1541" y="79"/>
                  <a:pt x="1541" y="79"/>
                  <a:pt x="1541" y="79"/>
                </a:cubicBezTo>
                <a:cubicBezTo>
                  <a:pt x="1540" y="78"/>
                  <a:pt x="1540" y="78"/>
                  <a:pt x="1540" y="78"/>
                </a:cubicBezTo>
                <a:cubicBezTo>
                  <a:pt x="1540" y="78"/>
                  <a:pt x="1540" y="78"/>
                  <a:pt x="1540" y="78"/>
                </a:cubicBezTo>
                <a:cubicBezTo>
                  <a:pt x="1536" y="66"/>
                  <a:pt x="1534" y="55"/>
                  <a:pt x="1534" y="42"/>
                </a:cubicBezTo>
                <a:cubicBezTo>
                  <a:pt x="1534" y="31"/>
                  <a:pt x="1535" y="25"/>
                  <a:pt x="1539" y="21"/>
                </a:cubicBezTo>
                <a:cubicBezTo>
                  <a:pt x="1546" y="9"/>
                  <a:pt x="1546" y="9"/>
                  <a:pt x="1546" y="9"/>
                </a:cubicBezTo>
                <a:cubicBezTo>
                  <a:pt x="1544" y="0"/>
                  <a:pt x="1544" y="0"/>
                  <a:pt x="1544" y="0"/>
                </a:cubicBezTo>
                <a:cubicBezTo>
                  <a:pt x="1516" y="4"/>
                  <a:pt x="1516" y="4"/>
                  <a:pt x="1516" y="4"/>
                </a:cubicBezTo>
                <a:cubicBezTo>
                  <a:pt x="1502" y="5"/>
                  <a:pt x="1493" y="13"/>
                  <a:pt x="1488" y="29"/>
                </a:cubicBezTo>
                <a:cubicBezTo>
                  <a:pt x="1488" y="30"/>
                  <a:pt x="1488" y="30"/>
                  <a:pt x="1488" y="30"/>
                </a:cubicBezTo>
                <a:cubicBezTo>
                  <a:pt x="1488" y="30"/>
                  <a:pt x="1488" y="30"/>
                  <a:pt x="1488" y="30"/>
                </a:cubicBezTo>
                <a:cubicBezTo>
                  <a:pt x="1472" y="55"/>
                  <a:pt x="1472" y="55"/>
                  <a:pt x="1472" y="55"/>
                </a:cubicBezTo>
                <a:cubicBezTo>
                  <a:pt x="1488" y="53"/>
                  <a:pt x="1488" y="53"/>
                  <a:pt x="1488" y="53"/>
                </a:cubicBezTo>
                <a:cubicBezTo>
                  <a:pt x="1489" y="53"/>
                  <a:pt x="1489" y="53"/>
                  <a:pt x="1489" y="53"/>
                </a:cubicBezTo>
                <a:cubicBezTo>
                  <a:pt x="1490" y="52"/>
                  <a:pt x="1490" y="52"/>
                  <a:pt x="1490" y="52"/>
                </a:cubicBezTo>
                <a:cubicBezTo>
                  <a:pt x="1491" y="55"/>
                  <a:pt x="1491" y="55"/>
                  <a:pt x="1491" y="55"/>
                </a:cubicBezTo>
                <a:cubicBezTo>
                  <a:pt x="1503" y="60"/>
                  <a:pt x="1503" y="60"/>
                  <a:pt x="1503" y="60"/>
                </a:cubicBezTo>
                <a:cubicBezTo>
                  <a:pt x="1506" y="60"/>
                  <a:pt x="1506" y="60"/>
                  <a:pt x="1506" y="60"/>
                </a:cubicBezTo>
                <a:cubicBezTo>
                  <a:pt x="1508" y="61"/>
                  <a:pt x="1508" y="61"/>
                  <a:pt x="1508" y="61"/>
                </a:cubicBezTo>
                <a:cubicBezTo>
                  <a:pt x="1508" y="64"/>
                  <a:pt x="1508" y="64"/>
                  <a:pt x="1508" y="64"/>
                </a:cubicBezTo>
                <a:cubicBezTo>
                  <a:pt x="1510" y="86"/>
                  <a:pt x="1510" y="86"/>
                  <a:pt x="1510" y="86"/>
                </a:cubicBezTo>
                <a:cubicBezTo>
                  <a:pt x="1516" y="107"/>
                  <a:pt x="1516" y="107"/>
                  <a:pt x="1516" y="107"/>
                </a:cubicBezTo>
                <a:cubicBezTo>
                  <a:pt x="1516" y="108"/>
                  <a:pt x="1516" y="108"/>
                  <a:pt x="1516" y="108"/>
                </a:cubicBezTo>
                <a:cubicBezTo>
                  <a:pt x="1516" y="109"/>
                  <a:pt x="1516" y="109"/>
                  <a:pt x="1516" y="109"/>
                </a:cubicBezTo>
                <a:cubicBezTo>
                  <a:pt x="1516" y="110"/>
                  <a:pt x="1516" y="110"/>
                  <a:pt x="1516" y="110"/>
                </a:cubicBezTo>
                <a:cubicBezTo>
                  <a:pt x="1481" y="179"/>
                  <a:pt x="1481" y="179"/>
                  <a:pt x="1481" y="179"/>
                </a:cubicBezTo>
                <a:cubicBezTo>
                  <a:pt x="1475" y="189"/>
                  <a:pt x="1472" y="214"/>
                  <a:pt x="1470" y="252"/>
                </a:cubicBezTo>
                <a:cubicBezTo>
                  <a:pt x="1470" y="255"/>
                  <a:pt x="1470" y="255"/>
                  <a:pt x="1470" y="255"/>
                </a:cubicBezTo>
                <a:cubicBezTo>
                  <a:pt x="1456" y="281"/>
                  <a:pt x="1456" y="281"/>
                  <a:pt x="1456" y="281"/>
                </a:cubicBezTo>
                <a:cubicBezTo>
                  <a:pt x="1465" y="292"/>
                  <a:pt x="1465" y="292"/>
                  <a:pt x="1465" y="292"/>
                </a:cubicBezTo>
                <a:cubicBezTo>
                  <a:pt x="1465" y="294"/>
                  <a:pt x="1465" y="294"/>
                  <a:pt x="1465" y="294"/>
                </a:cubicBezTo>
                <a:cubicBezTo>
                  <a:pt x="1467" y="310"/>
                  <a:pt x="1465" y="319"/>
                  <a:pt x="1461" y="322"/>
                </a:cubicBezTo>
                <a:cubicBezTo>
                  <a:pt x="1458" y="323"/>
                  <a:pt x="1458" y="323"/>
                  <a:pt x="1458" y="323"/>
                </a:cubicBezTo>
                <a:cubicBezTo>
                  <a:pt x="1451" y="327"/>
                  <a:pt x="1426" y="352"/>
                  <a:pt x="1387" y="400"/>
                </a:cubicBezTo>
                <a:cubicBezTo>
                  <a:pt x="1384" y="403"/>
                  <a:pt x="1384" y="403"/>
                  <a:pt x="1384" y="403"/>
                </a:cubicBezTo>
                <a:cubicBezTo>
                  <a:pt x="1382" y="402"/>
                  <a:pt x="1382" y="402"/>
                  <a:pt x="1382" y="402"/>
                </a:cubicBezTo>
                <a:cubicBezTo>
                  <a:pt x="1379" y="400"/>
                  <a:pt x="1379" y="400"/>
                  <a:pt x="1379" y="400"/>
                </a:cubicBezTo>
                <a:cubicBezTo>
                  <a:pt x="1365" y="390"/>
                  <a:pt x="1353" y="382"/>
                  <a:pt x="1345" y="373"/>
                </a:cubicBezTo>
                <a:cubicBezTo>
                  <a:pt x="1339" y="369"/>
                  <a:pt x="1323" y="366"/>
                  <a:pt x="1297" y="366"/>
                </a:cubicBezTo>
                <a:cubicBezTo>
                  <a:pt x="1296" y="414"/>
                  <a:pt x="1296" y="414"/>
                  <a:pt x="1296" y="414"/>
                </a:cubicBezTo>
                <a:cubicBezTo>
                  <a:pt x="1295" y="415"/>
                  <a:pt x="1295" y="415"/>
                  <a:pt x="1295" y="415"/>
                </a:cubicBezTo>
                <a:cubicBezTo>
                  <a:pt x="1276" y="507"/>
                  <a:pt x="1276" y="507"/>
                  <a:pt x="1276" y="507"/>
                </a:cubicBezTo>
                <a:cubicBezTo>
                  <a:pt x="1271" y="519"/>
                  <a:pt x="1270" y="540"/>
                  <a:pt x="1270" y="572"/>
                </a:cubicBezTo>
                <a:cubicBezTo>
                  <a:pt x="1278" y="581"/>
                  <a:pt x="1278" y="581"/>
                  <a:pt x="1278" y="581"/>
                </a:cubicBezTo>
                <a:cubicBezTo>
                  <a:pt x="1284" y="569"/>
                  <a:pt x="1284" y="569"/>
                  <a:pt x="1284" y="569"/>
                </a:cubicBezTo>
                <a:cubicBezTo>
                  <a:pt x="1285" y="569"/>
                  <a:pt x="1285" y="569"/>
                  <a:pt x="1285" y="569"/>
                </a:cubicBezTo>
                <a:cubicBezTo>
                  <a:pt x="1286" y="566"/>
                  <a:pt x="1286" y="566"/>
                  <a:pt x="1286" y="566"/>
                </a:cubicBezTo>
                <a:cubicBezTo>
                  <a:pt x="1310" y="554"/>
                  <a:pt x="1310" y="554"/>
                  <a:pt x="1310" y="554"/>
                </a:cubicBezTo>
                <a:cubicBezTo>
                  <a:pt x="1378" y="564"/>
                  <a:pt x="1378" y="564"/>
                  <a:pt x="1378" y="564"/>
                </a:cubicBezTo>
                <a:cubicBezTo>
                  <a:pt x="1385" y="556"/>
                  <a:pt x="1385" y="556"/>
                  <a:pt x="1385" y="556"/>
                </a:cubicBezTo>
                <a:cubicBezTo>
                  <a:pt x="1395" y="539"/>
                  <a:pt x="1395" y="539"/>
                  <a:pt x="1395" y="539"/>
                </a:cubicBezTo>
                <a:cubicBezTo>
                  <a:pt x="1397" y="538"/>
                  <a:pt x="1397" y="538"/>
                  <a:pt x="1397" y="538"/>
                </a:cubicBezTo>
                <a:cubicBezTo>
                  <a:pt x="1397" y="538"/>
                  <a:pt x="1397" y="538"/>
                  <a:pt x="1397" y="538"/>
                </a:cubicBezTo>
                <a:cubicBezTo>
                  <a:pt x="1398" y="537"/>
                  <a:pt x="1398" y="537"/>
                  <a:pt x="1398" y="537"/>
                </a:cubicBezTo>
                <a:cubicBezTo>
                  <a:pt x="1424" y="532"/>
                  <a:pt x="1424" y="532"/>
                  <a:pt x="1424" y="532"/>
                </a:cubicBezTo>
                <a:cubicBezTo>
                  <a:pt x="1459" y="529"/>
                  <a:pt x="1459" y="529"/>
                  <a:pt x="1459" y="529"/>
                </a:cubicBezTo>
                <a:cubicBezTo>
                  <a:pt x="1470" y="532"/>
                  <a:pt x="1482" y="545"/>
                  <a:pt x="1498" y="566"/>
                </a:cubicBezTo>
                <a:cubicBezTo>
                  <a:pt x="1540" y="588"/>
                  <a:pt x="1564" y="607"/>
                  <a:pt x="1569" y="623"/>
                </a:cubicBezTo>
                <a:cubicBezTo>
                  <a:pt x="1572" y="632"/>
                  <a:pt x="1572" y="638"/>
                  <a:pt x="1569" y="646"/>
                </a:cubicBezTo>
                <a:cubicBezTo>
                  <a:pt x="1566" y="653"/>
                  <a:pt x="1558" y="657"/>
                  <a:pt x="1548" y="658"/>
                </a:cubicBezTo>
                <a:cubicBezTo>
                  <a:pt x="1547" y="658"/>
                  <a:pt x="1547" y="658"/>
                  <a:pt x="1547" y="658"/>
                </a:cubicBezTo>
                <a:cubicBezTo>
                  <a:pt x="1495" y="656"/>
                  <a:pt x="1465" y="656"/>
                  <a:pt x="1455" y="659"/>
                </a:cubicBezTo>
                <a:cubicBezTo>
                  <a:pt x="1430" y="676"/>
                  <a:pt x="1430" y="676"/>
                  <a:pt x="1430" y="676"/>
                </a:cubicBezTo>
                <a:cubicBezTo>
                  <a:pt x="1398" y="699"/>
                  <a:pt x="1377" y="711"/>
                  <a:pt x="1365" y="711"/>
                </a:cubicBezTo>
                <a:cubicBezTo>
                  <a:pt x="1344" y="714"/>
                  <a:pt x="1344" y="714"/>
                  <a:pt x="1344" y="714"/>
                </a:cubicBezTo>
                <a:cubicBezTo>
                  <a:pt x="1331" y="767"/>
                  <a:pt x="1331" y="767"/>
                  <a:pt x="1331" y="767"/>
                </a:cubicBezTo>
                <a:cubicBezTo>
                  <a:pt x="1328" y="783"/>
                  <a:pt x="1323" y="793"/>
                  <a:pt x="1314" y="801"/>
                </a:cubicBezTo>
                <a:cubicBezTo>
                  <a:pt x="1305" y="809"/>
                  <a:pt x="1292" y="814"/>
                  <a:pt x="1276" y="818"/>
                </a:cubicBezTo>
                <a:cubicBezTo>
                  <a:pt x="1255" y="821"/>
                  <a:pt x="1239" y="828"/>
                  <a:pt x="1223" y="838"/>
                </a:cubicBezTo>
                <a:cubicBezTo>
                  <a:pt x="1205" y="876"/>
                  <a:pt x="1205" y="876"/>
                  <a:pt x="1205" y="876"/>
                </a:cubicBezTo>
                <a:cubicBezTo>
                  <a:pt x="1204" y="877"/>
                  <a:pt x="1204" y="877"/>
                  <a:pt x="1204" y="877"/>
                </a:cubicBezTo>
                <a:cubicBezTo>
                  <a:pt x="1203" y="877"/>
                  <a:pt x="1203" y="877"/>
                  <a:pt x="1203" y="877"/>
                </a:cubicBezTo>
                <a:cubicBezTo>
                  <a:pt x="1202" y="877"/>
                  <a:pt x="1202" y="877"/>
                  <a:pt x="1202" y="877"/>
                </a:cubicBezTo>
                <a:cubicBezTo>
                  <a:pt x="1153" y="897"/>
                  <a:pt x="1153" y="897"/>
                  <a:pt x="1153" y="897"/>
                </a:cubicBezTo>
                <a:cubicBezTo>
                  <a:pt x="1150" y="897"/>
                  <a:pt x="1150" y="897"/>
                  <a:pt x="1150" y="897"/>
                </a:cubicBezTo>
                <a:cubicBezTo>
                  <a:pt x="1126" y="891"/>
                  <a:pt x="1126" y="891"/>
                  <a:pt x="1126" y="891"/>
                </a:cubicBezTo>
                <a:cubicBezTo>
                  <a:pt x="1107" y="888"/>
                  <a:pt x="1092" y="883"/>
                  <a:pt x="1082" y="877"/>
                </a:cubicBezTo>
                <a:cubicBezTo>
                  <a:pt x="1070" y="870"/>
                  <a:pt x="1056" y="869"/>
                  <a:pt x="1041" y="874"/>
                </a:cubicBezTo>
                <a:cubicBezTo>
                  <a:pt x="1029" y="891"/>
                  <a:pt x="1022" y="914"/>
                  <a:pt x="1023" y="938"/>
                </a:cubicBezTo>
                <a:cubicBezTo>
                  <a:pt x="1024" y="951"/>
                  <a:pt x="1027" y="959"/>
                  <a:pt x="1031" y="961"/>
                </a:cubicBezTo>
                <a:cubicBezTo>
                  <a:pt x="1038" y="960"/>
                  <a:pt x="1038" y="960"/>
                  <a:pt x="1038" y="960"/>
                </a:cubicBezTo>
                <a:cubicBezTo>
                  <a:pt x="1046" y="955"/>
                  <a:pt x="1046" y="955"/>
                  <a:pt x="1046" y="955"/>
                </a:cubicBezTo>
                <a:cubicBezTo>
                  <a:pt x="1049" y="989"/>
                  <a:pt x="1049" y="989"/>
                  <a:pt x="1049" y="989"/>
                </a:cubicBezTo>
                <a:cubicBezTo>
                  <a:pt x="1049" y="1000"/>
                  <a:pt x="1044" y="1009"/>
                  <a:pt x="1036" y="1015"/>
                </a:cubicBezTo>
                <a:cubicBezTo>
                  <a:pt x="1031" y="1019"/>
                  <a:pt x="1021" y="1023"/>
                  <a:pt x="1007" y="1028"/>
                </a:cubicBezTo>
                <a:cubicBezTo>
                  <a:pt x="999" y="1030"/>
                  <a:pt x="999" y="1030"/>
                  <a:pt x="999" y="1030"/>
                </a:cubicBezTo>
                <a:cubicBezTo>
                  <a:pt x="988" y="1034"/>
                  <a:pt x="966" y="1062"/>
                  <a:pt x="934" y="1114"/>
                </a:cubicBezTo>
                <a:cubicBezTo>
                  <a:pt x="934" y="1115"/>
                  <a:pt x="934" y="1115"/>
                  <a:pt x="934" y="1115"/>
                </a:cubicBezTo>
                <a:cubicBezTo>
                  <a:pt x="933" y="1115"/>
                  <a:pt x="933" y="1115"/>
                  <a:pt x="933" y="1115"/>
                </a:cubicBezTo>
                <a:cubicBezTo>
                  <a:pt x="901" y="1134"/>
                  <a:pt x="901" y="1134"/>
                  <a:pt x="901" y="1134"/>
                </a:cubicBezTo>
                <a:cubicBezTo>
                  <a:pt x="906" y="1134"/>
                  <a:pt x="909" y="1136"/>
                  <a:pt x="908" y="1141"/>
                </a:cubicBezTo>
                <a:cubicBezTo>
                  <a:pt x="907" y="1145"/>
                  <a:pt x="904" y="1146"/>
                  <a:pt x="896" y="1147"/>
                </a:cubicBezTo>
                <a:cubicBezTo>
                  <a:pt x="806" y="1145"/>
                  <a:pt x="806" y="1145"/>
                  <a:pt x="806" y="1145"/>
                </a:cubicBezTo>
                <a:cubicBezTo>
                  <a:pt x="706" y="1142"/>
                  <a:pt x="627" y="1169"/>
                  <a:pt x="572" y="1226"/>
                </a:cubicBezTo>
                <a:cubicBezTo>
                  <a:pt x="570" y="1227"/>
                  <a:pt x="570" y="1227"/>
                  <a:pt x="570" y="1227"/>
                </a:cubicBezTo>
                <a:cubicBezTo>
                  <a:pt x="568" y="1228"/>
                  <a:pt x="568" y="1228"/>
                  <a:pt x="568" y="1228"/>
                </a:cubicBezTo>
                <a:cubicBezTo>
                  <a:pt x="567" y="1228"/>
                  <a:pt x="567" y="1228"/>
                  <a:pt x="567" y="1228"/>
                </a:cubicBezTo>
                <a:cubicBezTo>
                  <a:pt x="530" y="1232"/>
                  <a:pt x="530" y="1232"/>
                  <a:pt x="530" y="1232"/>
                </a:cubicBezTo>
                <a:cubicBezTo>
                  <a:pt x="528" y="1233"/>
                  <a:pt x="528" y="1233"/>
                  <a:pt x="528" y="1233"/>
                </a:cubicBezTo>
                <a:cubicBezTo>
                  <a:pt x="526" y="1233"/>
                  <a:pt x="526" y="1233"/>
                  <a:pt x="526" y="1233"/>
                </a:cubicBezTo>
                <a:cubicBezTo>
                  <a:pt x="516" y="1208"/>
                  <a:pt x="516" y="1208"/>
                  <a:pt x="516" y="1208"/>
                </a:cubicBezTo>
                <a:cubicBezTo>
                  <a:pt x="478" y="1218"/>
                  <a:pt x="478" y="1218"/>
                  <a:pt x="478" y="1218"/>
                </a:cubicBezTo>
                <a:cubicBezTo>
                  <a:pt x="458" y="1219"/>
                  <a:pt x="431" y="1213"/>
                  <a:pt x="402" y="1199"/>
                </a:cubicBezTo>
                <a:cubicBezTo>
                  <a:pt x="374" y="1187"/>
                  <a:pt x="350" y="1171"/>
                  <a:pt x="326" y="1152"/>
                </a:cubicBezTo>
                <a:cubicBezTo>
                  <a:pt x="310" y="1140"/>
                  <a:pt x="290" y="1131"/>
                  <a:pt x="267" y="1127"/>
                </a:cubicBezTo>
                <a:cubicBezTo>
                  <a:pt x="233" y="1124"/>
                  <a:pt x="233" y="1124"/>
                  <a:pt x="233" y="1124"/>
                </a:cubicBezTo>
                <a:cubicBezTo>
                  <a:pt x="195" y="1129"/>
                  <a:pt x="195" y="1129"/>
                  <a:pt x="195" y="1129"/>
                </a:cubicBezTo>
                <a:cubicBezTo>
                  <a:pt x="167" y="1133"/>
                  <a:pt x="140" y="1133"/>
                  <a:pt x="115" y="1131"/>
                </a:cubicBezTo>
                <a:cubicBezTo>
                  <a:pt x="84" y="1129"/>
                  <a:pt x="47" y="1121"/>
                  <a:pt x="3" y="1107"/>
                </a:cubicBezTo>
                <a:cubicBezTo>
                  <a:pt x="0" y="1113"/>
                  <a:pt x="0" y="1113"/>
                  <a:pt x="0" y="1113"/>
                </a:cubicBezTo>
                <a:cubicBezTo>
                  <a:pt x="1" y="1113"/>
                  <a:pt x="1" y="1113"/>
                  <a:pt x="1" y="1113"/>
                </a:cubicBezTo>
                <a:cubicBezTo>
                  <a:pt x="2" y="1113"/>
                  <a:pt x="2" y="1113"/>
                  <a:pt x="2" y="1113"/>
                </a:cubicBezTo>
                <a:cubicBezTo>
                  <a:pt x="3" y="1114"/>
                  <a:pt x="3" y="1114"/>
                  <a:pt x="3" y="1114"/>
                </a:cubicBezTo>
                <a:cubicBezTo>
                  <a:pt x="3" y="1115"/>
                  <a:pt x="3" y="1115"/>
                  <a:pt x="3" y="1115"/>
                </a:cubicBezTo>
                <a:cubicBezTo>
                  <a:pt x="4" y="1126"/>
                  <a:pt x="4" y="1126"/>
                  <a:pt x="4" y="1126"/>
                </a:cubicBezTo>
                <a:cubicBezTo>
                  <a:pt x="13" y="1146"/>
                  <a:pt x="13" y="1146"/>
                  <a:pt x="13" y="1146"/>
                </a:cubicBezTo>
                <a:cubicBezTo>
                  <a:pt x="35" y="1173"/>
                  <a:pt x="35" y="1173"/>
                  <a:pt x="35" y="1173"/>
                </a:cubicBezTo>
                <a:cubicBezTo>
                  <a:pt x="36" y="1176"/>
                  <a:pt x="36" y="1176"/>
                  <a:pt x="36" y="1176"/>
                </a:cubicBezTo>
                <a:cubicBezTo>
                  <a:pt x="32" y="1196"/>
                  <a:pt x="32" y="1196"/>
                  <a:pt x="32" y="1196"/>
                </a:cubicBezTo>
                <a:cubicBezTo>
                  <a:pt x="32" y="1198"/>
                  <a:pt x="32" y="1198"/>
                  <a:pt x="32" y="1198"/>
                </a:cubicBezTo>
                <a:cubicBezTo>
                  <a:pt x="31" y="1198"/>
                  <a:pt x="31" y="1198"/>
                  <a:pt x="31" y="1198"/>
                </a:cubicBezTo>
                <a:cubicBezTo>
                  <a:pt x="19" y="1214"/>
                  <a:pt x="19" y="1214"/>
                  <a:pt x="19" y="1214"/>
                </a:cubicBezTo>
                <a:cubicBezTo>
                  <a:pt x="32" y="1228"/>
                  <a:pt x="32" y="1228"/>
                  <a:pt x="32" y="1228"/>
                </a:cubicBezTo>
                <a:cubicBezTo>
                  <a:pt x="38" y="1233"/>
                  <a:pt x="41" y="1238"/>
                  <a:pt x="41" y="1242"/>
                </a:cubicBezTo>
                <a:cubicBezTo>
                  <a:pt x="44" y="1262"/>
                  <a:pt x="44" y="1262"/>
                  <a:pt x="44" y="1262"/>
                </a:cubicBezTo>
                <a:cubicBezTo>
                  <a:pt x="60" y="1278"/>
                  <a:pt x="60" y="1278"/>
                  <a:pt x="60" y="1278"/>
                </a:cubicBezTo>
                <a:cubicBezTo>
                  <a:pt x="60" y="1280"/>
                  <a:pt x="60" y="1280"/>
                  <a:pt x="60" y="1280"/>
                </a:cubicBezTo>
                <a:cubicBezTo>
                  <a:pt x="62" y="1294"/>
                  <a:pt x="62" y="1294"/>
                  <a:pt x="62" y="1294"/>
                </a:cubicBezTo>
                <a:cubicBezTo>
                  <a:pt x="62" y="1304"/>
                  <a:pt x="62" y="1304"/>
                  <a:pt x="62" y="1304"/>
                </a:cubicBezTo>
                <a:cubicBezTo>
                  <a:pt x="71" y="1312"/>
                  <a:pt x="71" y="1312"/>
                  <a:pt x="71" y="1312"/>
                </a:cubicBezTo>
                <a:cubicBezTo>
                  <a:pt x="78" y="1309"/>
                  <a:pt x="78" y="1309"/>
                  <a:pt x="78" y="1309"/>
                </a:cubicBezTo>
                <a:cubicBezTo>
                  <a:pt x="79" y="1306"/>
                  <a:pt x="79" y="1306"/>
                  <a:pt x="79" y="1306"/>
                </a:cubicBezTo>
                <a:cubicBezTo>
                  <a:pt x="82" y="1298"/>
                  <a:pt x="87" y="1294"/>
                  <a:pt x="95" y="1293"/>
                </a:cubicBezTo>
                <a:cubicBezTo>
                  <a:pt x="103" y="1289"/>
                  <a:pt x="103" y="1289"/>
                  <a:pt x="103" y="1289"/>
                </a:cubicBezTo>
                <a:cubicBezTo>
                  <a:pt x="159" y="1284"/>
                  <a:pt x="159" y="1284"/>
                  <a:pt x="159" y="1284"/>
                </a:cubicBezTo>
                <a:cubicBezTo>
                  <a:pt x="181" y="1276"/>
                  <a:pt x="181" y="1276"/>
                  <a:pt x="181" y="1276"/>
                </a:cubicBezTo>
                <a:cubicBezTo>
                  <a:pt x="183" y="1275"/>
                  <a:pt x="183" y="1275"/>
                  <a:pt x="183" y="1275"/>
                </a:cubicBezTo>
                <a:cubicBezTo>
                  <a:pt x="186" y="1272"/>
                  <a:pt x="186" y="1272"/>
                  <a:pt x="186" y="1272"/>
                </a:cubicBezTo>
                <a:cubicBezTo>
                  <a:pt x="198" y="1298"/>
                  <a:pt x="198" y="1298"/>
                  <a:pt x="198" y="1298"/>
                </a:cubicBezTo>
                <a:cubicBezTo>
                  <a:pt x="199" y="1298"/>
                  <a:pt x="199" y="1298"/>
                  <a:pt x="199" y="1298"/>
                </a:cubicBezTo>
                <a:cubicBezTo>
                  <a:pt x="199" y="1298"/>
                  <a:pt x="199" y="1298"/>
                  <a:pt x="199" y="1298"/>
                </a:cubicBezTo>
                <a:cubicBezTo>
                  <a:pt x="200" y="1304"/>
                  <a:pt x="199" y="1309"/>
                  <a:pt x="196" y="1315"/>
                </a:cubicBezTo>
                <a:cubicBezTo>
                  <a:pt x="165" y="1358"/>
                  <a:pt x="165" y="1358"/>
                  <a:pt x="165" y="1358"/>
                </a:cubicBezTo>
                <a:cubicBezTo>
                  <a:pt x="167" y="1365"/>
                  <a:pt x="167" y="1365"/>
                  <a:pt x="167" y="1365"/>
                </a:cubicBezTo>
                <a:cubicBezTo>
                  <a:pt x="181" y="1379"/>
                  <a:pt x="181" y="1379"/>
                  <a:pt x="181" y="1379"/>
                </a:cubicBezTo>
                <a:cubicBezTo>
                  <a:pt x="195" y="1388"/>
                  <a:pt x="195" y="1388"/>
                  <a:pt x="195" y="1388"/>
                </a:cubicBezTo>
                <a:cubicBezTo>
                  <a:pt x="196" y="1388"/>
                  <a:pt x="196" y="1388"/>
                  <a:pt x="196" y="1388"/>
                </a:cubicBezTo>
                <a:cubicBezTo>
                  <a:pt x="202" y="1396"/>
                  <a:pt x="207" y="1401"/>
                  <a:pt x="214" y="1403"/>
                </a:cubicBezTo>
                <a:cubicBezTo>
                  <a:pt x="221" y="1405"/>
                  <a:pt x="229" y="1412"/>
                  <a:pt x="235" y="1420"/>
                </a:cubicBezTo>
                <a:cubicBezTo>
                  <a:pt x="236" y="1423"/>
                  <a:pt x="236" y="1423"/>
                  <a:pt x="236" y="1423"/>
                </a:cubicBezTo>
                <a:cubicBezTo>
                  <a:pt x="246" y="1428"/>
                  <a:pt x="246" y="1428"/>
                  <a:pt x="246" y="1428"/>
                </a:cubicBezTo>
                <a:cubicBezTo>
                  <a:pt x="250" y="1429"/>
                  <a:pt x="250" y="1429"/>
                  <a:pt x="250" y="1429"/>
                </a:cubicBezTo>
                <a:cubicBezTo>
                  <a:pt x="251" y="1429"/>
                  <a:pt x="251" y="1429"/>
                  <a:pt x="251" y="1429"/>
                </a:cubicBezTo>
                <a:cubicBezTo>
                  <a:pt x="254" y="1440"/>
                  <a:pt x="254" y="1440"/>
                  <a:pt x="254" y="1440"/>
                </a:cubicBezTo>
                <a:cubicBezTo>
                  <a:pt x="254" y="1440"/>
                  <a:pt x="254" y="1440"/>
                  <a:pt x="254" y="1440"/>
                </a:cubicBezTo>
                <a:cubicBezTo>
                  <a:pt x="255" y="1452"/>
                  <a:pt x="255" y="1452"/>
                  <a:pt x="255" y="1452"/>
                </a:cubicBezTo>
                <a:cubicBezTo>
                  <a:pt x="259" y="1469"/>
                  <a:pt x="259" y="1469"/>
                  <a:pt x="259" y="1469"/>
                </a:cubicBezTo>
                <a:cubicBezTo>
                  <a:pt x="286" y="1473"/>
                  <a:pt x="286" y="1473"/>
                  <a:pt x="286" y="1473"/>
                </a:cubicBezTo>
                <a:cubicBezTo>
                  <a:pt x="288" y="1473"/>
                  <a:pt x="288" y="1473"/>
                  <a:pt x="288" y="1473"/>
                </a:cubicBezTo>
                <a:cubicBezTo>
                  <a:pt x="289" y="1474"/>
                  <a:pt x="289" y="1474"/>
                  <a:pt x="289" y="1474"/>
                </a:cubicBezTo>
                <a:cubicBezTo>
                  <a:pt x="289" y="1475"/>
                  <a:pt x="289" y="1475"/>
                  <a:pt x="289" y="1475"/>
                </a:cubicBezTo>
                <a:cubicBezTo>
                  <a:pt x="290" y="1477"/>
                  <a:pt x="290" y="1477"/>
                  <a:pt x="290" y="1477"/>
                </a:cubicBezTo>
                <a:cubicBezTo>
                  <a:pt x="297" y="1492"/>
                  <a:pt x="297" y="1492"/>
                  <a:pt x="297" y="1492"/>
                </a:cubicBezTo>
                <a:cubicBezTo>
                  <a:pt x="318" y="1499"/>
                  <a:pt x="318" y="1499"/>
                  <a:pt x="318" y="1499"/>
                </a:cubicBezTo>
                <a:cubicBezTo>
                  <a:pt x="333" y="1492"/>
                  <a:pt x="333" y="1492"/>
                  <a:pt x="333" y="1492"/>
                </a:cubicBezTo>
                <a:cubicBezTo>
                  <a:pt x="331" y="1484"/>
                  <a:pt x="331" y="1484"/>
                  <a:pt x="331" y="1484"/>
                </a:cubicBezTo>
                <a:cubicBezTo>
                  <a:pt x="317" y="1471"/>
                  <a:pt x="317" y="1471"/>
                  <a:pt x="317" y="1471"/>
                </a:cubicBezTo>
                <a:cubicBezTo>
                  <a:pt x="319" y="1469"/>
                  <a:pt x="319" y="1469"/>
                  <a:pt x="319" y="1469"/>
                </a:cubicBezTo>
                <a:cubicBezTo>
                  <a:pt x="319" y="1467"/>
                  <a:pt x="319" y="1467"/>
                  <a:pt x="319" y="1467"/>
                </a:cubicBezTo>
                <a:cubicBezTo>
                  <a:pt x="331" y="1445"/>
                  <a:pt x="331" y="1445"/>
                  <a:pt x="331" y="1445"/>
                </a:cubicBezTo>
                <a:cubicBezTo>
                  <a:pt x="356" y="1445"/>
                  <a:pt x="356" y="1445"/>
                  <a:pt x="356" y="1445"/>
                </a:cubicBezTo>
                <a:cubicBezTo>
                  <a:pt x="357" y="1446"/>
                  <a:pt x="357" y="1446"/>
                  <a:pt x="357" y="1446"/>
                </a:cubicBezTo>
                <a:cubicBezTo>
                  <a:pt x="393" y="1458"/>
                  <a:pt x="393" y="1458"/>
                  <a:pt x="393" y="1458"/>
                </a:cubicBezTo>
                <a:cubicBezTo>
                  <a:pt x="413" y="1455"/>
                  <a:pt x="413" y="1455"/>
                  <a:pt x="413" y="1455"/>
                </a:cubicBezTo>
                <a:cubicBezTo>
                  <a:pt x="429" y="1440"/>
                  <a:pt x="429" y="1440"/>
                  <a:pt x="429" y="1440"/>
                </a:cubicBezTo>
                <a:cubicBezTo>
                  <a:pt x="447" y="1418"/>
                  <a:pt x="459" y="1409"/>
                  <a:pt x="466" y="1414"/>
                </a:cubicBezTo>
                <a:cubicBezTo>
                  <a:pt x="474" y="1413"/>
                  <a:pt x="474" y="1413"/>
                  <a:pt x="474" y="1413"/>
                </a:cubicBezTo>
                <a:cubicBezTo>
                  <a:pt x="484" y="1413"/>
                  <a:pt x="489" y="1414"/>
                  <a:pt x="492" y="1415"/>
                </a:cubicBezTo>
                <a:cubicBezTo>
                  <a:pt x="493" y="1417"/>
                  <a:pt x="495" y="1419"/>
                  <a:pt x="495" y="1421"/>
                </a:cubicBezTo>
                <a:cubicBezTo>
                  <a:pt x="495" y="1426"/>
                  <a:pt x="499" y="1434"/>
                  <a:pt x="505" y="1446"/>
                </a:cubicBezTo>
                <a:cubicBezTo>
                  <a:pt x="505" y="1447"/>
                  <a:pt x="505" y="1447"/>
                  <a:pt x="505" y="1447"/>
                </a:cubicBezTo>
                <a:cubicBezTo>
                  <a:pt x="505" y="1448"/>
                  <a:pt x="505" y="1448"/>
                  <a:pt x="505" y="1448"/>
                </a:cubicBezTo>
                <a:cubicBezTo>
                  <a:pt x="508" y="1462"/>
                  <a:pt x="508" y="1462"/>
                  <a:pt x="508" y="1462"/>
                </a:cubicBezTo>
                <a:cubicBezTo>
                  <a:pt x="508" y="1466"/>
                  <a:pt x="508" y="1466"/>
                  <a:pt x="508" y="1466"/>
                </a:cubicBezTo>
                <a:cubicBezTo>
                  <a:pt x="504" y="1483"/>
                  <a:pt x="504" y="1483"/>
                  <a:pt x="504" y="1483"/>
                </a:cubicBezTo>
                <a:cubicBezTo>
                  <a:pt x="504" y="1483"/>
                  <a:pt x="504" y="1483"/>
                  <a:pt x="504" y="1483"/>
                </a:cubicBezTo>
                <a:cubicBezTo>
                  <a:pt x="504" y="1484"/>
                  <a:pt x="504" y="1484"/>
                  <a:pt x="504" y="1484"/>
                </a:cubicBezTo>
                <a:cubicBezTo>
                  <a:pt x="503" y="1485"/>
                  <a:pt x="503" y="1485"/>
                  <a:pt x="503" y="1485"/>
                </a:cubicBezTo>
                <a:cubicBezTo>
                  <a:pt x="485" y="1506"/>
                  <a:pt x="485" y="1506"/>
                  <a:pt x="485" y="1506"/>
                </a:cubicBezTo>
                <a:cubicBezTo>
                  <a:pt x="484" y="1507"/>
                  <a:pt x="484" y="1507"/>
                  <a:pt x="484" y="1507"/>
                </a:cubicBezTo>
                <a:cubicBezTo>
                  <a:pt x="484" y="1507"/>
                  <a:pt x="484" y="1507"/>
                  <a:pt x="484" y="1507"/>
                </a:cubicBezTo>
                <a:cubicBezTo>
                  <a:pt x="446" y="1524"/>
                  <a:pt x="446" y="1524"/>
                  <a:pt x="446" y="1524"/>
                </a:cubicBezTo>
                <a:cubicBezTo>
                  <a:pt x="441" y="1534"/>
                  <a:pt x="441" y="1534"/>
                  <a:pt x="441" y="1534"/>
                </a:cubicBezTo>
                <a:cubicBezTo>
                  <a:pt x="435" y="1565"/>
                  <a:pt x="435" y="1565"/>
                  <a:pt x="435" y="1565"/>
                </a:cubicBezTo>
                <a:cubicBezTo>
                  <a:pt x="439" y="1580"/>
                  <a:pt x="439" y="1580"/>
                  <a:pt x="439" y="1580"/>
                </a:cubicBezTo>
                <a:cubicBezTo>
                  <a:pt x="448" y="1595"/>
                  <a:pt x="448" y="1595"/>
                  <a:pt x="448" y="1595"/>
                </a:cubicBezTo>
                <a:cubicBezTo>
                  <a:pt x="452" y="1599"/>
                  <a:pt x="452" y="1599"/>
                  <a:pt x="452" y="1599"/>
                </a:cubicBezTo>
                <a:cubicBezTo>
                  <a:pt x="465" y="1607"/>
                  <a:pt x="465" y="1607"/>
                  <a:pt x="465" y="1607"/>
                </a:cubicBezTo>
                <a:cubicBezTo>
                  <a:pt x="509" y="1607"/>
                  <a:pt x="509" y="1607"/>
                  <a:pt x="509" y="1607"/>
                </a:cubicBezTo>
                <a:cubicBezTo>
                  <a:pt x="546" y="1602"/>
                  <a:pt x="546" y="1602"/>
                  <a:pt x="546" y="1602"/>
                </a:cubicBezTo>
                <a:cubicBezTo>
                  <a:pt x="552" y="1596"/>
                  <a:pt x="552" y="1596"/>
                  <a:pt x="552" y="1596"/>
                </a:cubicBezTo>
                <a:cubicBezTo>
                  <a:pt x="557" y="1590"/>
                  <a:pt x="562" y="1588"/>
                  <a:pt x="565" y="1588"/>
                </a:cubicBezTo>
                <a:cubicBezTo>
                  <a:pt x="591" y="1592"/>
                  <a:pt x="591" y="1592"/>
                  <a:pt x="591" y="1592"/>
                </a:cubicBezTo>
                <a:cubicBezTo>
                  <a:pt x="593" y="1588"/>
                  <a:pt x="593" y="1588"/>
                  <a:pt x="593" y="1588"/>
                </a:cubicBezTo>
                <a:cubicBezTo>
                  <a:pt x="591" y="1581"/>
                  <a:pt x="591" y="1574"/>
                  <a:pt x="595" y="1568"/>
                </a:cubicBezTo>
                <a:cubicBezTo>
                  <a:pt x="605" y="1550"/>
                  <a:pt x="605" y="1550"/>
                  <a:pt x="605" y="1550"/>
                </a:cubicBezTo>
                <a:cubicBezTo>
                  <a:pt x="605" y="1516"/>
                  <a:pt x="605" y="1516"/>
                  <a:pt x="605" y="1516"/>
                </a:cubicBezTo>
                <a:cubicBezTo>
                  <a:pt x="605" y="1515"/>
                  <a:pt x="605" y="1515"/>
                  <a:pt x="605" y="1515"/>
                </a:cubicBezTo>
                <a:cubicBezTo>
                  <a:pt x="624" y="1460"/>
                  <a:pt x="624" y="1460"/>
                  <a:pt x="624" y="1460"/>
                </a:cubicBezTo>
                <a:cubicBezTo>
                  <a:pt x="625" y="1459"/>
                  <a:pt x="625" y="1459"/>
                  <a:pt x="625" y="1459"/>
                </a:cubicBezTo>
                <a:cubicBezTo>
                  <a:pt x="625" y="1458"/>
                  <a:pt x="625" y="1458"/>
                  <a:pt x="625" y="1458"/>
                </a:cubicBezTo>
                <a:cubicBezTo>
                  <a:pt x="626" y="1458"/>
                  <a:pt x="626" y="1458"/>
                  <a:pt x="626" y="1458"/>
                </a:cubicBezTo>
                <a:cubicBezTo>
                  <a:pt x="626" y="1457"/>
                  <a:pt x="626" y="1457"/>
                  <a:pt x="626" y="1457"/>
                </a:cubicBezTo>
                <a:cubicBezTo>
                  <a:pt x="659" y="1431"/>
                  <a:pt x="659" y="1431"/>
                  <a:pt x="659" y="1431"/>
                </a:cubicBezTo>
                <a:cubicBezTo>
                  <a:pt x="661" y="1429"/>
                  <a:pt x="661" y="1429"/>
                  <a:pt x="661" y="1429"/>
                </a:cubicBezTo>
                <a:cubicBezTo>
                  <a:pt x="690" y="1441"/>
                  <a:pt x="690" y="1441"/>
                  <a:pt x="690" y="1441"/>
                </a:cubicBezTo>
                <a:cubicBezTo>
                  <a:pt x="690" y="1441"/>
                  <a:pt x="690" y="1441"/>
                  <a:pt x="690" y="1441"/>
                </a:cubicBezTo>
                <a:cubicBezTo>
                  <a:pt x="705" y="1452"/>
                  <a:pt x="712" y="1460"/>
                  <a:pt x="712" y="1466"/>
                </a:cubicBezTo>
                <a:cubicBezTo>
                  <a:pt x="710" y="1489"/>
                  <a:pt x="710" y="1489"/>
                  <a:pt x="710" y="1489"/>
                </a:cubicBezTo>
                <a:cubicBezTo>
                  <a:pt x="700" y="1504"/>
                  <a:pt x="700" y="1504"/>
                  <a:pt x="700" y="1504"/>
                </a:cubicBezTo>
                <a:cubicBezTo>
                  <a:pt x="693" y="1525"/>
                  <a:pt x="693" y="1525"/>
                  <a:pt x="693" y="1525"/>
                </a:cubicBezTo>
                <a:cubicBezTo>
                  <a:pt x="693" y="1548"/>
                  <a:pt x="693" y="1548"/>
                  <a:pt x="693" y="1548"/>
                </a:cubicBezTo>
                <a:cubicBezTo>
                  <a:pt x="700" y="1559"/>
                  <a:pt x="700" y="1559"/>
                  <a:pt x="700" y="1559"/>
                </a:cubicBezTo>
                <a:cubicBezTo>
                  <a:pt x="710" y="1557"/>
                  <a:pt x="710" y="1557"/>
                  <a:pt x="710" y="1557"/>
                </a:cubicBezTo>
                <a:cubicBezTo>
                  <a:pt x="712" y="1556"/>
                  <a:pt x="712" y="1556"/>
                  <a:pt x="712" y="1556"/>
                </a:cubicBezTo>
                <a:cubicBezTo>
                  <a:pt x="728" y="1557"/>
                  <a:pt x="728" y="1557"/>
                  <a:pt x="728" y="1557"/>
                </a:cubicBezTo>
                <a:cubicBezTo>
                  <a:pt x="736" y="1562"/>
                  <a:pt x="741" y="1569"/>
                  <a:pt x="746" y="1580"/>
                </a:cubicBezTo>
                <a:cubicBezTo>
                  <a:pt x="755" y="1583"/>
                  <a:pt x="755" y="1583"/>
                  <a:pt x="755" y="1583"/>
                </a:cubicBezTo>
                <a:cubicBezTo>
                  <a:pt x="756" y="1583"/>
                  <a:pt x="756" y="1583"/>
                  <a:pt x="756" y="1583"/>
                </a:cubicBezTo>
                <a:cubicBezTo>
                  <a:pt x="756" y="1583"/>
                  <a:pt x="756" y="1583"/>
                  <a:pt x="756" y="1583"/>
                </a:cubicBezTo>
                <a:cubicBezTo>
                  <a:pt x="757" y="1583"/>
                  <a:pt x="757" y="1583"/>
                  <a:pt x="757" y="1583"/>
                </a:cubicBezTo>
                <a:cubicBezTo>
                  <a:pt x="793" y="1600"/>
                  <a:pt x="793" y="1600"/>
                  <a:pt x="793" y="1600"/>
                </a:cubicBezTo>
                <a:cubicBezTo>
                  <a:pt x="809" y="1605"/>
                  <a:pt x="809" y="1605"/>
                  <a:pt x="809" y="1605"/>
                </a:cubicBezTo>
                <a:cubicBezTo>
                  <a:pt x="831" y="1602"/>
                  <a:pt x="831" y="1602"/>
                  <a:pt x="831" y="1602"/>
                </a:cubicBezTo>
                <a:cubicBezTo>
                  <a:pt x="841" y="1589"/>
                  <a:pt x="841" y="1589"/>
                  <a:pt x="841" y="1589"/>
                </a:cubicBezTo>
                <a:cubicBezTo>
                  <a:pt x="853" y="1537"/>
                  <a:pt x="853" y="1537"/>
                  <a:pt x="853" y="1537"/>
                </a:cubicBezTo>
                <a:cubicBezTo>
                  <a:pt x="854" y="1509"/>
                  <a:pt x="854" y="1509"/>
                  <a:pt x="854" y="1509"/>
                </a:cubicBezTo>
                <a:cubicBezTo>
                  <a:pt x="854" y="1507"/>
                  <a:pt x="854" y="1507"/>
                  <a:pt x="854" y="1507"/>
                </a:cubicBezTo>
                <a:cubicBezTo>
                  <a:pt x="857" y="1506"/>
                  <a:pt x="857" y="1506"/>
                  <a:pt x="857" y="1506"/>
                </a:cubicBezTo>
                <a:cubicBezTo>
                  <a:pt x="858" y="1505"/>
                  <a:pt x="858" y="1505"/>
                  <a:pt x="858" y="1505"/>
                </a:cubicBezTo>
                <a:cubicBezTo>
                  <a:pt x="878" y="1488"/>
                  <a:pt x="878" y="1488"/>
                  <a:pt x="878" y="1488"/>
                </a:cubicBezTo>
                <a:cubicBezTo>
                  <a:pt x="889" y="1473"/>
                  <a:pt x="889" y="1473"/>
                  <a:pt x="889" y="1473"/>
                </a:cubicBezTo>
                <a:cubicBezTo>
                  <a:pt x="890" y="1472"/>
                  <a:pt x="890" y="1472"/>
                  <a:pt x="890" y="1472"/>
                </a:cubicBezTo>
                <a:cubicBezTo>
                  <a:pt x="911" y="1462"/>
                  <a:pt x="911" y="1462"/>
                  <a:pt x="911" y="1462"/>
                </a:cubicBezTo>
                <a:cubicBezTo>
                  <a:pt x="924" y="1455"/>
                  <a:pt x="924" y="1455"/>
                  <a:pt x="924" y="1455"/>
                </a:cubicBezTo>
                <a:cubicBezTo>
                  <a:pt x="940" y="1449"/>
                  <a:pt x="940" y="1449"/>
                  <a:pt x="940" y="1449"/>
                </a:cubicBezTo>
                <a:cubicBezTo>
                  <a:pt x="931" y="1417"/>
                  <a:pt x="931" y="1417"/>
                  <a:pt x="931" y="1417"/>
                </a:cubicBezTo>
                <a:cubicBezTo>
                  <a:pt x="967" y="1421"/>
                  <a:pt x="967" y="1421"/>
                  <a:pt x="967" y="1421"/>
                </a:cubicBezTo>
                <a:cubicBezTo>
                  <a:pt x="967" y="1421"/>
                  <a:pt x="967" y="1421"/>
                  <a:pt x="967" y="1421"/>
                </a:cubicBezTo>
                <a:cubicBezTo>
                  <a:pt x="967" y="1422"/>
                  <a:pt x="967" y="1422"/>
                  <a:pt x="967" y="1422"/>
                </a:cubicBezTo>
                <a:cubicBezTo>
                  <a:pt x="967" y="1422"/>
                  <a:pt x="967" y="1422"/>
                  <a:pt x="967" y="1422"/>
                </a:cubicBezTo>
                <a:cubicBezTo>
                  <a:pt x="986" y="1430"/>
                  <a:pt x="986" y="1430"/>
                  <a:pt x="986" y="1430"/>
                </a:cubicBezTo>
                <a:cubicBezTo>
                  <a:pt x="986" y="1430"/>
                  <a:pt x="986" y="1430"/>
                  <a:pt x="986" y="1430"/>
                </a:cubicBezTo>
                <a:cubicBezTo>
                  <a:pt x="986" y="1429"/>
                  <a:pt x="986" y="1429"/>
                  <a:pt x="986" y="1429"/>
                </a:cubicBezTo>
                <a:cubicBezTo>
                  <a:pt x="992" y="1409"/>
                  <a:pt x="992" y="1409"/>
                  <a:pt x="992" y="1409"/>
                </a:cubicBezTo>
                <a:cubicBezTo>
                  <a:pt x="992" y="1405"/>
                  <a:pt x="992" y="1405"/>
                  <a:pt x="992" y="1405"/>
                </a:cubicBezTo>
                <a:cubicBezTo>
                  <a:pt x="995" y="1407"/>
                  <a:pt x="995" y="1407"/>
                  <a:pt x="995" y="1407"/>
                </a:cubicBezTo>
                <a:cubicBezTo>
                  <a:pt x="997" y="1407"/>
                  <a:pt x="997" y="1407"/>
                  <a:pt x="997" y="1407"/>
                </a:cubicBezTo>
                <a:cubicBezTo>
                  <a:pt x="1014" y="1411"/>
                  <a:pt x="1014" y="1411"/>
                  <a:pt x="1014" y="1411"/>
                </a:cubicBezTo>
                <a:cubicBezTo>
                  <a:pt x="1022" y="1411"/>
                  <a:pt x="1022" y="1411"/>
                  <a:pt x="1022" y="1411"/>
                </a:cubicBezTo>
                <a:cubicBezTo>
                  <a:pt x="1038" y="1393"/>
                  <a:pt x="1038" y="1393"/>
                  <a:pt x="1038" y="1393"/>
                </a:cubicBezTo>
                <a:cubicBezTo>
                  <a:pt x="1039" y="1393"/>
                  <a:pt x="1039" y="1393"/>
                  <a:pt x="1039" y="1393"/>
                </a:cubicBezTo>
                <a:cubicBezTo>
                  <a:pt x="1040" y="1392"/>
                  <a:pt x="1040" y="1392"/>
                  <a:pt x="1040" y="1392"/>
                </a:cubicBezTo>
                <a:cubicBezTo>
                  <a:pt x="1041" y="1392"/>
                  <a:pt x="1041" y="1392"/>
                  <a:pt x="1041" y="1392"/>
                </a:cubicBezTo>
                <a:cubicBezTo>
                  <a:pt x="1062" y="1388"/>
                  <a:pt x="1062" y="1388"/>
                  <a:pt x="1062" y="1388"/>
                </a:cubicBezTo>
                <a:cubicBezTo>
                  <a:pt x="1080" y="1371"/>
                  <a:pt x="1080" y="1371"/>
                  <a:pt x="1080" y="1371"/>
                </a:cubicBezTo>
                <a:cubicBezTo>
                  <a:pt x="1090" y="1357"/>
                  <a:pt x="1090" y="1357"/>
                  <a:pt x="1090" y="1357"/>
                </a:cubicBezTo>
                <a:cubicBezTo>
                  <a:pt x="1090" y="1340"/>
                  <a:pt x="1090" y="1340"/>
                  <a:pt x="1090" y="1340"/>
                </a:cubicBezTo>
                <a:cubicBezTo>
                  <a:pt x="1090" y="1334"/>
                  <a:pt x="1093" y="1329"/>
                  <a:pt x="1099" y="1326"/>
                </a:cubicBezTo>
                <a:cubicBezTo>
                  <a:pt x="1099" y="1326"/>
                  <a:pt x="1099" y="1326"/>
                  <a:pt x="1099" y="1326"/>
                </a:cubicBezTo>
                <a:cubicBezTo>
                  <a:pt x="1101" y="1326"/>
                  <a:pt x="1101" y="1326"/>
                  <a:pt x="1101" y="1326"/>
                </a:cubicBezTo>
                <a:cubicBezTo>
                  <a:pt x="1102" y="1326"/>
                  <a:pt x="1102" y="1326"/>
                  <a:pt x="1102" y="1326"/>
                </a:cubicBezTo>
                <a:cubicBezTo>
                  <a:pt x="1122" y="1328"/>
                  <a:pt x="1122" y="1328"/>
                  <a:pt x="1122" y="1328"/>
                </a:cubicBezTo>
                <a:cubicBezTo>
                  <a:pt x="1131" y="1323"/>
                  <a:pt x="1131" y="1323"/>
                  <a:pt x="1131" y="1323"/>
                </a:cubicBezTo>
                <a:cubicBezTo>
                  <a:pt x="1134" y="1308"/>
                  <a:pt x="1134" y="1308"/>
                  <a:pt x="1134" y="1308"/>
                </a:cubicBezTo>
                <a:cubicBezTo>
                  <a:pt x="1155" y="1302"/>
                  <a:pt x="1155" y="1302"/>
                  <a:pt x="1155" y="1302"/>
                </a:cubicBezTo>
                <a:cubicBezTo>
                  <a:pt x="1156" y="1302"/>
                  <a:pt x="1156" y="1302"/>
                  <a:pt x="1156" y="1302"/>
                </a:cubicBezTo>
                <a:cubicBezTo>
                  <a:pt x="1157" y="1302"/>
                  <a:pt x="1157" y="1302"/>
                  <a:pt x="1157" y="1302"/>
                </a:cubicBezTo>
                <a:cubicBezTo>
                  <a:pt x="1157" y="1302"/>
                  <a:pt x="1157" y="1302"/>
                  <a:pt x="1157" y="1302"/>
                </a:cubicBezTo>
                <a:cubicBezTo>
                  <a:pt x="1184" y="1305"/>
                  <a:pt x="1184" y="1305"/>
                  <a:pt x="1184" y="1305"/>
                </a:cubicBezTo>
                <a:cubicBezTo>
                  <a:pt x="1205" y="1300"/>
                  <a:pt x="1205" y="1300"/>
                  <a:pt x="1205" y="1300"/>
                </a:cubicBezTo>
                <a:cubicBezTo>
                  <a:pt x="1217" y="1287"/>
                  <a:pt x="1217" y="1287"/>
                  <a:pt x="1217" y="1287"/>
                </a:cubicBezTo>
                <a:cubicBezTo>
                  <a:pt x="1226" y="1270"/>
                  <a:pt x="1226" y="1270"/>
                  <a:pt x="1226" y="1270"/>
                </a:cubicBezTo>
                <a:cubicBezTo>
                  <a:pt x="1210" y="1253"/>
                  <a:pt x="1210" y="1253"/>
                  <a:pt x="1210" y="1253"/>
                </a:cubicBezTo>
                <a:cubicBezTo>
                  <a:pt x="1210" y="1252"/>
                  <a:pt x="1210" y="1252"/>
                  <a:pt x="1210" y="1252"/>
                </a:cubicBezTo>
                <a:cubicBezTo>
                  <a:pt x="1210" y="1252"/>
                  <a:pt x="1210" y="1252"/>
                  <a:pt x="1210" y="1252"/>
                </a:cubicBezTo>
                <a:cubicBezTo>
                  <a:pt x="1207" y="1240"/>
                  <a:pt x="1207" y="1240"/>
                  <a:pt x="1207" y="1240"/>
                </a:cubicBezTo>
                <a:cubicBezTo>
                  <a:pt x="1207" y="1240"/>
                  <a:pt x="1207" y="1240"/>
                  <a:pt x="1207" y="1240"/>
                </a:cubicBezTo>
                <a:cubicBezTo>
                  <a:pt x="1203" y="1221"/>
                  <a:pt x="1203" y="1221"/>
                  <a:pt x="1203" y="1221"/>
                </a:cubicBezTo>
                <a:cubicBezTo>
                  <a:pt x="1203" y="1220"/>
                  <a:pt x="1203" y="1220"/>
                  <a:pt x="1203" y="1220"/>
                </a:cubicBezTo>
                <a:cubicBezTo>
                  <a:pt x="1212" y="1203"/>
                  <a:pt x="1212" y="1203"/>
                  <a:pt x="1212" y="1203"/>
                </a:cubicBezTo>
                <a:cubicBezTo>
                  <a:pt x="1212" y="1198"/>
                  <a:pt x="1215" y="1190"/>
                  <a:pt x="1224" y="1182"/>
                </a:cubicBezTo>
                <a:cubicBezTo>
                  <a:pt x="1235" y="1159"/>
                  <a:pt x="1235" y="1159"/>
                  <a:pt x="1235" y="1159"/>
                </a:cubicBezTo>
                <a:cubicBezTo>
                  <a:pt x="1235" y="1157"/>
                  <a:pt x="1235" y="1157"/>
                  <a:pt x="1235" y="1157"/>
                </a:cubicBezTo>
                <a:cubicBezTo>
                  <a:pt x="1236" y="1157"/>
                  <a:pt x="1236" y="1157"/>
                  <a:pt x="1236" y="1157"/>
                </a:cubicBezTo>
                <a:cubicBezTo>
                  <a:pt x="1247" y="1141"/>
                  <a:pt x="1247" y="1141"/>
                  <a:pt x="1247" y="1141"/>
                </a:cubicBezTo>
                <a:cubicBezTo>
                  <a:pt x="1263" y="1109"/>
                  <a:pt x="1263" y="1109"/>
                  <a:pt x="1263" y="1109"/>
                </a:cubicBezTo>
                <a:cubicBezTo>
                  <a:pt x="1278" y="1130"/>
                  <a:pt x="1278" y="1130"/>
                  <a:pt x="1278" y="1130"/>
                </a:cubicBezTo>
                <a:cubicBezTo>
                  <a:pt x="1279" y="1131"/>
                  <a:pt x="1279" y="1131"/>
                  <a:pt x="1279" y="1131"/>
                </a:cubicBezTo>
                <a:cubicBezTo>
                  <a:pt x="1279" y="1132"/>
                  <a:pt x="1279" y="1132"/>
                  <a:pt x="1279" y="1132"/>
                </a:cubicBezTo>
                <a:cubicBezTo>
                  <a:pt x="1284" y="1153"/>
                  <a:pt x="1284" y="1153"/>
                  <a:pt x="1284" y="1153"/>
                </a:cubicBezTo>
                <a:cubicBezTo>
                  <a:pt x="1284" y="1154"/>
                  <a:pt x="1284" y="1154"/>
                  <a:pt x="1284" y="1154"/>
                </a:cubicBezTo>
                <a:cubicBezTo>
                  <a:pt x="1287" y="1175"/>
                  <a:pt x="1287" y="1175"/>
                  <a:pt x="1287" y="1175"/>
                </a:cubicBezTo>
                <a:cubicBezTo>
                  <a:pt x="1302" y="1182"/>
                  <a:pt x="1302" y="1182"/>
                  <a:pt x="1302" y="1182"/>
                </a:cubicBezTo>
                <a:cubicBezTo>
                  <a:pt x="1303" y="1182"/>
                  <a:pt x="1303" y="1182"/>
                  <a:pt x="1303" y="1182"/>
                </a:cubicBezTo>
                <a:cubicBezTo>
                  <a:pt x="1303" y="1182"/>
                  <a:pt x="1303" y="1182"/>
                  <a:pt x="1303" y="1182"/>
                </a:cubicBezTo>
                <a:cubicBezTo>
                  <a:pt x="1303" y="1182"/>
                  <a:pt x="1303" y="1182"/>
                  <a:pt x="1303" y="1182"/>
                </a:cubicBezTo>
                <a:cubicBezTo>
                  <a:pt x="1307" y="1184"/>
                  <a:pt x="1307" y="1184"/>
                  <a:pt x="1307" y="1184"/>
                </a:cubicBezTo>
                <a:cubicBezTo>
                  <a:pt x="1308" y="1183"/>
                  <a:pt x="1308" y="1183"/>
                  <a:pt x="1308" y="1183"/>
                </a:cubicBezTo>
                <a:cubicBezTo>
                  <a:pt x="1321" y="1161"/>
                  <a:pt x="1321" y="1161"/>
                  <a:pt x="1321" y="1161"/>
                </a:cubicBezTo>
                <a:cubicBezTo>
                  <a:pt x="1328" y="1140"/>
                  <a:pt x="1328" y="1140"/>
                  <a:pt x="1328" y="1140"/>
                </a:cubicBezTo>
                <a:cubicBezTo>
                  <a:pt x="1331" y="1141"/>
                  <a:pt x="1331" y="1141"/>
                  <a:pt x="1331" y="1141"/>
                </a:cubicBezTo>
                <a:cubicBezTo>
                  <a:pt x="1335" y="1142"/>
                  <a:pt x="1335" y="1142"/>
                  <a:pt x="1335" y="1142"/>
                </a:cubicBezTo>
                <a:cubicBezTo>
                  <a:pt x="1365" y="1152"/>
                  <a:pt x="1365" y="1152"/>
                  <a:pt x="1365" y="1152"/>
                </a:cubicBezTo>
                <a:cubicBezTo>
                  <a:pt x="1380" y="1141"/>
                  <a:pt x="1380" y="1141"/>
                  <a:pt x="1380" y="1141"/>
                </a:cubicBezTo>
                <a:cubicBezTo>
                  <a:pt x="1381" y="1140"/>
                  <a:pt x="1381" y="1140"/>
                  <a:pt x="1381" y="1140"/>
                </a:cubicBezTo>
                <a:cubicBezTo>
                  <a:pt x="1383" y="1140"/>
                  <a:pt x="1383" y="1140"/>
                  <a:pt x="1383" y="1140"/>
                </a:cubicBezTo>
                <a:cubicBezTo>
                  <a:pt x="1398" y="1138"/>
                  <a:pt x="1398" y="1138"/>
                  <a:pt x="1398" y="1138"/>
                </a:cubicBezTo>
                <a:cubicBezTo>
                  <a:pt x="1408" y="1121"/>
                  <a:pt x="1408" y="1121"/>
                  <a:pt x="1408" y="1121"/>
                </a:cubicBezTo>
                <a:cubicBezTo>
                  <a:pt x="1408" y="1098"/>
                  <a:pt x="1408" y="1098"/>
                  <a:pt x="1408" y="1098"/>
                </a:cubicBezTo>
                <a:cubicBezTo>
                  <a:pt x="1416" y="1065"/>
                  <a:pt x="1416" y="1065"/>
                  <a:pt x="1416" y="1065"/>
                </a:cubicBezTo>
                <a:cubicBezTo>
                  <a:pt x="1418" y="1066"/>
                  <a:pt x="1418" y="1066"/>
                  <a:pt x="1418" y="1066"/>
                </a:cubicBezTo>
                <a:cubicBezTo>
                  <a:pt x="1421" y="1066"/>
                  <a:pt x="1421" y="1066"/>
                  <a:pt x="1421" y="1066"/>
                </a:cubicBezTo>
                <a:cubicBezTo>
                  <a:pt x="1444" y="1071"/>
                  <a:pt x="1444" y="1071"/>
                  <a:pt x="1444" y="1071"/>
                </a:cubicBezTo>
                <a:cubicBezTo>
                  <a:pt x="1455" y="1052"/>
                  <a:pt x="1455" y="1052"/>
                  <a:pt x="1455" y="1052"/>
                </a:cubicBezTo>
                <a:cubicBezTo>
                  <a:pt x="1456" y="1052"/>
                  <a:pt x="1456" y="1052"/>
                  <a:pt x="1456" y="1052"/>
                </a:cubicBezTo>
                <a:cubicBezTo>
                  <a:pt x="1458" y="1052"/>
                  <a:pt x="1458" y="1052"/>
                  <a:pt x="1458" y="1052"/>
                </a:cubicBezTo>
                <a:cubicBezTo>
                  <a:pt x="1479" y="1050"/>
                  <a:pt x="1479" y="1050"/>
                  <a:pt x="1479" y="1050"/>
                </a:cubicBezTo>
                <a:cubicBezTo>
                  <a:pt x="1482" y="1050"/>
                  <a:pt x="1482" y="1050"/>
                  <a:pt x="1482" y="1050"/>
                </a:cubicBezTo>
                <a:cubicBezTo>
                  <a:pt x="1482" y="1051"/>
                  <a:pt x="1482" y="1051"/>
                  <a:pt x="1482" y="1051"/>
                </a:cubicBezTo>
                <a:cubicBezTo>
                  <a:pt x="1484" y="1052"/>
                  <a:pt x="1484" y="1052"/>
                  <a:pt x="1484" y="1052"/>
                </a:cubicBezTo>
                <a:cubicBezTo>
                  <a:pt x="1495" y="1067"/>
                  <a:pt x="1495" y="1067"/>
                  <a:pt x="1495" y="1067"/>
                </a:cubicBezTo>
                <a:cubicBezTo>
                  <a:pt x="1495" y="1068"/>
                  <a:pt x="1495" y="1068"/>
                  <a:pt x="1495" y="1068"/>
                </a:cubicBezTo>
                <a:cubicBezTo>
                  <a:pt x="1496" y="1069"/>
                  <a:pt x="1496" y="1069"/>
                  <a:pt x="1496" y="1069"/>
                </a:cubicBezTo>
                <a:cubicBezTo>
                  <a:pt x="1496" y="1071"/>
                  <a:pt x="1496" y="1071"/>
                  <a:pt x="1496" y="1071"/>
                </a:cubicBezTo>
                <a:cubicBezTo>
                  <a:pt x="1498" y="1092"/>
                  <a:pt x="1498" y="1092"/>
                  <a:pt x="1498" y="1092"/>
                </a:cubicBezTo>
                <a:cubicBezTo>
                  <a:pt x="1509" y="1102"/>
                  <a:pt x="1509" y="1102"/>
                  <a:pt x="1509" y="1102"/>
                </a:cubicBezTo>
                <a:cubicBezTo>
                  <a:pt x="1524" y="1088"/>
                  <a:pt x="1524" y="1088"/>
                  <a:pt x="1524" y="1088"/>
                </a:cubicBezTo>
                <a:cubicBezTo>
                  <a:pt x="1527" y="1092"/>
                  <a:pt x="1527" y="1092"/>
                  <a:pt x="1527" y="1092"/>
                </a:cubicBezTo>
                <a:cubicBezTo>
                  <a:pt x="1532" y="1097"/>
                  <a:pt x="1534" y="1103"/>
                  <a:pt x="1534" y="1109"/>
                </a:cubicBezTo>
                <a:cubicBezTo>
                  <a:pt x="1534" y="1128"/>
                  <a:pt x="1534" y="1128"/>
                  <a:pt x="1534" y="1128"/>
                </a:cubicBezTo>
                <a:cubicBezTo>
                  <a:pt x="1527" y="1147"/>
                  <a:pt x="1527" y="1147"/>
                  <a:pt x="1527" y="1147"/>
                </a:cubicBezTo>
                <a:cubicBezTo>
                  <a:pt x="1532" y="1155"/>
                  <a:pt x="1532" y="1155"/>
                  <a:pt x="1532" y="1155"/>
                </a:cubicBezTo>
                <a:cubicBezTo>
                  <a:pt x="1543" y="1167"/>
                  <a:pt x="1543" y="1167"/>
                  <a:pt x="1543" y="1167"/>
                </a:cubicBezTo>
                <a:cubicBezTo>
                  <a:pt x="1587" y="1173"/>
                  <a:pt x="1587" y="1173"/>
                  <a:pt x="1587" y="1173"/>
                </a:cubicBezTo>
                <a:cubicBezTo>
                  <a:pt x="1588" y="1174"/>
                  <a:pt x="1588" y="1174"/>
                  <a:pt x="1588" y="1174"/>
                </a:cubicBezTo>
                <a:cubicBezTo>
                  <a:pt x="1588" y="1174"/>
                  <a:pt x="1588" y="1174"/>
                  <a:pt x="1588" y="1174"/>
                </a:cubicBezTo>
                <a:cubicBezTo>
                  <a:pt x="1590" y="1175"/>
                  <a:pt x="1590" y="1175"/>
                  <a:pt x="1590" y="1175"/>
                </a:cubicBezTo>
                <a:cubicBezTo>
                  <a:pt x="1590" y="1175"/>
                  <a:pt x="1590" y="1175"/>
                  <a:pt x="1590" y="1175"/>
                </a:cubicBezTo>
                <a:cubicBezTo>
                  <a:pt x="1593" y="1179"/>
                  <a:pt x="1593" y="1179"/>
                  <a:pt x="1593" y="1179"/>
                </a:cubicBezTo>
                <a:cubicBezTo>
                  <a:pt x="1606" y="1161"/>
                  <a:pt x="1606" y="1161"/>
                  <a:pt x="1606" y="1161"/>
                </a:cubicBezTo>
                <a:cubicBezTo>
                  <a:pt x="1607" y="1161"/>
                  <a:pt x="1607" y="1161"/>
                  <a:pt x="1607" y="1161"/>
                </a:cubicBezTo>
                <a:cubicBezTo>
                  <a:pt x="1617" y="1150"/>
                  <a:pt x="1617" y="1150"/>
                  <a:pt x="1617" y="1150"/>
                </a:cubicBezTo>
                <a:cubicBezTo>
                  <a:pt x="1613" y="1134"/>
                  <a:pt x="1613" y="1134"/>
                  <a:pt x="1613" y="1134"/>
                </a:cubicBezTo>
                <a:cubicBezTo>
                  <a:pt x="1602" y="1067"/>
                  <a:pt x="1602" y="1067"/>
                  <a:pt x="1602" y="1067"/>
                </a:cubicBezTo>
                <a:cubicBezTo>
                  <a:pt x="1632" y="1081"/>
                  <a:pt x="1632" y="1081"/>
                  <a:pt x="1632" y="1081"/>
                </a:cubicBezTo>
                <a:cubicBezTo>
                  <a:pt x="1633" y="1081"/>
                  <a:pt x="1633" y="1081"/>
                  <a:pt x="1633" y="1081"/>
                </a:cubicBezTo>
                <a:cubicBezTo>
                  <a:pt x="1634" y="1081"/>
                  <a:pt x="1634" y="1081"/>
                  <a:pt x="1634" y="1081"/>
                </a:cubicBezTo>
                <a:cubicBezTo>
                  <a:pt x="1648" y="1098"/>
                  <a:pt x="1648" y="1098"/>
                  <a:pt x="1648" y="1098"/>
                </a:cubicBezTo>
                <a:cubicBezTo>
                  <a:pt x="1657" y="1107"/>
                  <a:pt x="1657" y="1107"/>
                  <a:pt x="1657" y="1107"/>
                </a:cubicBezTo>
                <a:cubicBezTo>
                  <a:pt x="1669" y="1098"/>
                  <a:pt x="1669" y="1098"/>
                  <a:pt x="1669" y="1098"/>
                </a:cubicBezTo>
                <a:cubicBezTo>
                  <a:pt x="1714" y="1050"/>
                  <a:pt x="1714" y="1050"/>
                  <a:pt x="1714" y="1050"/>
                </a:cubicBezTo>
                <a:cubicBezTo>
                  <a:pt x="1714" y="1050"/>
                  <a:pt x="1714" y="1050"/>
                  <a:pt x="1714" y="1050"/>
                </a:cubicBezTo>
                <a:cubicBezTo>
                  <a:pt x="1715" y="1050"/>
                  <a:pt x="1715" y="1050"/>
                  <a:pt x="1715" y="1050"/>
                </a:cubicBezTo>
                <a:cubicBezTo>
                  <a:pt x="1730" y="1038"/>
                  <a:pt x="1730" y="1038"/>
                  <a:pt x="1730" y="1038"/>
                </a:cubicBezTo>
                <a:cubicBezTo>
                  <a:pt x="1748" y="1013"/>
                  <a:pt x="1748" y="1013"/>
                  <a:pt x="1748" y="1013"/>
                </a:cubicBezTo>
                <a:cubicBezTo>
                  <a:pt x="1749" y="1011"/>
                  <a:pt x="1749" y="1011"/>
                  <a:pt x="1749" y="1011"/>
                </a:cubicBezTo>
                <a:cubicBezTo>
                  <a:pt x="1774" y="1017"/>
                  <a:pt x="1774" y="1017"/>
                  <a:pt x="1774" y="1017"/>
                </a:cubicBezTo>
                <a:cubicBezTo>
                  <a:pt x="1785" y="1017"/>
                  <a:pt x="1785" y="1017"/>
                  <a:pt x="1785" y="1017"/>
                </a:cubicBezTo>
                <a:cubicBezTo>
                  <a:pt x="1785" y="1008"/>
                  <a:pt x="1787" y="1001"/>
                  <a:pt x="1788" y="997"/>
                </a:cubicBezTo>
                <a:cubicBezTo>
                  <a:pt x="1806" y="976"/>
                  <a:pt x="1806" y="976"/>
                  <a:pt x="1806" y="976"/>
                </a:cubicBezTo>
                <a:cubicBezTo>
                  <a:pt x="1812" y="973"/>
                  <a:pt x="1812" y="973"/>
                  <a:pt x="1812" y="973"/>
                </a:cubicBezTo>
                <a:cubicBezTo>
                  <a:pt x="1833" y="980"/>
                  <a:pt x="1833" y="980"/>
                  <a:pt x="1833" y="980"/>
                </a:cubicBezTo>
                <a:cubicBezTo>
                  <a:pt x="1858" y="977"/>
                  <a:pt x="1858" y="977"/>
                  <a:pt x="1858" y="977"/>
                </a:cubicBezTo>
                <a:cubicBezTo>
                  <a:pt x="1875" y="959"/>
                  <a:pt x="1875" y="959"/>
                  <a:pt x="1875" y="959"/>
                </a:cubicBezTo>
                <a:cubicBezTo>
                  <a:pt x="1883" y="943"/>
                  <a:pt x="1883" y="943"/>
                  <a:pt x="1883" y="943"/>
                </a:cubicBezTo>
                <a:cubicBezTo>
                  <a:pt x="1878" y="935"/>
                  <a:pt x="1878" y="935"/>
                  <a:pt x="1878" y="935"/>
                </a:cubicBezTo>
                <a:cubicBezTo>
                  <a:pt x="1863" y="942"/>
                  <a:pt x="1863" y="942"/>
                  <a:pt x="1863" y="942"/>
                </a:cubicBezTo>
                <a:cubicBezTo>
                  <a:pt x="1862" y="941"/>
                  <a:pt x="1862" y="941"/>
                  <a:pt x="1862" y="941"/>
                </a:cubicBezTo>
                <a:cubicBezTo>
                  <a:pt x="1861" y="940"/>
                  <a:pt x="1861" y="940"/>
                  <a:pt x="1861" y="940"/>
                </a:cubicBezTo>
                <a:cubicBezTo>
                  <a:pt x="1842" y="923"/>
                  <a:pt x="1842" y="923"/>
                  <a:pt x="1842" y="923"/>
                </a:cubicBezTo>
                <a:cubicBezTo>
                  <a:pt x="1841" y="922"/>
                  <a:pt x="1841" y="922"/>
                  <a:pt x="1841" y="922"/>
                </a:cubicBezTo>
                <a:cubicBezTo>
                  <a:pt x="1849" y="894"/>
                  <a:pt x="1849" y="894"/>
                  <a:pt x="1849" y="894"/>
                </a:cubicBezTo>
                <a:cubicBezTo>
                  <a:pt x="1851" y="872"/>
                  <a:pt x="1851" y="872"/>
                  <a:pt x="1851" y="872"/>
                </a:cubicBezTo>
                <a:cubicBezTo>
                  <a:pt x="1845" y="855"/>
                  <a:pt x="1845" y="855"/>
                  <a:pt x="1845" y="855"/>
                </a:cubicBezTo>
                <a:cubicBezTo>
                  <a:pt x="1831" y="849"/>
                  <a:pt x="1831" y="849"/>
                  <a:pt x="1831" y="849"/>
                </a:cubicBezTo>
                <a:cubicBezTo>
                  <a:pt x="1831" y="848"/>
                  <a:pt x="1831" y="848"/>
                  <a:pt x="1831" y="848"/>
                </a:cubicBezTo>
                <a:cubicBezTo>
                  <a:pt x="1830" y="847"/>
                  <a:pt x="1830" y="847"/>
                  <a:pt x="1830" y="847"/>
                </a:cubicBezTo>
                <a:cubicBezTo>
                  <a:pt x="1829" y="846"/>
                  <a:pt x="1829" y="846"/>
                  <a:pt x="1829" y="846"/>
                </a:cubicBezTo>
                <a:cubicBezTo>
                  <a:pt x="1816" y="821"/>
                  <a:pt x="1816" y="821"/>
                  <a:pt x="1816" y="821"/>
                </a:cubicBezTo>
                <a:cubicBezTo>
                  <a:pt x="1814" y="818"/>
                  <a:pt x="1814" y="818"/>
                  <a:pt x="1814" y="818"/>
                </a:cubicBezTo>
                <a:cubicBezTo>
                  <a:pt x="1796" y="839"/>
                  <a:pt x="1796" y="839"/>
                  <a:pt x="1796" y="839"/>
                </a:cubicBezTo>
                <a:cubicBezTo>
                  <a:pt x="1778" y="850"/>
                  <a:pt x="1778" y="850"/>
                  <a:pt x="1778" y="850"/>
                </a:cubicBezTo>
                <a:cubicBezTo>
                  <a:pt x="1774" y="852"/>
                  <a:pt x="1774" y="852"/>
                  <a:pt x="1774" y="852"/>
                </a:cubicBezTo>
                <a:cubicBezTo>
                  <a:pt x="1773" y="851"/>
                  <a:pt x="1773" y="851"/>
                  <a:pt x="1773" y="851"/>
                </a:cubicBezTo>
                <a:cubicBezTo>
                  <a:pt x="1772" y="849"/>
                  <a:pt x="1772" y="849"/>
                  <a:pt x="1772" y="849"/>
                </a:cubicBezTo>
                <a:cubicBezTo>
                  <a:pt x="1753" y="831"/>
                  <a:pt x="1753" y="831"/>
                  <a:pt x="1753" y="831"/>
                </a:cubicBezTo>
                <a:cubicBezTo>
                  <a:pt x="1753" y="830"/>
                  <a:pt x="1753" y="830"/>
                  <a:pt x="1753" y="830"/>
                </a:cubicBezTo>
                <a:cubicBezTo>
                  <a:pt x="1739" y="801"/>
                  <a:pt x="1739" y="801"/>
                  <a:pt x="1739" y="801"/>
                </a:cubicBezTo>
                <a:cubicBezTo>
                  <a:pt x="1739" y="800"/>
                  <a:pt x="1739" y="800"/>
                  <a:pt x="1739" y="800"/>
                </a:cubicBezTo>
                <a:cubicBezTo>
                  <a:pt x="1733" y="779"/>
                  <a:pt x="1733" y="779"/>
                  <a:pt x="1733" y="779"/>
                </a:cubicBezTo>
                <a:cubicBezTo>
                  <a:pt x="1733" y="778"/>
                  <a:pt x="1733" y="778"/>
                  <a:pt x="1733" y="778"/>
                </a:cubicBezTo>
                <a:cubicBezTo>
                  <a:pt x="1733" y="778"/>
                  <a:pt x="1733" y="778"/>
                  <a:pt x="1733" y="778"/>
                </a:cubicBezTo>
                <a:cubicBezTo>
                  <a:pt x="1733" y="746"/>
                  <a:pt x="1733" y="746"/>
                  <a:pt x="1733" y="746"/>
                </a:cubicBezTo>
                <a:cubicBezTo>
                  <a:pt x="1730" y="727"/>
                  <a:pt x="1730" y="727"/>
                  <a:pt x="1730" y="727"/>
                </a:cubicBezTo>
                <a:cubicBezTo>
                  <a:pt x="1716" y="722"/>
                  <a:pt x="1716" y="722"/>
                  <a:pt x="1716" y="722"/>
                </a:cubicBezTo>
                <a:cubicBezTo>
                  <a:pt x="1715" y="722"/>
                  <a:pt x="1715" y="722"/>
                  <a:pt x="1715" y="722"/>
                </a:cubicBezTo>
                <a:cubicBezTo>
                  <a:pt x="1715" y="721"/>
                  <a:pt x="1715" y="721"/>
                  <a:pt x="1715" y="721"/>
                </a:cubicBezTo>
                <a:cubicBezTo>
                  <a:pt x="1681" y="694"/>
                  <a:pt x="1681" y="694"/>
                  <a:pt x="1681" y="694"/>
                </a:cubicBezTo>
                <a:cubicBezTo>
                  <a:pt x="1683" y="691"/>
                  <a:pt x="1683" y="691"/>
                  <a:pt x="1683" y="691"/>
                </a:cubicBezTo>
                <a:cubicBezTo>
                  <a:pt x="1699" y="674"/>
                  <a:pt x="1699" y="674"/>
                  <a:pt x="1699" y="674"/>
                </a:cubicBezTo>
                <a:cubicBezTo>
                  <a:pt x="1699" y="673"/>
                  <a:pt x="1699" y="673"/>
                  <a:pt x="1699" y="673"/>
                </a:cubicBezTo>
                <a:cubicBezTo>
                  <a:pt x="1699" y="672"/>
                  <a:pt x="1699" y="672"/>
                  <a:pt x="1699" y="672"/>
                </a:cubicBezTo>
                <a:cubicBezTo>
                  <a:pt x="1701" y="672"/>
                  <a:pt x="1701" y="672"/>
                  <a:pt x="1701" y="672"/>
                </a:cubicBezTo>
                <a:cubicBezTo>
                  <a:pt x="1701" y="672"/>
                  <a:pt x="1701" y="672"/>
                  <a:pt x="1701" y="672"/>
                </a:cubicBezTo>
                <a:cubicBezTo>
                  <a:pt x="1719" y="670"/>
                  <a:pt x="1719" y="670"/>
                  <a:pt x="1719" y="670"/>
                </a:cubicBezTo>
                <a:cubicBezTo>
                  <a:pt x="1720" y="670"/>
                  <a:pt x="1720" y="670"/>
                  <a:pt x="1720" y="670"/>
                </a:cubicBezTo>
                <a:cubicBezTo>
                  <a:pt x="1725" y="670"/>
                  <a:pt x="1730" y="673"/>
                  <a:pt x="1735" y="678"/>
                </a:cubicBezTo>
                <a:cubicBezTo>
                  <a:pt x="1749" y="690"/>
                  <a:pt x="1749" y="690"/>
                  <a:pt x="1749" y="690"/>
                </a:cubicBezTo>
                <a:cubicBezTo>
                  <a:pt x="1765" y="677"/>
                  <a:pt x="1765" y="677"/>
                  <a:pt x="1765" y="677"/>
                </a:cubicBezTo>
                <a:cubicBezTo>
                  <a:pt x="1777" y="661"/>
                  <a:pt x="1777" y="661"/>
                  <a:pt x="1777" y="661"/>
                </a:cubicBezTo>
                <a:cubicBezTo>
                  <a:pt x="1777" y="648"/>
                  <a:pt x="1777" y="648"/>
                  <a:pt x="1777" y="648"/>
                </a:cubicBezTo>
                <a:cubicBezTo>
                  <a:pt x="1773" y="614"/>
                  <a:pt x="1773" y="614"/>
                  <a:pt x="1773" y="614"/>
                </a:cubicBezTo>
                <a:cubicBezTo>
                  <a:pt x="1769" y="600"/>
                  <a:pt x="1769" y="600"/>
                  <a:pt x="1769" y="600"/>
                </a:cubicBezTo>
                <a:cubicBezTo>
                  <a:pt x="1746" y="596"/>
                  <a:pt x="1746" y="596"/>
                  <a:pt x="1746" y="596"/>
                </a:cubicBezTo>
                <a:cubicBezTo>
                  <a:pt x="1746" y="582"/>
                  <a:pt x="1746" y="582"/>
                  <a:pt x="1746" y="582"/>
                </a:cubicBezTo>
                <a:cubicBezTo>
                  <a:pt x="1725" y="556"/>
                  <a:pt x="1725" y="556"/>
                  <a:pt x="1725" y="556"/>
                </a:cubicBezTo>
                <a:cubicBezTo>
                  <a:pt x="1724" y="555"/>
                  <a:pt x="1724" y="555"/>
                  <a:pt x="1724" y="555"/>
                </a:cubicBezTo>
                <a:cubicBezTo>
                  <a:pt x="1714" y="536"/>
                  <a:pt x="1714" y="536"/>
                  <a:pt x="1714" y="536"/>
                </a:cubicBezTo>
                <a:cubicBezTo>
                  <a:pt x="1711" y="534"/>
                  <a:pt x="1711" y="534"/>
                  <a:pt x="1711" y="534"/>
                </a:cubicBezTo>
                <a:cubicBezTo>
                  <a:pt x="1711" y="532"/>
                  <a:pt x="1711" y="532"/>
                  <a:pt x="1711" y="532"/>
                </a:cubicBezTo>
                <a:cubicBezTo>
                  <a:pt x="1711" y="532"/>
                  <a:pt x="1711" y="532"/>
                  <a:pt x="1711" y="532"/>
                </a:cubicBezTo>
                <a:cubicBezTo>
                  <a:pt x="1735" y="501"/>
                  <a:pt x="1735" y="501"/>
                  <a:pt x="1735" y="501"/>
                </a:cubicBezTo>
                <a:cubicBezTo>
                  <a:pt x="1735" y="500"/>
                  <a:pt x="1735" y="500"/>
                  <a:pt x="1735" y="500"/>
                </a:cubicBezTo>
                <a:cubicBezTo>
                  <a:pt x="1736" y="499"/>
                  <a:pt x="1736" y="499"/>
                  <a:pt x="1736" y="499"/>
                </a:cubicBezTo>
                <a:cubicBezTo>
                  <a:pt x="1736" y="498"/>
                  <a:pt x="1736" y="498"/>
                  <a:pt x="1736" y="498"/>
                </a:cubicBezTo>
                <a:cubicBezTo>
                  <a:pt x="1738" y="498"/>
                  <a:pt x="1738" y="498"/>
                  <a:pt x="1738" y="498"/>
                </a:cubicBezTo>
                <a:cubicBezTo>
                  <a:pt x="1747" y="497"/>
                  <a:pt x="1747" y="497"/>
                  <a:pt x="1747" y="497"/>
                </a:cubicBezTo>
                <a:cubicBezTo>
                  <a:pt x="1759" y="487"/>
                  <a:pt x="1759" y="487"/>
                  <a:pt x="1759" y="487"/>
                </a:cubicBezTo>
                <a:cubicBezTo>
                  <a:pt x="1773" y="445"/>
                  <a:pt x="1773" y="445"/>
                  <a:pt x="1773" y="445"/>
                </a:cubicBezTo>
                <a:cubicBezTo>
                  <a:pt x="1774" y="445"/>
                  <a:pt x="1774" y="445"/>
                  <a:pt x="1774" y="445"/>
                </a:cubicBezTo>
                <a:cubicBezTo>
                  <a:pt x="1774" y="444"/>
                  <a:pt x="1774" y="444"/>
                  <a:pt x="1774" y="444"/>
                </a:cubicBezTo>
                <a:cubicBezTo>
                  <a:pt x="1791" y="425"/>
                  <a:pt x="1791" y="425"/>
                  <a:pt x="1791" y="425"/>
                </a:cubicBezTo>
                <a:cubicBezTo>
                  <a:pt x="1791" y="424"/>
                  <a:pt x="1791" y="424"/>
                  <a:pt x="1791" y="424"/>
                </a:cubicBezTo>
                <a:cubicBezTo>
                  <a:pt x="1792" y="424"/>
                  <a:pt x="1792" y="424"/>
                  <a:pt x="1792" y="424"/>
                </a:cubicBezTo>
                <a:cubicBezTo>
                  <a:pt x="1793" y="424"/>
                  <a:pt x="1793" y="424"/>
                  <a:pt x="1793" y="424"/>
                </a:cubicBezTo>
                <a:cubicBezTo>
                  <a:pt x="1812" y="419"/>
                  <a:pt x="1812" y="419"/>
                  <a:pt x="1812" y="419"/>
                </a:cubicBezTo>
                <a:cubicBezTo>
                  <a:pt x="1812" y="421"/>
                  <a:pt x="1812" y="421"/>
                  <a:pt x="1812" y="421"/>
                </a:cubicBezTo>
                <a:cubicBezTo>
                  <a:pt x="1824" y="431"/>
                  <a:pt x="1824" y="431"/>
                  <a:pt x="1824" y="431"/>
                </a:cubicBezTo>
                <a:cubicBezTo>
                  <a:pt x="1829" y="432"/>
                  <a:pt x="1829" y="432"/>
                  <a:pt x="1829" y="432"/>
                </a:cubicBezTo>
                <a:cubicBezTo>
                  <a:pt x="1836" y="400"/>
                  <a:pt x="1836" y="400"/>
                  <a:pt x="1836" y="400"/>
                </a:cubicBezTo>
                <a:cubicBezTo>
                  <a:pt x="1829" y="376"/>
                  <a:pt x="1829" y="376"/>
                  <a:pt x="1829" y="376"/>
                </a:cubicBezTo>
                <a:cubicBezTo>
                  <a:pt x="1827" y="375"/>
                  <a:pt x="1827" y="375"/>
                  <a:pt x="1827" y="375"/>
                </a:cubicBezTo>
                <a:cubicBezTo>
                  <a:pt x="1827" y="373"/>
                  <a:pt x="1827" y="373"/>
                  <a:pt x="1827" y="373"/>
                </a:cubicBezTo>
                <a:cubicBezTo>
                  <a:pt x="1831" y="347"/>
                  <a:pt x="1831" y="347"/>
                  <a:pt x="1831" y="347"/>
                </a:cubicBezTo>
                <a:cubicBezTo>
                  <a:pt x="1831" y="345"/>
                  <a:pt x="1831" y="345"/>
                  <a:pt x="1831" y="345"/>
                </a:cubicBezTo>
                <a:cubicBezTo>
                  <a:pt x="1843" y="331"/>
                  <a:pt x="1843" y="331"/>
                  <a:pt x="1843" y="331"/>
                </a:cubicBezTo>
                <a:cubicBezTo>
                  <a:pt x="1852" y="316"/>
                  <a:pt x="1852" y="316"/>
                  <a:pt x="1852" y="316"/>
                </a:cubicBezTo>
                <a:cubicBezTo>
                  <a:pt x="1853" y="304"/>
                  <a:pt x="1853" y="304"/>
                  <a:pt x="1853" y="304"/>
                </a:cubicBezTo>
                <a:cubicBezTo>
                  <a:pt x="1853" y="297"/>
                  <a:pt x="1850" y="287"/>
                  <a:pt x="1843" y="271"/>
                </a:cubicBezTo>
                <a:cubicBezTo>
                  <a:pt x="1843" y="271"/>
                  <a:pt x="1843" y="271"/>
                  <a:pt x="1843" y="271"/>
                </a:cubicBezTo>
                <a:cubicBezTo>
                  <a:pt x="1843" y="271"/>
                  <a:pt x="1843" y="271"/>
                  <a:pt x="1843" y="271"/>
                </a:cubicBezTo>
                <a:cubicBezTo>
                  <a:pt x="1843" y="246"/>
                  <a:pt x="1843" y="246"/>
                  <a:pt x="1843" y="246"/>
                </a:cubicBezTo>
                <a:cubicBezTo>
                  <a:pt x="1843" y="245"/>
                  <a:pt x="1843" y="245"/>
                  <a:pt x="1843" y="245"/>
                </a:cubicBezTo>
                <a:cubicBezTo>
                  <a:pt x="1849" y="222"/>
                  <a:pt x="1849" y="222"/>
                  <a:pt x="1849" y="222"/>
                </a:cubicBezTo>
                <a:cubicBezTo>
                  <a:pt x="1844" y="213"/>
                  <a:pt x="1841" y="205"/>
                  <a:pt x="1841" y="200"/>
                </a:cubicBezTo>
                <a:lnTo>
                  <a:pt x="1845" y="171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4857750" y="1428750"/>
            <a:ext cx="642938" cy="642938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4" name="椭圆 113"/>
          <p:cNvSpPr/>
          <p:nvPr/>
        </p:nvSpPr>
        <p:spPr>
          <a:xfrm>
            <a:off x="4857750" y="2500313"/>
            <a:ext cx="642938" cy="642937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4862513" y="3556000"/>
            <a:ext cx="642937" cy="642938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90" name="TextBox 115"/>
          <p:cNvSpPr txBox="1">
            <a:spLocks noChangeArrowheads="1"/>
          </p:cNvSpPr>
          <p:nvPr/>
        </p:nvSpPr>
        <p:spPr bwMode="auto">
          <a:xfrm>
            <a:off x="4843463" y="1506538"/>
            <a:ext cx="857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</a:rPr>
              <a:t>43</a:t>
            </a:r>
            <a:r>
              <a:rPr lang="en-US" altLang="zh-CN" sz="2000" b="1">
                <a:solidFill>
                  <a:schemeClr val="bg1"/>
                </a:solidFill>
              </a:rPr>
              <a:t>%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sp>
        <p:nvSpPr>
          <p:cNvPr id="6191" name="TextBox 116"/>
          <p:cNvSpPr txBox="1">
            <a:spLocks noChangeArrowheads="1"/>
          </p:cNvSpPr>
          <p:nvPr/>
        </p:nvSpPr>
        <p:spPr bwMode="auto">
          <a:xfrm>
            <a:off x="4857750" y="2571750"/>
            <a:ext cx="857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</a:rPr>
              <a:t>52</a:t>
            </a:r>
            <a:r>
              <a:rPr lang="en-US" altLang="zh-CN" sz="2000" b="1">
                <a:solidFill>
                  <a:schemeClr val="bg1"/>
                </a:solidFill>
              </a:rPr>
              <a:t>%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sp>
        <p:nvSpPr>
          <p:cNvPr id="6192" name="TextBox 117"/>
          <p:cNvSpPr txBox="1">
            <a:spLocks noChangeArrowheads="1"/>
          </p:cNvSpPr>
          <p:nvPr/>
        </p:nvSpPr>
        <p:spPr bwMode="auto">
          <a:xfrm>
            <a:off x="4865688" y="3644900"/>
            <a:ext cx="857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chemeClr val="bg1"/>
                </a:solidFill>
              </a:rPr>
              <a:t>36</a:t>
            </a:r>
            <a:r>
              <a:rPr lang="en-US" altLang="zh-CN" sz="2000" b="1">
                <a:solidFill>
                  <a:schemeClr val="bg1"/>
                </a:solidFill>
              </a:rPr>
              <a:t>%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pic>
        <p:nvPicPr>
          <p:cNvPr id="6193" name="图片 77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2147888"/>
            <a:ext cx="46990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4" name="图片 7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2678113"/>
            <a:ext cx="4873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5" name="图片 8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213" y="3552825"/>
            <a:ext cx="568325" cy="56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96" name="组合 81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83" name="燕尾形 82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4" name="燕尾形 83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5" name="燕尾形 84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燕尾形 85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201" name="矩形 86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4"/>
          <p:cNvGrpSpPr/>
          <p:nvPr/>
        </p:nvGrpSpPr>
        <p:grpSpPr bwMode="auto">
          <a:xfrm>
            <a:off x="3000375" y="1285875"/>
            <a:ext cx="2928938" cy="3005138"/>
            <a:chOff x="857223" y="954920"/>
            <a:chExt cx="3357586" cy="3406892"/>
          </a:xfrm>
        </p:grpSpPr>
        <p:sp>
          <p:nvSpPr>
            <p:cNvPr id="2" name="椭圆 1"/>
            <p:cNvSpPr/>
            <p:nvPr/>
          </p:nvSpPr>
          <p:spPr>
            <a:xfrm rot="1906325">
              <a:off x="2063771" y="954920"/>
              <a:ext cx="1028203" cy="3358299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 rot="19526860">
              <a:off x="2109266" y="1003513"/>
              <a:ext cx="1030023" cy="3358299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 rot="16200000">
              <a:off x="2035691" y="964275"/>
              <a:ext cx="1000651" cy="3357586"/>
            </a:xfrm>
            <a:prstGeom prst="ellipse">
              <a:avLst/>
            </a:prstGeom>
            <a:no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6" name="椭圆 5"/>
          <p:cNvSpPr/>
          <p:nvPr/>
        </p:nvSpPr>
        <p:spPr>
          <a:xfrm>
            <a:off x="4643438" y="1714500"/>
            <a:ext cx="142875" cy="1428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357813" y="3571875"/>
            <a:ext cx="142875" cy="1428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201988" y="2951163"/>
            <a:ext cx="142875" cy="14287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174" name="矩形 16"/>
          <p:cNvSpPr>
            <a:spLocks noChangeArrowheads="1"/>
          </p:cNvSpPr>
          <p:nvPr/>
        </p:nvSpPr>
        <p:spPr bwMode="auto">
          <a:xfrm>
            <a:off x="5500688" y="1212850"/>
            <a:ext cx="27146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5" name="矩形 9"/>
          <p:cNvSpPr>
            <a:spLocks noChangeArrowheads="1"/>
          </p:cNvSpPr>
          <p:nvPr/>
        </p:nvSpPr>
        <p:spPr bwMode="auto">
          <a:xfrm>
            <a:off x="5530850" y="928688"/>
            <a:ext cx="21891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TITLE HERE 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7176" name="矩形 16"/>
          <p:cNvSpPr>
            <a:spLocks noChangeArrowheads="1"/>
          </p:cNvSpPr>
          <p:nvPr/>
        </p:nvSpPr>
        <p:spPr bwMode="auto">
          <a:xfrm>
            <a:off x="6000750" y="3713163"/>
            <a:ext cx="27146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7" name="矩形 11"/>
          <p:cNvSpPr>
            <a:spLocks noChangeArrowheads="1"/>
          </p:cNvSpPr>
          <p:nvPr/>
        </p:nvSpPr>
        <p:spPr bwMode="auto">
          <a:xfrm>
            <a:off x="6030913" y="3429000"/>
            <a:ext cx="21891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TITLE HERE 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7178" name="矩形 16"/>
          <p:cNvSpPr>
            <a:spLocks noChangeArrowheads="1"/>
          </p:cNvSpPr>
          <p:nvPr/>
        </p:nvSpPr>
        <p:spPr bwMode="auto">
          <a:xfrm>
            <a:off x="785813" y="3141663"/>
            <a:ext cx="27146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9" name="矩形 13"/>
          <p:cNvSpPr>
            <a:spLocks noChangeArrowheads="1"/>
          </p:cNvSpPr>
          <p:nvPr/>
        </p:nvSpPr>
        <p:spPr bwMode="auto">
          <a:xfrm>
            <a:off x="815975" y="2857500"/>
            <a:ext cx="21891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TITLE HERE 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grpSp>
        <p:nvGrpSpPr>
          <p:cNvPr id="7180" name="组合 17"/>
          <p:cNvGrpSpPr/>
          <p:nvPr/>
        </p:nvGrpSpPr>
        <p:grpSpPr bwMode="auto">
          <a:xfrm>
            <a:off x="428625" y="2857500"/>
            <a:ext cx="428625" cy="322263"/>
            <a:chOff x="3000364" y="642924"/>
            <a:chExt cx="428628" cy="321471"/>
          </a:xfrm>
        </p:grpSpPr>
        <p:sp>
          <p:nvSpPr>
            <p:cNvPr id="19" name="等腰三角形 18"/>
            <p:cNvSpPr/>
            <p:nvPr/>
          </p:nvSpPr>
          <p:spPr>
            <a:xfrm rot="5400000">
              <a:off x="3125380" y="660784"/>
              <a:ext cx="321471" cy="285752"/>
            </a:xfrm>
            <a:prstGeom prst="triangle">
              <a:avLst/>
            </a:prstGeom>
            <a:solidFill>
              <a:srgbClr val="FF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rot="5400000">
              <a:off x="2983209" y="696502"/>
              <a:ext cx="248624" cy="214315"/>
            </a:xfrm>
            <a:prstGeom prst="triangle">
              <a:avLst/>
            </a:prstGeom>
            <a:solidFill>
              <a:srgbClr val="FF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7181" name="组合 20"/>
          <p:cNvGrpSpPr/>
          <p:nvPr/>
        </p:nvGrpSpPr>
        <p:grpSpPr bwMode="auto">
          <a:xfrm>
            <a:off x="5643563" y="3500438"/>
            <a:ext cx="428625" cy="322262"/>
            <a:chOff x="3000364" y="642924"/>
            <a:chExt cx="428628" cy="321471"/>
          </a:xfrm>
        </p:grpSpPr>
        <p:sp>
          <p:nvSpPr>
            <p:cNvPr id="22" name="等腰三角形 21"/>
            <p:cNvSpPr/>
            <p:nvPr/>
          </p:nvSpPr>
          <p:spPr>
            <a:xfrm rot="5400000">
              <a:off x="3125381" y="660784"/>
              <a:ext cx="321471" cy="285752"/>
            </a:xfrm>
            <a:prstGeom prst="triangle">
              <a:avLst/>
            </a:prstGeom>
            <a:solidFill>
              <a:srgbClr val="00CC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rot="5400000">
              <a:off x="2983208" y="696503"/>
              <a:ext cx="248626" cy="214313"/>
            </a:xfrm>
            <a:prstGeom prst="triangle">
              <a:avLst/>
            </a:prstGeom>
            <a:solidFill>
              <a:srgbClr val="00CC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7182" name="组合 20"/>
          <p:cNvGrpSpPr/>
          <p:nvPr/>
        </p:nvGrpSpPr>
        <p:grpSpPr bwMode="auto">
          <a:xfrm>
            <a:off x="5102225" y="990600"/>
            <a:ext cx="428625" cy="322263"/>
            <a:chOff x="3000364" y="642924"/>
            <a:chExt cx="428628" cy="321471"/>
          </a:xfrm>
        </p:grpSpPr>
        <p:sp>
          <p:nvSpPr>
            <p:cNvPr id="35" name="等腰三角形 34"/>
            <p:cNvSpPr/>
            <p:nvPr/>
          </p:nvSpPr>
          <p:spPr>
            <a:xfrm rot="5400000">
              <a:off x="3125380" y="660784"/>
              <a:ext cx="321471" cy="285752"/>
            </a:xfrm>
            <a:prstGeom prst="triangle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6" name="等腰三角形 35"/>
            <p:cNvSpPr/>
            <p:nvPr/>
          </p:nvSpPr>
          <p:spPr>
            <a:xfrm rot="5400000">
              <a:off x="2983209" y="696502"/>
              <a:ext cx="248624" cy="214315"/>
            </a:xfrm>
            <a:prstGeom prst="triangle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pic>
        <p:nvPicPr>
          <p:cNvPr id="7183" name="图片 1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225" y="2470150"/>
            <a:ext cx="531813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84" name="组合 38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40" name="燕尾形 39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1" name="燕尾形 40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燕尾形 41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燕尾形 42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89" name="矩形 43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5"/>
          <p:cNvGrpSpPr/>
          <p:nvPr/>
        </p:nvGrpSpPr>
        <p:grpSpPr bwMode="auto">
          <a:xfrm>
            <a:off x="1403350" y="1512888"/>
            <a:ext cx="1296988" cy="1295400"/>
            <a:chOff x="1311985" y="1687998"/>
            <a:chExt cx="1296144" cy="1296144"/>
          </a:xfrm>
        </p:grpSpPr>
        <p:sp>
          <p:nvSpPr>
            <p:cNvPr id="2" name="矩形 1"/>
            <p:cNvSpPr/>
            <p:nvPr/>
          </p:nvSpPr>
          <p:spPr>
            <a:xfrm rot="18859527">
              <a:off x="1311985" y="1687998"/>
              <a:ext cx="1296144" cy="1296144"/>
            </a:xfrm>
            <a:prstGeom prst="rect">
              <a:avLst/>
            </a:prstGeom>
            <a:solidFill>
              <a:srgbClr val="00CC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3" name="直接连接符 2"/>
            <p:cNvCxnSpPr/>
            <p:nvPr/>
          </p:nvCxnSpPr>
          <p:spPr>
            <a:xfrm>
              <a:off x="1404000" y="2355131"/>
              <a:ext cx="1075625" cy="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18" name="文本框 3"/>
            <p:cNvSpPr txBox="1">
              <a:spLocks noChangeArrowheads="1"/>
            </p:cNvSpPr>
            <p:nvPr/>
          </p:nvSpPr>
          <p:spPr bwMode="auto">
            <a:xfrm>
              <a:off x="1486002" y="2336070"/>
              <a:ext cx="108012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</a:rPr>
                <a:t>Step 01</a:t>
              </a:r>
              <a:endParaRPr lang="zh-CN" altLang="en-US" sz="18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8195" name="组合 6"/>
          <p:cNvGrpSpPr/>
          <p:nvPr/>
        </p:nvGrpSpPr>
        <p:grpSpPr bwMode="auto">
          <a:xfrm>
            <a:off x="3924300" y="1531938"/>
            <a:ext cx="1295400" cy="1296987"/>
            <a:chOff x="1311985" y="1687998"/>
            <a:chExt cx="1296144" cy="1296144"/>
          </a:xfrm>
        </p:grpSpPr>
        <p:sp>
          <p:nvSpPr>
            <p:cNvPr id="8" name="矩形 7"/>
            <p:cNvSpPr/>
            <p:nvPr/>
          </p:nvSpPr>
          <p:spPr>
            <a:xfrm rot="18859527">
              <a:off x="1311984" y="1687998"/>
              <a:ext cx="1296144" cy="1296144"/>
            </a:xfrm>
            <a:prstGeom prst="rect">
              <a:avLst/>
            </a:prstGeom>
            <a:solidFill>
              <a:srgbClr val="FF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1404113" y="2355901"/>
              <a:ext cx="1075355" cy="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15" name="文本框 9"/>
            <p:cNvSpPr txBox="1">
              <a:spLocks noChangeArrowheads="1"/>
            </p:cNvSpPr>
            <p:nvPr/>
          </p:nvSpPr>
          <p:spPr bwMode="auto">
            <a:xfrm>
              <a:off x="1486002" y="2336070"/>
              <a:ext cx="108012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</a:rPr>
                <a:t>Step 02</a:t>
              </a:r>
              <a:endParaRPr lang="zh-CN" altLang="en-US" sz="18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8196" name="组合 11"/>
          <p:cNvGrpSpPr/>
          <p:nvPr/>
        </p:nvGrpSpPr>
        <p:grpSpPr bwMode="auto">
          <a:xfrm>
            <a:off x="6372225" y="1531938"/>
            <a:ext cx="1295400" cy="1296987"/>
            <a:chOff x="1311985" y="1687998"/>
            <a:chExt cx="1296144" cy="1296144"/>
          </a:xfrm>
        </p:grpSpPr>
        <p:sp>
          <p:nvSpPr>
            <p:cNvPr id="13" name="矩形 12"/>
            <p:cNvSpPr/>
            <p:nvPr/>
          </p:nvSpPr>
          <p:spPr>
            <a:xfrm rot="18859527">
              <a:off x="1311984" y="1687998"/>
              <a:ext cx="1296144" cy="1296144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1404113" y="2355901"/>
              <a:ext cx="1075355" cy="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12" name="文本框 14"/>
            <p:cNvSpPr txBox="1">
              <a:spLocks noChangeArrowheads="1"/>
            </p:cNvSpPr>
            <p:nvPr/>
          </p:nvSpPr>
          <p:spPr bwMode="auto">
            <a:xfrm>
              <a:off x="1486002" y="2336070"/>
              <a:ext cx="108012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chemeClr val="bg1"/>
                  </a:solidFill>
                </a:rPr>
                <a:t>Step 03</a:t>
              </a:r>
              <a:endParaRPr lang="zh-CN" altLang="en-US" sz="1800" b="1">
                <a:solidFill>
                  <a:schemeClr val="bg1"/>
                </a:solidFill>
              </a:endParaRPr>
            </a:p>
          </p:txBody>
        </p:sp>
      </p:grpSp>
      <p:sp>
        <p:nvSpPr>
          <p:cNvPr id="19" name="半闭框 18"/>
          <p:cNvSpPr/>
          <p:nvPr/>
        </p:nvSpPr>
        <p:spPr>
          <a:xfrm rot="8099014">
            <a:off x="2756693" y="1878807"/>
            <a:ext cx="550863" cy="546100"/>
          </a:xfrm>
          <a:prstGeom prst="halfFrame">
            <a:avLst>
              <a:gd name="adj1" fmla="val 13266"/>
              <a:gd name="adj2" fmla="val 1326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半闭框 19"/>
          <p:cNvSpPr/>
          <p:nvPr/>
        </p:nvSpPr>
        <p:spPr>
          <a:xfrm rot="8099014">
            <a:off x="5204618" y="1878807"/>
            <a:ext cx="550863" cy="546100"/>
          </a:xfrm>
          <a:prstGeom prst="halfFrame">
            <a:avLst>
              <a:gd name="adj1" fmla="val 13266"/>
              <a:gd name="adj2" fmla="val 1326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25525" y="3651250"/>
            <a:ext cx="7056438" cy="576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  <a:latin typeface="+mn-lt"/>
                <a:ea typeface="+mn-ea"/>
              </a:rPr>
              <a:t>A designer can use default text to simulate what text would look like. If it is not real text. A designer can use default text to simulate what text would look like. A designer can use default text to simulate what text would look like. If it is not real text. A designer can use default text to simulate what text would look like.</a:t>
            </a:r>
            <a:endParaRPr lang="en-US" altLang="zh-CN" sz="1050" dirty="0">
              <a:solidFill>
                <a:schemeClr val="bg1"/>
              </a:solidFill>
              <a:latin typeface="+mn-lt"/>
              <a:ea typeface="微软雅黑" panose="020B0503020204020204" pitchFamily="34" charset="-122"/>
            </a:endParaRPr>
          </a:p>
        </p:txBody>
      </p:sp>
      <p:pic>
        <p:nvPicPr>
          <p:cNvPr id="8200" name="图片 1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495425"/>
            <a:ext cx="552450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图片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88" y="1533525"/>
            <a:ext cx="623887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938" y="1565275"/>
            <a:ext cx="5619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3" name="文本框 7"/>
          <p:cNvSpPr txBox="1">
            <a:spLocks noChangeArrowheads="1"/>
          </p:cNvSpPr>
          <p:nvPr/>
        </p:nvSpPr>
        <p:spPr bwMode="auto">
          <a:xfrm>
            <a:off x="3592513" y="3328988"/>
            <a:ext cx="20907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ADD TITLE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grpSp>
        <p:nvGrpSpPr>
          <p:cNvPr id="8204" name="组合 31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33" name="燕尾形 32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燕尾形 33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5" name="燕尾形 34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燕尾形 35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209" name="矩形 36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FF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131888" y="1858963"/>
            <a:ext cx="1857375" cy="1568450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6" name="直接连接符 5"/>
          <p:cNvCxnSpPr>
            <a:stCxn id="2" idx="0"/>
          </p:cNvCxnSpPr>
          <p:nvPr/>
        </p:nvCxnSpPr>
        <p:spPr>
          <a:xfrm>
            <a:off x="4000500" y="2571750"/>
            <a:ext cx="5153025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任意多边形 9"/>
          <p:cNvSpPr/>
          <p:nvPr/>
        </p:nvSpPr>
        <p:spPr>
          <a:xfrm>
            <a:off x="4572000" y="1935163"/>
            <a:ext cx="3895725" cy="463550"/>
          </a:xfrm>
          <a:custGeom>
            <a:avLst/>
            <a:gdLst>
              <a:gd name="connsiteX0" fmla="*/ 178130 w 3895106"/>
              <a:gd name="connsiteY0" fmla="*/ 0 h 463138"/>
              <a:gd name="connsiteX1" fmla="*/ 391885 w 3895106"/>
              <a:gd name="connsiteY1" fmla="*/ 0 h 463138"/>
              <a:gd name="connsiteX2" fmla="*/ 451262 w 3895106"/>
              <a:gd name="connsiteY2" fmla="*/ 106878 h 463138"/>
              <a:gd name="connsiteX3" fmla="*/ 534389 w 3895106"/>
              <a:gd name="connsiteY3" fmla="*/ 0 h 463138"/>
              <a:gd name="connsiteX4" fmla="*/ 3811979 w 3895106"/>
              <a:gd name="connsiteY4" fmla="*/ 0 h 463138"/>
              <a:gd name="connsiteX5" fmla="*/ 3883231 w 3895106"/>
              <a:gd name="connsiteY5" fmla="*/ 95003 h 463138"/>
              <a:gd name="connsiteX6" fmla="*/ 3895106 w 3895106"/>
              <a:gd name="connsiteY6" fmla="*/ 463138 h 463138"/>
              <a:gd name="connsiteX7" fmla="*/ 2006930 w 3895106"/>
              <a:gd name="connsiteY7" fmla="*/ 463138 h 463138"/>
              <a:gd name="connsiteX8" fmla="*/ 1971304 w 3895106"/>
              <a:gd name="connsiteY8" fmla="*/ 344384 h 463138"/>
              <a:gd name="connsiteX9" fmla="*/ 1923802 w 3895106"/>
              <a:gd name="connsiteY9" fmla="*/ 451262 h 463138"/>
              <a:gd name="connsiteX10" fmla="*/ 1923802 w 3895106"/>
              <a:gd name="connsiteY10" fmla="*/ 463138 h 463138"/>
              <a:gd name="connsiteX11" fmla="*/ 0 w 3895106"/>
              <a:gd name="connsiteY11" fmla="*/ 439387 h 463138"/>
              <a:gd name="connsiteX12" fmla="*/ 178130 w 3895106"/>
              <a:gd name="connsiteY12" fmla="*/ 0 h 46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895106" h="463138">
                <a:moveTo>
                  <a:pt x="178130" y="0"/>
                </a:moveTo>
                <a:lnTo>
                  <a:pt x="391885" y="0"/>
                </a:lnTo>
                <a:lnTo>
                  <a:pt x="451262" y="106878"/>
                </a:lnTo>
                <a:lnTo>
                  <a:pt x="534389" y="0"/>
                </a:lnTo>
                <a:lnTo>
                  <a:pt x="3811979" y="0"/>
                </a:lnTo>
                <a:lnTo>
                  <a:pt x="3883231" y="95003"/>
                </a:lnTo>
                <a:lnTo>
                  <a:pt x="3895106" y="463138"/>
                </a:lnTo>
                <a:lnTo>
                  <a:pt x="2006930" y="463138"/>
                </a:lnTo>
                <a:lnTo>
                  <a:pt x="1971304" y="344384"/>
                </a:lnTo>
                <a:lnTo>
                  <a:pt x="1923802" y="451262"/>
                </a:lnTo>
                <a:lnTo>
                  <a:pt x="1923802" y="463138"/>
                </a:lnTo>
                <a:lnTo>
                  <a:pt x="0" y="439387"/>
                </a:lnTo>
                <a:lnTo>
                  <a:pt x="178130" y="0"/>
                </a:lnTo>
                <a:close/>
              </a:path>
            </a:pathLst>
          </a:custGeom>
          <a:solidFill>
            <a:srgbClr val="FF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24" name="TextBox 6"/>
          <p:cNvSpPr txBox="1">
            <a:spLocks noChangeArrowheads="1"/>
          </p:cNvSpPr>
          <p:nvPr/>
        </p:nvSpPr>
        <p:spPr bwMode="auto">
          <a:xfrm>
            <a:off x="4606925" y="1838325"/>
            <a:ext cx="39306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chemeClr val="bg1"/>
                </a:solidFill>
              </a:rPr>
              <a:t>Add Your Text Here</a:t>
            </a:r>
            <a:endParaRPr lang="zh-CN" altLang="en-US" sz="3600" b="1">
              <a:solidFill>
                <a:schemeClr val="bg1"/>
              </a:solidFill>
            </a:endParaRPr>
          </a:p>
        </p:txBody>
      </p:sp>
      <p:sp>
        <p:nvSpPr>
          <p:cNvPr id="9225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>
                <a:solidFill>
                  <a:schemeClr val="bg1"/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357313" y="2476500"/>
            <a:ext cx="214312" cy="214313"/>
          </a:xfrm>
          <a:prstGeom prst="ellipse">
            <a:avLst/>
          </a:prstGeom>
          <a:solidFill>
            <a:srgbClr val="00CCCC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357563" y="2476500"/>
            <a:ext cx="214312" cy="214313"/>
          </a:xfrm>
          <a:prstGeom prst="ellipse">
            <a:avLst/>
          </a:prstGeom>
          <a:solidFill>
            <a:srgbClr val="FF666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1619250" y="2584450"/>
            <a:ext cx="1692275" cy="15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5715000" y="2476500"/>
            <a:ext cx="214313" cy="214313"/>
          </a:xfrm>
          <a:prstGeom prst="ellipse">
            <a:avLst/>
          </a:prstGeom>
          <a:solidFill>
            <a:srgbClr val="FFCC6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715250" y="2476500"/>
            <a:ext cx="214313" cy="214313"/>
          </a:xfrm>
          <a:prstGeom prst="ellipse">
            <a:avLst/>
          </a:prstGeom>
          <a:solidFill>
            <a:srgbClr val="5AA64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2" name="直接连接符 11"/>
          <p:cNvCxnSpPr/>
          <p:nvPr/>
        </p:nvCxnSpPr>
        <p:spPr>
          <a:xfrm>
            <a:off x="6011863" y="2584450"/>
            <a:ext cx="1655762" cy="15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3635375" y="2603500"/>
            <a:ext cx="2016125" cy="15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7991475" y="2603500"/>
            <a:ext cx="468313" cy="15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936625" y="2603500"/>
            <a:ext cx="358775" cy="15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rot="16200000" flipV="1">
            <a:off x="583406" y="2964657"/>
            <a:ext cx="708025" cy="17462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1285875" y="1119188"/>
            <a:ext cx="1428750" cy="357187"/>
          </a:xfrm>
          <a:prstGeom prst="rect">
            <a:avLst/>
          </a:prstGeom>
          <a:solidFill>
            <a:srgbClr val="00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Arial Black" panose="020B0A04020102020204" pitchFamily="34" charset="0"/>
                <a:ea typeface="DFPPOP3W12-B5" pitchFamily="82" charset="-120"/>
              </a:rPr>
              <a:t>2012</a:t>
            </a:r>
            <a:endParaRPr lang="zh-CN" altLang="en-US" b="1" dirty="0">
              <a:latin typeface="Arial Black" panose="020B0A04020102020204" pitchFamily="34" charset="0"/>
              <a:ea typeface="DFPPOP3W12-B5" pitchFamily="82" charset="-120"/>
            </a:endParaRPr>
          </a:p>
        </p:txBody>
      </p:sp>
      <p:sp>
        <p:nvSpPr>
          <p:cNvPr id="10253" name="矩形 33"/>
          <p:cNvSpPr>
            <a:spLocks noChangeArrowheads="1"/>
          </p:cNvSpPr>
          <p:nvPr/>
        </p:nvSpPr>
        <p:spPr bwMode="auto">
          <a:xfrm>
            <a:off x="1214438" y="1476375"/>
            <a:ext cx="28575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r>
              <a:rPr lang="en-US" altLang="zh-CN" sz="1200">
                <a:solidFill>
                  <a:srgbClr val="FFFFFF"/>
                </a:solidFill>
              </a:rPr>
              <a:t>A designer can use default text to simulate what text would look like</a:t>
            </a:r>
            <a:endParaRPr lang="en-US" altLang="zh-CN" sz="160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786063" y="3119438"/>
            <a:ext cx="1428750" cy="357187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Arial Black" panose="020B0A04020102020204" pitchFamily="34" charset="0"/>
                <a:ea typeface="DFPPOP3W12-B5" pitchFamily="82" charset="-120"/>
              </a:rPr>
              <a:t>2013</a:t>
            </a:r>
            <a:endParaRPr lang="zh-CN" altLang="en-US" b="1" dirty="0">
              <a:latin typeface="Arial Black" panose="020B0A04020102020204" pitchFamily="34" charset="0"/>
              <a:ea typeface="DFPPOP3W12-B5" pitchFamily="82" charset="-120"/>
            </a:endParaRPr>
          </a:p>
        </p:txBody>
      </p:sp>
      <p:sp>
        <p:nvSpPr>
          <p:cNvPr id="10255" name="矩形 35"/>
          <p:cNvSpPr>
            <a:spLocks noChangeArrowheads="1"/>
          </p:cNvSpPr>
          <p:nvPr/>
        </p:nvSpPr>
        <p:spPr bwMode="auto">
          <a:xfrm>
            <a:off x="2214563" y="3476625"/>
            <a:ext cx="28575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r>
              <a:rPr lang="en-US" altLang="zh-CN" sz="1200">
                <a:solidFill>
                  <a:srgbClr val="FFFFFF"/>
                </a:solidFill>
              </a:rPr>
              <a:t>A designer can use default text to simulate what text would look like</a:t>
            </a:r>
            <a:endParaRPr lang="en-US" altLang="zh-CN" sz="160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72063" y="1119188"/>
            <a:ext cx="1428750" cy="357187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Arial Black" panose="020B0A04020102020204" pitchFamily="34" charset="0"/>
                <a:ea typeface="DFPPOP3W12-B5" pitchFamily="82" charset="-120"/>
              </a:rPr>
              <a:t>2014</a:t>
            </a:r>
            <a:endParaRPr lang="zh-CN" altLang="en-US" b="1" dirty="0">
              <a:latin typeface="Arial Black" panose="020B0A04020102020204" pitchFamily="34" charset="0"/>
              <a:ea typeface="DFPPOP3W12-B5" pitchFamily="82" charset="-120"/>
            </a:endParaRPr>
          </a:p>
        </p:txBody>
      </p:sp>
      <p:sp>
        <p:nvSpPr>
          <p:cNvPr id="10257" name="矩形 37"/>
          <p:cNvSpPr>
            <a:spLocks noChangeArrowheads="1"/>
          </p:cNvSpPr>
          <p:nvPr/>
        </p:nvSpPr>
        <p:spPr bwMode="auto">
          <a:xfrm>
            <a:off x="4500563" y="1476375"/>
            <a:ext cx="28575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r>
              <a:rPr lang="en-US" altLang="zh-CN" sz="1200">
                <a:solidFill>
                  <a:srgbClr val="FFFFFF"/>
                </a:solidFill>
              </a:rPr>
              <a:t>A designer can use default text to simulate what text would look like</a:t>
            </a:r>
            <a:endParaRPr lang="en-US" altLang="zh-CN" sz="160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072313" y="3119438"/>
            <a:ext cx="1428750" cy="357187"/>
          </a:xfrm>
          <a:prstGeom prst="rect">
            <a:avLst/>
          </a:prstGeom>
          <a:solidFill>
            <a:srgbClr val="5AA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latin typeface="Arial Black" panose="020B0A04020102020204" pitchFamily="34" charset="0"/>
                <a:ea typeface="DFPPOP3W12-B5" pitchFamily="82" charset="-120"/>
              </a:rPr>
              <a:t>2015</a:t>
            </a:r>
            <a:endParaRPr lang="zh-CN" altLang="en-US" b="1" dirty="0">
              <a:latin typeface="Arial Black" panose="020B0A04020102020204" pitchFamily="34" charset="0"/>
              <a:ea typeface="DFPPOP3W12-B5" pitchFamily="82" charset="-120"/>
            </a:endParaRPr>
          </a:p>
        </p:txBody>
      </p:sp>
      <p:sp>
        <p:nvSpPr>
          <p:cNvPr id="10259" name="矩形 39"/>
          <p:cNvSpPr>
            <a:spLocks noChangeArrowheads="1"/>
          </p:cNvSpPr>
          <p:nvPr/>
        </p:nvSpPr>
        <p:spPr bwMode="auto">
          <a:xfrm>
            <a:off x="5715000" y="3476625"/>
            <a:ext cx="28575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r>
              <a:rPr lang="en-US" altLang="zh-CN" sz="1200">
                <a:solidFill>
                  <a:srgbClr val="FFFFFF"/>
                </a:solidFill>
              </a:rPr>
              <a:t>A designer can use default text to simulate what text would look like</a:t>
            </a:r>
            <a:endParaRPr lang="en-US" altLang="zh-CN" sz="160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41" name="等腰三角形 40"/>
          <p:cNvSpPr/>
          <p:nvPr/>
        </p:nvSpPr>
        <p:spPr>
          <a:xfrm>
            <a:off x="1428750" y="2333625"/>
            <a:ext cx="71438" cy="71438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>
            <a:off x="5786438" y="2333625"/>
            <a:ext cx="71437" cy="71438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等腰三角形 42"/>
          <p:cNvSpPr/>
          <p:nvPr/>
        </p:nvSpPr>
        <p:spPr>
          <a:xfrm rot="10800000">
            <a:off x="3429000" y="2833688"/>
            <a:ext cx="71438" cy="71437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等腰三角形 43"/>
          <p:cNvSpPr/>
          <p:nvPr/>
        </p:nvSpPr>
        <p:spPr>
          <a:xfrm rot="10800000">
            <a:off x="7786688" y="2833688"/>
            <a:ext cx="71437" cy="71437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026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27400"/>
            <a:ext cx="1401763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65" name="组合 45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47" name="燕尾形 46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8" name="燕尾形 47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9" name="燕尾形 48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0" name="燕尾形 49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270" name="矩形 50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"/>
          <p:cNvSpPr>
            <a:spLocks noChangeArrowheads="1"/>
          </p:cNvSpPr>
          <p:nvPr/>
        </p:nvSpPr>
        <p:spPr bwMode="auto">
          <a:xfrm>
            <a:off x="785813" y="1355725"/>
            <a:ext cx="73580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A designer can use default text to simulate what text would look like.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267" name="组合 2"/>
          <p:cNvGrpSpPr/>
          <p:nvPr/>
        </p:nvGrpSpPr>
        <p:grpSpPr bwMode="auto">
          <a:xfrm>
            <a:off x="714375" y="2184400"/>
            <a:ext cx="1643063" cy="2387600"/>
            <a:chOff x="642910" y="1857370"/>
            <a:chExt cx="1643074" cy="2388231"/>
          </a:xfrm>
        </p:grpSpPr>
        <p:sp>
          <p:nvSpPr>
            <p:cNvPr id="4" name="矩形 3"/>
            <p:cNvSpPr/>
            <p:nvPr/>
          </p:nvSpPr>
          <p:spPr>
            <a:xfrm>
              <a:off x="642910" y="1857370"/>
              <a:ext cx="1643074" cy="2071702"/>
            </a:xfrm>
            <a:prstGeom prst="rect">
              <a:avLst/>
            </a:prstGeom>
            <a:blipFill dpi="0" rotWithShape="1">
              <a:blip r:embed="rId1"/>
              <a:srcRect/>
              <a:stretch>
                <a:fillRect l="-13000" t="-2000" r="-6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642910" y="3929606"/>
              <a:ext cx="1643074" cy="285826"/>
            </a:xfrm>
            <a:prstGeom prst="rect">
              <a:avLst/>
            </a:prstGeom>
            <a:solidFill>
              <a:srgbClr val="00CC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293" name="矩形 5"/>
            <p:cNvSpPr>
              <a:spLocks noChangeArrowheads="1"/>
            </p:cNvSpPr>
            <p:nvPr/>
          </p:nvSpPr>
          <p:spPr bwMode="auto">
            <a:xfrm>
              <a:off x="642910" y="3907047"/>
              <a:ext cx="154882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600" b="1">
                  <a:solidFill>
                    <a:schemeClr val="bg1"/>
                  </a:solidFill>
                </a:rPr>
                <a:t>ADD TITLE HERE</a:t>
              </a:r>
              <a:endParaRPr lang="zh-CN" altLang="en-US" sz="16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11268" name="组合 6"/>
          <p:cNvGrpSpPr/>
          <p:nvPr/>
        </p:nvGrpSpPr>
        <p:grpSpPr bwMode="auto">
          <a:xfrm>
            <a:off x="2714625" y="2184400"/>
            <a:ext cx="1643063" cy="2357438"/>
            <a:chOff x="642910" y="1857370"/>
            <a:chExt cx="1643074" cy="2357454"/>
          </a:xfrm>
        </p:grpSpPr>
        <p:sp>
          <p:nvSpPr>
            <p:cNvPr id="8" name="矩形 7"/>
            <p:cNvSpPr/>
            <p:nvPr/>
          </p:nvSpPr>
          <p:spPr>
            <a:xfrm>
              <a:off x="642910" y="1857370"/>
              <a:ext cx="1643074" cy="2071702"/>
            </a:xfrm>
            <a:prstGeom prst="rect">
              <a:avLst/>
            </a:pr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642910" y="3929072"/>
              <a:ext cx="1643074" cy="285752"/>
            </a:xfrm>
            <a:prstGeom prst="rect">
              <a:avLst/>
            </a:prstGeom>
            <a:solidFill>
              <a:srgbClr val="FF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269" name="组合 9"/>
          <p:cNvGrpSpPr/>
          <p:nvPr/>
        </p:nvGrpSpPr>
        <p:grpSpPr bwMode="auto">
          <a:xfrm>
            <a:off x="4714875" y="2184400"/>
            <a:ext cx="1643063" cy="2357438"/>
            <a:chOff x="642910" y="1857370"/>
            <a:chExt cx="1643074" cy="2357454"/>
          </a:xfrm>
        </p:grpSpPr>
        <p:sp>
          <p:nvSpPr>
            <p:cNvPr id="11" name="矩形 10"/>
            <p:cNvSpPr/>
            <p:nvPr/>
          </p:nvSpPr>
          <p:spPr>
            <a:xfrm>
              <a:off x="642910" y="1857370"/>
              <a:ext cx="1643074" cy="2071702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 l="-23000" r="-46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642910" y="3929072"/>
              <a:ext cx="1643074" cy="285752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270" name="组合 12"/>
          <p:cNvGrpSpPr/>
          <p:nvPr/>
        </p:nvGrpSpPr>
        <p:grpSpPr bwMode="auto">
          <a:xfrm>
            <a:off x="6715125" y="2184400"/>
            <a:ext cx="1643063" cy="2357438"/>
            <a:chOff x="642910" y="1857370"/>
            <a:chExt cx="1643074" cy="2357454"/>
          </a:xfrm>
        </p:grpSpPr>
        <p:sp>
          <p:nvSpPr>
            <p:cNvPr id="14" name="矩形 13"/>
            <p:cNvSpPr/>
            <p:nvPr/>
          </p:nvSpPr>
          <p:spPr>
            <a:xfrm>
              <a:off x="642910" y="1857370"/>
              <a:ext cx="1643074" cy="2071702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642910" y="3929072"/>
              <a:ext cx="1643074" cy="285752"/>
            </a:xfrm>
            <a:prstGeom prst="rect">
              <a:avLst/>
            </a:prstGeom>
            <a:solidFill>
              <a:srgbClr val="5AA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1271" name="TextBox 15"/>
          <p:cNvSpPr txBox="1">
            <a:spLocks noChangeArrowheads="1"/>
          </p:cNvSpPr>
          <p:nvPr/>
        </p:nvSpPr>
        <p:spPr bwMode="auto">
          <a:xfrm>
            <a:off x="3357563" y="1028700"/>
            <a:ext cx="2500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YOUR TITLE HERE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11272" name="矩形 16"/>
          <p:cNvSpPr>
            <a:spLocks noChangeArrowheads="1"/>
          </p:cNvSpPr>
          <p:nvPr/>
        </p:nvSpPr>
        <p:spPr bwMode="auto">
          <a:xfrm>
            <a:off x="2786063" y="4202113"/>
            <a:ext cx="15494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ADD TITLE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11273" name="矩形 17"/>
          <p:cNvSpPr>
            <a:spLocks noChangeArrowheads="1"/>
          </p:cNvSpPr>
          <p:nvPr/>
        </p:nvSpPr>
        <p:spPr bwMode="auto">
          <a:xfrm>
            <a:off x="4808538" y="4202113"/>
            <a:ext cx="15494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ADD TITLE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11274" name="矩形 18"/>
          <p:cNvSpPr>
            <a:spLocks noChangeArrowheads="1"/>
          </p:cNvSpPr>
          <p:nvPr/>
        </p:nvSpPr>
        <p:spPr bwMode="auto">
          <a:xfrm>
            <a:off x="6737350" y="4202113"/>
            <a:ext cx="15494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ADD TITLE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grpSp>
        <p:nvGrpSpPr>
          <p:cNvPr id="11275" name="组合 30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32" name="燕尾形 31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燕尾形 33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5" name="燕尾形 34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280" name="矩形 35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1042988" y="1492250"/>
            <a:ext cx="936625" cy="935038"/>
          </a:xfrm>
          <a:custGeom>
            <a:avLst/>
            <a:gdLst/>
            <a:ahLst/>
            <a:cxnLst/>
            <a:rect l="l" t="t" r="r" b="b"/>
            <a:pathLst>
              <a:path w="936104" h="936104">
                <a:moveTo>
                  <a:pt x="315030" y="347747"/>
                </a:moveTo>
                <a:cubicBezTo>
                  <a:pt x="329764" y="347747"/>
                  <a:pt x="340814" y="355225"/>
                  <a:pt x="348181" y="370182"/>
                </a:cubicBezTo>
                <a:cubicBezTo>
                  <a:pt x="355548" y="385140"/>
                  <a:pt x="359231" y="414347"/>
                  <a:pt x="359231" y="457805"/>
                </a:cubicBezTo>
                <a:cubicBezTo>
                  <a:pt x="359231" y="487422"/>
                  <a:pt x="357632" y="509225"/>
                  <a:pt x="354432" y="523215"/>
                </a:cubicBezTo>
                <a:cubicBezTo>
                  <a:pt x="351232" y="537205"/>
                  <a:pt x="346246" y="547437"/>
                  <a:pt x="339475" y="553911"/>
                </a:cubicBezTo>
                <a:cubicBezTo>
                  <a:pt x="332703" y="560385"/>
                  <a:pt x="324703" y="563622"/>
                  <a:pt x="315476" y="563622"/>
                </a:cubicBezTo>
                <a:cubicBezTo>
                  <a:pt x="301486" y="563622"/>
                  <a:pt x="290808" y="555994"/>
                  <a:pt x="283441" y="540740"/>
                </a:cubicBezTo>
                <a:cubicBezTo>
                  <a:pt x="276074" y="525485"/>
                  <a:pt x="272390" y="497021"/>
                  <a:pt x="272390" y="455349"/>
                </a:cubicBezTo>
                <a:cubicBezTo>
                  <a:pt x="272390" y="414124"/>
                  <a:pt x="275739" y="385884"/>
                  <a:pt x="282436" y="370629"/>
                </a:cubicBezTo>
                <a:cubicBezTo>
                  <a:pt x="289133" y="355374"/>
                  <a:pt x="299998" y="347747"/>
                  <a:pt x="315030" y="347747"/>
                </a:cubicBezTo>
                <a:close/>
                <a:moveTo>
                  <a:pt x="617820" y="287248"/>
                </a:moveTo>
                <a:cubicBezTo>
                  <a:pt x="608147" y="307786"/>
                  <a:pt x="594752" y="325050"/>
                  <a:pt x="577637" y="339040"/>
                </a:cubicBezTo>
                <a:cubicBezTo>
                  <a:pt x="560522" y="353030"/>
                  <a:pt x="536486" y="365011"/>
                  <a:pt x="505530" y="374982"/>
                </a:cubicBezTo>
                <a:lnTo>
                  <a:pt x="505530" y="449545"/>
                </a:lnTo>
                <a:cubicBezTo>
                  <a:pt x="526514" y="443145"/>
                  <a:pt x="543964" y="436448"/>
                  <a:pt x="557880" y="429453"/>
                </a:cubicBezTo>
                <a:cubicBezTo>
                  <a:pt x="571795" y="422458"/>
                  <a:pt x="586194" y="413305"/>
                  <a:pt x="601077" y="401994"/>
                </a:cubicBezTo>
                <a:lnTo>
                  <a:pt x="601077" y="620102"/>
                </a:lnTo>
                <a:lnTo>
                  <a:pt x="693053" y="620102"/>
                </a:lnTo>
                <a:lnTo>
                  <a:pt x="693053" y="287248"/>
                </a:lnTo>
                <a:close/>
                <a:moveTo>
                  <a:pt x="318155" y="287248"/>
                </a:moveTo>
                <a:cubicBezTo>
                  <a:pt x="272316" y="287248"/>
                  <a:pt x="238197" y="299675"/>
                  <a:pt x="215798" y="324529"/>
                </a:cubicBezTo>
                <a:cubicBezTo>
                  <a:pt x="193400" y="349384"/>
                  <a:pt x="182200" y="392916"/>
                  <a:pt x="182200" y="455126"/>
                </a:cubicBezTo>
                <a:cubicBezTo>
                  <a:pt x="182200" y="480427"/>
                  <a:pt x="184396" y="503533"/>
                  <a:pt x="188786" y="524443"/>
                </a:cubicBezTo>
                <a:cubicBezTo>
                  <a:pt x="193176" y="545353"/>
                  <a:pt x="199316" y="561836"/>
                  <a:pt x="207204" y="573891"/>
                </a:cubicBezTo>
                <a:cubicBezTo>
                  <a:pt x="218068" y="590857"/>
                  <a:pt x="231983" y="603731"/>
                  <a:pt x="248950" y="612512"/>
                </a:cubicBezTo>
                <a:cubicBezTo>
                  <a:pt x="265916" y="621293"/>
                  <a:pt x="288166" y="625683"/>
                  <a:pt x="315699" y="625683"/>
                </a:cubicBezTo>
                <a:cubicBezTo>
                  <a:pt x="364813" y="625683"/>
                  <a:pt x="399415" y="611917"/>
                  <a:pt x="419507" y="584383"/>
                </a:cubicBezTo>
                <a:cubicBezTo>
                  <a:pt x="439599" y="556850"/>
                  <a:pt x="449645" y="513392"/>
                  <a:pt x="449645" y="454010"/>
                </a:cubicBezTo>
                <a:cubicBezTo>
                  <a:pt x="449645" y="427518"/>
                  <a:pt x="446594" y="402069"/>
                  <a:pt x="440492" y="377661"/>
                </a:cubicBezTo>
                <a:cubicBezTo>
                  <a:pt x="437366" y="364862"/>
                  <a:pt x="433236" y="353663"/>
                  <a:pt x="428102" y="344063"/>
                </a:cubicBezTo>
                <a:cubicBezTo>
                  <a:pt x="422967" y="334464"/>
                  <a:pt x="415935" y="325311"/>
                  <a:pt x="407005" y="316604"/>
                </a:cubicBezTo>
                <a:cubicBezTo>
                  <a:pt x="398076" y="307898"/>
                  <a:pt x="386541" y="300829"/>
                  <a:pt x="372403" y="295396"/>
                </a:cubicBezTo>
                <a:cubicBezTo>
                  <a:pt x="358264" y="289964"/>
                  <a:pt x="340181" y="287248"/>
                  <a:pt x="318155" y="287248"/>
                </a:cubicBezTo>
                <a:close/>
                <a:moveTo>
                  <a:pt x="468052" y="0"/>
                </a:moveTo>
                <a:cubicBezTo>
                  <a:pt x="726550" y="0"/>
                  <a:pt x="936104" y="209554"/>
                  <a:pt x="936104" y="468052"/>
                </a:cubicBezTo>
                <a:cubicBezTo>
                  <a:pt x="936104" y="726550"/>
                  <a:pt x="726550" y="936104"/>
                  <a:pt x="468052" y="936104"/>
                </a:cubicBez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rgbClr val="00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059113" y="1492250"/>
            <a:ext cx="936625" cy="935038"/>
          </a:xfrm>
          <a:custGeom>
            <a:avLst/>
            <a:gdLst/>
            <a:ahLst/>
            <a:cxnLst/>
            <a:rect l="l" t="t" r="r" b="b"/>
            <a:pathLst>
              <a:path w="936104" h="936104">
                <a:moveTo>
                  <a:pt x="315030" y="347747"/>
                </a:moveTo>
                <a:cubicBezTo>
                  <a:pt x="329764" y="347747"/>
                  <a:pt x="340814" y="355225"/>
                  <a:pt x="348181" y="370182"/>
                </a:cubicBezTo>
                <a:cubicBezTo>
                  <a:pt x="355548" y="385140"/>
                  <a:pt x="359232" y="414347"/>
                  <a:pt x="359232" y="457805"/>
                </a:cubicBezTo>
                <a:cubicBezTo>
                  <a:pt x="359232" y="487422"/>
                  <a:pt x="357632" y="509225"/>
                  <a:pt x="354432" y="523215"/>
                </a:cubicBezTo>
                <a:cubicBezTo>
                  <a:pt x="351232" y="537205"/>
                  <a:pt x="346246" y="547437"/>
                  <a:pt x="339475" y="553911"/>
                </a:cubicBezTo>
                <a:cubicBezTo>
                  <a:pt x="332703" y="560385"/>
                  <a:pt x="324703" y="563622"/>
                  <a:pt x="315476" y="563622"/>
                </a:cubicBezTo>
                <a:cubicBezTo>
                  <a:pt x="301486" y="563622"/>
                  <a:pt x="290808" y="555994"/>
                  <a:pt x="283441" y="540740"/>
                </a:cubicBezTo>
                <a:cubicBezTo>
                  <a:pt x="276074" y="525485"/>
                  <a:pt x="272390" y="497021"/>
                  <a:pt x="272390" y="455349"/>
                </a:cubicBezTo>
                <a:cubicBezTo>
                  <a:pt x="272390" y="414124"/>
                  <a:pt x="275739" y="385884"/>
                  <a:pt x="282436" y="370629"/>
                </a:cubicBezTo>
                <a:cubicBezTo>
                  <a:pt x="289133" y="355374"/>
                  <a:pt x="299998" y="347747"/>
                  <a:pt x="315030" y="347747"/>
                </a:cubicBezTo>
                <a:close/>
                <a:moveTo>
                  <a:pt x="618937" y="287248"/>
                </a:moveTo>
                <a:cubicBezTo>
                  <a:pt x="588278" y="287248"/>
                  <a:pt x="564279" y="291080"/>
                  <a:pt x="546941" y="298745"/>
                </a:cubicBezTo>
                <a:cubicBezTo>
                  <a:pt x="529603" y="306410"/>
                  <a:pt x="516171" y="317423"/>
                  <a:pt x="506646" y="331785"/>
                </a:cubicBezTo>
                <a:cubicBezTo>
                  <a:pt x="497121" y="346147"/>
                  <a:pt x="490572" y="366127"/>
                  <a:pt x="487000" y="391725"/>
                </a:cubicBezTo>
                <a:lnTo>
                  <a:pt x="578083" y="399092"/>
                </a:lnTo>
                <a:cubicBezTo>
                  <a:pt x="580613" y="380638"/>
                  <a:pt x="585562" y="367764"/>
                  <a:pt x="592929" y="360471"/>
                </a:cubicBezTo>
                <a:cubicBezTo>
                  <a:pt x="600296" y="353179"/>
                  <a:pt x="609784" y="349533"/>
                  <a:pt x="621392" y="349533"/>
                </a:cubicBezTo>
                <a:cubicBezTo>
                  <a:pt x="632554" y="349533"/>
                  <a:pt x="641819" y="353067"/>
                  <a:pt x="649186" y="360137"/>
                </a:cubicBezTo>
                <a:cubicBezTo>
                  <a:pt x="656553" y="367206"/>
                  <a:pt x="660236" y="375726"/>
                  <a:pt x="660236" y="385698"/>
                </a:cubicBezTo>
                <a:cubicBezTo>
                  <a:pt x="660236" y="394925"/>
                  <a:pt x="656516" y="404673"/>
                  <a:pt x="649074" y="414943"/>
                </a:cubicBezTo>
                <a:cubicBezTo>
                  <a:pt x="641633" y="425212"/>
                  <a:pt x="624592" y="440243"/>
                  <a:pt x="597952" y="460037"/>
                </a:cubicBezTo>
                <a:cubicBezTo>
                  <a:pt x="554345" y="492333"/>
                  <a:pt x="524617" y="520350"/>
                  <a:pt x="508767" y="544088"/>
                </a:cubicBezTo>
                <a:cubicBezTo>
                  <a:pt x="492916" y="567826"/>
                  <a:pt x="483429" y="593164"/>
                  <a:pt x="480303" y="620102"/>
                </a:cubicBezTo>
                <a:lnTo>
                  <a:pt x="753105" y="620102"/>
                </a:lnTo>
                <a:lnTo>
                  <a:pt x="753105" y="545986"/>
                </a:lnTo>
                <a:lnTo>
                  <a:pt x="611123" y="545986"/>
                </a:lnTo>
                <a:cubicBezTo>
                  <a:pt x="619458" y="537800"/>
                  <a:pt x="626713" y="531177"/>
                  <a:pt x="632889" y="526117"/>
                </a:cubicBezTo>
                <a:cubicBezTo>
                  <a:pt x="639066" y="521057"/>
                  <a:pt x="651307" y="512202"/>
                  <a:pt x="669613" y="499551"/>
                </a:cubicBezTo>
                <a:cubicBezTo>
                  <a:pt x="700420" y="477822"/>
                  <a:pt x="721665" y="457879"/>
                  <a:pt x="733348" y="439722"/>
                </a:cubicBezTo>
                <a:cubicBezTo>
                  <a:pt x="745031" y="421565"/>
                  <a:pt x="750873" y="402515"/>
                  <a:pt x="750873" y="382572"/>
                </a:cubicBezTo>
                <a:cubicBezTo>
                  <a:pt x="750873" y="363820"/>
                  <a:pt x="745775" y="346891"/>
                  <a:pt x="735581" y="331785"/>
                </a:cubicBezTo>
                <a:cubicBezTo>
                  <a:pt x="725386" y="316679"/>
                  <a:pt x="711396" y="305479"/>
                  <a:pt x="693611" y="298187"/>
                </a:cubicBezTo>
                <a:cubicBezTo>
                  <a:pt x="675826" y="290894"/>
                  <a:pt x="650935" y="287248"/>
                  <a:pt x="618937" y="287248"/>
                </a:cubicBezTo>
                <a:close/>
                <a:moveTo>
                  <a:pt x="318155" y="287248"/>
                </a:moveTo>
                <a:cubicBezTo>
                  <a:pt x="272316" y="287248"/>
                  <a:pt x="238197" y="299675"/>
                  <a:pt x="215798" y="324529"/>
                </a:cubicBezTo>
                <a:cubicBezTo>
                  <a:pt x="193400" y="349384"/>
                  <a:pt x="182200" y="392916"/>
                  <a:pt x="182200" y="455126"/>
                </a:cubicBezTo>
                <a:cubicBezTo>
                  <a:pt x="182200" y="480427"/>
                  <a:pt x="184396" y="503533"/>
                  <a:pt x="188786" y="524443"/>
                </a:cubicBezTo>
                <a:cubicBezTo>
                  <a:pt x="193177" y="545353"/>
                  <a:pt x="199316" y="561836"/>
                  <a:pt x="207204" y="573891"/>
                </a:cubicBezTo>
                <a:cubicBezTo>
                  <a:pt x="218068" y="590857"/>
                  <a:pt x="231983" y="603731"/>
                  <a:pt x="248950" y="612512"/>
                </a:cubicBezTo>
                <a:cubicBezTo>
                  <a:pt x="265916" y="621293"/>
                  <a:pt x="288166" y="625683"/>
                  <a:pt x="315699" y="625683"/>
                </a:cubicBezTo>
                <a:cubicBezTo>
                  <a:pt x="364813" y="625683"/>
                  <a:pt x="399415" y="611917"/>
                  <a:pt x="419507" y="584383"/>
                </a:cubicBezTo>
                <a:cubicBezTo>
                  <a:pt x="439599" y="556850"/>
                  <a:pt x="449645" y="513392"/>
                  <a:pt x="449645" y="454010"/>
                </a:cubicBezTo>
                <a:cubicBezTo>
                  <a:pt x="449645" y="427518"/>
                  <a:pt x="446594" y="402069"/>
                  <a:pt x="440492" y="377661"/>
                </a:cubicBezTo>
                <a:cubicBezTo>
                  <a:pt x="437366" y="364862"/>
                  <a:pt x="433236" y="353663"/>
                  <a:pt x="428102" y="344063"/>
                </a:cubicBezTo>
                <a:cubicBezTo>
                  <a:pt x="422967" y="334464"/>
                  <a:pt x="415935" y="325311"/>
                  <a:pt x="407005" y="316604"/>
                </a:cubicBezTo>
                <a:cubicBezTo>
                  <a:pt x="398076" y="307898"/>
                  <a:pt x="386542" y="300829"/>
                  <a:pt x="372403" y="295396"/>
                </a:cubicBezTo>
                <a:cubicBezTo>
                  <a:pt x="358264" y="289964"/>
                  <a:pt x="340182" y="287248"/>
                  <a:pt x="318155" y="287248"/>
                </a:cubicBezTo>
                <a:close/>
                <a:moveTo>
                  <a:pt x="468052" y="0"/>
                </a:moveTo>
                <a:cubicBezTo>
                  <a:pt x="726550" y="0"/>
                  <a:pt x="936104" y="209554"/>
                  <a:pt x="936104" y="468052"/>
                </a:cubicBezTo>
                <a:cubicBezTo>
                  <a:pt x="936104" y="726550"/>
                  <a:pt x="726550" y="936104"/>
                  <a:pt x="468052" y="936104"/>
                </a:cubicBez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rgbClr val="FF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5076825" y="1492250"/>
            <a:ext cx="935038" cy="935038"/>
          </a:xfrm>
          <a:custGeom>
            <a:avLst/>
            <a:gdLst/>
            <a:ahLst/>
            <a:cxnLst/>
            <a:rect l="l" t="t" r="r" b="b"/>
            <a:pathLst>
              <a:path w="936104" h="936104">
                <a:moveTo>
                  <a:pt x="315030" y="347747"/>
                </a:moveTo>
                <a:cubicBezTo>
                  <a:pt x="329764" y="347747"/>
                  <a:pt x="340814" y="355225"/>
                  <a:pt x="348181" y="370182"/>
                </a:cubicBezTo>
                <a:cubicBezTo>
                  <a:pt x="355548" y="385140"/>
                  <a:pt x="359232" y="414347"/>
                  <a:pt x="359232" y="457805"/>
                </a:cubicBezTo>
                <a:cubicBezTo>
                  <a:pt x="359232" y="487422"/>
                  <a:pt x="357632" y="509225"/>
                  <a:pt x="354432" y="523215"/>
                </a:cubicBezTo>
                <a:cubicBezTo>
                  <a:pt x="351232" y="537205"/>
                  <a:pt x="346246" y="547437"/>
                  <a:pt x="339475" y="553911"/>
                </a:cubicBezTo>
                <a:cubicBezTo>
                  <a:pt x="332703" y="560385"/>
                  <a:pt x="324704" y="563622"/>
                  <a:pt x="315476" y="563622"/>
                </a:cubicBezTo>
                <a:cubicBezTo>
                  <a:pt x="301486" y="563622"/>
                  <a:pt x="290808" y="555994"/>
                  <a:pt x="283441" y="540740"/>
                </a:cubicBezTo>
                <a:cubicBezTo>
                  <a:pt x="276074" y="525485"/>
                  <a:pt x="272390" y="497021"/>
                  <a:pt x="272390" y="455349"/>
                </a:cubicBezTo>
                <a:cubicBezTo>
                  <a:pt x="272390" y="414124"/>
                  <a:pt x="275739" y="385884"/>
                  <a:pt x="282436" y="370629"/>
                </a:cubicBezTo>
                <a:cubicBezTo>
                  <a:pt x="289134" y="355374"/>
                  <a:pt x="299998" y="347747"/>
                  <a:pt x="315030" y="347747"/>
                </a:cubicBezTo>
                <a:close/>
                <a:moveTo>
                  <a:pt x="616704" y="287248"/>
                </a:moveTo>
                <a:cubicBezTo>
                  <a:pt x="579497" y="287248"/>
                  <a:pt x="550736" y="294541"/>
                  <a:pt x="530421" y="309126"/>
                </a:cubicBezTo>
                <a:cubicBezTo>
                  <a:pt x="510106" y="323711"/>
                  <a:pt x="496377" y="344696"/>
                  <a:pt x="489233" y="372080"/>
                </a:cubicBezTo>
                <a:lnTo>
                  <a:pt x="575181" y="387484"/>
                </a:lnTo>
                <a:cubicBezTo>
                  <a:pt x="577562" y="371261"/>
                  <a:pt x="582102" y="359913"/>
                  <a:pt x="588799" y="353439"/>
                </a:cubicBezTo>
                <a:cubicBezTo>
                  <a:pt x="595496" y="346965"/>
                  <a:pt x="604203" y="343728"/>
                  <a:pt x="614918" y="343728"/>
                </a:cubicBezTo>
                <a:cubicBezTo>
                  <a:pt x="625336" y="343728"/>
                  <a:pt x="633522" y="346705"/>
                  <a:pt x="639475" y="352658"/>
                </a:cubicBezTo>
                <a:cubicBezTo>
                  <a:pt x="645428" y="358611"/>
                  <a:pt x="648405" y="366573"/>
                  <a:pt x="648405" y="376545"/>
                </a:cubicBezTo>
                <a:cubicBezTo>
                  <a:pt x="648405" y="386963"/>
                  <a:pt x="644423" y="395967"/>
                  <a:pt x="636461" y="403557"/>
                </a:cubicBezTo>
                <a:cubicBezTo>
                  <a:pt x="628499" y="411147"/>
                  <a:pt x="618565" y="414943"/>
                  <a:pt x="606658" y="414943"/>
                </a:cubicBezTo>
                <a:cubicBezTo>
                  <a:pt x="603831" y="414943"/>
                  <a:pt x="599887" y="414570"/>
                  <a:pt x="594827" y="413826"/>
                </a:cubicBezTo>
                <a:lnTo>
                  <a:pt x="590138" y="478790"/>
                </a:lnTo>
                <a:cubicBezTo>
                  <a:pt x="602640" y="475218"/>
                  <a:pt x="612463" y="473432"/>
                  <a:pt x="619606" y="473432"/>
                </a:cubicBezTo>
                <a:cubicBezTo>
                  <a:pt x="633001" y="473432"/>
                  <a:pt x="643605" y="477599"/>
                  <a:pt x="651418" y="485934"/>
                </a:cubicBezTo>
                <a:cubicBezTo>
                  <a:pt x="659232" y="494268"/>
                  <a:pt x="663139" y="506025"/>
                  <a:pt x="663139" y="521206"/>
                </a:cubicBezTo>
                <a:cubicBezTo>
                  <a:pt x="663139" y="536089"/>
                  <a:pt x="659083" y="547995"/>
                  <a:pt x="650972" y="556925"/>
                </a:cubicBezTo>
                <a:cubicBezTo>
                  <a:pt x="642861" y="565854"/>
                  <a:pt x="632703" y="570319"/>
                  <a:pt x="620499" y="570319"/>
                </a:cubicBezTo>
                <a:cubicBezTo>
                  <a:pt x="608891" y="570319"/>
                  <a:pt x="599329" y="566784"/>
                  <a:pt x="591813" y="559715"/>
                </a:cubicBezTo>
                <a:cubicBezTo>
                  <a:pt x="584297" y="552646"/>
                  <a:pt x="578753" y="539958"/>
                  <a:pt x="575181" y="521652"/>
                </a:cubicBezTo>
                <a:lnTo>
                  <a:pt x="484322" y="533707"/>
                </a:lnTo>
                <a:cubicBezTo>
                  <a:pt x="490275" y="554097"/>
                  <a:pt x="498795" y="571026"/>
                  <a:pt x="509883" y="584495"/>
                </a:cubicBezTo>
                <a:cubicBezTo>
                  <a:pt x="520971" y="597964"/>
                  <a:pt x="535109" y="608196"/>
                  <a:pt x="552299" y="615191"/>
                </a:cubicBezTo>
                <a:cubicBezTo>
                  <a:pt x="569489" y="622186"/>
                  <a:pt x="592966" y="625683"/>
                  <a:pt x="622732" y="625683"/>
                </a:cubicBezTo>
                <a:cubicBezTo>
                  <a:pt x="653242" y="625683"/>
                  <a:pt x="677873" y="620958"/>
                  <a:pt x="696625" y="611507"/>
                </a:cubicBezTo>
                <a:cubicBezTo>
                  <a:pt x="715377" y="602057"/>
                  <a:pt x="729739" y="588588"/>
                  <a:pt x="739711" y="571100"/>
                </a:cubicBezTo>
                <a:cubicBezTo>
                  <a:pt x="749682" y="553613"/>
                  <a:pt x="754668" y="535345"/>
                  <a:pt x="754668" y="516295"/>
                </a:cubicBezTo>
                <a:cubicBezTo>
                  <a:pt x="754668" y="501114"/>
                  <a:pt x="751654" y="488054"/>
                  <a:pt x="745627" y="477116"/>
                </a:cubicBezTo>
                <a:cubicBezTo>
                  <a:pt x="739599" y="466177"/>
                  <a:pt x="731153" y="457359"/>
                  <a:pt x="720289" y="450661"/>
                </a:cubicBezTo>
                <a:cubicBezTo>
                  <a:pt x="713591" y="446494"/>
                  <a:pt x="703918" y="442848"/>
                  <a:pt x="691267" y="439722"/>
                </a:cubicBezTo>
                <a:cubicBezTo>
                  <a:pt x="706894" y="431090"/>
                  <a:pt x="718577" y="421044"/>
                  <a:pt x="726316" y="409585"/>
                </a:cubicBezTo>
                <a:cubicBezTo>
                  <a:pt x="734055" y="398125"/>
                  <a:pt x="737925" y="385326"/>
                  <a:pt x="737925" y="371187"/>
                </a:cubicBezTo>
                <a:cubicBezTo>
                  <a:pt x="737925" y="347077"/>
                  <a:pt x="728400" y="327059"/>
                  <a:pt x="709350" y="311135"/>
                </a:cubicBezTo>
                <a:cubicBezTo>
                  <a:pt x="690300" y="295210"/>
                  <a:pt x="659418" y="287248"/>
                  <a:pt x="616704" y="287248"/>
                </a:cubicBezTo>
                <a:close/>
                <a:moveTo>
                  <a:pt x="318155" y="287248"/>
                </a:moveTo>
                <a:cubicBezTo>
                  <a:pt x="272316" y="287248"/>
                  <a:pt x="238197" y="299675"/>
                  <a:pt x="215799" y="324529"/>
                </a:cubicBezTo>
                <a:cubicBezTo>
                  <a:pt x="193400" y="349384"/>
                  <a:pt x="182201" y="392916"/>
                  <a:pt x="182201" y="455126"/>
                </a:cubicBezTo>
                <a:cubicBezTo>
                  <a:pt x="182201" y="480427"/>
                  <a:pt x="184396" y="503533"/>
                  <a:pt x="188786" y="524443"/>
                </a:cubicBezTo>
                <a:cubicBezTo>
                  <a:pt x="193177" y="545353"/>
                  <a:pt x="199316" y="561836"/>
                  <a:pt x="207204" y="573891"/>
                </a:cubicBezTo>
                <a:cubicBezTo>
                  <a:pt x="218068" y="590857"/>
                  <a:pt x="231984" y="603731"/>
                  <a:pt x="248950" y="612512"/>
                </a:cubicBezTo>
                <a:cubicBezTo>
                  <a:pt x="265916" y="621293"/>
                  <a:pt x="288166" y="625683"/>
                  <a:pt x="315699" y="625683"/>
                </a:cubicBezTo>
                <a:cubicBezTo>
                  <a:pt x="364813" y="625683"/>
                  <a:pt x="399415" y="611917"/>
                  <a:pt x="419507" y="584383"/>
                </a:cubicBezTo>
                <a:cubicBezTo>
                  <a:pt x="439599" y="556850"/>
                  <a:pt x="449645" y="513392"/>
                  <a:pt x="449645" y="454010"/>
                </a:cubicBezTo>
                <a:cubicBezTo>
                  <a:pt x="449645" y="427518"/>
                  <a:pt x="446594" y="402069"/>
                  <a:pt x="440492" y="377661"/>
                </a:cubicBezTo>
                <a:cubicBezTo>
                  <a:pt x="437366" y="364862"/>
                  <a:pt x="433236" y="353663"/>
                  <a:pt x="428102" y="344063"/>
                </a:cubicBezTo>
                <a:cubicBezTo>
                  <a:pt x="422967" y="334464"/>
                  <a:pt x="415935" y="325311"/>
                  <a:pt x="407005" y="316604"/>
                </a:cubicBezTo>
                <a:cubicBezTo>
                  <a:pt x="398076" y="307898"/>
                  <a:pt x="386542" y="300829"/>
                  <a:pt x="372403" y="295396"/>
                </a:cubicBezTo>
                <a:cubicBezTo>
                  <a:pt x="358264" y="289964"/>
                  <a:pt x="340182" y="287248"/>
                  <a:pt x="318155" y="287248"/>
                </a:cubicBezTo>
                <a:close/>
                <a:moveTo>
                  <a:pt x="468052" y="0"/>
                </a:moveTo>
                <a:cubicBezTo>
                  <a:pt x="726550" y="0"/>
                  <a:pt x="936104" y="209554"/>
                  <a:pt x="936104" y="468052"/>
                </a:cubicBezTo>
                <a:cubicBezTo>
                  <a:pt x="936104" y="726550"/>
                  <a:pt x="726550" y="936104"/>
                  <a:pt x="468052" y="936104"/>
                </a:cubicBez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7092950" y="1492250"/>
            <a:ext cx="935038" cy="935038"/>
          </a:xfrm>
          <a:custGeom>
            <a:avLst/>
            <a:gdLst/>
            <a:ahLst/>
            <a:cxnLst/>
            <a:rect l="l" t="t" r="r" b="b"/>
            <a:pathLst>
              <a:path w="936104" h="936104">
                <a:moveTo>
                  <a:pt x="643270" y="385394"/>
                </a:moveTo>
                <a:lnTo>
                  <a:pt x="643270" y="488389"/>
                </a:lnTo>
                <a:lnTo>
                  <a:pt x="555745" y="488389"/>
                </a:lnTo>
                <a:close/>
                <a:moveTo>
                  <a:pt x="315030" y="347747"/>
                </a:moveTo>
                <a:cubicBezTo>
                  <a:pt x="329764" y="347747"/>
                  <a:pt x="340814" y="355225"/>
                  <a:pt x="348181" y="370182"/>
                </a:cubicBezTo>
                <a:cubicBezTo>
                  <a:pt x="355548" y="385140"/>
                  <a:pt x="359232" y="414347"/>
                  <a:pt x="359232" y="457805"/>
                </a:cubicBezTo>
                <a:cubicBezTo>
                  <a:pt x="359232" y="487422"/>
                  <a:pt x="357632" y="509225"/>
                  <a:pt x="354432" y="523215"/>
                </a:cubicBezTo>
                <a:cubicBezTo>
                  <a:pt x="351232" y="537205"/>
                  <a:pt x="346246" y="547437"/>
                  <a:pt x="339475" y="553911"/>
                </a:cubicBezTo>
                <a:cubicBezTo>
                  <a:pt x="332703" y="560385"/>
                  <a:pt x="324704" y="563622"/>
                  <a:pt x="315476" y="563622"/>
                </a:cubicBezTo>
                <a:cubicBezTo>
                  <a:pt x="301486" y="563622"/>
                  <a:pt x="290808" y="555994"/>
                  <a:pt x="283441" y="540740"/>
                </a:cubicBezTo>
                <a:cubicBezTo>
                  <a:pt x="276074" y="525485"/>
                  <a:pt x="272390" y="497021"/>
                  <a:pt x="272390" y="455349"/>
                </a:cubicBezTo>
                <a:cubicBezTo>
                  <a:pt x="272390" y="414124"/>
                  <a:pt x="275739" y="385884"/>
                  <a:pt x="282436" y="370629"/>
                </a:cubicBezTo>
                <a:cubicBezTo>
                  <a:pt x="289134" y="355374"/>
                  <a:pt x="299998" y="347747"/>
                  <a:pt x="315030" y="347747"/>
                </a:cubicBezTo>
                <a:close/>
                <a:moveTo>
                  <a:pt x="643270" y="287248"/>
                </a:moveTo>
                <a:lnTo>
                  <a:pt x="477624" y="484148"/>
                </a:lnTo>
                <a:lnTo>
                  <a:pt x="477624" y="558934"/>
                </a:lnTo>
                <a:lnTo>
                  <a:pt x="643270" y="558934"/>
                </a:lnTo>
                <a:lnTo>
                  <a:pt x="643270" y="620102"/>
                </a:lnTo>
                <a:lnTo>
                  <a:pt x="722521" y="620102"/>
                </a:lnTo>
                <a:lnTo>
                  <a:pt x="722521" y="558934"/>
                </a:lnTo>
                <a:lnTo>
                  <a:pt x="763598" y="558934"/>
                </a:lnTo>
                <a:lnTo>
                  <a:pt x="763598" y="488389"/>
                </a:lnTo>
                <a:lnTo>
                  <a:pt x="722521" y="488389"/>
                </a:lnTo>
                <a:lnTo>
                  <a:pt x="722521" y="287248"/>
                </a:lnTo>
                <a:close/>
                <a:moveTo>
                  <a:pt x="318155" y="287248"/>
                </a:moveTo>
                <a:cubicBezTo>
                  <a:pt x="272316" y="287248"/>
                  <a:pt x="238197" y="299675"/>
                  <a:pt x="215799" y="324529"/>
                </a:cubicBezTo>
                <a:cubicBezTo>
                  <a:pt x="193400" y="349384"/>
                  <a:pt x="182201" y="392916"/>
                  <a:pt x="182201" y="455126"/>
                </a:cubicBezTo>
                <a:cubicBezTo>
                  <a:pt x="182201" y="480427"/>
                  <a:pt x="184396" y="503533"/>
                  <a:pt x="188786" y="524443"/>
                </a:cubicBezTo>
                <a:cubicBezTo>
                  <a:pt x="193177" y="545353"/>
                  <a:pt x="199316" y="561836"/>
                  <a:pt x="207204" y="573891"/>
                </a:cubicBezTo>
                <a:cubicBezTo>
                  <a:pt x="218068" y="590857"/>
                  <a:pt x="231984" y="603731"/>
                  <a:pt x="248950" y="612512"/>
                </a:cubicBezTo>
                <a:cubicBezTo>
                  <a:pt x="265916" y="621293"/>
                  <a:pt x="288166" y="625683"/>
                  <a:pt x="315699" y="625683"/>
                </a:cubicBezTo>
                <a:cubicBezTo>
                  <a:pt x="364813" y="625683"/>
                  <a:pt x="399415" y="611917"/>
                  <a:pt x="419507" y="584383"/>
                </a:cubicBezTo>
                <a:cubicBezTo>
                  <a:pt x="439599" y="556850"/>
                  <a:pt x="449645" y="513392"/>
                  <a:pt x="449645" y="454010"/>
                </a:cubicBezTo>
                <a:cubicBezTo>
                  <a:pt x="449645" y="427518"/>
                  <a:pt x="446594" y="402069"/>
                  <a:pt x="440492" y="377661"/>
                </a:cubicBezTo>
                <a:cubicBezTo>
                  <a:pt x="437366" y="364862"/>
                  <a:pt x="433236" y="353663"/>
                  <a:pt x="428102" y="344063"/>
                </a:cubicBezTo>
                <a:cubicBezTo>
                  <a:pt x="422967" y="334464"/>
                  <a:pt x="415935" y="325311"/>
                  <a:pt x="407005" y="316604"/>
                </a:cubicBezTo>
                <a:cubicBezTo>
                  <a:pt x="398076" y="307898"/>
                  <a:pt x="386542" y="300829"/>
                  <a:pt x="372403" y="295396"/>
                </a:cubicBezTo>
                <a:cubicBezTo>
                  <a:pt x="358264" y="289964"/>
                  <a:pt x="340182" y="287248"/>
                  <a:pt x="318155" y="287248"/>
                </a:cubicBezTo>
                <a:close/>
                <a:moveTo>
                  <a:pt x="468052" y="0"/>
                </a:moveTo>
                <a:cubicBezTo>
                  <a:pt x="726550" y="0"/>
                  <a:pt x="936104" y="209554"/>
                  <a:pt x="936104" y="468052"/>
                </a:cubicBezTo>
                <a:cubicBezTo>
                  <a:pt x="936104" y="726550"/>
                  <a:pt x="726550" y="936104"/>
                  <a:pt x="468052" y="936104"/>
                </a:cubicBezTo>
                <a:cubicBezTo>
                  <a:pt x="209554" y="936104"/>
                  <a:pt x="0" y="726550"/>
                  <a:pt x="0" y="468052"/>
                </a:cubicBezTo>
                <a:cubicBezTo>
                  <a:pt x="0" y="209554"/>
                  <a:pt x="209554" y="0"/>
                  <a:pt x="468052" y="0"/>
                </a:cubicBezTo>
                <a:close/>
              </a:path>
            </a:pathLst>
          </a:custGeom>
          <a:solidFill>
            <a:srgbClr val="5AA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294" name="组合 19"/>
          <p:cNvGrpSpPr/>
          <p:nvPr/>
        </p:nvGrpSpPr>
        <p:grpSpPr bwMode="auto">
          <a:xfrm>
            <a:off x="2195513" y="1887538"/>
            <a:ext cx="647700" cy="107950"/>
            <a:chOff x="2879812" y="1131590"/>
            <a:chExt cx="648072" cy="108000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2879812" y="1203060"/>
              <a:ext cx="648072" cy="0"/>
            </a:xfrm>
            <a:prstGeom prst="line">
              <a:avLst/>
            </a:prstGeom>
            <a:ln w="12700">
              <a:solidFill>
                <a:schemeClr val="bg1">
                  <a:alpha val="4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椭圆 18"/>
            <p:cNvSpPr/>
            <p:nvPr/>
          </p:nvSpPr>
          <p:spPr>
            <a:xfrm>
              <a:off x="3167314" y="1131590"/>
              <a:ext cx="108012" cy="10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2295" name="组合 22"/>
          <p:cNvGrpSpPr/>
          <p:nvPr/>
        </p:nvGrpSpPr>
        <p:grpSpPr bwMode="auto">
          <a:xfrm>
            <a:off x="4211638" y="1887538"/>
            <a:ext cx="647700" cy="107950"/>
            <a:chOff x="2879812" y="1131590"/>
            <a:chExt cx="648072" cy="10800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2879812" y="1203060"/>
              <a:ext cx="648072" cy="0"/>
            </a:xfrm>
            <a:prstGeom prst="line">
              <a:avLst/>
            </a:prstGeom>
            <a:ln w="12700">
              <a:solidFill>
                <a:schemeClr val="bg1">
                  <a:alpha val="4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椭圆 24"/>
            <p:cNvSpPr/>
            <p:nvPr/>
          </p:nvSpPr>
          <p:spPr>
            <a:xfrm>
              <a:off x="3167314" y="1131590"/>
              <a:ext cx="108012" cy="10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2296" name="组合 25"/>
          <p:cNvGrpSpPr/>
          <p:nvPr/>
        </p:nvGrpSpPr>
        <p:grpSpPr bwMode="auto">
          <a:xfrm>
            <a:off x="6300788" y="1887538"/>
            <a:ext cx="647700" cy="107950"/>
            <a:chOff x="2879812" y="1131590"/>
            <a:chExt cx="648072" cy="10800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2879812" y="1203060"/>
              <a:ext cx="648072" cy="0"/>
            </a:xfrm>
            <a:prstGeom prst="line">
              <a:avLst/>
            </a:prstGeom>
            <a:ln w="12700">
              <a:solidFill>
                <a:schemeClr val="bg1">
                  <a:alpha val="4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3167314" y="1131590"/>
              <a:ext cx="108012" cy="10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2297" name="组合 30"/>
          <p:cNvGrpSpPr/>
          <p:nvPr/>
        </p:nvGrpSpPr>
        <p:grpSpPr bwMode="auto">
          <a:xfrm>
            <a:off x="982663" y="2767013"/>
            <a:ext cx="1058862" cy="358775"/>
            <a:chOff x="982508" y="2910315"/>
            <a:chExt cx="1058303" cy="360029"/>
          </a:xfrm>
        </p:grpSpPr>
        <p:sp>
          <p:nvSpPr>
            <p:cNvPr id="30" name="矩形 29"/>
            <p:cNvSpPr/>
            <p:nvPr/>
          </p:nvSpPr>
          <p:spPr>
            <a:xfrm>
              <a:off x="982508" y="2910315"/>
              <a:ext cx="996424" cy="339319"/>
            </a:xfrm>
            <a:prstGeom prst="rect">
              <a:avLst/>
            </a:prstGeom>
            <a:solidFill>
              <a:srgbClr val="00CC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318" name="矩形 28"/>
            <p:cNvSpPr>
              <a:spLocks noChangeArrowheads="1"/>
            </p:cNvSpPr>
            <p:nvPr/>
          </p:nvSpPr>
          <p:spPr bwMode="auto">
            <a:xfrm>
              <a:off x="982508" y="2931790"/>
              <a:ext cx="10583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600" b="1">
                  <a:solidFill>
                    <a:schemeClr val="bg1"/>
                  </a:solidFill>
                </a:rPr>
                <a:t>ADD TITLE</a:t>
              </a:r>
              <a:endParaRPr lang="zh-CN" altLang="en-US" sz="1600" b="1">
                <a:solidFill>
                  <a:schemeClr val="bg1"/>
                </a:solidFill>
              </a:endParaRPr>
            </a:p>
          </p:txBody>
        </p:sp>
      </p:grpSp>
      <p:sp>
        <p:nvSpPr>
          <p:cNvPr id="12298" name="矩形 31"/>
          <p:cNvSpPr>
            <a:spLocks noChangeArrowheads="1"/>
          </p:cNvSpPr>
          <p:nvPr/>
        </p:nvSpPr>
        <p:spPr bwMode="auto">
          <a:xfrm>
            <a:off x="654050" y="3292475"/>
            <a:ext cx="18653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299" name="组合 32"/>
          <p:cNvGrpSpPr/>
          <p:nvPr/>
        </p:nvGrpSpPr>
        <p:grpSpPr bwMode="auto">
          <a:xfrm>
            <a:off x="3035300" y="2787650"/>
            <a:ext cx="1057275" cy="360363"/>
            <a:chOff x="982508" y="2910315"/>
            <a:chExt cx="1058303" cy="360029"/>
          </a:xfrm>
        </p:grpSpPr>
        <p:sp>
          <p:nvSpPr>
            <p:cNvPr id="35" name="矩形 34"/>
            <p:cNvSpPr/>
            <p:nvPr/>
          </p:nvSpPr>
          <p:spPr>
            <a:xfrm>
              <a:off x="982508" y="2910315"/>
              <a:ext cx="997919" cy="337825"/>
            </a:xfrm>
            <a:prstGeom prst="rect">
              <a:avLst/>
            </a:prstGeom>
            <a:solidFill>
              <a:srgbClr val="FF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316" name="矩形 33"/>
            <p:cNvSpPr>
              <a:spLocks noChangeArrowheads="1"/>
            </p:cNvSpPr>
            <p:nvPr/>
          </p:nvSpPr>
          <p:spPr bwMode="auto">
            <a:xfrm>
              <a:off x="982508" y="2931790"/>
              <a:ext cx="10583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600" b="1">
                  <a:solidFill>
                    <a:schemeClr val="bg1"/>
                  </a:solidFill>
                </a:rPr>
                <a:t>ADD TITLE</a:t>
              </a:r>
              <a:endParaRPr lang="zh-CN" altLang="en-US" sz="1600" b="1">
                <a:solidFill>
                  <a:schemeClr val="bg1"/>
                </a:solidFill>
              </a:endParaRPr>
            </a:p>
          </p:txBody>
        </p:sp>
      </p:grpSp>
      <p:sp>
        <p:nvSpPr>
          <p:cNvPr id="12300" name="矩形 35"/>
          <p:cNvSpPr>
            <a:spLocks noChangeArrowheads="1"/>
          </p:cNvSpPr>
          <p:nvPr/>
        </p:nvSpPr>
        <p:spPr bwMode="auto">
          <a:xfrm>
            <a:off x="2706688" y="3313113"/>
            <a:ext cx="1865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301" name="组合 36"/>
          <p:cNvGrpSpPr/>
          <p:nvPr/>
        </p:nvGrpSpPr>
        <p:grpSpPr bwMode="auto">
          <a:xfrm>
            <a:off x="5051425" y="2787650"/>
            <a:ext cx="1057275" cy="360363"/>
            <a:chOff x="982508" y="2910315"/>
            <a:chExt cx="1058303" cy="360029"/>
          </a:xfrm>
        </p:grpSpPr>
        <p:sp>
          <p:nvSpPr>
            <p:cNvPr id="39" name="矩形 38"/>
            <p:cNvSpPr/>
            <p:nvPr/>
          </p:nvSpPr>
          <p:spPr>
            <a:xfrm>
              <a:off x="982508" y="2910315"/>
              <a:ext cx="997919" cy="337825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314" name="矩形 37"/>
            <p:cNvSpPr>
              <a:spLocks noChangeArrowheads="1"/>
            </p:cNvSpPr>
            <p:nvPr/>
          </p:nvSpPr>
          <p:spPr bwMode="auto">
            <a:xfrm>
              <a:off x="982508" y="2931790"/>
              <a:ext cx="10583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600" b="1">
                  <a:solidFill>
                    <a:schemeClr val="bg1"/>
                  </a:solidFill>
                </a:rPr>
                <a:t>ADD TITLE</a:t>
              </a:r>
              <a:endParaRPr lang="zh-CN" altLang="en-US" sz="1600" b="1">
                <a:solidFill>
                  <a:schemeClr val="bg1"/>
                </a:solidFill>
              </a:endParaRPr>
            </a:p>
          </p:txBody>
        </p:sp>
      </p:grpSp>
      <p:sp>
        <p:nvSpPr>
          <p:cNvPr id="12302" name="矩形 39"/>
          <p:cNvSpPr>
            <a:spLocks noChangeArrowheads="1"/>
          </p:cNvSpPr>
          <p:nvPr/>
        </p:nvSpPr>
        <p:spPr bwMode="auto">
          <a:xfrm>
            <a:off x="4722813" y="3313113"/>
            <a:ext cx="1865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303" name="组合 40"/>
          <p:cNvGrpSpPr/>
          <p:nvPr/>
        </p:nvGrpSpPr>
        <p:grpSpPr bwMode="auto">
          <a:xfrm>
            <a:off x="7067550" y="2787650"/>
            <a:ext cx="1057275" cy="360363"/>
            <a:chOff x="982508" y="2910315"/>
            <a:chExt cx="1058303" cy="360029"/>
          </a:xfrm>
        </p:grpSpPr>
        <p:sp>
          <p:nvSpPr>
            <p:cNvPr id="43" name="矩形 42"/>
            <p:cNvSpPr/>
            <p:nvPr/>
          </p:nvSpPr>
          <p:spPr>
            <a:xfrm>
              <a:off x="982508" y="2910315"/>
              <a:ext cx="997919" cy="337825"/>
            </a:xfrm>
            <a:prstGeom prst="rect">
              <a:avLst/>
            </a:prstGeom>
            <a:solidFill>
              <a:srgbClr val="5AA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312" name="矩形 41"/>
            <p:cNvSpPr>
              <a:spLocks noChangeArrowheads="1"/>
            </p:cNvSpPr>
            <p:nvPr/>
          </p:nvSpPr>
          <p:spPr bwMode="auto">
            <a:xfrm>
              <a:off x="982508" y="2931790"/>
              <a:ext cx="10583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600" b="1">
                  <a:solidFill>
                    <a:schemeClr val="bg1"/>
                  </a:solidFill>
                </a:rPr>
                <a:t>ADD TITLE</a:t>
              </a:r>
              <a:endParaRPr lang="zh-CN" altLang="en-US" sz="1600" b="1">
                <a:solidFill>
                  <a:schemeClr val="bg1"/>
                </a:solidFill>
              </a:endParaRPr>
            </a:p>
          </p:txBody>
        </p:sp>
      </p:grpSp>
      <p:sp>
        <p:nvSpPr>
          <p:cNvPr id="12304" name="矩形 43"/>
          <p:cNvSpPr>
            <a:spLocks noChangeArrowheads="1"/>
          </p:cNvSpPr>
          <p:nvPr/>
        </p:nvSpPr>
        <p:spPr bwMode="auto">
          <a:xfrm>
            <a:off x="6738938" y="3313113"/>
            <a:ext cx="1865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305" name="组合 35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37" name="燕尾形 36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8" name="燕尾形 37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0" name="燕尾形 39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1" name="燕尾形 40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310" name="矩形 41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六边形 3"/>
          <p:cNvSpPr/>
          <p:nvPr/>
        </p:nvSpPr>
        <p:spPr>
          <a:xfrm rot="16200000">
            <a:off x="3681412" y="1135063"/>
            <a:ext cx="1357313" cy="1214438"/>
          </a:xfrm>
          <a:prstGeom prst="hexagon">
            <a:avLst/>
          </a:prstGeom>
          <a:solidFill>
            <a:srgbClr val="FF666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16200000">
            <a:off x="3038476" y="2232025"/>
            <a:ext cx="1357312" cy="1214437"/>
          </a:xfrm>
          <a:prstGeom prst="hexagon">
            <a:avLst/>
          </a:prstGeom>
          <a:solidFill>
            <a:srgbClr val="00CCCC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6200000">
            <a:off x="4324351" y="2232025"/>
            <a:ext cx="1357312" cy="1214437"/>
          </a:xfrm>
          <a:prstGeom prst="hexagon">
            <a:avLst/>
          </a:prstGeom>
          <a:solidFill>
            <a:srgbClr val="FFCC6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681538" y="946150"/>
            <a:ext cx="571500" cy="285750"/>
          </a:xfrm>
          <a:prstGeom prst="line">
            <a:avLst/>
          </a:prstGeom>
          <a:ln w="12700">
            <a:solidFill>
              <a:srgbClr val="FF66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253038" y="946150"/>
            <a:ext cx="2643187" cy="1588"/>
          </a:xfrm>
          <a:prstGeom prst="line">
            <a:avLst/>
          </a:prstGeom>
          <a:ln w="12700">
            <a:solidFill>
              <a:srgbClr val="FF66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7253288" y="946150"/>
            <a:ext cx="642937" cy="71438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5467350" y="3303588"/>
            <a:ext cx="642938" cy="357187"/>
          </a:xfrm>
          <a:prstGeom prst="line">
            <a:avLst/>
          </a:prstGeom>
          <a:ln w="12700">
            <a:solidFill>
              <a:srgbClr val="FFCC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6110288" y="3660775"/>
            <a:ext cx="2322512" cy="1588"/>
          </a:xfrm>
          <a:prstGeom prst="line">
            <a:avLst/>
          </a:prstGeom>
          <a:ln w="12700">
            <a:solidFill>
              <a:srgbClr val="FFCC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7824788" y="3660775"/>
            <a:ext cx="642937" cy="71438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22" name="直接连接符 21"/>
          <p:cNvCxnSpPr/>
          <p:nvPr/>
        </p:nvCxnSpPr>
        <p:spPr>
          <a:xfrm flipV="1">
            <a:off x="2752725" y="3303588"/>
            <a:ext cx="571500" cy="285750"/>
          </a:xfrm>
          <a:prstGeom prst="line">
            <a:avLst/>
          </a:prstGeom>
          <a:ln w="12700">
            <a:solidFill>
              <a:srgbClr val="00CC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520700" y="3587750"/>
            <a:ext cx="2232025" cy="1588"/>
          </a:xfrm>
          <a:prstGeom prst="line">
            <a:avLst/>
          </a:prstGeom>
          <a:ln w="12700">
            <a:solidFill>
              <a:srgbClr val="00CC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466725" y="3589338"/>
            <a:ext cx="642938" cy="71437"/>
          </a:xfrm>
          <a:prstGeom prst="rect">
            <a:avLst/>
          </a:prstGeom>
          <a:solidFill>
            <a:srgbClr val="00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26" name="文本框 14"/>
          <p:cNvSpPr txBox="1">
            <a:spLocks noChangeArrowheads="1"/>
          </p:cNvSpPr>
          <p:nvPr/>
        </p:nvSpPr>
        <p:spPr bwMode="auto">
          <a:xfrm>
            <a:off x="6253163" y="1089025"/>
            <a:ext cx="1928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TITLE HERE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13327" name="文本框 14"/>
          <p:cNvSpPr txBox="1">
            <a:spLocks noChangeArrowheads="1"/>
          </p:cNvSpPr>
          <p:nvPr/>
        </p:nvSpPr>
        <p:spPr bwMode="auto">
          <a:xfrm>
            <a:off x="6824663" y="3803650"/>
            <a:ext cx="1928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TITLE HERE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13328" name="文本框 14"/>
          <p:cNvSpPr txBox="1">
            <a:spLocks noChangeArrowheads="1"/>
          </p:cNvSpPr>
          <p:nvPr/>
        </p:nvSpPr>
        <p:spPr bwMode="auto">
          <a:xfrm>
            <a:off x="395288" y="3148013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TITLE HERE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13329" name="矩形 30"/>
          <p:cNvSpPr>
            <a:spLocks noChangeArrowheads="1"/>
          </p:cNvSpPr>
          <p:nvPr/>
        </p:nvSpPr>
        <p:spPr bwMode="auto">
          <a:xfrm>
            <a:off x="5395913" y="1374775"/>
            <a:ext cx="25717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30" name="矩形 31"/>
          <p:cNvSpPr>
            <a:spLocks noChangeArrowheads="1"/>
          </p:cNvSpPr>
          <p:nvPr/>
        </p:nvSpPr>
        <p:spPr bwMode="auto">
          <a:xfrm>
            <a:off x="5538788" y="4086225"/>
            <a:ext cx="3000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31" name="矩形 32"/>
          <p:cNvSpPr>
            <a:spLocks noChangeArrowheads="1"/>
          </p:cNvSpPr>
          <p:nvPr/>
        </p:nvSpPr>
        <p:spPr bwMode="auto">
          <a:xfrm>
            <a:off x="395288" y="2544763"/>
            <a:ext cx="25717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32" name="矩形 13"/>
          <p:cNvSpPr>
            <a:spLocks noChangeArrowheads="1"/>
          </p:cNvSpPr>
          <p:nvPr/>
        </p:nvSpPr>
        <p:spPr bwMode="auto">
          <a:xfrm>
            <a:off x="3467100" y="1263650"/>
            <a:ext cx="1714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400">
                <a:solidFill>
                  <a:schemeClr val="bg1"/>
                </a:solidFill>
                <a:latin typeface="Arial Black" panose="020B0A04020102020204" pitchFamily="34" charset="0"/>
                <a:sym typeface="Broadway" panose="04040905080B02020502" pitchFamily="82" charset="0"/>
              </a:rPr>
              <a:t>01</a:t>
            </a:r>
            <a:endParaRPr lang="zh-CN" altLang="en-US" sz="2400">
              <a:solidFill>
                <a:schemeClr val="bg1"/>
              </a:solidFill>
              <a:latin typeface="Arial Black" panose="020B0A04020102020204" pitchFamily="34" charset="0"/>
              <a:sym typeface="Broadway" panose="04040905080B02020502" pitchFamily="82" charset="0"/>
            </a:endParaRPr>
          </a:p>
        </p:txBody>
      </p:sp>
      <p:sp>
        <p:nvSpPr>
          <p:cNvPr id="13333" name="矩形 13"/>
          <p:cNvSpPr>
            <a:spLocks noChangeArrowheads="1"/>
          </p:cNvSpPr>
          <p:nvPr/>
        </p:nvSpPr>
        <p:spPr bwMode="auto">
          <a:xfrm>
            <a:off x="2824163" y="2414588"/>
            <a:ext cx="1714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400">
                <a:solidFill>
                  <a:schemeClr val="bg1"/>
                </a:solidFill>
                <a:latin typeface="Arial Black" panose="020B0A04020102020204" pitchFamily="34" charset="0"/>
                <a:sym typeface="Broadway" panose="04040905080B02020502" pitchFamily="82" charset="0"/>
              </a:rPr>
              <a:t>02</a:t>
            </a:r>
            <a:endParaRPr lang="zh-CN" altLang="en-US" sz="2400">
              <a:solidFill>
                <a:schemeClr val="bg1"/>
              </a:solidFill>
              <a:latin typeface="Arial Black" panose="020B0A04020102020204" pitchFamily="34" charset="0"/>
              <a:sym typeface="Broadway" panose="04040905080B02020502" pitchFamily="82" charset="0"/>
            </a:endParaRPr>
          </a:p>
        </p:txBody>
      </p:sp>
      <p:sp>
        <p:nvSpPr>
          <p:cNvPr id="13334" name="矩形 13"/>
          <p:cNvSpPr>
            <a:spLocks noChangeArrowheads="1"/>
          </p:cNvSpPr>
          <p:nvPr/>
        </p:nvSpPr>
        <p:spPr bwMode="auto">
          <a:xfrm>
            <a:off x="4121150" y="2414588"/>
            <a:ext cx="1714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2400" b="1">
                <a:solidFill>
                  <a:schemeClr val="bg1"/>
                </a:solidFill>
                <a:latin typeface="Arial Black" panose="020B0A04020102020204" pitchFamily="34" charset="0"/>
                <a:sym typeface="Broadway" panose="04040905080B02020502" pitchFamily="82" charset="0"/>
              </a:rPr>
              <a:t>03</a:t>
            </a:r>
            <a:endParaRPr lang="zh-CN" altLang="en-US" sz="2400" b="1">
              <a:solidFill>
                <a:schemeClr val="bg1"/>
              </a:solidFill>
              <a:latin typeface="Arial Black" panose="020B0A04020102020204" pitchFamily="34" charset="0"/>
              <a:sym typeface="Broadway" panose="04040905080B02020502" pitchFamily="82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970338" y="1724025"/>
            <a:ext cx="857250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3322638" y="2874963"/>
            <a:ext cx="857250" cy="158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4610100" y="2874963"/>
            <a:ext cx="857250" cy="158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38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088" y="1773238"/>
            <a:ext cx="463550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9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0" y="2925763"/>
            <a:ext cx="9652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0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713" y="2901950"/>
            <a:ext cx="496887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41" name="组合 38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42" name="燕尾形 41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燕尾形 42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4" name="燕尾形 43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5" name="燕尾形 44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346" name="矩形 47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116013" y="18399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6" name="直接连接符 5"/>
          <p:cNvCxnSpPr>
            <a:stCxn id="2" idx="0"/>
          </p:cNvCxnSpPr>
          <p:nvPr/>
        </p:nvCxnSpPr>
        <p:spPr>
          <a:xfrm>
            <a:off x="4000500" y="2571750"/>
            <a:ext cx="5153025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任意多边形 9"/>
          <p:cNvSpPr/>
          <p:nvPr/>
        </p:nvSpPr>
        <p:spPr>
          <a:xfrm>
            <a:off x="4572000" y="1935163"/>
            <a:ext cx="3895725" cy="463550"/>
          </a:xfrm>
          <a:custGeom>
            <a:avLst/>
            <a:gdLst>
              <a:gd name="connsiteX0" fmla="*/ 178130 w 3895106"/>
              <a:gd name="connsiteY0" fmla="*/ 0 h 463138"/>
              <a:gd name="connsiteX1" fmla="*/ 391885 w 3895106"/>
              <a:gd name="connsiteY1" fmla="*/ 0 h 463138"/>
              <a:gd name="connsiteX2" fmla="*/ 451262 w 3895106"/>
              <a:gd name="connsiteY2" fmla="*/ 106878 h 463138"/>
              <a:gd name="connsiteX3" fmla="*/ 534389 w 3895106"/>
              <a:gd name="connsiteY3" fmla="*/ 0 h 463138"/>
              <a:gd name="connsiteX4" fmla="*/ 3811979 w 3895106"/>
              <a:gd name="connsiteY4" fmla="*/ 0 h 463138"/>
              <a:gd name="connsiteX5" fmla="*/ 3883231 w 3895106"/>
              <a:gd name="connsiteY5" fmla="*/ 95003 h 463138"/>
              <a:gd name="connsiteX6" fmla="*/ 3895106 w 3895106"/>
              <a:gd name="connsiteY6" fmla="*/ 463138 h 463138"/>
              <a:gd name="connsiteX7" fmla="*/ 2006930 w 3895106"/>
              <a:gd name="connsiteY7" fmla="*/ 463138 h 463138"/>
              <a:gd name="connsiteX8" fmla="*/ 1971304 w 3895106"/>
              <a:gd name="connsiteY8" fmla="*/ 344384 h 463138"/>
              <a:gd name="connsiteX9" fmla="*/ 1923802 w 3895106"/>
              <a:gd name="connsiteY9" fmla="*/ 451262 h 463138"/>
              <a:gd name="connsiteX10" fmla="*/ 1923802 w 3895106"/>
              <a:gd name="connsiteY10" fmla="*/ 463138 h 463138"/>
              <a:gd name="connsiteX11" fmla="*/ 0 w 3895106"/>
              <a:gd name="connsiteY11" fmla="*/ 439387 h 463138"/>
              <a:gd name="connsiteX12" fmla="*/ 178130 w 3895106"/>
              <a:gd name="connsiteY12" fmla="*/ 0 h 46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895106" h="463138">
                <a:moveTo>
                  <a:pt x="178130" y="0"/>
                </a:moveTo>
                <a:lnTo>
                  <a:pt x="391885" y="0"/>
                </a:lnTo>
                <a:lnTo>
                  <a:pt x="451262" y="106878"/>
                </a:lnTo>
                <a:lnTo>
                  <a:pt x="534389" y="0"/>
                </a:lnTo>
                <a:lnTo>
                  <a:pt x="3811979" y="0"/>
                </a:lnTo>
                <a:lnTo>
                  <a:pt x="3883231" y="95003"/>
                </a:lnTo>
                <a:lnTo>
                  <a:pt x="3895106" y="463138"/>
                </a:lnTo>
                <a:lnTo>
                  <a:pt x="2006930" y="463138"/>
                </a:lnTo>
                <a:lnTo>
                  <a:pt x="1971304" y="344384"/>
                </a:lnTo>
                <a:lnTo>
                  <a:pt x="1923802" y="451262"/>
                </a:lnTo>
                <a:lnTo>
                  <a:pt x="1923802" y="463138"/>
                </a:lnTo>
                <a:lnTo>
                  <a:pt x="0" y="439387"/>
                </a:lnTo>
                <a:lnTo>
                  <a:pt x="178130" y="0"/>
                </a:lnTo>
                <a:close/>
              </a:path>
            </a:pathLst>
          </a:cu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44" name="TextBox 6"/>
          <p:cNvSpPr txBox="1">
            <a:spLocks noChangeArrowheads="1"/>
          </p:cNvSpPr>
          <p:nvPr/>
        </p:nvSpPr>
        <p:spPr bwMode="auto">
          <a:xfrm>
            <a:off x="4679950" y="1849438"/>
            <a:ext cx="39290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chemeClr val="bg1"/>
                </a:solidFill>
              </a:rPr>
              <a:t>Add Your Text Here</a:t>
            </a:r>
            <a:endParaRPr lang="zh-CN" altLang="en-US" sz="3600" b="1">
              <a:solidFill>
                <a:schemeClr val="bg1"/>
              </a:solidFill>
            </a:endParaRPr>
          </a:p>
        </p:txBody>
      </p:sp>
      <p:sp>
        <p:nvSpPr>
          <p:cNvPr id="14345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>
                <a:solidFill>
                  <a:schemeClr val="bg1"/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734548" y="1108792"/>
            <a:ext cx="4837979" cy="1928827"/>
          </a:xfrm>
          <a:prstGeom prst="rect">
            <a:avLst/>
          </a:prstGeom>
          <a:blipFill dpi="0" rotWithShape="1">
            <a:blip r:embed="rId1"/>
            <a:srcRect/>
            <a:stretch>
              <a:fillRect l="-1000" t="-17000" r="-5000" b="-19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365" name="矩形 6"/>
          <p:cNvSpPr>
            <a:spLocks noChangeArrowheads="1"/>
          </p:cNvSpPr>
          <p:nvPr/>
        </p:nvSpPr>
        <p:spPr bwMode="auto">
          <a:xfrm>
            <a:off x="357188" y="3225800"/>
            <a:ext cx="2373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YOUR TITLE HERE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15366" name="矩形 7"/>
          <p:cNvSpPr>
            <a:spLocks noChangeArrowheads="1"/>
          </p:cNvSpPr>
          <p:nvPr/>
        </p:nvSpPr>
        <p:spPr bwMode="auto">
          <a:xfrm>
            <a:off x="357188" y="3508375"/>
            <a:ext cx="8286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A designer can use default text to simulate what text would look like.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7" name="矩形 8"/>
          <p:cNvSpPr>
            <a:spLocks noChangeArrowheads="1"/>
          </p:cNvSpPr>
          <p:nvPr/>
        </p:nvSpPr>
        <p:spPr bwMode="auto">
          <a:xfrm>
            <a:off x="357188" y="4044950"/>
            <a:ext cx="82867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A designer can use default text to simulate what text would look like. A designer can use default text to simulate what text would look like. If it is not real text. A designer can use default text to simulate what text would look like.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368" name="图片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84250"/>
            <a:ext cx="1465262" cy="196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719138"/>
            <a:ext cx="1943100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0" name="组合 18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20" name="燕尾形 19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燕尾形 20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燕尾形 21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燕尾形 22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375" name="矩形 23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0800000" flipV="1">
            <a:off x="1493838" y="2327275"/>
            <a:ext cx="1593850" cy="1439863"/>
          </a:xfrm>
          <a:prstGeom prst="hexagon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10800000" flipV="1">
            <a:off x="3105150" y="1441450"/>
            <a:ext cx="1090613" cy="936625"/>
          </a:xfrm>
          <a:prstGeom prst="hexagon">
            <a:avLst/>
          </a:prstGeom>
          <a:solidFill>
            <a:srgbClr val="FF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10800000" flipV="1">
            <a:off x="450850" y="1909763"/>
            <a:ext cx="609600" cy="541337"/>
          </a:xfrm>
          <a:prstGeom prst="hexagon">
            <a:avLst/>
          </a:prstGeom>
          <a:solidFill>
            <a:srgbClr val="00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389" name="文本框 4"/>
          <p:cNvSpPr txBox="1">
            <a:spLocks noChangeArrowheads="1"/>
          </p:cNvSpPr>
          <p:nvPr/>
        </p:nvSpPr>
        <p:spPr bwMode="auto">
          <a:xfrm>
            <a:off x="1801813" y="3789363"/>
            <a:ext cx="9779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>
                <a:solidFill>
                  <a:schemeClr val="bg1"/>
                </a:solidFill>
              </a:rPr>
              <a:t>Add text</a:t>
            </a:r>
            <a:endParaRPr lang="zh-CN" altLang="en-US" sz="1800">
              <a:solidFill>
                <a:schemeClr val="bg1"/>
              </a:solidFill>
            </a:endParaRPr>
          </a:p>
        </p:txBody>
      </p:sp>
      <p:sp>
        <p:nvSpPr>
          <p:cNvPr id="16390" name="文本框 5"/>
          <p:cNvSpPr txBox="1">
            <a:spLocks noChangeArrowheads="1"/>
          </p:cNvSpPr>
          <p:nvPr/>
        </p:nvSpPr>
        <p:spPr bwMode="auto">
          <a:xfrm>
            <a:off x="3259138" y="2327275"/>
            <a:ext cx="977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400">
                <a:solidFill>
                  <a:schemeClr val="bg1"/>
                </a:solidFill>
              </a:rPr>
              <a:t>Add text</a:t>
            </a: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6391" name="文本框 6"/>
          <p:cNvSpPr txBox="1">
            <a:spLocks noChangeArrowheads="1"/>
          </p:cNvSpPr>
          <p:nvPr/>
        </p:nvSpPr>
        <p:spPr bwMode="auto">
          <a:xfrm>
            <a:off x="395288" y="2439988"/>
            <a:ext cx="7207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000">
                <a:solidFill>
                  <a:schemeClr val="bg1"/>
                </a:solidFill>
              </a:rPr>
              <a:t>Add text</a:t>
            </a:r>
            <a:endParaRPr lang="zh-CN" altLang="en-US" sz="1000">
              <a:solidFill>
                <a:schemeClr val="bg1"/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H="1">
            <a:off x="2867025" y="2239963"/>
            <a:ext cx="392113" cy="395287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995363" y="2289175"/>
            <a:ext cx="581025" cy="541338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4" name="文本框 17"/>
          <p:cNvSpPr txBox="1">
            <a:spLocks noChangeArrowheads="1"/>
          </p:cNvSpPr>
          <p:nvPr/>
        </p:nvSpPr>
        <p:spPr bwMode="auto">
          <a:xfrm>
            <a:off x="3259138" y="1658938"/>
            <a:ext cx="10810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>
                <a:solidFill>
                  <a:schemeClr val="bg1"/>
                </a:solidFill>
                <a:latin typeface="Arial Black" panose="020B0A04020102020204" pitchFamily="34" charset="0"/>
              </a:rPr>
              <a:t>45</a:t>
            </a:r>
            <a:r>
              <a:rPr lang="en-US" altLang="zh-CN" sz="1600">
                <a:solidFill>
                  <a:schemeClr val="bg1"/>
                </a:solidFill>
                <a:latin typeface="Arial Black" panose="020B0A04020102020204" pitchFamily="34" charset="0"/>
              </a:rPr>
              <a:t>%</a:t>
            </a:r>
            <a:endParaRPr lang="zh-CN" altLang="en-US" sz="160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6395" name="文本框 18"/>
          <p:cNvSpPr txBox="1">
            <a:spLocks noChangeArrowheads="1"/>
          </p:cNvSpPr>
          <p:nvPr/>
        </p:nvSpPr>
        <p:spPr bwMode="auto">
          <a:xfrm>
            <a:off x="1760538" y="2657475"/>
            <a:ext cx="130333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Arial Black" panose="020B0A04020102020204" pitchFamily="34" charset="0"/>
              </a:rPr>
              <a:t>88</a:t>
            </a:r>
            <a:r>
              <a:rPr lang="en-US" altLang="zh-CN" sz="2800">
                <a:solidFill>
                  <a:schemeClr val="bg1"/>
                </a:solidFill>
                <a:latin typeface="Arial Black" panose="020B0A04020102020204" pitchFamily="34" charset="0"/>
              </a:rPr>
              <a:t>%</a:t>
            </a:r>
            <a:endParaRPr lang="zh-CN" altLang="en-US" sz="280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6396" name="文本框 19"/>
          <p:cNvSpPr txBox="1">
            <a:spLocks noChangeArrowheads="1"/>
          </p:cNvSpPr>
          <p:nvPr/>
        </p:nvSpPr>
        <p:spPr bwMode="auto">
          <a:xfrm>
            <a:off x="450850" y="2009775"/>
            <a:ext cx="7191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>
                <a:solidFill>
                  <a:schemeClr val="bg1"/>
                </a:solidFill>
                <a:latin typeface="Arial Black" panose="020B0A04020102020204" pitchFamily="34" charset="0"/>
              </a:rPr>
              <a:t>12</a:t>
            </a:r>
            <a:r>
              <a:rPr lang="en-US" altLang="zh-CN" sz="1100">
                <a:solidFill>
                  <a:schemeClr val="bg1"/>
                </a:solidFill>
                <a:latin typeface="Arial Black" panose="020B0A04020102020204" pitchFamily="34" charset="0"/>
              </a:rPr>
              <a:t>%</a:t>
            </a:r>
            <a:endParaRPr lang="zh-CN" altLang="en-US" sz="110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6397" name="组合 20"/>
          <p:cNvGrpSpPr/>
          <p:nvPr/>
        </p:nvGrpSpPr>
        <p:grpSpPr bwMode="auto">
          <a:xfrm>
            <a:off x="4611688" y="1200150"/>
            <a:ext cx="3921125" cy="2955925"/>
            <a:chOff x="481943" y="2193034"/>
            <a:chExt cx="3694983" cy="3537997"/>
          </a:xfrm>
        </p:grpSpPr>
        <p:grpSp>
          <p:nvGrpSpPr>
            <p:cNvPr id="16404" name="组合 21"/>
            <p:cNvGrpSpPr/>
            <p:nvPr/>
          </p:nvGrpSpPr>
          <p:grpSpPr bwMode="auto">
            <a:xfrm>
              <a:off x="481943" y="2193034"/>
              <a:ext cx="3694983" cy="3471015"/>
              <a:chOff x="5092700" y="2495554"/>
              <a:chExt cx="3479636" cy="2696342"/>
            </a:xfrm>
          </p:grpSpPr>
          <p:grpSp>
            <p:nvGrpSpPr>
              <p:cNvPr id="16407" name="组合 16"/>
              <p:cNvGrpSpPr/>
              <p:nvPr/>
            </p:nvGrpSpPr>
            <p:grpSpPr bwMode="auto">
              <a:xfrm>
                <a:off x="5136061" y="2495554"/>
                <a:ext cx="3418558" cy="936893"/>
                <a:chOff x="4099904" y="1491494"/>
                <a:chExt cx="4022623" cy="541927"/>
              </a:xfrm>
            </p:grpSpPr>
            <p:sp>
              <p:nvSpPr>
                <p:cNvPr id="16412" name="TextBox 35"/>
                <p:cNvSpPr txBox="1">
                  <a:spLocks noChangeArrowheads="1"/>
                </p:cNvSpPr>
                <p:nvPr/>
              </p:nvSpPr>
              <p:spPr bwMode="auto">
                <a:xfrm>
                  <a:off x="4099904" y="1658420"/>
                  <a:ext cx="4022623" cy="3750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just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1200">
                      <a:solidFill>
                        <a:schemeClr val="bg1"/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20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6413" name="文本框 7"/>
                <p:cNvSpPr txBox="1">
                  <a:spLocks noChangeArrowheads="1"/>
                </p:cNvSpPr>
                <p:nvPr/>
              </p:nvSpPr>
              <p:spPr bwMode="auto">
                <a:xfrm>
                  <a:off x="4120536" y="1491494"/>
                  <a:ext cx="2183837" cy="1820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1600" b="1">
                      <a:solidFill>
                        <a:srgbClr val="00CCCC"/>
                      </a:solidFill>
                    </a:rPr>
                    <a:t>1.ADD TITLE HERE</a:t>
                  </a:r>
                  <a:endParaRPr lang="zh-CN" altLang="en-US" sz="1600" b="1">
                    <a:solidFill>
                      <a:srgbClr val="00CCCC"/>
                    </a:solidFill>
                  </a:endParaRPr>
                </a:p>
              </p:txBody>
            </p:sp>
          </p:grpSp>
          <p:grpSp>
            <p:nvGrpSpPr>
              <p:cNvPr id="16408" name="组合 8"/>
              <p:cNvGrpSpPr/>
              <p:nvPr/>
            </p:nvGrpSpPr>
            <p:grpSpPr bwMode="auto">
              <a:xfrm>
                <a:off x="5118346" y="3405110"/>
                <a:ext cx="3453990" cy="908895"/>
                <a:chOff x="4079059" y="1343093"/>
                <a:chExt cx="4064316" cy="524729"/>
              </a:xfrm>
            </p:grpSpPr>
            <p:sp>
              <p:nvSpPr>
                <p:cNvPr id="16410" name="TextBox 35"/>
                <p:cNvSpPr txBox="1">
                  <a:spLocks noChangeArrowheads="1"/>
                </p:cNvSpPr>
                <p:nvPr/>
              </p:nvSpPr>
              <p:spPr bwMode="auto">
                <a:xfrm>
                  <a:off x="4079059" y="1520271"/>
                  <a:ext cx="4064316" cy="3475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just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1100">
                      <a:solidFill>
                        <a:schemeClr val="bg1"/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100">
                    <a:solidFill>
                      <a:schemeClr val="bg1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6411" name="文本框 10"/>
                <p:cNvSpPr txBox="1">
                  <a:spLocks noChangeArrowheads="1"/>
                </p:cNvSpPr>
                <p:nvPr/>
              </p:nvSpPr>
              <p:spPr bwMode="auto">
                <a:xfrm>
                  <a:off x="4120534" y="1343093"/>
                  <a:ext cx="2183839" cy="1817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1600" b="1">
                      <a:solidFill>
                        <a:srgbClr val="FFCC66"/>
                      </a:solidFill>
                    </a:rPr>
                    <a:t>2.ADD TITLE HERE</a:t>
                  </a:r>
                  <a:endParaRPr lang="zh-CN" altLang="en-US" sz="1600" b="1">
                    <a:solidFill>
                      <a:srgbClr val="FFCC66"/>
                    </a:solidFill>
                  </a:endParaRPr>
                </a:p>
              </p:txBody>
            </p:sp>
          </p:grpSp>
          <p:sp>
            <p:nvSpPr>
              <p:cNvPr id="16409" name="文本框 13"/>
              <p:cNvSpPr txBox="1">
                <a:spLocks noChangeArrowheads="1"/>
              </p:cNvSpPr>
              <p:nvPr/>
            </p:nvSpPr>
            <p:spPr bwMode="auto">
              <a:xfrm>
                <a:off x="5092700" y="4914897"/>
                <a:ext cx="1871256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2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6405" name="文本框 22"/>
            <p:cNvSpPr txBox="1">
              <a:spLocks noChangeArrowheads="1"/>
            </p:cNvSpPr>
            <p:nvPr/>
          </p:nvSpPr>
          <p:spPr bwMode="auto">
            <a:xfrm>
              <a:off x="509176" y="4572662"/>
              <a:ext cx="1970756" cy="405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600" b="1">
                  <a:solidFill>
                    <a:srgbClr val="FF6666"/>
                  </a:solidFill>
                </a:rPr>
                <a:t>3.ADD TITLE HERE</a:t>
              </a:r>
              <a:endParaRPr lang="zh-CN" altLang="en-US" sz="1600" b="1">
                <a:solidFill>
                  <a:srgbClr val="FF6666"/>
                </a:solidFill>
              </a:endParaRPr>
            </a:p>
          </p:txBody>
        </p:sp>
        <p:sp>
          <p:nvSpPr>
            <p:cNvPr id="16406" name="TextBox 35"/>
            <p:cNvSpPr txBox="1">
              <a:spLocks noChangeArrowheads="1"/>
            </p:cNvSpPr>
            <p:nvPr/>
          </p:nvSpPr>
          <p:spPr bwMode="auto">
            <a:xfrm>
              <a:off x="495385" y="4956073"/>
              <a:ext cx="3667747" cy="7749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schemeClr val="bg1"/>
                  </a:solidFill>
                </a:rPr>
                <a:t>A designer can use default text to simulate what text would look like. If it is not real text. A designer can use default text to simulate what text would look like.</a:t>
              </a:r>
              <a:endParaRPr lang="en-US" altLang="zh-CN" sz="110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6398" name="组合 41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43" name="燕尾形 42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4" name="燕尾形 43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5" name="燕尾形 44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6" name="燕尾形 45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403" name="矩形 46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直接连接符 159"/>
          <p:cNvSpPr>
            <a:spLocks noChangeShapeType="1"/>
          </p:cNvSpPr>
          <p:nvPr/>
        </p:nvSpPr>
        <p:spPr bwMode="auto">
          <a:xfrm>
            <a:off x="1157288" y="3813175"/>
            <a:ext cx="309245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1" name="直接连接符 160"/>
          <p:cNvSpPr>
            <a:spLocks noChangeShapeType="1"/>
          </p:cNvSpPr>
          <p:nvPr/>
        </p:nvSpPr>
        <p:spPr bwMode="auto">
          <a:xfrm>
            <a:off x="1157288" y="3519488"/>
            <a:ext cx="3092450" cy="158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2" name="直接连接符 161"/>
          <p:cNvSpPr>
            <a:spLocks noChangeShapeType="1"/>
          </p:cNvSpPr>
          <p:nvPr/>
        </p:nvSpPr>
        <p:spPr bwMode="auto">
          <a:xfrm>
            <a:off x="1157288" y="3228975"/>
            <a:ext cx="309245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直接连接符 162"/>
          <p:cNvSpPr>
            <a:spLocks noChangeShapeType="1"/>
          </p:cNvSpPr>
          <p:nvPr/>
        </p:nvSpPr>
        <p:spPr bwMode="auto">
          <a:xfrm>
            <a:off x="1157288" y="2938463"/>
            <a:ext cx="309245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直接连接符 163"/>
          <p:cNvSpPr>
            <a:spLocks noChangeShapeType="1"/>
          </p:cNvSpPr>
          <p:nvPr/>
        </p:nvSpPr>
        <p:spPr bwMode="auto">
          <a:xfrm>
            <a:off x="1157288" y="2646363"/>
            <a:ext cx="3092450" cy="158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直接连接符 164"/>
          <p:cNvSpPr>
            <a:spLocks noChangeShapeType="1"/>
          </p:cNvSpPr>
          <p:nvPr/>
        </p:nvSpPr>
        <p:spPr bwMode="auto">
          <a:xfrm>
            <a:off x="1157288" y="2355850"/>
            <a:ext cx="309245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6" name="Freeform 91"/>
          <p:cNvSpPr>
            <a:spLocks noChangeArrowheads="1"/>
          </p:cNvSpPr>
          <p:nvPr/>
        </p:nvSpPr>
        <p:spPr bwMode="auto">
          <a:xfrm>
            <a:off x="1350963" y="3143250"/>
            <a:ext cx="2801937" cy="965200"/>
          </a:xfrm>
          <a:custGeom>
            <a:avLst/>
            <a:gdLst>
              <a:gd name="T0" fmla="*/ 2147483647 w 978"/>
              <a:gd name="T1" fmla="*/ 2147483647 h 224"/>
              <a:gd name="T2" fmla="*/ 2147483647 w 978"/>
              <a:gd name="T3" fmla="*/ 2147483647 h 224"/>
              <a:gd name="T4" fmla="*/ 2147483647 w 978"/>
              <a:gd name="T5" fmla="*/ 2147483647 h 224"/>
              <a:gd name="T6" fmla="*/ 2147483647 w 978"/>
              <a:gd name="T7" fmla="*/ 2147483647 h 224"/>
              <a:gd name="T8" fmla="*/ 2147483647 w 978"/>
              <a:gd name="T9" fmla="*/ 0 h 224"/>
              <a:gd name="T10" fmla="*/ 2147483647 w 978"/>
              <a:gd name="T11" fmla="*/ 2147483647 h 224"/>
              <a:gd name="T12" fmla="*/ 2147483647 w 978"/>
              <a:gd name="T13" fmla="*/ 2147483647 h 224"/>
              <a:gd name="T14" fmla="*/ 2147483647 w 978"/>
              <a:gd name="T15" fmla="*/ 2147483647 h 224"/>
              <a:gd name="T16" fmla="*/ 2147483647 w 978"/>
              <a:gd name="T17" fmla="*/ 2147483647 h 224"/>
              <a:gd name="T18" fmla="*/ 0 w 978"/>
              <a:gd name="T19" fmla="*/ 2147483647 h 224"/>
              <a:gd name="T20" fmla="*/ 0 w 978"/>
              <a:gd name="T21" fmla="*/ 2147483647 h 224"/>
              <a:gd name="T22" fmla="*/ 2147483647 w 978"/>
              <a:gd name="T23" fmla="*/ 2147483647 h 22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78"/>
              <a:gd name="T37" fmla="*/ 0 h 224"/>
              <a:gd name="T38" fmla="*/ 978 w 978"/>
              <a:gd name="T39" fmla="*/ 224 h 22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78" h="224">
                <a:moveTo>
                  <a:pt x="978" y="222"/>
                </a:moveTo>
                <a:lnTo>
                  <a:pt x="978" y="128"/>
                </a:lnTo>
                <a:lnTo>
                  <a:pt x="856" y="64"/>
                </a:lnTo>
                <a:lnTo>
                  <a:pt x="735" y="97"/>
                </a:lnTo>
                <a:lnTo>
                  <a:pt x="607" y="0"/>
                </a:lnTo>
                <a:lnTo>
                  <a:pt x="489" y="191"/>
                </a:lnTo>
                <a:lnTo>
                  <a:pt x="366" y="158"/>
                </a:lnTo>
                <a:lnTo>
                  <a:pt x="244" y="191"/>
                </a:lnTo>
                <a:lnTo>
                  <a:pt x="123" y="64"/>
                </a:lnTo>
                <a:lnTo>
                  <a:pt x="0" y="128"/>
                </a:lnTo>
                <a:lnTo>
                  <a:pt x="0" y="224"/>
                </a:lnTo>
                <a:lnTo>
                  <a:pt x="978" y="222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" name="TextBox 151"/>
          <p:cNvSpPr>
            <a:spLocks noChangeArrowheads="1"/>
          </p:cNvSpPr>
          <p:nvPr/>
        </p:nvSpPr>
        <p:spPr bwMode="auto">
          <a:xfrm>
            <a:off x="922338" y="3963988"/>
            <a:ext cx="319087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17418" name="TextBox 152"/>
          <p:cNvSpPr>
            <a:spLocks noChangeArrowheads="1"/>
          </p:cNvSpPr>
          <p:nvPr/>
        </p:nvSpPr>
        <p:spPr bwMode="auto">
          <a:xfrm>
            <a:off x="844550" y="3379788"/>
            <a:ext cx="396875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zh-CN" sz="110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20%</a:t>
            </a:r>
            <a:endParaRPr lang="zh-CN" altLang="en-US" sz="110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46" name="TextBox 153"/>
          <p:cNvSpPr>
            <a:spLocks noChangeArrowheads="1"/>
          </p:cNvSpPr>
          <p:nvPr/>
        </p:nvSpPr>
        <p:spPr bwMode="auto">
          <a:xfrm>
            <a:off x="854075" y="3086100"/>
            <a:ext cx="387350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30%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47" name="TextBox 154"/>
          <p:cNvSpPr>
            <a:spLocks noChangeArrowheads="1"/>
          </p:cNvSpPr>
          <p:nvPr/>
        </p:nvSpPr>
        <p:spPr bwMode="auto">
          <a:xfrm>
            <a:off x="854075" y="2795588"/>
            <a:ext cx="387350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40%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48" name="TextBox 155"/>
          <p:cNvSpPr>
            <a:spLocks noChangeArrowheads="1"/>
          </p:cNvSpPr>
          <p:nvPr/>
        </p:nvSpPr>
        <p:spPr bwMode="auto">
          <a:xfrm>
            <a:off x="854075" y="2503488"/>
            <a:ext cx="387350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50%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49" name="TextBox 156"/>
          <p:cNvSpPr>
            <a:spLocks noChangeArrowheads="1"/>
          </p:cNvSpPr>
          <p:nvPr/>
        </p:nvSpPr>
        <p:spPr bwMode="auto">
          <a:xfrm>
            <a:off x="854075" y="2211388"/>
            <a:ext cx="387350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60%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17423" name="直接连接符 158"/>
          <p:cNvSpPr>
            <a:spLocks noChangeShapeType="1"/>
          </p:cNvSpPr>
          <p:nvPr/>
        </p:nvSpPr>
        <p:spPr bwMode="auto">
          <a:xfrm>
            <a:off x="1157288" y="4103688"/>
            <a:ext cx="3092450" cy="158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" name="TextBox 165"/>
          <p:cNvSpPr>
            <a:spLocks noChangeArrowheads="1"/>
          </p:cNvSpPr>
          <p:nvPr/>
        </p:nvSpPr>
        <p:spPr bwMode="auto">
          <a:xfrm>
            <a:off x="854075" y="3671888"/>
            <a:ext cx="387350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10%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17425" name="TextBox 166"/>
          <p:cNvSpPr>
            <a:spLocks noChangeArrowheads="1"/>
          </p:cNvSpPr>
          <p:nvPr/>
        </p:nvSpPr>
        <p:spPr bwMode="auto">
          <a:xfrm>
            <a:off x="1878013" y="4211638"/>
            <a:ext cx="17668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 - ADD TITLE HERE-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17426" name="直接连接符 167"/>
          <p:cNvSpPr>
            <a:spLocks noChangeShapeType="1"/>
          </p:cNvSpPr>
          <p:nvPr/>
        </p:nvSpPr>
        <p:spPr bwMode="auto">
          <a:xfrm>
            <a:off x="5051425" y="3813175"/>
            <a:ext cx="309245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7" name="直接连接符 168"/>
          <p:cNvSpPr>
            <a:spLocks noChangeShapeType="1"/>
          </p:cNvSpPr>
          <p:nvPr/>
        </p:nvSpPr>
        <p:spPr bwMode="auto">
          <a:xfrm>
            <a:off x="5051425" y="3519488"/>
            <a:ext cx="3092450" cy="158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8" name="直接连接符 169"/>
          <p:cNvSpPr>
            <a:spLocks noChangeShapeType="1"/>
          </p:cNvSpPr>
          <p:nvPr/>
        </p:nvSpPr>
        <p:spPr bwMode="auto">
          <a:xfrm>
            <a:off x="5051425" y="3228975"/>
            <a:ext cx="309245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9" name="直接连接符 170"/>
          <p:cNvSpPr>
            <a:spLocks noChangeShapeType="1"/>
          </p:cNvSpPr>
          <p:nvPr/>
        </p:nvSpPr>
        <p:spPr bwMode="auto">
          <a:xfrm>
            <a:off x="5051425" y="2938463"/>
            <a:ext cx="309245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0" name="直接连接符 171"/>
          <p:cNvSpPr>
            <a:spLocks noChangeShapeType="1"/>
          </p:cNvSpPr>
          <p:nvPr/>
        </p:nvSpPr>
        <p:spPr bwMode="auto">
          <a:xfrm>
            <a:off x="5051425" y="2646363"/>
            <a:ext cx="3092450" cy="158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1" name="直接连接符 172"/>
          <p:cNvSpPr>
            <a:spLocks noChangeShapeType="1"/>
          </p:cNvSpPr>
          <p:nvPr/>
        </p:nvSpPr>
        <p:spPr bwMode="auto">
          <a:xfrm>
            <a:off x="5051425" y="2355850"/>
            <a:ext cx="309245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32" name="Freeform 36"/>
          <p:cNvSpPr>
            <a:spLocks noChangeArrowheads="1"/>
          </p:cNvSpPr>
          <p:nvPr/>
        </p:nvSpPr>
        <p:spPr bwMode="auto">
          <a:xfrm>
            <a:off x="5184775" y="2501900"/>
            <a:ext cx="2803525" cy="1611313"/>
          </a:xfrm>
          <a:custGeom>
            <a:avLst/>
            <a:gdLst>
              <a:gd name="T0" fmla="*/ 0 w 978"/>
              <a:gd name="T1" fmla="*/ 2147483647 h 374"/>
              <a:gd name="T2" fmla="*/ 0 w 978"/>
              <a:gd name="T3" fmla="*/ 2147483647 h 374"/>
              <a:gd name="T4" fmla="*/ 2147483647 w 978"/>
              <a:gd name="T5" fmla="*/ 2147483647 h 374"/>
              <a:gd name="T6" fmla="*/ 2147483647 w 978"/>
              <a:gd name="T7" fmla="*/ 2147483647 h 374"/>
              <a:gd name="T8" fmla="*/ 2147483647 w 978"/>
              <a:gd name="T9" fmla="*/ 0 h 374"/>
              <a:gd name="T10" fmla="*/ 2147483647 w 978"/>
              <a:gd name="T11" fmla="*/ 2147483647 h 374"/>
              <a:gd name="T12" fmla="*/ 2147483647 w 978"/>
              <a:gd name="T13" fmla="*/ 2147483647 h 374"/>
              <a:gd name="T14" fmla="*/ 2147483647 w 978"/>
              <a:gd name="T15" fmla="*/ 2147483647 h 374"/>
              <a:gd name="T16" fmla="*/ 2147483647 w 978"/>
              <a:gd name="T17" fmla="*/ 2147483647 h 374"/>
              <a:gd name="T18" fmla="*/ 2147483647 w 978"/>
              <a:gd name="T19" fmla="*/ 2147483647 h 374"/>
              <a:gd name="T20" fmla="*/ 2147483647 w 978"/>
              <a:gd name="T21" fmla="*/ 2147483647 h 374"/>
              <a:gd name="T22" fmla="*/ 0 w 978"/>
              <a:gd name="T23" fmla="*/ 2147483647 h 37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78"/>
              <a:gd name="T37" fmla="*/ 0 h 374"/>
              <a:gd name="T38" fmla="*/ 978 w 978"/>
              <a:gd name="T39" fmla="*/ 374 h 37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78" h="374">
                <a:moveTo>
                  <a:pt x="0" y="371"/>
                </a:moveTo>
                <a:lnTo>
                  <a:pt x="0" y="213"/>
                </a:lnTo>
                <a:lnTo>
                  <a:pt x="123" y="104"/>
                </a:lnTo>
                <a:lnTo>
                  <a:pt x="243" y="161"/>
                </a:lnTo>
                <a:lnTo>
                  <a:pt x="371" y="0"/>
                </a:lnTo>
                <a:lnTo>
                  <a:pt x="489" y="319"/>
                </a:lnTo>
                <a:lnTo>
                  <a:pt x="612" y="265"/>
                </a:lnTo>
                <a:lnTo>
                  <a:pt x="735" y="319"/>
                </a:lnTo>
                <a:lnTo>
                  <a:pt x="858" y="107"/>
                </a:lnTo>
                <a:lnTo>
                  <a:pt x="978" y="211"/>
                </a:lnTo>
                <a:lnTo>
                  <a:pt x="978" y="374"/>
                </a:lnTo>
                <a:lnTo>
                  <a:pt x="0" y="371"/>
                </a:lnTo>
                <a:close/>
              </a:path>
            </a:pathLst>
          </a:custGeom>
          <a:solidFill>
            <a:srgbClr val="FF66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" name="TextBox 174"/>
          <p:cNvSpPr>
            <a:spLocks noChangeArrowheads="1"/>
          </p:cNvSpPr>
          <p:nvPr/>
        </p:nvSpPr>
        <p:spPr bwMode="auto">
          <a:xfrm>
            <a:off x="4816475" y="3963988"/>
            <a:ext cx="319088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61" name="TextBox 175"/>
          <p:cNvSpPr>
            <a:spLocks noChangeArrowheads="1"/>
          </p:cNvSpPr>
          <p:nvPr/>
        </p:nvSpPr>
        <p:spPr bwMode="auto">
          <a:xfrm>
            <a:off x="4748213" y="3378200"/>
            <a:ext cx="387350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20%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62" name="TextBox 176"/>
          <p:cNvSpPr>
            <a:spLocks noChangeArrowheads="1"/>
          </p:cNvSpPr>
          <p:nvPr/>
        </p:nvSpPr>
        <p:spPr bwMode="auto">
          <a:xfrm>
            <a:off x="4748213" y="3086100"/>
            <a:ext cx="387350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30%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63" name="TextBox 177"/>
          <p:cNvSpPr>
            <a:spLocks noChangeArrowheads="1"/>
          </p:cNvSpPr>
          <p:nvPr/>
        </p:nvSpPr>
        <p:spPr bwMode="auto">
          <a:xfrm>
            <a:off x="4748213" y="2795588"/>
            <a:ext cx="387350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40%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64" name="TextBox 178"/>
          <p:cNvSpPr>
            <a:spLocks noChangeArrowheads="1"/>
          </p:cNvSpPr>
          <p:nvPr/>
        </p:nvSpPr>
        <p:spPr bwMode="auto">
          <a:xfrm>
            <a:off x="4748213" y="2503488"/>
            <a:ext cx="387350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50%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65" name="TextBox 179"/>
          <p:cNvSpPr>
            <a:spLocks noChangeArrowheads="1"/>
          </p:cNvSpPr>
          <p:nvPr/>
        </p:nvSpPr>
        <p:spPr bwMode="auto">
          <a:xfrm>
            <a:off x="4748213" y="2211388"/>
            <a:ext cx="387350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60%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17439" name="直接连接符 180"/>
          <p:cNvSpPr>
            <a:spLocks noChangeShapeType="1"/>
          </p:cNvSpPr>
          <p:nvPr/>
        </p:nvSpPr>
        <p:spPr bwMode="auto">
          <a:xfrm>
            <a:off x="5051425" y="4103688"/>
            <a:ext cx="3092450" cy="158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" name="TextBox 181"/>
          <p:cNvSpPr>
            <a:spLocks noChangeArrowheads="1"/>
          </p:cNvSpPr>
          <p:nvPr/>
        </p:nvSpPr>
        <p:spPr bwMode="auto">
          <a:xfrm>
            <a:off x="4748213" y="3671888"/>
            <a:ext cx="387350" cy="254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dirty="0">
                <a:solidFill>
                  <a:schemeClr val="bg1"/>
                </a:solidFill>
                <a:latin typeface="方正中等线简体" pitchFamily="1" charset="-122"/>
                <a:ea typeface="方正中等线简体" pitchFamily="1" charset="-122"/>
                <a:sym typeface="Arial" panose="020B0604020202020204" pitchFamily="34" charset="0"/>
              </a:rPr>
              <a:t>10%</a:t>
            </a:r>
            <a:endParaRPr lang="zh-CN" altLang="en-US" sz="1050" dirty="0">
              <a:solidFill>
                <a:schemeClr val="bg1"/>
              </a:solidFill>
              <a:latin typeface="方正中等线简体" pitchFamily="1" charset="-122"/>
              <a:ea typeface="方正中等线简体" pitchFamily="1" charset="-122"/>
              <a:sym typeface="Arial" panose="020B0604020202020204" pitchFamily="34" charset="0"/>
            </a:endParaRPr>
          </a:p>
        </p:txBody>
      </p:sp>
      <p:sp>
        <p:nvSpPr>
          <p:cNvPr id="17441" name="矩形 68"/>
          <p:cNvSpPr>
            <a:spLocks noChangeArrowheads="1"/>
          </p:cNvSpPr>
          <p:nvPr/>
        </p:nvSpPr>
        <p:spPr bwMode="auto">
          <a:xfrm>
            <a:off x="785813" y="1500188"/>
            <a:ext cx="73580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42" name="TextBox 69"/>
          <p:cNvSpPr txBox="1">
            <a:spLocks noChangeArrowheads="1"/>
          </p:cNvSpPr>
          <p:nvPr/>
        </p:nvSpPr>
        <p:spPr bwMode="auto">
          <a:xfrm>
            <a:off x="3500438" y="1120775"/>
            <a:ext cx="2500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YOUR TITLE HERE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17443" name="TextBox 166"/>
          <p:cNvSpPr>
            <a:spLocks noChangeArrowheads="1"/>
          </p:cNvSpPr>
          <p:nvPr/>
        </p:nvSpPr>
        <p:spPr bwMode="auto">
          <a:xfrm>
            <a:off x="5786438" y="4211638"/>
            <a:ext cx="17668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 - ADD TITLE HERE-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grpSp>
        <p:nvGrpSpPr>
          <p:cNvPr id="17444" name="组合 72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75" name="燕尾形 74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6" name="燕尾形 75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0" name="燕尾形 79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1" name="燕尾形 80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449" name="矩形 81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23"/>
          <p:cNvGrpSpPr/>
          <p:nvPr/>
        </p:nvGrpSpPr>
        <p:grpSpPr bwMode="auto">
          <a:xfrm>
            <a:off x="785813" y="1357313"/>
            <a:ext cx="1260475" cy="1260475"/>
            <a:chOff x="5191528" y="4242594"/>
            <a:chExt cx="1176338" cy="1176337"/>
          </a:xfrm>
        </p:grpSpPr>
        <p:sp>
          <p:nvSpPr>
            <p:cNvPr id="18461" name="流程图: 联系 16"/>
            <p:cNvSpPr>
              <a:spLocks noChangeArrowheads="1"/>
            </p:cNvSpPr>
            <p:nvPr/>
          </p:nvSpPr>
          <p:spPr bwMode="auto">
            <a:xfrm>
              <a:off x="5191528" y="4242594"/>
              <a:ext cx="1176338" cy="1176337"/>
            </a:xfrm>
            <a:custGeom>
              <a:avLst/>
              <a:gdLst>
                <a:gd name="T0" fmla="*/ 588171 w 1176338"/>
                <a:gd name="T1" fmla="*/ 159539 h 1176338"/>
                <a:gd name="T2" fmla="*/ 152403 w 1176338"/>
                <a:gd name="T3" fmla="*/ 595304 h 1176338"/>
                <a:gd name="T4" fmla="*/ 588171 w 1176338"/>
                <a:gd name="T5" fmla="*/ 1031072 h 1176338"/>
                <a:gd name="T6" fmla="*/ 1023939 w 1176338"/>
                <a:gd name="T7" fmla="*/ 595304 h 1176338"/>
                <a:gd name="T8" fmla="*/ 588171 w 1176338"/>
                <a:gd name="T9" fmla="*/ 159539 h 1176338"/>
                <a:gd name="T10" fmla="*/ 588169 w 1176338"/>
                <a:gd name="T11" fmla="*/ 0 h 1176338"/>
                <a:gd name="T12" fmla="*/ 1176338 w 1176338"/>
                <a:gd name="T13" fmla="*/ 588169 h 1176338"/>
                <a:gd name="T14" fmla="*/ 588169 w 1176338"/>
                <a:gd name="T15" fmla="*/ 1176335 h 1176338"/>
                <a:gd name="T16" fmla="*/ 0 w 1176338"/>
                <a:gd name="T17" fmla="*/ 588169 h 1176338"/>
                <a:gd name="T18" fmla="*/ 588169 w 1176338"/>
                <a:gd name="T19" fmla="*/ 0 h 11763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176338"/>
                <a:gd name="T31" fmla="*/ 0 h 1176338"/>
                <a:gd name="T32" fmla="*/ 1176338 w 1176338"/>
                <a:gd name="T33" fmla="*/ 1176338 h 11763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176338" h="1176338">
                  <a:moveTo>
                    <a:pt x="588171" y="159539"/>
                  </a:moveTo>
                  <a:cubicBezTo>
                    <a:pt x="347503" y="159539"/>
                    <a:pt x="152403" y="354639"/>
                    <a:pt x="152403" y="595307"/>
                  </a:cubicBezTo>
                  <a:cubicBezTo>
                    <a:pt x="152403" y="835975"/>
                    <a:pt x="347503" y="1031075"/>
                    <a:pt x="588171" y="1031075"/>
                  </a:cubicBezTo>
                  <a:cubicBezTo>
                    <a:pt x="828839" y="1031075"/>
                    <a:pt x="1023939" y="835975"/>
                    <a:pt x="1023939" y="595307"/>
                  </a:cubicBezTo>
                  <a:cubicBezTo>
                    <a:pt x="1023939" y="354639"/>
                    <a:pt x="828839" y="159539"/>
                    <a:pt x="588171" y="159539"/>
                  </a:cubicBezTo>
                  <a:close/>
                  <a:moveTo>
                    <a:pt x="588169" y="0"/>
                  </a:moveTo>
                  <a:cubicBezTo>
                    <a:pt x="913006" y="0"/>
                    <a:pt x="1176338" y="263332"/>
                    <a:pt x="1176338" y="588169"/>
                  </a:cubicBezTo>
                  <a:cubicBezTo>
                    <a:pt x="1176338" y="913006"/>
                    <a:pt x="913006" y="1176338"/>
                    <a:pt x="588169" y="1176338"/>
                  </a:cubicBezTo>
                  <a:cubicBezTo>
                    <a:pt x="263332" y="1176338"/>
                    <a:pt x="0" y="913006"/>
                    <a:pt x="0" y="588169"/>
                  </a:cubicBezTo>
                  <a:cubicBezTo>
                    <a:pt x="0" y="263332"/>
                    <a:pt x="263332" y="0"/>
                    <a:pt x="5881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62" name="流程图: 联系 16"/>
            <p:cNvSpPr>
              <a:spLocks noChangeArrowheads="1"/>
            </p:cNvSpPr>
            <p:nvPr/>
          </p:nvSpPr>
          <p:spPr bwMode="auto">
            <a:xfrm>
              <a:off x="5191528" y="4242594"/>
              <a:ext cx="1176338" cy="1176337"/>
            </a:xfrm>
            <a:custGeom>
              <a:avLst/>
              <a:gdLst>
                <a:gd name="T0" fmla="*/ 588169 w 1176338"/>
                <a:gd name="T1" fmla="*/ 0 h 1176338"/>
                <a:gd name="T2" fmla="*/ 1176338 w 1176338"/>
                <a:gd name="T3" fmla="*/ 588169 h 1176338"/>
                <a:gd name="T4" fmla="*/ 588169 w 1176338"/>
                <a:gd name="T5" fmla="*/ 1176329 h 1176338"/>
                <a:gd name="T6" fmla="*/ 0 w 1176338"/>
                <a:gd name="T7" fmla="*/ 588169 h 1176338"/>
                <a:gd name="T8" fmla="*/ 19007 w 1176338"/>
                <a:gd name="T9" fmla="*/ 446899 h 1176338"/>
                <a:gd name="T10" fmla="*/ 167426 w 1176338"/>
                <a:gd name="T11" fmla="*/ 487610 h 1176338"/>
                <a:gd name="T12" fmla="*/ 152403 w 1176338"/>
                <a:gd name="T13" fmla="*/ 595298 h 1176338"/>
                <a:gd name="T14" fmla="*/ 588171 w 1176338"/>
                <a:gd name="T15" fmla="*/ 1031066 h 1176338"/>
                <a:gd name="T16" fmla="*/ 1023939 w 1176338"/>
                <a:gd name="T17" fmla="*/ 595298 h 1176338"/>
                <a:gd name="T18" fmla="*/ 588171 w 1176338"/>
                <a:gd name="T19" fmla="*/ 159539 h 1176338"/>
                <a:gd name="T20" fmla="*/ 585073 w 1176338"/>
                <a:gd name="T21" fmla="*/ 159851 h 1176338"/>
                <a:gd name="T22" fmla="*/ 585073 w 1176338"/>
                <a:gd name="T23" fmla="*/ 312 h 1176338"/>
                <a:gd name="T24" fmla="*/ 588169 w 1176338"/>
                <a:gd name="T25" fmla="*/ 0 h 117633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176338"/>
                <a:gd name="T40" fmla="*/ 0 h 1176338"/>
                <a:gd name="T41" fmla="*/ 1176338 w 1176338"/>
                <a:gd name="T42" fmla="*/ 1176338 h 117633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176338" h="1176338">
                  <a:moveTo>
                    <a:pt x="588169" y="0"/>
                  </a:moveTo>
                  <a:cubicBezTo>
                    <a:pt x="913006" y="0"/>
                    <a:pt x="1176338" y="263332"/>
                    <a:pt x="1176338" y="588169"/>
                  </a:cubicBezTo>
                  <a:cubicBezTo>
                    <a:pt x="1176338" y="913006"/>
                    <a:pt x="913006" y="1176338"/>
                    <a:pt x="588169" y="1176338"/>
                  </a:cubicBezTo>
                  <a:cubicBezTo>
                    <a:pt x="263332" y="1176338"/>
                    <a:pt x="0" y="913006"/>
                    <a:pt x="0" y="588169"/>
                  </a:cubicBezTo>
                  <a:cubicBezTo>
                    <a:pt x="0" y="539308"/>
                    <a:pt x="5958" y="491839"/>
                    <a:pt x="19007" y="446899"/>
                  </a:cubicBezTo>
                  <a:lnTo>
                    <a:pt x="167426" y="487610"/>
                  </a:lnTo>
                  <a:cubicBezTo>
                    <a:pt x="157092" y="521785"/>
                    <a:pt x="152403" y="557998"/>
                    <a:pt x="152403" y="595307"/>
                  </a:cubicBezTo>
                  <a:cubicBezTo>
                    <a:pt x="152403" y="835975"/>
                    <a:pt x="347503" y="1031075"/>
                    <a:pt x="588171" y="1031075"/>
                  </a:cubicBezTo>
                  <a:cubicBezTo>
                    <a:pt x="828839" y="1031075"/>
                    <a:pt x="1023939" y="835975"/>
                    <a:pt x="1023939" y="595307"/>
                  </a:cubicBezTo>
                  <a:cubicBezTo>
                    <a:pt x="1023939" y="354639"/>
                    <a:pt x="828839" y="159539"/>
                    <a:pt x="588171" y="159539"/>
                  </a:cubicBezTo>
                  <a:lnTo>
                    <a:pt x="585073" y="159851"/>
                  </a:lnTo>
                  <a:lnTo>
                    <a:pt x="585073" y="312"/>
                  </a:lnTo>
                  <a:cubicBezTo>
                    <a:pt x="586103" y="3"/>
                    <a:pt x="587136" y="0"/>
                    <a:pt x="588169" y="0"/>
                  </a:cubicBezTo>
                  <a:close/>
                </a:path>
              </a:pathLst>
            </a:custGeom>
            <a:solidFill>
              <a:srgbClr val="00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63" name="TextBox 43"/>
            <p:cNvSpPr>
              <a:spLocks noChangeArrowheads="1"/>
            </p:cNvSpPr>
            <p:nvPr/>
          </p:nvSpPr>
          <p:spPr bwMode="auto">
            <a:xfrm>
              <a:off x="5503619" y="4589938"/>
              <a:ext cx="819150" cy="43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ea typeface="微软雅黑" panose="020B0503020204020204" pitchFamily="34" charset="-122"/>
                </a:rPr>
                <a:t>77</a:t>
              </a:r>
              <a:r>
                <a:rPr lang="en-US" altLang="zh-CN" sz="1600" b="1">
                  <a:solidFill>
                    <a:schemeClr val="bg1"/>
                  </a:solidFill>
                  <a:ea typeface="微软雅黑" panose="020B0503020204020204" pitchFamily="34" charset="-122"/>
                </a:rPr>
                <a:t>%</a:t>
              </a:r>
              <a:endParaRPr lang="zh-CN" altLang="en-US" sz="1800" b="1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8435" name="文本框 14"/>
          <p:cNvSpPr txBox="1">
            <a:spLocks noChangeArrowheads="1"/>
          </p:cNvSpPr>
          <p:nvPr/>
        </p:nvSpPr>
        <p:spPr bwMode="auto">
          <a:xfrm>
            <a:off x="2381250" y="1500188"/>
            <a:ext cx="15716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ADD TITLE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18436" name="TextBox 35"/>
          <p:cNvSpPr txBox="1">
            <a:spLocks noChangeArrowheads="1"/>
          </p:cNvSpPr>
          <p:nvPr/>
        </p:nvSpPr>
        <p:spPr bwMode="auto">
          <a:xfrm>
            <a:off x="2166938" y="1785938"/>
            <a:ext cx="2286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437" name="组合 22"/>
          <p:cNvGrpSpPr/>
          <p:nvPr/>
        </p:nvGrpSpPr>
        <p:grpSpPr bwMode="auto">
          <a:xfrm>
            <a:off x="4714875" y="1357313"/>
            <a:ext cx="1260475" cy="1260475"/>
            <a:chOff x="1041400" y="1382713"/>
            <a:chExt cx="1176338" cy="1176337"/>
          </a:xfrm>
        </p:grpSpPr>
        <p:sp>
          <p:nvSpPr>
            <p:cNvPr id="18458" name="流程图: 联系 16"/>
            <p:cNvSpPr>
              <a:spLocks noChangeArrowheads="1"/>
            </p:cNvSpPr>
            <p:nvPr/>
          </p:nvSpPr>
          <p:spPr bwMode="auto">
            <a:xfrm>
              <a:off x="1041400" y="1382713"/>
              <a:ext cx="1176338" cy="1176337"/>
            </a:xfrm>
            <a:custGeom>
              <a:avLst/>
              <a:gdLst>
                <a:gd name="T0" fmla="*/ 588171 w 1176338"/>
                <a:gd name="T1" fmla="*/ 159539 h 1176338"/>
                <a:gd name="T2" fmla="*/ 152403 w 1176338"/>
                <a:gd name="T3" fmla="*/ 595304 h 1176338"/>
                <a:gd name="T4" fmla="*/ 588171 w 1176338"/>
                <a:gd name="T5" fmla="*/ 1031072 h 1176338"/>
                <a:gd name="T6" fmla="*/ 1023939 w 1176338"/>
                <a:gd name="T7" fmla="*/ 595304 h 1176338"/>
                <a:gd name="T8" fmla="*/ 588171 w 1176338"/>
                <a:gd name="T9" fmla="*/ 159539 h 1176338"/>
                <a:gd name="T10" fmla="*/ 588169 w 1176338"/>
                <a:gd name="T11" fmla="*/ 0 h 1176338"/>
                <a:gd name="T12" fmla="*/ 1176338 w 1176338"/>
                <a:gd name="T13" fmla="*/ 588169 h 1176338"/>
                <a:gd name="T14" fmla="*/ 588169 w 1176338"/>
                <a:gd name="T15" fmla="*/ 1176335 h 1176338"/>
                <a:gd name="T16" fmla="*/ 0 w 1176338"/>
                <a:gd name="T17" fmla="*/ 588169 h 1176338"/>
                <a:gd name="T18" fmla="*/ 588169 w 1176338"/>
                <a:gd name="T19" fmla="*/ 0 h 11763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176338"/>
                <a:gd name="T31" fmla="*/ 0 h 1176338"/>
                <a:gd name="T32" fmla="*/ 1176338 w 1176338"/>
                <a:gd name="T33" fmla="*/ 1176338 h 11763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176338" h="1176338">
                  <a:moveTo>
                    <a:pt x="588171" y="159539"/>
                  </a:moveTo>
                  <a:cubicBezTo>
                    <a:pt x="347503" y="159539"/>
                    <a:pt x="152403" y="354639"/>
                    <a:pt x="152403" y="595307"/>
                  </a:cubicBezTo>
                  <a:cubicBezTo>
                    <a:pt x="152403" y="835975"/>
                    <a:pt x="347503" y="1031075"/>
                    <a:pt x="588171" y="1031075"/>
                  </a:cubicBezTo>
                  <a:cubicBezTo>
                    <a:pt x="828839" y="1031075"/>
                    <a:pt x="1023939" y="835975"/>
                    <a:pt x="1023939" y="595307"/>
                  </a:cubicBezTo>
                  <a:cubicBezTo>
                    <a:pt x="1023939" y="354639"/>
                    <a:pt x="828839" y="159539"/>
                    <a:pt x="588171" y="159539"/>
                  </a:cubicBezTo>
                  <a:close/>
                  <a:moveTo>
                    <a:pt x="588169" y="0"/>
                  </a:moveTo>
                  <a:cubicBezTo>
                    <a:pt x="913006" y="0"/>
                    <a:pt x="1176338" y="263332"/>
                    <a:pt x="1176338" y="588169"/>
                  </a:cubicBezTo>
                  <a:cubicBezTo>
                    <a:pt x="1176338" y="913006"/>
                    <a:pt x="913006" y="1176338"/>
                    <a:pt x="588169" y="1176338"/>
                  </a:cubicBezTo>
                  <a:cubicBezTo>
                    <a:pt x="263332" y="1176338"/>
                    <a:pt x="0" y="913006"/>
                    <a:pt x="0" y="588169"/>
                  </a:cubicBezTo>
                  <a:cubicBezTo>
                    <a:pt x="0" y="263332"/>
                    <a:pt x="263332" y="0"/>
                    <a:pt x="5881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9" name="流程图: 联系 16"/>
            <p:cNvSpPr>
              <a:spLocks noChangeArrowheads="1"/>
            </p:cNvSpPr>
            <p:nvPr/>
          </p:nvSpPr>
          <p:spPr bwMode="auto">
            <a:xfrm>
              <a:off x="1052513" y="1382713"/>
              <a:ext cx="1165225" cy="1176337"/>
            </a:xfrm>
            <a:custGeom>
              <a:avLst/>
              <a:gdLst>
                <a:gd name="T0" fmla="*/ 577685 w 1165044"/>
                <a:gd name="T1" fmla="*/ 0 h 1176338"/>
                <a:gd name="T2" fmla="*/ 1166673 w 1165044"/>
                <a:gd name="T3" fmla="*/ 588169 h 1176338"/>
                <a:gd name="T4" fmla="*/ 577685 w 1165044"/>
                <a:gd name="T5" fmla="*/ 1176329 h 1176338"/>
                <a:gd name="T6" fmla="*/ 0 w 1165044"/>
                <a:gd name="T7" fmla="*/ 700192 h 1176338"/>
                <a:gd name="T8" fmla="*/ 149322 w 1165044"/>
                <a:gd name="T9" fmla="*/ 674715 h 1176338"/>
                <a:gd name="T10" fmla="*/ 577687 w 1165044"/>
                <a:gd name="T11" fmla="*/ 1031066 h 1176338"/>
                <a:gd name="T12" fmla="*/ 1014059 w 1165044"/>
                <a:gd name="T13" fmla="*/ 595298 h 1176338"/>
                <a:gd name="T14" fmla="*/ 577687 w 1165044"/>
                <a:gd name="T15" fmla="*/ 159539 h 1176338"/>
                <a:gd name="T16" fmla="*/ 574580 w 1165044"/>
                <a:gd name="T17" fmla="*/ 159851 h 1176338"/>
                <a:gd name="T18" fmla="*/ 574580 w 1165044"/>
                <a:gd name="T19" fmla="*/ 312 h 1176338"/>
                <a:gd name="T20" fmla="*/ 577685 w 1165044"/>
                <a:gd name="T21" fmla="*/ 0 h 11763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65044"/>
                <a:gd name="T34" fmla="*/ 0 h 1176338"/>
                <a:gd name="T35" fmla="*/ 1165044 w 1165044"/>
                <a:gd name="T36" fmla="*/ 1176338 h 11763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65044" h="1176338">
                  <a:moveTo>
                    <a:pt x="576875" y="0"/>
                  </a:moveTo>
                  <a:cubicBezTo>
                    <a:pt x="901712" y="0"/>
                    <a:pt x="1165044" y="263332"/>
                    <a:pt x="1165044" y="588169"/>
                  </a:cubicBezTo>
                  <a:cubicBezTo>
                    <a:pt x="1165044" y="913006"/>
                    <a:pt x="901712" y="1176338"/>
                    <a:pt x="576875" y="1176338"/>
                  </a:cubicBezTo>
                  <a:cubicBezTo>
                    <a:pt x="290390" y="1176338"/>
                    <a:pt x="51743" y="971515"/>
                    <a:pt x="0" y="700201"/>
                  </a:cubicBezTo>
                  <a:lnTo>
                    <a:pt x="149115" y="674724"/>
                  </a:lnTo>
                  <a:cubicBezTo>
                    <a:pt x="185744" y="877542"/>
                    <a:pt x="363381" y="1031075"/>
                    <a:pt x="576877" y="1031075"/>
                  </a:cubicBezTo>
                  <a:cubicBezTo>
                    <a:pt x="817545" y="1031075"/>
                    <a:pt x="1012645" y="835975"/>
                    <a:pt x="1012645" y="595307"/>
                  </a:cubicBezTo>
                  <a:cubicBezTo>
                    <a:pt x="1012645" y="354639"/>
                    <a:pt x="817545" y="159539"/>
                    <a:pt x="576877" y="159539"/>
                  </a:cubicBezTo>
                  <a:lnTo>
                    <a:pt x="573779" y="159851"/>
                  </a:lnTo>
                  <a:lnTo>
                    <a:pt x="573779" y="312"/>
                  </a:lnTo>
                  <a:cubicBezTo>
                    <a:pt x="574809" y="3"/>
                    <a:pt x="575842" y="0"/>
                    <a:pt x="576875" y="0"/>
                  </a:cubicBezTo>
                  <a:close/>
                </a:path>
              </a:pathLst>
            </a:custGeom>
            <a:solidFill>
              <a:srgbClr val="FF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60" name="TextBox 19"/>
            <p:cNvSpPr>
              <a:spLocks noChangeArrowheads="1"/>
            </p:cNvSpPr>
            <p:nvPr/>
          </p:nvSpPr>
          <p:spPr bwMode="auto">
            <a:xfrm>
              <a:off x="1374873" y="1752037"/>
              <a:ext cx="733641" cy="43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ea typeface="微软雅黑" panose="020B0503020204020204" pitchFamily="34" charset="-122"/>
                </a:rPr>
                <a:t>66</a:t>
              </a:r>
              <a:r>
                <a:rPr lang="en-US" altLang="zh-CN" sz="1600" b="1">
                  <a:solidFill>
                    <a:schemeClr val="bg1"/>
                  </a:solidFill>
                  <a:ea typeface="微软雅黑" panose="020B0503020204020204" pitchFamily="34" charset="-122"/>
                </a:rPr>
                <a:t>%</a:t>
              </a:r>
              <a:endParaRPr lang="zh-CN" altLang="en-US" sz="2400" b="1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8438" name="组合 24"/>
          <p:cNvGrpSpPr/>
          <p:nvPr/>
        </p:nvGrpSpPr>
        <p:grpSpPr bwMode="auto">
          <a:xfrm>
            <a:off x="785813" y="3000375"/>
            <a:ext cx="1260475" cy="1260475"/>
            <a:chOff x="7743771" y="1906915"/>
            <a:chExt cx="1176337" cy="1176337"/>
          </a:xfrm>
        </p:grpSpPr>
        <p:sp>
          <p:nvSpPr>
            <p:cNvPr id="18455" name="流程图: 联系 16"/>
            <p:cNvSpPr>
              <a:spLocks noChangeArrowheads="1"/>
            </p:cNvSpPr>
            <p:nvPr/>
          </p:nvSpPr>
          <p:spPr bwMode="auto">
            <a:xfrm>
              <a:off x="7743771" y="1906915"/>
              <a:ext cx="1176337" cy="1176337"/>
            </a:xfrm>
            <a:custGeom>
              <a:avLst/>
              <a:gdLst>
                <a:gd name="T0" fmla="*/ 588169 w 1176338"/>
                <a:gd name="T1" fmla="*/ 159539 h 1176338"/>
                <a:gd name="T2" fmla="*/ 152403 w 1176338"/>
                <a:gd name="T3" fmla="*/ 595304 h 1176338"/>
                <a:gd name="T4" fmla="*/ 588169 w 1176338"/>
                <a:gd name="T5" fmla="*/ 1031072 h 1176338"/>
                <a:gd name="T6" fmla="*/ 1023936 w 1176338"/>
                <a:gd name="T7" fmla="*/ 595304 h 1176338"/>
                <a:gd name="T8" fmla="*/ 588169 w 1176338"/>
                <a:gd name="T9" fmla="*/ 159539 h 1176338"/>
                <a:gd name="T10" fmla="*/ 588169 w 1176338"/>
                <a:gd name="T11" fmla="*/ 0 h 1176338"/>
                <a:gd name="T12" fmla="*/ 1176335 w 1176338"/>
                <a:gd name="T13" fmla="*/ 588169 h 1176338"/>
                <a:gd name="T14" fmla="*/ 588169 w 1176338"/>
                <a:gd name="T15" fmla="*/ 1176335 h 1176338"/>
                <a:gd name="T16" fmla="*/ 0 w 1176338"/>
                <a:gd name="T17" fmla="*/ 588169 h 1176338"/>
                <a:gd name="T18" fmla="*/ 588169 w 1176338"/>
                <a:gd name="T19" fmla="*/ 0 h 11763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176338"/>
                <a:gd name="T31" fmla="*/ 0 h 1176338"/>
                <a:gd name="T32" fmla="*/ 1176338 w 1176338"/>
                <a:gd name="T33" fmla="*/ 1176338 h 11763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176338" h="1176338">
                  <a:moveTo>
                    <a:pt x="588171" y="159539"/>
                  </a:moveTo>
                  <a:cubicBezTo>
                    <a:pt x="347503" y="159539"/>
                    <a:pt x="152403" y="354639"/>
                    <a:pt x="152403" y="595307"/>
                  </a:cubicBezTo>
                  <a:cubicBezTo>
                    <a:pt x="152403" y="835975"/>
                    <a:pt x="347503" y="1031075"/>
                    <a:pt x="588171" y="1031075"/>
                  </a:cubicBezTo>
                  <a:cubicBezTo>
                    <a:pt x="828839" y="1031075"/>
                    <a:pt x="1023939" y="835975"/>
                    <a:pt x="1023939" y="595307"/>
                  </a:cubicBezTo>
                  <a:cubicBezTo>
                    <a:pt x="1023939" y="354639"/>
                    <a:pt x="828839" y="159539"/>
                    <a:pt x="588171" y="159539"/>
                  </a:cubicBezTo>
                  <a:close/>
                  <a:moveTo>
                    <a:pt x="588169" y="0"/>
                  </a:moveTo>
                  <a:cubicBezTo>
                    <a:pt x="913006" y="0"/>
                    <a:pt x="1176338" y="263332"/>
                    <a:pt x="1176338" y="588169"/>
                  </a:cubicBezTo>
                  <a:cubicBezTo>
                    <a:pt x="1176338" y="913006"/>
                    <a:pt x="913006" y="1176338"/>
                    <a:pt x="588169" y="1176338"/>
                  </a:cubicBezTo>
                  <a:cubicBezTo>
                    <a:pt x="263332" y="1176338"/>
                    <a:pt x="0" y="913006"/>
                    <a:pt x="0" y="588169"/>
                  </a:cubicBezTo>
                  <a:cubicBezTo>
                    <a:pt x="0" y="263332"/>
                    <a:pt x="263332" y="0"/>
                    <a:pt x="5881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6" name="流程图: 联系 16"/>
            <p:cNvSpPr>
              <a:spLocks noChangeArrowheads="1"/>
            </p:cNvSpPr>
            <p:nvPr/>
          </p:nvSpPr>
          <p:spPr bwMode="auto">
            <a:xfrm>
              <a:off x="7743771" y="1906915"/>
              <a:ext cx="1176337" cy="1176337"/>
            </a:xfrm>
            <a:custGeom>
              <a:avLst/>
              <a:gdLst>
                <a:gd name="T0" fmla="*/ 588169 w 1176338"/>
                <a:gd name="T1" fmla="*/ 0 h 1176338"/>
                <a:gd name="T2" fmla="*/ 1176329 w 1176338"/>
                <a:gd name="T3" fmla="*/ 588169 h 1176338"/>
                <a:gd name="T4" fmla="*/ 588169 w 1176338"/>
                <a:gd name="T5" fmla="*/ 1176329 h 1176338"/>
                <a:gd name="T6" fmla="*/ 0 w 1176338"/>
                <a:gd name="T7" fmla="*/ 588169 h 1176338"/>
                <a:gd name="T8" fmla="*/ 40460 w 1176338"/>
                <a:gd name="T9" fmla="*/ 377789 h 1176338"/>
                <a:gd name="T10" fmla="*/ 183254 w 1176338"/>
                <a:gd name="T11" fmla="*/ 436620 h 1176338"/>
                <a:gd name="T12" fmla="*/ 152403 w 1176338"/>
                <a:gd name="T13" fmla="*/ 595298 h 1176338"/>
                <a:gd name="T14" fmla="*/ 588169 w 1176338"/>
                <a:gd name="T15" fmla="*/ 1031066 h 1176338"/>
                <a:gd name="T16" fmla="*/ 1023930 w 1176338"/>
                <a:gd name="T17" fmla="*/ 595298 h 1176338"/>
                <a:gd name="T18" fmla="*/ 588169 w 1176338"/>
                <a:gd name="T19" fmla="*/ 159539 h 1176338"/>
                <a:gd name="T20" fmla="*/ 585073 w 1176338"/>
                <a:gd name="T21" fmla="*/ 159851 h 1176338"/>
                <a:gd name="T22" fmla="*/ 585073 w 1176338"/>
                <a:gd name="T23" fmla="*/ 312 h 1176338"/>
                <a:gd name="T24" fmla="*/ 588169 w 1176338"/>
                <a:gd name="T25" fmla="*/ 0 h 117633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176338"/>
                <a:gd name="T40" fmla="*/ 0 h 1176338"/>
                <a:gd name="T41" fmla="*/ 1176338 w 1176338"/>
                <a:gd name="T42" fmla="*/ 1176338 h 117633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176338" h="1176338">
                  <a:moveTo>
                    <a:pt x="588169" y="0"/>
                  </a:moveTo>
                  <a:cubicBezTo>
                    <a:pt x="913006" y="0"/>
                    <a:pt x="1176338" y="263332"/>
                    <a:pt x="1176338" y="588169"/>
                  </a:cubicBezTo>
                  <a:cubicBezTo>
                    <a:pt x="1176338" y="913006"/>
                    <a:pt x="913006" y="1176338"/>
                    <a:pt x="588169" y="1176338"/>
                  </a:cubicBezTo>
                  <a:cubicBezTo>
                    <a:pt x="263332" y="1176338"/>
                    <a:pt x="0" y="913006"/>
                    <a:pt x="0" y="588169"/>
                  </a:cubicBezTo>
                  <a:cubicBezTo>
                    <a:pt x="0" y="513822"/>
                    <a:pt x="13795" y="442697"/>
                    <a:pt x="40460" y="377789"/>
                  </a:cubicBezTo>
                  <a:lnTo>
                    <a:pt x="183254" y="436620"/>
                  </a:lnTo>
                  <a:cubicBezTo>
                    <a:pt x="163014" y="485534"/>
                    <a:pt x="152403" y="539181"/>
                    <a:pt x="152403" y="595307"/>
                  </a:cubicBezTo>
                  <a:cubicBezTo>
                    <a:pt x="152403" y="835975"/>
                    <a:pt x="347503" y="1031075"/>
                    <a:pt x="588171" y="1031075"/>
                  </a:cubicBezTo>
                  <a:cubicBezTo>
                    <a:pt x="828839" y="1031075"/>
                    <a:pt x="1023939" y="835975"/>
                    <a:pt x="1023939" y="595307"/>
                  </a:cubicBezTo>
                  <a:cubicBezTo>
                    <a:pt x="1023939" y="354639"/>
                    <a:pt x="828839" y="159539"/>
                    <a:pt x="588171" y="159539"/>
                  </a:cubicBezTo>
                  <a:lnTo>
                    <a:pt x="585073" y="159851"/>
                  </a:lnTo>
                  <a:lnTo>
                    <a:pt x="585073" y="312"/>
                  </a:lnTo>
                  <a:cubicBezTo>
                    <a:pt x="586104" y="3"/>
                    <a:pt x="587136" y="0"/>
                    <a:pt x="588169" y="0"/>
                  </a:cubicBezTo>
                  <a:close/>
                </a:path>
              </a:pathLst>
            </a:custGeom>
            <a:solidFill>
              <a:srgbClr val="FFCC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7" name="TextBox 46"/>
            <p:cNvSpPr>
              <a:spLocks noChangeArrowheads="1"/>
            </p:cNvSpPr>
            <p:nvPr/>
          </p:nvSpPr>
          <p:spPr bwMode="auto">
            <a:xfrm>
              <a:off x="8058429" y="2307082"/>
              <a:ext cx="819150" cy="43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ea typeface="微软雅黑" panose="020B0503020204020204" pitchFamily="34" charset="-122"/>
                </a:rPr>
                <a:t>80</a:t>
              </a:r>
              <a:r>
                <a:rPr lang="en-US" altLang="zh-CN" sz="1600" b="1">
                  <a:solidFill>
                    <a:schemeClr val="bg1"/>
                  </a:solidFill>
                  <a:ea typeface="微软雅黑" panose="020B0503020204020204" pitchFamily="34" charset="-122"/>
                </a:rPr>
                <a:t>%</a:t>
              </a:r>
              <a:endParaRPr lang="zh-CN" altLang="en-US" sz="1600" b="1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8439" name="组合 24"/>
          <p:cNvGrpSpPr/>
          <p:nvPr/>
        </p:nvGrpSpPr>
        <p:grpSpPr bwMode="auto">
          <a:xfrm>
            <a:off x="4786313" y="3000375"/>
            <a:ext cx="1260475" cy="1260475"/>
            <a:chOff x="7743771" y="1906915"/>
            <a:chExt cx="1176337" cy="1176337"/>
          </a:xfrm>
        </p:grpSpPr>
        <p:sp>
          <p:nvSpPr>
            <p:cNvPr id="18452" name="流程图: 联系 16"/>
            <p:cNvSpPr>
              <a:spLocks noChangeArrowheads="1"/>
            </p:cNvSpPr>
            <p:nvPr/>
          </p:nvSpPr>
          <p:spPr bwMode="auto">
            <a:xfrm>
              <a:off x="7743771" y="1906915"/>
              <a:ext cx="1176337" cy="1176337"/>
            </a:xfrm>
            <a:custGeom>
              <a:avLst/>
              <a:gdLst>
                <a:gd name="T0" fmla="*/ 588169 w 1176338"/>
                <a:gd name="T1" fmla="*/ 159539 h 1176338"/>
                <a:gd name="T2" fmla="*/ 152403 w 1176338"/>
                <a:gd name="T3" fmla="*/ 595304 h 1176338"/>
                <a:gd name="T4" fmla="*/ 588169 w 1176338"/>
                <a:gd name="T5" fmla="*/ 1031072 h 1176338"/>
                <a:gd name="T6" fmla="*/ 1023936 w 1176338"/>
                <a:gd name="T7" fmla="*/ 595304 h 1176338"/>
                <a:gd name="T8" fmla="*/ 588169 w 1176338"/>
                <a:gd name="T9" fmla="*/ 159539 h 1176338"/>
                <a:gd name="T10" fmla="*/ 588169 w 1176338"/>
                <a:gd name="T11" fmla="*/ 0 h 1176338"/>
                <a:gd name="T12" fmla="*/ 1176335 w 1176338"/>
                <a:gd name="T13" fmla="*/ 588169 h 1176338"/>
                <a:gd name="T14" fmla="*/ 588169 w 1176338"/>
                <a:gd name="T15" fmla="*/ 1176335 h 1176338"/>
                <a:gd name="T16" fmla="*/ 0 w 1176338"/>
                <a:gd name="T17" fmla="*/ 588169 h 1176338"/>
                <a:gd name="T18" fmla="*/ 588169 w 1176338"/>
                <a:gd name="T19" fmla="*/ 0 h 11763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176338"/>
                <a:gd name="T31" fmla="*/ 0 h 1176338"/>
                <a:gd name="T32" fmla="*/ 1176338 w 1176338"/>
                <a:gd name="T33" fmla="*/ 1176338 h 11763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176338" h="1176338">
                  <a:moveTo>
                    <a:pt x="588171" y="159539"/>
                  </a:moveTo>
                  <a:cubicBezTo>
                    <a:pt x="347503" y="159539"/>
                    <a:pt x="152403" y="354639"/>
                    <a:pt x="152403" y="595307"/>
                  </a:cubicBezTo>
                  <a:cubicBezTo>
                    <a:pt x="152403" y="835975"/>
                    <a:pt x="347503" y="1031075"/>
                    <a:pt x="588171" y="1031075"/>
                  </a:cubicBezTo>
                  <a:cubicBezTo>
                    <a:pt x="828839" y="1031075"/>
                    <a:pt x="1023939" y="835975"/>
                    <a:pt x="1023939" y="595307"/>
                  </a:cubicBezTo>
                  <a:cubicBezTo>
                    <a:pt x="1023939" y="354639"/>
                    <a:pt x="828839" y="159539"/>
                    <a:pt x="588171" y="159539"/>
                  </a:cubicBezTo>
                  <a:close/>
                  <a:moveTo>
                    <a:pt x="588169" y="0"/>
                  </a:moveTo>
                  <a:cubicBezTo>
                    <a:pt x="913006" y="0"/>
                    <a:pt x="1176338" y="263332"/>
                    <a:pt x="1176338" y="588169"/>
                  </a:cubicBezTo>
                  <a:cubicBezTo>
                    <a:pt x="1176338" y="913006"/>
                    <a:pt x="913006" y="1176338"/>
                    <a:pt x="588169" y="1176338"/>
                  </a:cubicBezTo>
                  <a:cubicBezTo>
                    <a:pt x="263332" y="1176338"/>
                    <a:pt x="0" y="913006"/>
                    <a:pt x="0" y="588169"/>
                  </a:cubicBezTo>
                  <a:cubicBezTo>
                    <a:pt x="0" y="263332"/>
                    <a:pt x="263332" y="0"/>
                    <a:pt x="5881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3" name="流程图: 联系 16"/>
            <p:cNvSpPr>
              <a:spLocks noChangeArrowheads="1"/>
            </p:cNvSpPr>
            <p:nvPr/>
          </p:nvSpPr>
          <p:spPr bwMode="auto">
            <a:xfrm>
              <a:off x="7743771" y="1906915"/>
              <a:ext cx="1176337" cy="1176337"/>
            </a:xfrm>
            <a:custGeom>
              <a:avLst/>
              <a:gdLst>
                <a:gd name="T0" fmla="*/ 588169 w 1176338"/>
                <a:gd name="T1" fmla="*/ 0 h 1176338"/>
                <a:gd name="T2" fmla="*/ 1176329 w 1176338"/>
                <a:gd name="T3" fmla="*/ 588169 h 1176338"/>
                <a:gd name="T4" fmla="*/ 588169 w 1176338"/>
                <a:gd name="T5" fmla="*/ 1176329 h 1176338"/>
                <a:gd name="T6" fmla="*/ 0 w 1176338"/>
                <a:gd name="T7" fmla="*/ 588169 h 1176338"/>
                <a:gd name="T8" fmla="*/ 40460 w 1176338"/>
                <a:gd name="T9" fmla="*/ 377789 h 1176338"/>
                <a:gd name="T10" fmla="*/ 183254 w 1176338"/>
                <a:gd name="T11" fmla="*/ 436620 h 1176338"/>
                <a:gd name="T12" fmla="*/ 152403 w 1176338"/>
                <a:gd name="T13" fmla="*/ 595298 h 1176338"/>
                <a:gd name="T14" fmla="*/ 588169 w 1176338"/>
                <a:gd name="T15" fmla="*/ 1031066 h 1176338"/>
                <a:gd name="T16" fmla="*/ 1023930 w 1176338"/>
                <a:gd name="T17" fmla="*/ 595298 h 1176338"/>
                <a:gd name="T18" fmla="*/ 588169 w 1176338"/>
                <a:gd name="T19" fmla="*/ 159539 h 1176338"/>
                <a:gd name="T20" fmla="*/ 585073 w 1176338"/>
                <a:gd name="T21" fmla="*/ 159851 h 1176338"/>
                <a:gd name="T22" fmla="*/ 585073 w 1176338"/>
                <a:gd name="T23" fmla="*/ 312 h 1176338"/>
                <a:gd name="T24" fmla="*/ 588169 w 1176338"/>
                <a:gd name="T25" fmla="*/ 0 h 117633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176338"/>
                <a:gd name="T40" fmla="*/ 0 h 1176338"/>
                <a:gd name="T41" fmla="*/ 1176338 w 1176338"/>
                <a:gd name="T42" fmla="*/ 1176338 h 117633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176338" h="1176338">
                  <a:moveTo>
                    <a:pt x="588169" y="0"/>
                  </a:moveTo>
                  <a:cubicBezTo>
                    <a:pt x="913006" y="0"/>
                    <a:pt x="1176338" y="263332"/>
                    <a:pt x="1176338" y="588169"/>
                  </a:cubicBezTo>
                  <a:cubicBezTo>
                    <a:pt x="1176338" y="913006"/>
                    <a:pt x="913006" y="1176338"/>
                    <a:pt x="588169" y="1176338"/>
                  </a:cubicBezTo>
                  <a:cubicBezTo>
                    <a:pt x="263332" y="1176338"/>
                    <a:pt x="0" y="913006"/>
                    <a:pt x="0" y="588169"/>
                  </a:cubicBezTo>
                  <a:cubicBezTo>
                    <a:pt x="0" y="513822"/>
                    <a:pt x="13795" y="442697"/>
                    <a:pt x="40460" y="377789"/>
                  </a:cubicBezTo>
                  <a:lnTo>
                    <a:pt x="183254" y="436620"/>
                  </a:lnTo>
                  <a:cubicBezTo>
                    <a:pt x="163014" y="485534"/>
                    <a:pt x="152403" y="539181"/>
                    <a:pt x="152403" y="595307"/>
                  </a:cubicBezTo>
                  <a:cubicBezTo>
                    <a:pt x="152403" y="835975"/>
                    <a:pt x="347503" y="1031075"/>
                    <a:pt x="588171" y="1031075"/>
                  </a:cubicBezTo>
                  <a:cubicBezTo>
                    <a:pt x="828839" y="1031075"/>
                    <a:pt x="1023939" y="835975"/>
                    <a:pt x="1023939" y="595307"/>
                  </a:cubicBezTo>
                  <a:cubicBezTo>
                    <a:pt x="1023939" y="354639"/>
                    <a:pt x="828839" y="159539"/>
                    <a:pt x="588171" y="159539"/>
                  </a:cubicBezTo>
                  <a:lnTo>
                    <a:pt x="585073" y="159851"/>
                  </a:lnTo>
                  <a:lnTo>
                    <a:pt x="585073" y="312"/>
                  </a:lnTo>
                  <a:cubicBezTo>
                    <a:pt x="586104" y="3"/>
                    <a:pt x="587136" y="0"/>
                    <a:pt x="588169" y="0"/>
                  </a:cubicBezTo>
                  <a:close/>
                </a:path>
              </a:pathLst>
            </a:custGeom>
            <a:solidFill>
              <a:srgbClr val="5AA6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4" name="TextBox 46"/>
            <p:cNvSpPr>
              <a:spLocks noChangeArrowheads="1"/>
            </p:cNvSpPr>
            <p:nvPr/>
          </p:nvSpPr>
          <p:spPr bwMode="auto">
            <a:xfrm>
              <a:off x="8077244" y="2307082"/>
              <a:ext cx="819150" cy="43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ea typeface="微软雅黑" panose="020B0503020204020204" pitchFamily="34" charset="-122"/>
                </a:rPr>
                <a:t>79</a:t>
              </a:r>
              <a:r>
                <a:rPr lang="en-US" altLang="zh-CN" sz="1600" b="1">
                  <a:solidFill>
                    <a:schemeClr val="bg1"/>
                  </a:solidFill>
                  <a:ea typeface="微软雅黑" panose="020B0503020204020204" pitchFamily="34" charset="-122"/>
                </a:rPr>
                <a:t>%</a:t>
              </a:r>
              <a:endParaRPr lang="zh-CN" altLang="en-US" sz="1600" b="1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8440" name="文本框 14"/>
          <p:cNvSpPr txBox="1">
            <a:spLocks noChangeArrowheads="1"/>
          </p:cNvSpPr>
          <p:nvPr/>
        </p:nvSpPr>
        <p:spPr bwMode="auto">
          <a:xfrm>
            <a:off x="6286500" y="1500188"/>
            <a:ext cx="15716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ADD TITLE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18441" name="TextBox 35"/>
          <p:cNvSpPr txBox="1">
            <a:spLocks noChangeArrowheads="1"/>
          </p:cNvSpPr>
          <p:nvPr/>
        </p:nvSpPr>
        <p:spPr bwMode="auto">
          <a:xfrm>
            <a:off x="6072188" y="1785938"/>
            <a:ext cx="2286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2" name="文本框 14"/>
          <p:cNvSpPr txBox="1">
            <a:spLocks noChangeArrowheads="1"/>
          </p:cNvSpPr>
          <p:nvPr/>
        </p:nvSpPr>
        <p:spPr bwMode="auto">
          <a:xfrm>
            <a:off x="2357438" y="3143250"/>
            <a:ext cx="15716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ADD TITLE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18443" name="TextBox 35"/>
          <p:cNvSpPr txBox="1">
            <a:spLocks noChangeArrowheads="1"/>
          </p:cNvSpPr>
          <p:nvPr/>
        </p:nvSpPr>
        <p:spPr bwMode="auto">
          <a:xfrm>
            <a:off x="2143125" y="3429000"/>
            <a:ext cx="2286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4" name="文本框 14"/>
          <p:cNvSpPr txBox="1">
            <a:spLocks noChangeArrowheads="1"/>
          </p:cNvSpPr>
          <p:nvPr/>
        </p:nvSpPr>
        <p:spPr bwMode="auto">
          <a:xfrm>
            <a:off x="6357938" y="3143250"/>
            <a:ext cx="15716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ADD TITLE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sp>
        <p:nvSpPr>
          <p:cNvPr id="18445" name="TextBox 35"/>
          <p:cNvSpPr txBox="1">
            <a:spLocks noChangeArrowheads="1"/>
          </p:cNvSpPr>
          <p:nvPr/>
        </p:nvSpPr>
        <p:spPr bwMode="auto">
          <a:xfrm>
            <a:off x="6143625" y="3429000"/>
            <a:ext cx="2286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446" name="组合 30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32" name="燕尾形 31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燕尾形 33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5" name="燕尾形 34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451" name="矩形 35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5AA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114425" y="1858963"/>
            <a:ext cx="1857375" cy="1568450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04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000500" y="2573338"/>
            <a:ext cx="51530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任意多边形 9"/>
          <p:cNvSpPr/>
          <p:nvPr/>
        </p:nvSpPr>
        <p:spPr>
          <a:xfrm>
            <a:off x="4572000" y="1935163"/>
            <a:ext cx="3895725" cy="463550"/>
          </a:xfrm>
          <a:custGeom>
            <a:avLst/>
            <a:gdLst>
              <a:gd name="connsiteX0" fmla="*/ 178130 w 3895106"/>
              <a:gd name="connsiteY0" fmla="*/ 0 h 463138"/>
              <a:gd name="connsiteX1" fmla="*/ 391885 w 3895106"/>
              <a:gd name="connsiteY1" fmla="*/ 0 h 463138"/>
              <a:gd name="connsiteX2" fmla="*/ 451262 w 3895106"/>
              <a:gd name="connsiteY2" fmla="*/ 106878 h 463138"/>
              <a:gd name="connsiteX3" fmla="*/ 534389 w 3895106"/>
              <a:gd name="connsiteY3" fmla="*/ 0 h 463138"/>
              <a:gd name="connsiteX4" fmla="*/ 3811979 w 3895106"/>
              <a:gd name="connsiteY4" fmla="*/ 0 h 463138"/>
              <a:gd name="connsiteX5" fmla="*/ 3883231 w 3895106"/>
              <a:gd name="connsiteY5" fmla="*/ 95003 h 463138"/>
              <a:gd name="connsiteX6" fmla="*/ 3895106 w 3895106"/>
              <a:gd name="connsiteY6" fmla="*/ 463138 h 463138"/>
              <a:gd name="connsiteX7" fmla="*/ 2006930 w 3895106"/>
              <a:gd name="connsiteY7" fmla="*/ 463138 h 463138"/>
              <a:gd name="connsiteX8" fmla="*/ 1971304 w 3895106"/>
              <a:gd name="connsiteY8" fmla="*/ 344384 h 463138"/>
              <a:gd name="connsiteX9" fmla="*/ 1923802 w 3895106"/>
              <a:gd name="connsiteY9" fmla="*/ 451262 h 463138"/>
              <a:gd name="connsiteX10" fmla="*/ 1923802 w 3895106"/>
              <a:gd name="connsiteY10" fmla="*/ 463138 h 463138"/>
              <a:gd name="connsiteX11" fmla="*/ 0 w 3895106"/>
              <a:gd name="connsiteY11" fmla="*/ 439387 h 463138"/>
              <a:gd name="connsiteX12" fmla="*/ 178130 w 3895106"/>
              <a:gd name="connsiteY12" fmla="*/ 0 h 46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895106" h="463138">
                <a:moveTo>
                  <a:pt x="178130" y="0"/>
                </a:moveTo>
                <a:lnTo>
                  <a:pt x="391885" y="0"/>
                </a:lnTo>
                <a:lnTo>
                  <a:pt x="451262" y="106878"/>
                </a:lnTo>
                <a:lnTo>
                  <a:pt x="534389" y="0"/>
                </a:lnTo>
                <a:lnTo>
                  <a:pt x="3811979" y="0"/>
                </a:lnTo>
                <a:lnTo>
                  <a:pt x="3883231" y="95003"/>
                </a:lnTo>
                <a:lnTo>
                  <a:pt x="3895106" y="463138"/>
                </a:lnTo>
                <a:lnTo>
                  <a:pt x="2006930" y="463138"/>
                </a:lnTo>
                <a:lnTo>
                  <a:pt x="1971304" y="344384"/>
                </a:lnTo>
                <a:lnTo>
                  <a:pt x="1923802" y="451262"/>
                </a:lnTo>
                <a:lnTo>
                  <a:pt x="1923802" y="463138"/>
                </a:lnTo>
                <a:lnTo>
                  <a:pt x="0" y="439387"/>
                </a:lnTo>
                <a:lnTo>
                  <a:pt x="178130" y="0"/>
                </a:lnTo>
                <a:close/>
              </a:path>
            </a:pathLst>
          </a:custGeom>
          <a:solidFill>
            <a:srgbClr val="5AA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64" name="TextBox 6"/>
          <p:cNvSpPr txBox="1">
            <a:spLocks noChangeArrowheads="1"/>
          </p:cNvSpPr>
          <p:nvPr/>
        </p:nvSpPr>
        <p:spPr bwMode="auto">
          <a:xfrm>
            <a:off x="4679950" y="1819275"/>
            <a:ext cx="39290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chemeClr val="bg1"/>
                </a:solidFill>
              </a:rPr>
              <a:t>Add Your Text Here</a:t>
            </a:r>
            <a:endParaRPr lang="zh-CN" altLang="en-US" sz="3600" b="1">
              <a:solidFill>
                <a:schemeClr val="bg1"/>
              </a:solidFill>
            </a:endParaRPr>
          </a:p>
        </p:txBody>
      </p:sp>
      <p:sp>
        <p:nvSpPr>
          <p:cNvPr id="19465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>
                <a:solidFill>
                  <a:schemeClr val="bg1"/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21"/>
          <p:cNvSpPr txBox="1">
            <a:spLocks noChangeArrowheads="1"/>
          </p:cNvSpPr>
          <p:nvPr/>
        </p:nvSpPr>
        <p:spPr bwMode="auto">
          <a:xfrm>
            <a:off x="1593850" y="827088"/>
            <a:ext cx="311150" cy="321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825">
              <a:solidFill>
                <a:schemeClr val="bg1"/>
              </a:solidFill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3640138" y="1579563"/>
            <a:ext cx="736600" cy="708025"/>
          </a:xfrm>
          <a:prstGeom prst="ellipse">
            <a:avLst/>
          </a:prstGeom>
          <a:solidFill>
            <a:srgbClr val="00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/>
          </a:p>
        </p:txBody>
      </p:sp>
      <p:sp>
        <p:nvSpPr>
          <p:cNvPr id="74" name="椭圆 73"/>
          <p:cNvSpPr/>
          <p:nvPr/>
        </p:nvSpPr>
        <p:spPr>
          <a:xfrm>
            <a:off x="5027613" y="1579563"/>
            <a:ext cx="736600" cy="708025"/>
          </a:xfrm>
          <a:prstGeom prst="ellipse">
            <a:avLst/>
          </a:prstGeom>
          <a:solidFill>
            <a:srgbClr val="FF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/>
          </a:p>
        </p:txBody>
      </p:sp>
      <p:sp>
        <p:nvSpPr>
          <p:cNvPr id="75" name="椭圆 74"/>
          <p:cNvSpPr/>
          <p:nvPr/>
        </p:nvSpPr>
        <p:spPr>
          <a:xfrm>
            <a:off x="6470650" y="1570038"/>
            <a:ext cx="736600" cy="708025"/>
          </a:xfrm>
          <a:prstGeom prst="ellipse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/>
          </a:p>
        </p:txBody>
      </p:sp>
      <p:sp>
        <p:nvSpPr>
          <p:cNvPr id="76" name="椭圆 75"/>
          <p:cNvSpPr/>
          <p:nvPr/>
        </p:nvSpPr>
        <p:spPr>
          <a:xfrm>
            <a:off x="7893050" y="1570038"/>
            <a:ext cx="736600" cy="708025"/>
          </a:xfrm>
          <a:prstGeom prst="ellipse">
            <a:avLst/>
          </a:prstGeom>
          <a:solidFill>
            <a:srgbClr val="5AA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/>
          </a:p>
        </p:txBody>
      </p:sp>
      <p:pic>
        <p:nvPicPr>
          <p:cNvPr id="20487" name="图片 3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563" y="1682750"/>
            <a:ext cx="50958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图片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925" y="1658938"/>
            <a:ext cx="557213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图片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1500188"/>
            <a:ext cx="849313" cy="84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图片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1624013"/>
            <a:ext cx="5905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1" name="矩形 16"/>
          <p:cNvSpPr>
            <a:spLocks noChangeArrowheads="1"/>
          </p:cNvSpPr>
          <p:nvPr/>
        </p:nvSpPr>
        <p:spPr bwMode="auto">
          <a:xfrm>
            <a:off x="3494088" y="3032125"/>
            <a:ext cx="523081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zh-CN" sz="1200">
                <a:solidFill>
                  <a:schemeClr val="bg1"/>
                </a:solidFill>
              </a:rPr>
              <a:t>A designer can use default text to simulate what text would look like. If it is not real text. A designer can use default text to simulate what text would look like. If it is not real text. A designer can use default text to simulate what text would look like. If it is not real text. A designer can use default text to simulate what text would look like. If it is not real text. A designer can use default text to simulate what text would look like. If it is not real text. 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492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071563"/>
            <a:ext cx="3411538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sp>
        <p:nvSpPr>
          <p:cNvPr id="20493" name="文本框 14"/>
          <p:cNvSpPr txBox="1">
            <a:spLocks noChangeArrowheads="1"/>
          </p:cNvSpPr>
          <p:nvPr/>
        </p:nvSpPr>
        <p:spPr bwMode="auto">
          <a:xfrm>
            <a:off x="3565525" y="2517775"/>
            <a:ext cx="192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</a:rPr>
              <a:t>ADD TITLE HERE</a:t>
            </a:r>
            <a:endParaRPr lang="zh-CN" altLang="en-US" sz="1800" b="1">
              <a:solidFill>
                <a:schemeClr val="bg1"/>
              </a:solidFill>
            </a:endParaRPr>
          </a:p>
        </p:txBody>
      </p:sp>
      <p:sp>
        <p:nvSpPr>
          <p:cNvPr id="20494" name="矩形 1"/>
          <p:cNvSpPr>
            <a:spLocks noChangeArrowheads="1"/>
          </p:cNvSpPr>
          <p:nvPr/>
        </p:nvSpPr>
        <p:spPr bwMode="auto">
          <a:xfrm>
            <a:off x="5380038" y="2579688"/>
            <a:ext cx="25781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400">
                <a:solidFill>
                  <a:schemeClr val="bg1"/>
                </a:solidFill>
              </a:rPr>
              <a:t>ADD TITLE HERE ADD TITLE HERE</a:t>
            </a:r>
            <a:endParaRPr lang="zh-CN" altLang="en-US" sz="1400">
              <a:solidFill>
                <a:schemeClr val="bg1"/>
              </a:solidFill>
            </a:endParaRPr>
          </a:p>
        </p:txBody>
      </p:sp>
      <p:grpSp>
        <p:nvGrpSpPr>
          <p:cNvPr id="20495" name="组合 19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21" name="燕尾形 20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燕尾形 21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燕尾形 22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燕尾形 23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500" name="矩形 24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六边形 3"/>
          <p:cNvSpPr/>
          <p:nvPr/>
        </p:nvSpPr>
        <p:spPr>
          <a:xfrm rot="16200000">
            <a:off x="2965450" y="2063751"/>
            <a:ext cx="942975" cy="831850"/>
          </a:xfrm>
          <a:prstGeom prst="hexagon">
            <a:avLst/>
          </a:prstGeom>
          <a:solidFill>
            <a:srgbClr val="00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 rot="16200000">
            <a:off x="3896519" y="1775619"/>
            <a:ext cx="1295400" cy="1173162"/>
          </a:xfrm>
          <a:prstGeom prst="hexagon">
            <a:avLst/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16200000">
            <a:off x="5214937" y="2063751"/>
            <a:ext cx="942975" cy="831850"/>
          </a:xfrm>
          <a:prstGeom prst="hexagon">
            <a:avLst/>
          </a:prstGeom>
          <a:solidFill>
            <a:srgbClr val="5AA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6200000">
            <a:off x="3489325" y="2971801"/>
            <a:ext cx="941387" cy="830262"/>
          </a:xfrm>
          <a:prstGeom prst="hexagon">
            <a:avLst/>
          </a:prstGeom>
          <a:solidFill>
            <a:srgbClr val="FF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6200000">
            <a:off x="4727575" y="2971801"/>
            <a:ext cx="941387" cy="830262"/>
          </a:xfrm>
          <a:prstGeom prst="hexagon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11" name="矩形 11"/>
          <p:cNvSpPr>
            <a:spLocks noChangeArrowheads="1"/>
          </p:cNvSpPr>
          <p:nvPr/>
        </p:nvSpPr>
        <p:spPr bwMode="auto">
          <a:xfrm>
            <a:off x="6213475" y="2319338"/>
            <a:ext cx="2751138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100">
                <a:solidFill>
                  <a:schemeClr val="bg1"/>
                </a:solidFill>
                <a:ea typeface="微软雅黑" panose="020B0503020204020204" pitchFamily="34" charset="-122"/>
              </a:rPr>
              <a:t>A designer can use default text to simulate what text would look like. If it is not real text. </a:t>
            </a:r>
            <a:endParaRPr lang="zh-CN" altLang="en-US" sz="1100">
              <a:solidFill>
                <a:schemeClr val="bg1"/>
              </a:solidFill>
            </a:endParaRPr>
          </a:p>
        </p:txBody>
      </p:sp>
      <p:sp>
        <p:nvSpPr>
          <p:cNvPr id="21512" name="矩形 12"/>
          <p:cNvSpPr>
            <a:spLocks noChangeArrowheads="1"/>
          </p:cNvSpPr>
          <p:nvPr/>
        </p:nvSpPr>
        <p:spPr bwMode="auto">
          <a:xfrm>
            <a:off x="5821363" y="3155950"/>
            <a:ext cx="278288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100">
                <a:solidFill>
                  <a:schemeClr val="bg1"/>
                </a:solidFill>
                <a:ea typeface="微软雅黑" panose="020B0503020204020204" pitchFamily="34" charset="-122"/>
              </a:rPr>
              <a:t>A designer can use default text to simulate what text would look like. If it is not real text. </a:t>
            </a:r>
            <a:endParaRPr lang="zh-CN" altLang="en-US" sz="1100">
              <a:solidFill>
                <a:schemeClr val="bg1"/>
              </a:solidFill>
            </a:endParaRPr>
          </a:p>
        </p:txBody>
      </p:sp>
      <p:sp>
        <p:nvSpPr>
          <p:cNvPr id="21513" name="矩形 13"/>
          <p:cNvSpPr>
            <a:spLocks noChangeArrowheads="1"/>
          </p:cNvSpPr>
          <p:nvPr/>
        </p:nvSpPr>
        <p:spPr bwMode="auto">
          <a:xfrm>
            <a:off x="820738" y="3208338"/>
            <a:ext cx="27146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100">
                <a:solidFill>
                  <a:schemeClr val="bg1"/>
                </a:solidFill>
                <a:ea typeface="微软雅黑" panose="020B0503020204020204" pitchFamily="34" charset="-122"/>
              </a:rPr>
              <a:t>A designer can use default text to simulate what text would look like. If it is not real text. </a:t>
            </a:r>
            <a:endParaRPr lang="zh-CN" altLang="en-US" sz="1100">
              <a:solidFill>
                <a:schemeClr val="bg1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100">
              <a:solidFill>
                <a:schemeClr val="bg1"/>
              </a:solidFill>
            </a:endParaRPr>
          </a:p>
        </p:txBody>
      </p:sp>
      <p:sp>
        <p:nvSpPr>
          <p:cNvPr id="21514" name="矩形 14"/>
          <p:cNvSpPr>
            <a:spLocks noChangeArrowheads="1"/>
          </p:cNvSpPr>
          <p:nvPr/>
        </p:nvSpPr>
        <p:spPr bwMode="auto">
          <a:xfrm>
            <a:off x="320675" y="2319338"/>
            <a:ext cx="27146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100">
                <a:solidFill>
                  <a:schemeClr val="bg1"/>
                </a:solidFill>
                <a:ea typeface="微软雅黑" panose="020B0503020204020204" pitchFamily="34" charset="-122"/>
              </a:rPr>
              <a:t>A designer can use default text to simulate what text would look like. If it is not real text. </a:t>
            </a:r>
            <a:endParaRPr lang="zh-CN" altLang="en-US" sz="1100">
              <a:solidFill>
                <a:schemeClr val="bg1"/>
              </a:solidFill>
            </a:endParaRPr>
          </a:p>
        </p:txBody>
      </p:sp>
      <p:sp>
        <p:nvSpPr>
          <p:cNvPr id="21515" name="文本框 20"/>
          <p:cNvSpPr txBox="1">
            <a:spLocks noChangeArrowheads="1"/>
          </p:cNvSpPr>
          <p:nvPr/>
        </p:nvSpPr>
        <p:spPr bwMode="auto">
          <a:xfrm>
            <a:off x="4006850" y="2497138"/>
            <a:ext cx="11747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b="1">
                <a:solidFill>
                  <a:schemeClr val="bg1"/>
                </a:solidFill>
              </a:rPr>
              <a:t>ADD HERE</a:t>
            </a:r>
            <a:endParaRPr lang="zh-CN" altLang="en-US" sz="1600" b="1">
              <a:solidFill>
                <a:schemeClr val="bg1"/>
              </a:solidFill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4086225" y="2474913"/>
            <a:ext cx="91598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7" name="图片 2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650" y="2184400"/>
            <a:ext cx="6016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图片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225" y="3298825"/>
            <a:ext cx="77311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图片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788" y="2184400"/>
            <a:ext cx="6191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0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575" y="3122613"/>
            <a:ext cx="4381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1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963" y="1957388"/>
            <a:ext cx="5746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22" name="组合 27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31" name="燕尾形 30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2" name="燕尾形 31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燕尾形 33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527" name="矩形 34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16"/>
          <p:cNvSpPr>
            <a:spLocks noChangeArrowheads="1"/>
          </p:cNvSpPr>
          <p:nvPr/>
        </p:nvSpPr>
        <p:spPr bwMode="auto">
          <a:xfrm>
            <a:off x="1177925" y="1406525"/>
            <a:ext cx="3162300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</a:rPr>
              <a:t>ADD TITLE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HERE</a:t>
            </a:r>
            <a:r>
              <a:rPr lang="en-US" altLang="zh-CN" sz="1200" dirty="0" smtClean="0">
                <a:solidFill>
                  <a:schemeClr val="bg1"/>
                </a:solidFill>
              </a:rPr>
              <a:t>A </a:t>
            </a:r>
            <a:r>
              <a:rPr lang="en-US" altLang="zh-CN" sz="1200" dirty="0">
                <a:solidFill>
                  <a:schemeClr val="bg1"/>
                </a:solidFill>
              </a:rPr>
              <a:t>designer can use default text to simulate what text would look like. If it is not real text. 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US" altLang="zh-CN" sz="82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531" name="组合 54"/>
          <p:cNvGrpSpPr/>
          <p:nvPr/>
        </p:nvGrpSpPr>
        <p:grpSpPr bwMode="auto">
          <a:xfrm>
            <a:off x="4340225" y="2190750"/>
            <a:ext cx="2462213" cy="1989138"/>
            <a:chOff x="0" y="0"/>
            <a:chExt cx="2882900" cy="2327275"/>
          </a:xfrm>
        </p:grpSpPr>
        <p:sp>
          <p:nvSpPr>
            <p:cNvPr id="16" name="Oval 6"/>
            <p:cNvSpPr>
              <a:spLocks noChangeArrowheads="1"/>
            </p:cNvSpPr>
            <p:nvPr/>
          </p:nvSpPr>
          <p:spPr bwMode="auto">
            <a:xfrm>
              <a:off x="737919" y="2147110"/>
              <a:ext cx="1457249" cy="180165"/>
            </a:xfrm>
            <a:prstGeom prst="ellipse">
              <a:avLst/>
            </a:prstGeom>
            <a:solidFill>
              <a:srgbClr val="E452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7" name="Freeform 7"/>
            <p:cNvSpPr>
              <a:spLocks noChangeArrowheads="1"/>
            </p:cNvSpPr>
            <p:nvPr/>
          </p:nvSpPr>
          <p:spPr bwMode="auto">
            <a:xfrm>
              <a:off x="0" y="650077"/>
              <a:ext cx="226766" cy="152304"/>
            </a:xfrm>
            <a:custGeom>
              <a:avLst/>
              <a:gdLst>
                <a:gd name="T0" fmla="*/ 28575 w 143"/>
                <a:gd name="T1" fmla="*/ 0 h 96"/>
                <a:gd name="T2" fmla="*/ 0 w 143"/>
                <a:gd name="T3" fmla="*/ 76200 h 96"/>
                <a:gd name="T4" fmla="*/ 198438 w 143"/>
                <a:gd name="T5" fmla="*/ 152400 h 96"/>
                <a:gd name="T6" fmla="*/ 227013 w 143"/>
                <a:gd name="T7" fmla="*/ 76200 h 96"/>
                <a:gd name="T8" fmla="*/ 28575 w 143"/>
                <a:gd name="T9" fmla="*/ 0 h 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3"/>
                <a:gd name="T16" fmla="*/ 0 h 96"/>
                <a:gd name="T17" fmla="*/ 143 w 143"/>
                <a:gd name="T18" fmla="*/ 96 h 9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3" h="96">
                  <a:moveTo>
                    <a:pt x="18" y="0"/>
                  </a:moveTo>
                  <a:lnTo>
                    <a:pt x="0" y="48"/>
                  </a:lnTo>
                  <a:lnTo>
                    <a:pt x="125" y="96"/>
                  </a:lnTo>
                  <a:lnTo>
                    <a:pt x="143" y="48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8" name="Freeform 8"/>
            <p:cNvSpPr>
              <a:spLocks noChangeArrowheads="1"/>
            </p:cNvSpPr>
            <p:nvPr/>
          </p:nvSpPr>
          <p:spPr bwMode="auto">
            <a:xfrm>
              <a:off x="338290" y="85439"/>
              <a:ext cx="217473" cy="198738"/>
            </a:xfrm>
            <a:custGeom>
              <a:avLst/>
              <a:gdLst>
                <a:gd name="T0" fmla="*/ 52388 w 137"/>
                <a:gd name="T1" fmla="*/ 0 h 125"/>
                <a:gd name="T2" fmla="*/ 0 w 137"/>
                <a:gd name="T3" fmla="*/ 63500 h 125"/>
                <a:gd name="T4" fmla="*/ 165100 w 137"/>
                <a:gd name="T5" fmla="*/ 198438 h 125"/>
                <a:gd name="T6" fmla="*/ 217488 w 137"/>
                <a:gd name="T7" fmla="*/ 134938 h 125"/>
                <a:gd name="T8" fmla="*/ 52388 w 137"/>
                <a:gd name="T9" fmla="*/ 0 h 1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7"/>
                <a:gd name="T16" fmla="*/ 0 h 125"/>
                <a:gd name="T17" fmla="*/ 137 w 137"/>
                <a:gd name="T18" fmla="*/ 125 h 12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7" h="125">
                  <a:moveTo>
                    <a:pt x="33" y="0"/>
                  </a:moveTo>
                  <a:lnTo>
                    <a:pt x="0" y="40"/>
                  </a:lnTo>
                  <a:lnTo>
                    <a:pt x="104" y="125"/>
                  </a:lnTo>
                  <a:lnTo>
                    <a:pt x="137" y="85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9" name="Freeform 9"/>
            <p:cNvSpPr>
              <a:spLocks noChangeArrowheads="1"/>
            </p:cNvSpPr>
            <p:nvPr/>
          </p:nvSpPr>
          <p:spPr bwMode="auto">
            <a:xfrm>
              <a:off x="2656134" y="748517"/>
              <a:ext cx="226766" cy="146731"/>
            </a:xfrm>
            <a:custGeom>
              <a:avLst/>
              <a:gdLst>
                <a:gd name="T0" fmla="*/ 201613 w 143"/>
                <a:gd name="T1" fmla="*/ 0 h 92"/>
                <a:gd name="T2" fmla="*/ 0 w 143"/>
                <a:gd name="T3" fmla="*/ 68263 h 92"/>
                <a:gd name="T4" fmla="*/ 25400 w 143"/>
                <a:gd name="T5" fmla="*/ 146050 h 92"/>
                <a:gd name="T6" fmla="*/ 227013 w 143"/>
                <a:gd name="T7" fmla="*/ 77787 h 92"/>
                <a:gd name="T8" fmla="*/ 201613 w 143"/>
                <a:gd name="T9" fmla="*/ 0 h 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3"/>
                <a:gd name="T16" fmla="*/ 0 h 92"/>
                <a:gd name="T17" fmla="*/ 143 w 143"/>
                <a:gd name="T18" fmla="*/ 92 h 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3" h="92">
                  <a:moveTo>
                    <a:pt x="127" y="0"/>
                  </a:moveTo>
                  <a:lnTo>
                    <a:pt x="0" y="43"/>
                  </a:lnTo>
                  <a:lnTo>
                    <a:pt x="16" y="92"/>
                  </a:lnTo>
                  <a:lnTo>
                    <a:pt x="143" y="49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0" name="Freeform 10"/>
            <p:cNvSpPr>
              <a:spLocks noChangeArrowheads="1"/>
            </p:cNvSpPr>
            <p:nvPr/>
          </p:nvSpPr>
          <p:spPr bwMode="auto">
            <a:xfrm>
              <a:off x="2665427" y="20432"/>
              <a:ext cx="208178" cy="208025"/>
            </a:xfrm>
            <a:custGeom>
              <a:avLst/>
              <a:gdLst>
                <a:gd name="T0" fmla="*/ 149225 w 131"/>
                <a:gd name="T1" fmla="*/ 0 h 131"/>
                <a:gd name="T2" fmla="*/ 0 w 131"/>
                <a:gd name="T3" fmla="*/ 149225 h 131"/>
                <a:gd name="T4" fmla="*/ 57150 w 131"/>
                <a:gd name="T5" fmla="*/ 207963 h 131"/>
                <a:gd name="T6" fmla="*/ 207963 w 131"/>
                <a:gd name="T7" fmla="*/ 58738 h 131"/>
                <a:gd name="T8" fmla="*/ 149225 w 131"/>
                <a:gd name="T9" fmla="*/ 0 h 1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1"/>
                <a:gd name="T16" fmla="*/ 0 h 131"/>
                <a:gd name="T17" fmla="*/ 131 w 131"/>
                <a:gd name="T18" fmla="*/ 131 h 13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1" h="131">
                  <a:moveTo>
                    <a:pt x="94" y="0"/>
                  </a:moveTo>
                  <a:lnTo>
                    <a:pt x="0" y="94"/>
                  </a:lnTo>
                  <a:lnTo>
                    <a:pt x="36" y="131"/>
                  </a:lnTo>
                  <a:lnTo>
                    <a:pt x="131" y="37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1" name="Freeform 11"/>
            <p:cNvSpPr>
              <a:spLocks noChangeArrowheads="1"/>
            </p:cNvSpPr>
            <p:nvPr/>
          </p:nvSpPr>
          <p:spPr bwMode="auto">
            <a:xfrm>
              <a:off x="1066914" y="2163827"/>
              <a:ext cx="288105" cy="96583"/>
            </a:xfrm>
            <a:custGeom>
              <a:avLst/>
              <a:gdLst>
                <a:gd name="T0" fmla="*/ 276225 w 182"/>
                <a:gd name="T1" fmla="*/ 4763 h 61"/>
                <a:gd name="T2" fmla="*/ 163512 w 182"/>
                <a:gd name="T3" fmla="*/ 0 h 61"/>
                <a:gd name="T4" fmla="*/ 17463 w 182"/>
                <a:gd name="T5" fmla="*/ 31750 h 61"/>
                <a:gd name="T6" fmla="*/ 0 w 182"/>
                <a:gd name="T7" fmla="*/ 96838 h 61"/>
                <a:gd name="T8" fmla="*/ 173037 w 182"/>
                <a:gd name="T9" fmla="*/ 85725 h 61"/>
                <a:gd name="T10" fmla="*/ 219075 w 182"/>
                <a:gd name="T11" fmla="*/ 53975 h 61"/>
                <a:gd name="T12" fmla="*/ 219075 w 182"/>
                <a:gd name="T13" fmla="*/ 82550 h 61"/>
                <a:gd name="T14" fmla="*/ 288925 w 182"/>
                <a:gd name="T15" fmla="*/ 77788 h 61"/>
                <a:gd name="T16" fmla="*/ 276225 w 182"/>
                <a:gd name="T17" fmla="*/ 4763 h 6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2"/>
                <a:gd name="T28" fmla="*/ 0 h 61"/>
                <a:gd name="T29" fmla="*/ 182 w 182"/>
                <a:gd name="T30" fmla="*/ 61 h 6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2" h="61">
                  <a:moveTo>
                    <a:pt x="174" y="3"/>
                  </a:moveTo>
                  <a:lnTo>
                    <a:pt x="103" y="0"/>
                  </a:lnTo>
                  <a:lnTo>
                    <a:pt x="11" y="20"/>
                  </a:lnTo>
                  <a:lnTo>
                    <a:pt x="0" y="61"/>
                  </a:lnTo>
                  <a:lnTo>
                    <a:pt x="109" y="54"/>
                  </a:lnTo>
                  <a:lnTo>
                    <a:pt x="138" y="34"/>
                  </a:lnTo>
                  <a:lnTo>
                    <a:pt x="138" y="52"/>
                  </a:lnTo>
                  <a:lnTo>
                    <a:pt x="182" y="49"/>
                  </a:lnTo>
                  <a:lnTo>
                    <a:pt x="174" y="3"/>
                  </a:lnTo>
                  <a:close/>
                </a:path>
              </a:pathLst>
            </a:custGeom>
            <a:solidFill>
              <a:srgbClr val="2D2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2" name="Freeform 12"/>
            <p:cNvSpPr>
              <a:spLocks noChangeArrowheads="1"/>
            </p:cNvSpPr>
            <p:nvPr/>
          </p:nvSpPr>
          <p:spPr bwMode="auto">
            <a:xfrm>
              <a:off x="1646840" y="2167542"/>
              <a:ext cx="288105" cy="92868"/>
            </a:xfrm>
            <a:custGeom>
              <a:avLst/>
              <a:gdLst>
                <a:gd name="T0" fmla="*/ 288925 w 182"/>
                <a:gd name="T1" fmla="*/ 74613 h 59"/>
                <a:gd name="T2" fmla="*/ 263525 w 182"/>
                <a:gd name="T3" fmla="*/ 12700 h 59"/>
                <a:gd name="T4" fmla="*/ 111125 w 182"/>
                <a:gd name="T5" fmla="*/ 0 h 59"/>
                <a:gd name="T6" fmla="*/ 1588 w 182"/>
                <a:gd name="T7" fmla="*/ 20638 h 59"/>
                <a:gd name="T8" fmla="*/ 0 w 182"/>
                <a:gd name="T9" fmla="*/ 93663 h 59"/>
                <a:gd name="T10" fmla="*/ 69850 w 182"/>
                <a:gd name="T11" fmla="*/ 88900 h 59"/>
                <a:gd name="T12" fmla="*/ 66675 w 182"/>
                <a:gd name="T13" fmla="*/ 61913 h 59"/>
                <a:gd name="T14" fmla="*/ 115888 w 182"/>
                <a:gd name="T15" fmla="*/ 87313 h 59"/>
                <a:gd name="T16" fmla="*/ 288925 w 182"/>
                <a:gd name="T17" fmla="*/ 74613 h 5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2"/>
                <a:gd name="T28" fmla="*/ 0 h 59"/>
                <a:gd name="T29" fmla="*/ 182 w 182"/>
                <a:gd name="T30" fmla="*/ 59 h 5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2" h="59">
                  <a:moveTo>
                    <a:pt x="182" y="47"/>
                  </a:moveTo>
                  <a:lnTo>
                    <a:pt x="166" y="8"/>
                  </a:lnTo>
                  <a:lnTo>
                    <a:pt x="70" y="0"/>
                  </a:lnTo>
                  <a:lnTo>
                    <a:pt x="1" y="13"/>
                  </a:lnTo>
                  <a:lnTo>
                    <a:pt x="0" y="59"/>
                  </a:lnTo>
                  <a:lnTo>
                    <a:pt x="44" y="56"/>
                  </a:lnTo>
                  <a:lnTo>
                    <a:pt x="42" y="39"/>
                  </a:lnTo>
                  <a:lnTo>
                    <a:pt x="73" y="55"/>
                  </a:lnTo>
                  <a:lnTo>
                    <a:pt x="182" y="47"/>
                  </a:lnTo>
                  <a:close/>
                </a:path>
              </a:pathLst>
            </a:custGeom>
            <a:solidFill>
              <a:srgbClr val="2D2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3" name="Freeform 13"/>
            <p:cNvSpPr>
              <a:spLocks noChangeArrowheads="1"/>
            </p:cNvSpPr>
            <p:nvPr/>
          </p:nvSpPr>
          <p:spPr bwMode="auto">
            <a:xfrm>
              <a:off x="955390" y="672365"/>
              <a:ext cx="1052045" cy="583212"/>
            </a:xfrm>
            <a:custGeom>
              <a:avLst/>
              <a:gdLst>
                <a:gd name="T0" fmla="*/ 942045 w 1110"/>
                <a:gd name="T1" fmla="*/ 0 h 616"/>
                <a:gd name="T2" fmla="*/ 221546 w 1110"/>
                <a:gd name="T3" fmla="*/ 65438 h 616"/>
                <a:gd name="T4" fmla="*/ 197877 w 1110"/>
                <a:gd name="T5" fmla="*/ 263649 h 616"/>
                <a:gd name="T6" fmla="*/ 89944 w 1110"/>
                <a:gd name="T7" fmla="*/ 207694 h 616"/>
                <a:gd name="T8" fmla="*/ 11361 w 1110"/>
                <a:gd name="T9" fmla="*/ 337622 h 616"/>
                <a:gd name="T10" fmla="*/ 131602 w 1110"/>
                <a:gd name="T11" fmla="*/ 430563 h 616"/>
                <a:gd name="T12" fmla="*/ 134443 w 1110"/>
                <a:gd name="T13" fmla="*/ 429615 h 616"/>
                <a:gd name="T14" fmla="*/ 139177 w 1110"/>
                <a:gd name="T15" fmla="*/ 547213 h 616"/>
                <a:gd name="T16" fmla="*/ 872930 w 1110"/>
                <a:gd name="T17" fmla="*/ 583252 h 616"/>
                <a:gd name="T18" fmla="*/ 872930 w 1110"/>
                <a:gd name="T19" fmla="*/ 584200 h 616"/>
                <a:gd name="T20" fmla="*/ 1019681 w 1110"/>
                <a:gd name="T21" fmla="*/ 336674 h 616"/>
                <a:gd name="T22" fmla="*/ 942045 w 1110"/>
                <a:gd name="T23" fmla="*/ 0 h 6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110"/>
                <a:gd name="T37" fmla="*/ 0 h 616"/>
                <a:gd name="T38" fmla="*/ 1110 w 1110"/>
                <a:gd name="T39" fmla="*/ 616 h 61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110" h="616">
                  <a:moveTo>
                    <a:pt x="995" y="0"/>
                  </a:moveTo>
                  <a:cubicBezTo>
                    <a:pt x="234" y="69"/>
                    <a:pt x="234" y="69"/>
                    <a:pt x="234" y="69"/>
                  </a:cubicBezTo>
                  <a:cubicBezTo>
                    <a:pt x="209" y="278"/>
                    <a:pt x="209" y="278"/>
                    <a:pt x="209" y="278"/>
                  </a:cubicBezTo>
                  <a:cubicBezTo>
                    <a:pt x="186" y="235"/>
                    <a:pt x="141" y="210"/>
                    <a:pt x="95" y="219"/>
                  </a:cubicBezTo>
                  <a:cubicBezTo>
                    <a:pt x="37" y="230"/>
                    <a:pt x="0" y="291"/>
                    <a:pt x="12" y="356"/>
                  </a:cubicBezTo>
                  <a:cubicBezTo>
                    <a:pt x="24" y="421"/>
                    <a:pt x="81" y="465"/>
                    <a:pt x="139" y="454"/>
                  </a:cubicBezTo>
                  <a:cubicBezTo>
                    <a:pt x="140" y="454"/>
                    <a:pt x="141" y="454"/>
                    <a:pt x="142" y="453"/>
                  </a:cubicBezTo>
                  <a:cubicBezTo>
                    <a:pt x="147" y="577"/>
                    <a:pt x="147" y="577"/>
                    <a:pt x="147" y="577"/>
                  </a:cubicBezTo>
                  <a:cubicBezTo>
                    <a:pt x="922" y="615"/>
                    <a:pt x="922" y="615"/>
                    <a:pt x="922" y="615"/>
                  </a:cubicBezTo>
                  <a:cubicBezTo>
                    <a:pt x="922" y="616"/>
                    <a:pt x="922" y="616"/>
                    <a:pt x="922" y="616"/>
                  </a:cubicBezTo>
                  <a:cubicBezTo>
                    <a:pt x="961" y="561"/>
                    <a:pt x="1061" y="419"/>
                    <a:pt x="1077" y="355"/>
                  </a:cubicBezTo>
                  <a:cubicBezTo>
                    <a:pt x="1110" y="221"/>
                    <a:pt x="1073" y="100"/>
                    <a:pt x="995" y="0"/>
                  </a:cubicBezTo>
                  <a:close/>
                </a:path>
              </a:pathLst>
            </a:custGeom>
            <a:solidFill>
              <a:srgbClr val="FCD3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4" name="Freeform 14"/>
            <p:cNvSpPr>
              <a:spLocks noChangeArrowheads="1"/>
            </p:cNvSpPr>
            <p:nvPr/>
          </p:nvSpPr>
          <p:spPr bwMode="auto">
            <a:xfrm>
              <a:off x="1730484" y="1253720"/>
              <a:ext cx="535316" cy="477341"/>
            </a:xfrm>
            <a:custGeom>
              <a:avLst/>
              <a:gdLst>
                <a:gd name="T0" fmla="*/ 493713 w 337"/>
                <a:gd name="T1" fmla="*/ 230188 h 301"/>
                <a:gd name="T2" fmla="*/ 241300 w 337"/>
                <a:gd name="T3" fmla="*/ 312738 h 301"/>
                <a:gd name="T4" fmla="*/ 98425 w 337"/>
                <a:gd name="T5" fmla="*/ 0 h 301"/>
                <a:gd name="T6" fmla="*/ 0 w 337"/>
                <a:gd name="T7" fmla="*/ 41275 h 301"/>
                <a:gd name="T8" fmla="*/ 168275 w 337"/>
                <a:gd name="T9" fmla="*/ 477838 h 301"/>
                <a:gd name="T10" fmla="*/ 534988 w 337"/>
                <a:gd name="T11" fmla="*/ 357188 h 301"/>
                <a:gd name="T12" fmla="*/ 493713 w 337"/>
                <a:gd name="T13" fmla="*/ 230188 h 30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37"/>
                <a:gd name="T22" fmla="*/ 0 h 301"/>
                <a:gd name="T23" fmla="*/ 337 w 337"/>
                <a:gd name="T24" fmla="*/ 301 h 30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37" h="301">
                  <a:moveTo>
                    <a:pt x="311" y="145"/>
                  </a:moveTo>
                  <a:lnTo>
                    <a:pt x="152" y="197"/>
                  </a:lnTo>
                  <a:lnTo>
                    <a:pt x="62" y="0"/>
                  </a:lnTo>
                  <a:lnTo>
                    <a:pt x="0" y="26"/>
                  </a:lnTo>
                  <a:lnTo>
                    <a:pt x="106" y="301"/>
                  </a:lnTo>
                  <a:lnTo>
                    <a:pt x="337" y="225"/>
                  </a:lnTo>
                  <a:lnTo>
                    <a:pt x="311" y="145"/>
                  </a:lnTo>
                  <a:close/>
                </a:path>
              </a:pathLst>
            </a:custGeom>
            <a:solidFill>
              <a:srgbClr val="2D2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5" name="Freeform 15"/>
            <p:cNvSpPr>
              <a:spLocks noChangeArrowheads="1"/>
            </p:cNvSpPr>
            <p:nvPr/>
          </p:nvSpPr>
          <p:spPr bwMode="auto">
            <a:xfrm>
              <a:off x="1094796" y="1218429"/>
              <a:ext cx="734200" cy="698368"/>
            </a:xfrm>
            <a:custGeom>
              <a:avLst/>
              <a:gdLst>
                <a:gd name="T0" fmla="*/ 733425 w 462"/>
                <a:gd name="T1" fmla="*/ 36513 h 440"/>
                <a:gd name="T2" fmla="*/ 0 w 462"/>
                <a:gd name="T3" fmla="*/ 0 h 440"/>
                <a:gd name="T4" fmla="*/ 0 w 462"/>
                <a:gd name="T5" fmla="*/ 698500 h 440"/>
                <a:gd name="T6" fmla="*/ 733425 w 462"/>
                <a:gd name="T7" fmla="*/ 698500 h 440"/>
                <a:gd name="T8" fmla="*/ 733425 w 462"/>
                <a:gd name="T9" fmla="*/ 36513 h 4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2"/>
                <a:gd name="T16" fmla="*/ 0 h 440"/>
                <a:gd name="T17" fmla="*/ 462 w 462"/>
                <a:gd name="T18" fmla="*/ 440 h 4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2" h="440">
                  <a:moveTo>
                    <a:pt x="462" y="23"/>
                  </a:moveTo>
                  <a:lnTo>
                    <a:pt x="0" y="0"/>
                  </a:lnTo>
                  <a:lnTo>
                    <a:pt x="0" y="440"/>
                  </a:lnTo>
                  <a:lnTo>
                    <a:pt x="462" y="440"/>
                  </a:lnTo>
                  <a:lnTo>
                    <a:pt x="462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6" name="Oval 16"/>
            <p:cNvSpPr>
              <a:spLocks noChangeArrowheads="1"/>
            </p:cNvSpPr>
            <p:nvPr/>
          </p:nvSpPr>
          <p:spPr bwMode="auto">
            <a:xfrm>
              <a:off x="1882900" y="824669"/>
              <a:ext cx="150557" cy="15230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7" name="Oval 17"/>
            <p:cNvSpPr>
              <a:spLocks noChangeArrowheads="1"/>
            </p:cNvSpPr>
            <p:nvPr/>
          </p:nvSpPr>
          <p:spPr bwMode="auto">
            <a:xfrm>
              <a:off x="1918215" y="859959"/>
              <a:ext cx="79926" cy="81724"/>
            </a:xfrm>
            <a:prstGeom prst="ellipse">
              <a:avLst/>
            </a:prstGeom>
            <a:solidFill>
              <a:srgbClr val="1C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8" name="Oval 18"/>
            <p:cNvSpPr>
              <a:spLocks noChangeArrowheads="1"/>
            </p:cNvSpPr>
            <p:nvPr/>
          </p:nvSpPr>
          <p:spPr bwMode="auto">
            <a:xfrm>
              <a:off x="1343867" y="865531"/>
              <a:ext cx="150557" cy="15230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9" name="Oval 19"/>
            <p:cNvSpPr>
              <a:spLocks noChangeArrowheads="1"/>
            </p:cNvSpPr>
            <p:nvPr/>
          </p:nvSpPr>
          <p:spPr bwMode="auto">
            <a:xfrm>
              <a:off x="1377324" y="900821"/>
              <a:ext cx="83643" cy="81724"/>
            </a:xfrm>
            <a:prstGeom prst="ellipse">
              <a:avLst/>
            </a:prstGeom>
            <a:solidFill>
              <a:srgbClr val="1C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0" name="Freeform 20"/>
            <p:cNvSpPr>
              <a:spLocks noChangeArrowheads="1"/>
            </p:cNvSpPr>
            <p:nvPr/>
          </p:nvSpPr>
          <p:spPr bwMode="auto">
            <a:xfrm>
              <a:off x="1648699" y="1248147"/>
              <a:ext cx="120817" cy="575782"/>
            </a:xfrm>
            <a:custGeom>
              <a:avLst/>
              <a:gdLst>
                <a:gd name="T0" fmla="*/ 82550 w 77"/>
                <a:gd name="T1" fmla="*/ 111125 h 363"/>
                <a:gd name="T2" fmla="*/ 119063 w 77"/>
                <a:gd name="T3" fmla="*/ 66675 h 363"/>
                <a:gd name="T4" fmla="*/ 61913 w 77"/>
                <a:gd name="T5" fmla="*/ 0 h 363"/>
                <a:gd name="T6" fmla="*/ 0 w 77"/>
                <a:gd name="T7" fmla="*/ 71438 h 363"/>
                <a:gd name="T8" fmla="*/ 41275 w 77"/>
                <a:gd name="T9" fmla="*/ 114300 h 363"/>
                <a:gd name="T10" fmla="*/ 0 w 77"/>
                <a:gd name="T11" fmla="*/ 466725 h 363"/>
                <a:gd name="T12" fmla="*/ 61913 w 77"/>
                <a:gd name="T13" fmla="*/ 576263 h 363"/>
                <a:gd name="T14" fmla="*/ 122238 w 77"/>
                <a:gd name="T15" fmla="*/ 454025 h 363"/>
                <a:gd name="T16" fmla="*/ 82550 w 77"/>
                <a:gd name="T17" fmla="*/ 111125 h 3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7"/>
                <a:gd name="T28" fmla="*/ 0 h 363"/>
                <a:gd name="T29" fmla="*/ 77 w 77"/>
                <a:gd name="T30" fmla="*/ 363 h 36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7" h="363">
                  <a:moveTo>
                    <a:pt x="52" y="70"/>
                  </a:moveTo>
                  <a:lnTo>
                    <a:pt x="75" y="42"/>
                  </a:lnTo>
                  <a:lnTo>
                    <a:pt x="39" y="0"/>
                  </a:lnTo>
                  <a:lnTo>
                    <a:pt x="0" y="45"/>
                  </a:lnTo>
                  <a:lnTo>
                    <a:pt x="26" y="72"/>
                  </a:lnTo>
                  <a:lnTo>
                    <a:pt x="0" y="294"/>
                  </a:lnTo>
                  <a:lnTo>
                    <a:pt x="39" y="363"/>
                  </a:lnTo>
                  <a:lnTo>
                    <a:pt x="77" y="286"/>
                  </a:lnTo>
                  <a:lnTo>
                    <a:pt x="52" y="70"/>
                  </a:lnTo>
                  <a:close/>
                </a:path>
              </a:pathLst>
            </a:custGeom>
            <a:solidFill>
              <a:srgbClr val="5635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1" name="Freeform 21"/>
            <p:cNvSpPr>
              <a:spLocks noChangeArrowheads="1"/>
            </p:cNvSpPr>
            <p:nvPr/>
          </p:nvSpPr>
          <p:spPr bwMode="auto">
            <a:xfrm>
              <a:off x="1094796" y="1218429"/>
              <a:ext cx="734200" cy="698368"/>
            </a:xfrm>
            <a:custGeom>
              <a:avLst/>
              <a:gdLst>
                <a:gd name="T0" fmla="*/ 0 w 462"/>
                <a:gd name="T1" fmla="*/ 0 h 440"/>
                <a:gd name="T2" fmla="*/ 368300 w 462"/>
                <a:gd name="T3" fmla="*/ 19050 h 440"/>
                <a:gd name="T4" fmla="*/ 636588 w 462"/>
                <a:gd name="T5" fmla="*/ 347663 h 440"/>
                <a:gd name="T6" fmla="*/ 733425 w 462"/>
                <a:gd name="T7" fmla="*/ 160338 h 440"/>
                <a:gd name="T8" fmla="*/ 733425 w 462"/>
                <a:gd name="T9" fmla="*/ 698500 h 440"/>
                <a:gd name="T10" fmla="*/ 0 w 462"/>
                <a:gd name="T11" fmla="*/ 698500 h 440"/>
                <a:gd name="T12" fmla="*/ 0 w 462"/>
                <a:gd name="T13" fmla="*/ 0 h 4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62"/>
                <a:gd name="T22" fmla="*/ 0 h 440"/>
                <a:gd name="T23" fmla="*/ 462 w 462"/>
                <a:gd name="T24" fmla="*/ 440 h 4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62" h="440">
                  <a:moveTo>
                    <a:pt x="0" y="0"/>
                  </a:moveTo>
                  <a:lnTo>
                    <a:pt x="232" y="12"/>
                  </a:lnTo>
                  <a:lnTo>
                    <a:pt x="401" y="219"/>
                  </a:lnTo>
                  <a:lnTo>
                    <a:pt x="462" y="101"/>
                  </a:lnTo>
                  <a:lnTo>
                    <a:pt x="462" y="440"/>
                  </a:lnTo>
                  <a:lnTo>
                    <a:pt x="0" y="4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D2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2" name="Freeform 22"/>
            <p:cNvSpPr>
              <a:spLocks noChangeArrowheads="1"/>
            </p:cNvSpPr>
            <p:nvPr/>
          </p:nvSpPr>
          <p:spPr bwMode="auto">
            <a:xfrm>
              <a:off x="1217473" y="1916797"/>
              <a:ext cx="154274" cy="252601"/>
            </a:xfrm>
            <a:custGeom>
              <a:avLst/>
              <a:gdLst>
                <a:gd name="T0" fmla="*/ 53975 w 97"/>
                <a:gd name="T1" fmla="*/ 0 h 159"/>
                <a:gd name="T2" fmla="*/ 0 w 97"/>
                <a:gd name="T3" fmla="*/ 247650 h 159"/>
                <a:gd name="T4" fmla="*/ 130175 w 97"/>
                <a:gd name="T5" fmla="*/ 252413 h 159"/>
                <a:gd name="T6" fmla="*/ 153988 w 97"/>
                <a:gd name="T7" fmla="*/ 0 h 159"/>
                <a:gd name="T8" fmla="*/ 53975 w 97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"/>
                <a:gd name="T16" fmla="*/ 0 h 159"/>
                <a:gd name="T17" fmla="*/ 97 w 97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" h="159">
                  <a:moveTo>
                    <a:pt x="34" y="0"/>
                  </a:moveTo>
                  <a:lnTo>
                    <a:pt x="0" y="156"/>
                  </a:lnTo>
                  <a:lnTo>
                    <a:pt x="82" y="159"/>
                  </a:lnTo>
                  <a:lnTo>
                    <a:pt x="97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2D2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3" name="Freeform 23"/>
            <p:cNvSpPr>
              <a:spLocks noChangeArrowheads="1"/>
            </p:cNvSpPr>
            <p:nvPr/>
          </p:nvSpPr>
          <p:spPr bwMode="auto">
            <a:xfrm>
              <a:off x="1643123" y="1916797"/>
              <a:ext cx="115242" cy="273033"/>
            </a:xfrm>
            <a:custGeom>
              <a:avLst/>
              <a:gdLst>
                <a:gd name="T0" fmla="*/ 93663 w 73"/>
                <a:gd name="T1" fmla="*/ 0 h 173"/>
                <a:gd name="T2" fmla="*/ 0 w 73"/>
                <a:gd name="T3" fmla="*/ 0 h 173"/>
                <a:gd name="T4" fmla="*/ 0 w 73"/>
                <a:gd name="T5" fmla="*/ 274638 h 173"/>
                <a:gd name="T6" fmla="*/ 115888 w 73"/>
                <a:gd name="T7" fmla="*/ 250825 h 173"/>
                <a:gd name="T8" fmla="*/ 93663 w 73"/>
                <a:gd name="T9" fmla="*/ 0 h 1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3"/>
                <a:gd name="T16" fmla="*/ 0 h 173"/>
                <a:gd name="T17" fmla="*/ 73 w 73"/>
                <a:gd name="T18" fmla="*/ 173 h 1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3" h="173">
                  <a:moveTo>
                    <a:pt x="59" y="0"/>
                  </a:moveTo>
                  <a:lnTo>
                    <a:pt x="0" y="0"/>
                  </a:lnTo>
                  <a:lnTo>
                    <a:pt x="0" y="173"/>
                  </a:lnTo>
                  <a:lnTo>
                    <a:pt x="73" y="158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2D2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4" name="Freeform 24"/>
            <p:cNvSpPr>
              <a:spLocks noChangeArrowheads="1"/>
            </p:cNvSpPr>
            <p:nvPr/>
          </p:nvSpPr>
          <p:spPr bwMode="auto">
            <a:xfrm>
              <a:off x="1284387" y="737373"/>
              <a:ext cx="185874" cy="120728"/>
            </a:xfrm>
            <a:custGeom>
              <a:avLst/>
              <a:gdLst>
                <a:gd name="T0" fmla="*/ 165100 w 117"/>
                <a:gd name="T1" fmla="*/ 0 h 77"/>
                <a:gd name="T2" fmla="*/ 0 w 117"/>
                <a:gd name="T3" fmla="*/ 82550 h 77"/>
                <a:gd name="T4" fmla="*/ 20638 w 117"/>
                <a:gd name="T5" fmla="*/ 122238 h 77"/>
                <a:gd name="T6" fmla="*/ 185738 w 117"/>
                <a:gd name="T7" fmla="*/ 39688 h 77"/>
                <a:gd name="T8" fmla="*/ 165100 w 117"/>
                <a:gd name="T9" fmla="*/ 0 h 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7"/>
                <a:gd name="T16" fmla="*/ 0 h 77"/>
                <a:gd name="T17" fmla="*/ 117 w 117"/>
                <a:gd name="T18" fmla="*/ 77 h 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7" h="77">
                  <a:moveTo>
                    <a:pt x="104" y="0"/>
                  </a:moveTo>
                  <a:lnTo>
                    <a:pt x="0" y="52"/>
                  </a:lnTo>
                  <a:lnTo>
                    <a:pt x="13" y="77"/>
                  </a:lnTo>
                  <a:lnTo>
                    <a:pt x="117" y="25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5635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5" name="Freeform 25"/>
            <p:cNvSpPr>
              <a:spLocks noChangeArrowheads="1"/>
            </p:cNvSpPr>
            <p:nvPr/>
          </p:nvSpPr>
          <p:spPr bwMode="auto">
            <a:xfrm>
              <a:off x="598513" y="1218429"/>
              <a:ext cx="570633" cy="462484"/>
            </a:xfrm>
            <a:custGeom>
              <a:avLst/>
              <a:gdLst>
                <a:gd name="T0" fmla="*/ 496888 w 359"/>
                <a:gd name="T1" fmla="*/ 0 h 292"/>
                <a:gd name="T2" fmla="*/ 296863 w 359"/>
                <a:gd name="T3" fmla="*/ 307975 h 292"/>
                <a:gd name="T4" fmla="*/ 33338 w 359"/>
                <a:gd name="T5" fmla="*/ 282575 h 292"/>
                <a:gd name="T6" fmla="*/ 0 w 359"/>
                <a:gd name="T7" fmla="*/ 420688 h 292"/>
                <a:gd name="T8" fmla="*/ 347663 w 359"/>
                <a:gd name="T9" fmla="*/ 463550 h 292"/>
                <a:gd name="T10" fmla="*/ 569913 w 359"/>
                <a:gd name="T11" fmla="*/ 101600 h 292"/>
                <a:gd name="T12" fmla="*/ 496888 w 359"/>
                <a:gd name="T13" fmla="*/ 0 h 2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59"/>
                <a:gd name="T22" fmla="*/ 0 h 292"/>
                <a:gd name="T23" fmla="*/ 359 w 359"/>
                <a:gd name="T24" fmla="*/ 292 h 2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59" h="292">
                  <a:moveTo>
                    <a:pt x="313" y="0"/>
                  </a:moveTo>
                  <a:lnTo>
                    <a:pt x="187" y="194"/>
                  </a:lnTo>
                  <a:lnTo>
                    <a:pt x="21" y="178"/>
                  </a:lnTo>
                  <a:lnTo>
                    <a:pt x="0" y="265"/>
                  </a:lnTo>
                  <a:lnTo>
                    <a:pt x="219" y="292"/>
                  </a:lnTo>
                  <a:lnTo>
                    <a:pt x="359" y="64"/>
                  </a:lnTo>
                  <a:lnTo>
                    <a:pt x="313" y="0"/>
                  </a:lnTo>
                  <a:close/>
                </a:path>
              </a:pathLst>
            </a:custGeom>
            <a:solidFill>
              <a:srgbClr val="2D2A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6" name="Freeform 26"/>
            <p:cNvSpPr>
              <a:spLocks noChangeArrowheads="1"/>
            </p:cNvSpPr>
            <p:nvPr/>
          </p:nvSpPr>
          <p:spPr bwMode="auto">
            <a:xfrm>
              <a:off x="2230483" y="1417168"/>
              <a:ext cx="265800" cy="169019"/>
            </a:xfrm>
            <a:custGeom>
              <a:avLst/>
              <a:gdLst>
                <a:gd name="T0" fmla="*/ 260350 w 167"/>
                <a:gd name="T1" fmla="*/ 31750 h 106"/>
                <a:gd name="T2" fmla="*/ 200025 w 167"/>
                <a:gd name="T3" fmla="*/ 53975 h 106"/>
                <a:gd name="T4" fmla="*/ 109538 w 167"/>
                <a:gd name="T5" fmla="*/ 55563 h 106"/>
                <a:gd name="T6" fmla="*/ 139700 w 167"/>
                <a:gd name="T7" fmla="*/ 28575 h 106"/>
                <a:gd name="T8" fmla="*/ 107950 w 167"/>
                <a:gd name="T9" fmla="*/ 0 h 106"/>
                <a:gd name="T10" fmla="*/ 38100 w 167"/>
                <a:gd name="T11" fmla="*/ 73025 h 106"/>
                <a:gd name="T12" fmla="*/ 0 w 167"/>
                <a:gd name="T13" fmla="*/ 85725 h 106"/>
                <a:gd name="T14" fmla="*/ 25400 w 167"/>
                <a:gd name="T15" fmla="*/ 168275 h 106"/>
                <a:gd name="T16" fmla="*/ 60325 w 167"/>
                <a:gd name="T17" fmla="*/ 161925 h 106"/>
                <a:gd name="T18" fmla="*/ 84138 w 167"/>
                <a:gd name="T19" fmla="*/ 157163 h 106"/>
                <a:gd name="T20" fmla="*/ 160338 w 167"/>
                <a:gd name="T21" fmla="*/ 144463 h 106"/>
                <a:gd name="T22" fmla="*/ 265113 w 167"/>
                <a:gd name="T23" fmla="*/ 61913 h 106"/>
                <a:gd name="T24" fmla="*/ 260350 w 167"/>
                <a:gd name="T25" fmla="*/ 31750 h 10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67"/>
                <a:gd name="T40" fmla="*/ 0 h 106"/>
                <a:gd name="T41" fmla="*/ 167 w 167"/>
                <a:gd name="T42" fmla="*/ 106 h 10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67" h="106">
                  <a:moveTo>
                    <a:pt x="164" y="20"/>
                  </a:moveTo>
                  <a:lnTo>
                    <a:pt x="126" y="34"/>
                  </a:lnTo>
                  <a:lnTo>
                    <a:pt x="69" y="35"/>
                  </a:lnTo>
                  <a:lnTo>
                    <a:pt x="88" y="18"/>
                  </a:lnTo>
                  <a:lnTo>
                    <a:pt x="68" y="0"/>
                  </a:lnTo>
                  <a:lnTo>
                    <a:pt x="24" y="46"/>
                  </a:lnTo>
                  <a:lnTo>
                    <a:pt x="0" y="54"/>
                  </a:lnTo>
                  <a:lnTo>
                    <a:pt x="16" y="106"/>
                  </a:lnTo>
                  <a:lnTo>
                    <a:pt x="38" y="102"/>
                  </a:lnTo>
                  <a:lnTo>
                    <a:pt x="53" y="99"/>
                  </a:lnTo>
                  <a:lnTo>
                    <a:pt x="101" y="91"/>
                  </a:lnTo>
                  <a:lnTo>
                    <a:pt x="167" y="39"/>
                  </a:lnTo>
                  <a:lnTo>
                    <a:pt x="164" y="20"/>
                  </a:lnTo>
                  <a:close/>
                </a:path>
              </a:pathLst>
            </a:custGeom>
            <a:solidFill>
              <a:srgbClr val="FCD3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7" name="Freeform 27"/>
            <p:cNvSpPr>
              <a:spLocks noChangeArrowheads="1"/>
            </p:cNvSpPr>
            <p:nvPr/>
          </p:nvSpPr>
          <p:spPr bwMode="auto">
            <a:xfrm>
              <a:off x="356877" y="1441313"/>
              <a:ext cx="269517" cy="163448"/>
            </a:xfrm>
            <a:custGeom>
              <a:avLst/>
              <a:gdLst>
                <a:gd name="T0" fmla="*/ 228600 w 170"/>
                <a:gd name="T1" fmla="*/ 69850 h 103"/>
                <a:gd name="T2" fmla="*/ 152400 w 170"/>
                <a:gd name="T3" fmla="*/ 0 h 103"/>
                <a:gd name="T4" fmla="*/ 123825 w 170"/>
                <a:gd name="T5" fmla="*/ 30163 h 103"/>
                <a:gd name="T6" fmla="*/ 153987 w 170"/>
                <a:gd name="T7" fmla="*/ 55563 h 103"/>
                <a:gd name="T8" fmla="*/ 65088 w 170"/>
                <a:gd name="T9" fmla="*/ 58738 h 103"/>
                <a:gd name="T10" fmla="*/ 3175 w 170"/>
                <a:gd name="T11" fmla="*/ 39688 h 103"/>
                <a:gd name="T12" fmla="*/ 0 w 170"/>
                <a:gd name="T13" fmla="*/ 71438 h 103"/>
                <a:gd name="T14" fmla="*/ 109538 w 170"/>
                <a:gd name="T15" fmla="*/ 147638 h 103"/>
                <a:gd name="T16" fmla="*/ 187325 w 170"/>
                <a:gd name="T17" fmla="*/ 155575 h 103"/>
                <a:gd name="T18" fmla="*/ 211138 w 170"/>
                <a:gd name="T19" fmla="*/ 158750 h 103"/>
                <a:gd name="T20" fmla="*/ 250825 w 170"/>
                <a:gd name="T21" fmla="*/ 163513 h 103"/>
                <a:gd name="T22" fmla="*/ 269875 w 170"/>
                <a:gd name="T23" fmla="*/ 79375 h 103"/>
                <a:gd name="T24" fmla="*/ 228600 w 170"/>
                <a:gd name="T25" fmla="*/ 69850 h 10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70"/>
                <a:gd name="T40" fmla="*/ 0 h 103"/>
                <a:gd name="T41" fmla="*/ 170 w 170"/>
                <a:gd name="T42" fmla="*/ 103 h 10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70" h="103">
                  <a:moveTo>
                    <a:pt x="144" y="44"/>
                  </a:moveTo>
                  <a:lnTo>
                    <a:pt x="96" y="0"/>
                  </a:lnTo>
                  <a:lnTo>
                    <a:pt x="78" y="19"/>
                  </a:lnTo>
                  <a:lnTo>
                    <a:pt x="97" y="35"/>
                  </a:lnTo>
                  <a:lnTo>
                    <a:pt x="41" y="37"/>
                  </a:lnTo>
                  <a:lnTo>
                    <a:pt x="2" y="25"/>
                  </a:lnTo>
                  <a:lnTo>
                    <a:pt x="0" y="45"/>
                  </a:lnTo>
                  <a:lnTo>
                    <a:pt x="69" y="93"/>
                  </a:lnTo>
                  <a:lnTo>
                    <a:pt x="118" y="98"/>
                  </a:lnTo>
                  <a:lnTo>
                    <a:pt x="133" y="100"/>
                  </a:lnTo>
                  <a:lnTo>
                    <a:pt x="158" y="103"/>
                  </a:lnTo>
                  <a:lnTo>
                    <a:pt x="170" y="50"/>
                  </a:lnTo>
                  <a:lnTo>
                    <a:pt x="144" y="44"/>
                  </a:lnTo>
                  <a:close/>
                </a:path>
              </a:pathLst>
            </a:custGeom>
            <a:solidFill>
              <a:srgbClr val="FCD3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8" name="Freeform 28"/>
            <p:cNvSpPr>
              <a:spLocks noChangeArrowheads="1"/>
            </p:cNvSpPr>
            <p:nvPr/>
          </p:nvSpPr>
          <p:spPr bwMode="auto">
            <a:xfrm>
              <a:off x="570633" y="1500748"/>
              <a:ext cx="61338" cy="122586"/>
            </a:xfrm>
            <a:custGeom>
              <a:avLst/>
              <a:gdLst>
                <a:gd name="T0" fmla="*/ 30163 w 39"/>
                <a:gd name="T1" fmla="*/ 0 h 77"/>
                <a:gd name="T2" fmla="*/ 0 w 39"/>
                <a:gd name="T3" fmla="*/ 117475 h 77"/>
                <a:gd name="T4" fmla="*/ 33338 w 39"/>
                <a:gd name="T5" fmla="*/ 122238 h 77"/>
                <a:gd name="T6" fmla="*/ 61913 w 39"/>
                <a:gd name="T7" fmla="*/ 4763 h 77"/>
                <a:gd name="T8" fmla="*/ 30163 w 39"/>
                <a:gd name="T9" fmla="*/ 0 h 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9"/>
                <a:gd name="T16" fmla="*/ 0 h 77"/>
                <a:gd name="T17" fmla="*/ 39 w 39"/>
                <a:gd name="T18" fmla="*/ 77 h 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9" h="77">
                  <a:moveTo>
                    <a:pt x="19" y="0"/>
                  </a:moveTo>
                  <a:lnTo>
                    <a:pt x="0" y="74"/>
                  </a:lnTo>
                  <a:lnTo>
                    <a:pt x="21" y="77"/>
                  </a:lnTo>
                  <a:lnTo>
                    <a:pt x="39" y="3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9" name="Freeform 29"/>
            <p:cNvSpPr>
              <a:spLocks noChangeArrowheads="1"/>
            </p:cNvSpPr>
            <p:nvPr/>
          </p:nvSpPr>
          <p:spPr bwMode="auto">
            <a:xfrm>
              <a:off x="2224907" y="1478460"/>
              <a:ext cx="68773" cy="126301"/>
            </a:xfrm>
            <a:custGeom>
              <a:avLst/>
              <a:gdLst>
                <a:gd name="T0" fmla="*/ 31750 w 43"/>
                <a:gd name="T1" fmla="*/ 0 h 80"/>
                <a:gd name="T2" fmla="*/ 0 w 43"/>
                <a:gd name="T3" fmla="*/ 12700 h 80"/>
                <a:gd name="T4" fmla="*/ 38100 w 43"/>
                <a:gd name="T5" fmla="*/ 127000 h 80"/>
                <a:gd name="T6" fmla="*/ 68263 w 43"/>
                <a:gd name="T7" fmla="*/ 115888 h 80"/>
                <a:gd name="T8" fmla="*/ 31750 w 43"/>
                <a:gd name="T9" fmla="*/ 0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3"/>
                <a:gd name="T16" fmla="*/ 0 h 80"/>
                <a:gd name="T17" fmla="*/ 43 w 43"/>
                <a:gd name="T18" fmla="*/ 80 h 8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3" h="80">
                  <a:moveTo>
                    <a:pt x="20" y="0"/>
                  </a:moveTo>
                  <a:lnTo>
                    <a:pt x="0" y="8"/>
                  </a:lnTo>
                  <a:lnTo>
                    <a:pt x="24" y="80"/>
                  </a:lnTo>
                  <a:lnTo>
                    <a:pt x="43" y="73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0" name="Oval 30"/>
            <p:cNvSpPr>
              <a:spLocks noChangeArrowheads="1"/>
            </p:cNvSpPr>
            <p:nvPr/>
          </p:nvSpPr>
          <p:spPr bwMode="auto">
            <a:xfrm>
              <a:off x="1687732" y="1612190"/>
              <a:ext cx="42752" cy="42720"/>
            </a:xfrm>
            <a:prstGeom prst="ellipse">
              <a:avLst/>
            </a:prstGeom>
            <a:solidFill>
              <a:srgbClr val="1C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1" name="Oval 31"/>
            <p:cNvSpPr>
              <a:spLocks noChangeArrowheads="1"/>
            </p:cNvSpPr>
            <p:nvPr/>
          </p:nvSpPr>
          <p:spPr bwMode="auto">
            <a:xfrm>
              <a:off x="1685874" y="1745920"/>
              <a:ext cx="40892" cy="42720"/>
            </a:xfrm>
            <a:prstGeom prst="ellipse">
              <a:avLst/>
            </a:prstGeom>
            <a:solidFill>
              <a:srgbClr val="1C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2" name="Freeform 32"/>
            <p:cNvSpPr>
              <a:spLocks noChangeArrowheads="1"/>
            </p:cNvSpPr>
            <p:nvPr/>
          </p:nvSpPr>
          <p:spPr bwMode="auto">
            <a:xfrm>
              <a:off x="1178439" y="672365"/>
              <a:ext cx="745354" cy="65008"/>
            </a:xfrm>
            <a:custGeom>
              <a:avLst/>
              <a:gdLst>
                <a:gd name="T0" fmla="*/ 732869 w 788"/>
                <a:gd name="T1" fmla="*/ 16979 h 69"/>
                <a:gd name="T2" fmla="*/ 720560 w 788"/>
                <a:gd name="T3" fmla="*/ 0 h 69"/>
                <a:gd name="T4" fmla="*/ 0 w 788"/>
                <a:gd name="T5" fmla="*/ 65088 h 69"/>
                <a:gd name="T6" fmla="*/ 746125 w 788"/>
                <a:gd name="T7" fmla="*/ 35846 h 69"/>
                <a:gd name="T8" fmla="*/ 732869 w 788"/>
                <a:gd name="T9" fmla="*/ 16979 h 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8"/>
                <a:gd name="T16" fmla="*/ 0 h 69"/>
                <a:gd name="T17" fmla="*/ 788 w 788"/>
                <a:gd name="T18" fmla="*/ 69 h 6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8" h="69">
                  <a:moveTo>
                    <a:pt x="774" y="18"/>
                  </a:moveTo>
                  <a:cubicBezTo>
                    <a:pt x="771" y="14"/>
                    <a:pt x="761" y="0"/>
                    <a:pt x="761" y="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788" y="38"/>
                    <a:pt x="788" y="38"/>
                    <a:pt x="788" y="38"/>
                  </a:cubicBezTo>
                  <a:cubicBezTo>
                    <a:pt x="788" y="38"/>
                    <a:pt x="778" y="23"/>
                    <a:pt x="774" y="18"/>
                  </a:cubicBezTo>
                  <a:close/>
                </a:path>
              </a:pathLst>
            </a:custGeom>
            <a:solidFill>
              <a:srgbClr val="EDC0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3" name="Freeform 33"/>
            <p:cNvSpPr>
              <a:spLocks noChangeArrowheads="1"/>
            </p:cNvSpPr>
            <p:nvPr/>
          </p:nvSpPr>
          <p:spPr bwMode="auto">
            <a:xfrm>
              <a:off x="723049" y="0"/>
              <a:ext cx="1853159" cy="1218429"/>
            </a:xfrm>
            <a:custGeom>
              <a:avLst/>
              <a:gdLst>
                <a:gd name="T0" fmla="*/ 394148 w 1957"/>
                <a:gd name="T1" fmla="*/ 0 h 1286"/>
                <a:gd name="T2" fmla="*/ 216971 w 1957"/>
                <a:gd name="T3" fmla="*/ 499922 h 1286"/>
                <a:gd name="T4" fmla="*/ 0 w 1957"/>
                <a:gd name="T5" fmla="*/ 707276 h 1286"/>
                <a:gd name="T6" fmla="*/ 372356 w 1957"/>
                <a:gd name="T7" fmla="*/ 1217613 h 1286"/>
                <a:gd name="T8" fmla="*/ 367619 w 1957"/>
                <a:gd name="T9" fmla="*/ 1100207 h 1286"/>
                <a:gd name="T10" fmla="*/ 364776 w 1957"/>
                <a:gd name="T11" fmla="*/ 1101154 h 1286"/>
                <a:gd name="T12" fmla="*/ 244447 w 1957"/>
                <a:gd name="T13" fmla="*/ 1008365 h 1286"/>
                <a:gd name="T14" fmla="*/ 323088 w 1957"/>
                <a:gd name="T15" fmla="*/ 878651 h 1286"/>
                <a:gd name="T16" fmla="*/ 431099 w 1957"/>
                <a:gd name="T17" fmla="*/ 934513 h 1286"/>
                <a:gd name="T18" fmla="*/ 454786 w 1957"/>
                <a:gd name="T19" fmla="*/ 736627 h 1286"/>
                <a:gd name="T20" fmla="*/ 1175811 w 1957"/>
                <a:gd name="T21" fmla="*/ 671297 h 1286"/>
                <a:gd name="T22" fmla="*/ 1175811 w 1957"/>
                <a:gd name="T23" fmla="*/ 671297 h 1286"/>
                <a:gd name="T24" fmla="*/ 1175811 w 1957"/>
                <a:gd name="T25" fmla="*/ 671297 h 1286"/>
                <a:gd name="T26" fmla="*/ 1854200 w 1957"/>
                <a:gd name="T27" fmla="*/ 401452 h 1286"/>
                <a:gd name="T28" fmla="*/ 394148 w 1957"/>
                <a:gd name="T29" fmla="*/ 0 h 128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957"/>
                <a:gd name="T46" fmla="*/ 0 h 1286"/>
                <a:gd name="T47" fmla="*/ 1957 w 1957"/>
                <a:gd name="T48" fmla="*/ 1286 h 128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957" h="1286">
                  <a:moveTo>
                    <a:pt x="416" y="0"/>
                  </a:moveTo>
                  <a:cubicBezTo>
                    <a:pt x="229" y="528"/>
                    <a:pt x="229" y="528"/>
                    <a:pt x="229" y="528"/>
                  </a:cubicBezTo>
                  <a:cubicBezTo>
                    <a:pt x="0" y="747"/>
                    <a:pt x="0" y="747"/>
                    <a:pt x="0" y="747"/>
                  </a:cubicBezTo>
                  <a:cubicBezTo>
                    <a:pt x="393" y="1286"/>
                    <a:pt x="393" y="1286"/>
                    <a:pt x="393" y="1286"/>
                  </a:cubicBezTo>
                  <a:cubicBezTo>
                    <a:pt x="388" y="1162"/>
                    <a:pt x="388" y="1162"/>
                    <a:pt x="388" y="1162"/>
                  </a:cubicBezTo>
                  <a:cubicBezTo>
                    <a:pt x="387" y="1163"/>
                    <a:pt x="386" y="1163"/>
                    <a:pt x="385" y="1163"/>
                  </a:cubicBezTo>
                  <a:cubicBezTo>
                    <a:pt x="327" y="1174"/>
                    <a:pt x="270" y="1130"/>
                    <a:pt x="258" y="1065"/>
                  </a:cubicBezTo>
                  <a:cubicBezTo>
                    <a:pt x="246" y="1000"/>
                    <a:pt x="283" y="939"/>
                    <a:pt x="341" y="928"/>
                  </a:cubicBezTo>
                  <a:cubicBezTo>
                    <a:pt x="387" y="919"/>
                    <a:pt x="432" y="944"/>
                    <a:pt x="455" y="987"/>
                  </a:cubicBezTo>
                  <a:cubicBezTo>
                    <a:pt x="480" y="778"/>
                    <a:pt x="480" y="778"/>
                    <a:pt x="480" y="778"/>
                  </a:cubicBezTo>
                  <a:cubicBezTo>
                    <a:pt x="1241" y="709"/>
                    <a:pt x="1241" y="709"/>
                    <a:pt x="1241" y="709"/>
                  </a:cubicBezTo>
                  <a:cubicBezTo>
                    <a:pt x="1241" y="709"/>
                    <a:pt x="1241" y="709"/>
                    <a:pt x="1241" y="709"/>
                  </a:cubicBezTo>
                  <a:cubicBezTo>
                    <a:pt x="1241" y="709"/>
                    <a:pt x="1241" y="709"/>
                    <a:pt x="1241" y="709"/>
                  </a:cubicBezTo>
                  <a:cubicBezTo>
                    <a:pt x="1957" y="424"/>
                    <a:pt x="1957" y="424"/>
                    <a:pt x="1957" y="424"/>
                  </a:cubicBezTo>
                  <a:lnTo>
                    <a:pt x="416" y="0"/>
                  </a:lnTo>
                  <a:close/>
                </a:path>
              </a:pathLst>
            </a:custGeom>
            <a:solidFill>
              <a:srgbClr val="5635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4" name="Freeform 34"/>
            <p:cNvSpPr>
              <a:spLocks noChangeArrowheads="1"/>
            </p:cNvSpPr>
            <p:nvPr/>
          </p:nvSpPr>
          <p:spPr bwMode="auto">
            <a:xfrm>
              <a:off x="1882900" y="707655"/>
              <a:ext cx="187732" cy="115156"/>
            </a:xfrm>
            <a:custGeom>
              <a:avLst/>
              <a:gdLst>
                <a:gd name="T0" fmla="*/ 19050 w 118"/>
                <a:gd name="T1" fmla="*/ 0 h 72"/>
                <a:gd name="T2" fmla="*/ 0 w 118"/>
                <a:gd name="T3" fmla="*/ 41275 h 72"/>
                <a:gd name="T4" fmla="*/ 169863 w 118"/>
                <a:gd name="T5" fmla="*/ 114300 h 72"/>
                <a:gd name="T6" fmla="*/ 187325 w 118"/>
                <a:gd name="T7" fmla="*/ 73025 h 72"/>
                <a:gd name="T8" fmla="*/ 19050 w 118"/>
                <a:gd name="T9" fmla="*/ 0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8"/>
                <a:gd name="T16" fmla="*/ 0 h 72"/>
                <a:gd name="T17" fmla="*/ 118 w 118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8" h="72">
                  <a:moveTo>
                    <a:pt x="12" y="0"/>
                  </a:moveTo>
                  <a:lnTo>
                    <a:pt x="0" y="26"/>
                  </a:lnTo>
                  <a:lnTo>
                    <a:pt x="107" y="72"/>
                  </a:lnTo>
                  <a:lnTo>
                    <a:pt x="118" y="46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5635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5" name="Freeform 35"/>
            <p:cNvSpPr>
              <a:spLocks noChangeArrowheads="1"/>
            </p:cNvSpPr>
            <p:nvPr/>
          </p:nvSpPr>
          <p:spPr bwMode="auto">
            <a:xfrm>
              <a:off x="1178439" y="401190"/>
              <a:ext cx="1397769" cy="336183"/>
            </a:xfrm>
            <a:custGeom>
              <a:avLst/>
              <a:gdLst>
                <a:gd name="T0" fmla="*/ 0 w 881"/>
                <a:gd name="T1" fmla="*/ 334963 h 211"/>
                <a:gd name="T2" fmla="*/ 720725 w 881"/>
                <a:gd name="T3" fmla="*/ 269875 h 211"/>
                <a:gd name="T4" fmla="*/ 1398588 w 881"/>
                <a:gd name="T5" fmla="*/ 0 h 211"/>
                <a:gd name="T6" fmla="*/ 0 w 881"/>
                <a:gd name="T7" fmla="*/ 334963 h 2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81"/>
                <a:gd name="T13" fmla="*/ 0 h 211"/>
                <a:gd name="T14" fmla="*/ 881 w 881"/>
                <a:gd name="T15" fmla="*/ 211 h 2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81" h="211">
                  <a:moveTo>
                    <a:pt x="0" y="211"/>
                  </a:moveTo>
                  <a:lnTo>
                    <a:pt x="454" y="170"/>
                  </a:lnTo>
                  <a:lnTo>
                    <a:pt x="881" y="0"/>
                  </a:lnTo>
                  <a:lnTo>
                    <a:pt x="0" y="211"/>
                  </a:lnTo>
                  <a:close/>
                </a:path>
              </a:pathLst>
            </a:custGeom>
            <a:solidFill>
              <a:srgbClr val="4C2E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6" name="Freeform 36"/>
            <p:cNvSpPr>
              <a:spLocks noChangeArrowheads="1"/>
            </p:cNvSpPr>
            <p:nvPr/>
          </p:nvSpPr>
          <p:spPr bwMode="auto">
            <a:xfrm>
              <a:off x="1526023" y="1027122"/>
              <a:ext cx="317843" cy="154160"/>
            </a:xfrm>
            <a:custGeom>
              <a:avLst/>
              <a:gdLst>
                <a:gd name="T0" fmla="*/ 314354 w 337"/>
                <a:gd name="T1" fmla="*/ 49428 h 162"/>
                <a:gd name="T2" fmla="*/ 250915 w 337"/>
                <a:gd name="T3" fmla="*/ 4753 h 162"/>
                <a:gd name="T4" fmla="*/ 50183 w 337"/>
                <a:gd name="T5" fmla="*/ 39923 h 162"/>
                <a:gd name="T6" fmla="*/ 5681 w 337"/>
                <a:gd name="T7" fmla="*/ 103609 h 162"/>
                <a:gd name="T8" fmla="*/ 69120 w 337"/>
                <a:gd name="T9" fmla="*/ 148285 h 162"/>
                <a:gd name="T10" fmla="*/ 269852 w 337"/>
                <a:gd name="T11" fmla="*/ 113115 h 162"/>
                <a:gd name="T12" fmla="*/ 314354 w 337"/>
                <a:gd name="T13" fmla="*/ 49428 h 16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37"/>
                <a:gd name="T22" fmla="*/ 0 h 162"/>
                <a:gd name="T23" fmla="*/ 337 w 337"/>
                <a:gd name="T24" fmla="*/ 162 h 16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37" h="162">
                  <a:moveTo>
                    <a:pt x="332" y="52"/>
                  </a:moveTo>
                  <a:cubicBezTo>
                    <a:pt x="326" y="21"/>
                    <a:pt x="296" y="0"/>
                    <a:pt x="265" y="5"/>
                  </a:cubicBezTo>
                  <a:cubicBezTo>
                    <a:pt x="53" y="42"/>
                    <a:pt x="53" y="42"/>
                    <a:pt x="53" y="42"/>
                  </a:cubicBezTo>
                  <a:cubicBezTo>
                    <a:pt x="21" y="47"/>
                    <a:pt x="0" y="78"/>
                    <a:pt x="6" y="109"/>
                  </a:cubicBezTo>
                  <a:cubicBezTo>
                    <a:pt x="11" y="141"/>
                    <a:pt x="41" y="162"/>
                    <a:pt x="73" y="156"/>
                  </a:cubicBezTo>
                  <a:cubicBezTo>
                    <a:pt x="285" y="119"/>
                    <a:pt x="285" y="119"/>
                    <a:pt x="285" y="119"/>
                  </a:cubicBezTo>
                  <a:cubicBezTo>
                    <a:pt x="316" y="114"/>
                    <a:pt x="337" y="84"/>
                    <a:pt x="332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7" name="Freeform 37"/>
            <p:cNvSpPr>
              <a:spLocks noChangeArrowheads="1"/>
            </p:cNvSpPr>
            <p:nvPr/>
          </p:nvSpPr>
          <p:spPr bwMode="auto">
            <a:xfrm>
              <a:off x="1226766" y="2163827"/>
              <a:ext cx="118959" cy="24145"/>
            </a:xfrm>
            <a:custGeom>
              <a:avLst/>
              <a:gdLst>
                <a:gd name="T0" fmla="*/ 115888 w 75"/>
                <a:gd name="T1" fmla="*/ 4763 h 15"/>
                <a:gd name="T2" fmla="*/ 0 w 75"/>
                <a:gd name="T3" fmla="*/ 0 h 15"/>
                <a:gd name="T4" fmla="*/ 119063 w 75"/>
                <a:gd name="T5" fmla="*/ 23813 h 15"/>
                <a:gd name="T6" fmla="*/ 115888 w 75"/>
                <a:gd name="T7" fmla="*/ 4763 h 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5"/>
                <a:gd name="T13" fmla="*/ 0 h 15"/>
                <a:gd name="T14" fmla="*/ 75 w 75"/>
                <a:gd name="T15" fmla="*/ 15 h 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5" h="15">
                  <a:moveTo>
                    <a:pt x="73" y="3"/>
                  </a:moveTo>
                  <a:lnTo>
                    <a:pt x="0" y="0"/>
                  </a:lnTo>
                  <a:lnTo>
                    <a:pt x="75" y="15"/>
                  </a:lnTo>
                  <a:lnTo>
                    <a:pt x="73" y="3"/>
                  </a:lnTo>
                  <a:close/>
                </a:path>
              </a:pathLst>
            </a:custGeom>
            <a:solidFill>
              <a:srgbClr val="1C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8" name="Freeform 38"/>
            <p:cNvSpPr>
              <a:spLocks noChangeArrowheads="1"/>
            </p:cNvSpPr>
            <p:nvPr/>
          </p:nvSpPr>
          <p:spPr bwMode="auto">
            <a:xfrm>
              <a:off x="1648699" y="2167542"/>
              <a:ext cx="109665" cy="37147"/>
            </a:xfrm>
            <a:custGeom>
              <a:avLst/>
              <a:gdLst>
                <a:gd name="T0" fmla="*/ 0 w 70"/>
                <a:gd name="T1" fmla="*/ 23812 h 24"/>
                <a:gd name="T2" fmla="*/ 0 w 70"/>
                <a:gd name="T3" fmla="*/ 38100 h 24"/>
                <a:gd name="T4" fmla="*/ 111125 w 70"/>
                <a:gd name="T5" fmla="*/ 0 h 24"/>
                <a:gd name="T6" fmla="*/ 0 w 70"/>
                <a:gd name="T7" fmla="*/ 23812 h 2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0"/>
                <a:gd name="T13" fmla="*/ 0 h 24"/>
                <a:gd name="T14" fmla="*/ 70 w 70"/>
                <a:gd name="T15" fmla="*/ 24 h 2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0" h="24">
                  <a:moveTo>
                    <a:pt x="0" y="15"/>
                  </a:moveTo>
                  <a:lnTo>
                    <a:pt x="0" y="24"/>
                  </a:lnTo>
                  <a:lnTo>
                    <a:pt x="70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1C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49" name="Freeform 39"/>
            <p:cNvSpPr>
              <a:spLocks noChangeArrowheads="1"/>
            </p:cNvSpPr>
            <p:nvPr/>
          </p:nvSpPr>
          <p:spPr bwMode="auto">
            <a:xfrm>
              <a:off x="1263940" y="1916797"/>
              <a:ext cx="107807" cy="35290"/>
            </a:xfrm>
            <a:custGeom>
              <a:avLst/>
              <a:gdLst>
                <a:gd name="T0" fmla="*/ 0 w 68"/>
                <a:gd name="T1" fmla="*/ 36513 h 23"/>
                <a:gd name="T2" fmla="*/ 106363 w 68"/>
                <a:gd name="T3" fmla="*/ 23813 h 23"/>
                <a:gd name="T4" fmla="*/ 107950 w 68"/>
                <a:gd name="T5" fmla="*/ 0 h 23"/>
                <a:gd name="T6" fmla="*/ 7937 w 68"/>
                <a:gd name="T7" fmla="*/ 0 h 23"/>
                <a:gd name="T8" fmla="*/ 0 w 68"/>
                <a:gd name="T9" fmla="*/ 36513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8"/>
                <a:gd name="T16" fmla="*/ 0 h 23"/>
                <a:gd name="T17" fmla="*/ 68 w 68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8" h="23">
                  <a:moveTo>
                    <a:pt x="0" y="23"/>
                  </a:moveTo>
                  <a:lnTo>
                    <a:pt x="67" y="15"/>
                  </a:lnTo>
                  <a:lnTo>
                    <a:pt x="68" y="0"/>
                  </a:lnTo>
                  <a:lnTo>
                    <a:pt x="5" y="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1C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0" name="Freeform 40"/>
            <p:cNvSpPr>
              <a:spLocks noChangeArrowheads="1"/>
            </p:cNvSpPr>
            <p:nvPr/>
          </p:nvSpPr>
          <p:spPr bwMode="auto">
            <a:xfrm>
              <a:off x="1643123" y="1916797"/>
              <a:ext cx="96654" cy="33433"/>
            </a:xfrm>
            <a:custGeom>
              <a:avLst/>
              <a:gdLst>
                <a:gd name="T0" fmla="*/ 93663 w 61"/>
                <a:gd name="T1" fmla="*/ 0 h 22"/>
                <a:gd name="T2" fmla="*/ 0 w 61"/>
                <a:gd name="T3" fmla="*/ 0 h 22"/>
                <a:gd name="T4" fmla="*/ 0 w 61"/>
                <a:gd name="T5" fmla="*/ 34925 h 22"/>
                <a:gd name="T6" fmla="*/ 96838 w 61"/>
                <a:gd name="T7" fmla="*/ 17463 h 22"/>
                <a:gd name="T8" fmla="*/ 93663 w 61"/>
                <a:gd name="T9" fmla="*/ 0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1"/>
                <a:gd name="T16" fmla="*/ 0 h 22"/>
                <a:gd name="T17" fmla="*/ 61 w 61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1" h="22">
                  <a:moveTo>
                    <a:pt x="59" y="0"/>
                  </a:moveTo>
                  <a:lnTo>
                    <a:pt x="0" y="0"/>
                  </a:lnTo>
                  <a:lnTo>
                    <a:pt x="0" y="22"/>
                  </a:lnTo>
                  <a:lnTo>
                    <a:pt x="61" y="11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1C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1" name="Freeform 41"/>
            <p:cNvSpPr>
              <a:spLocks noChangeArrowheads="1"/>
            </p:cNvSpPr>
            <p:nvPr/>
          </p:nvSpPr>
          <p:spPr bwMode="auto">
            <a:xfrm>
              <a:off x="1094796" y="1318727"/>
              <a:ext cx="74349" cy="380760"/>
            </a:xfrm>
            <a:custGeom>
              <a:avLst/>
              <a:gdLst>
                <a:gd name="T0" fmla="*/ 0 w 46"/>
                <a:gd name="T1" fmla="*/ 119063 h 240"/>
                <a:gd name="T2" fmla="*/ 0 w 46"/>
                <a:gd name="T3" fmla="*/ 381000 h 240"/>
                <a:gd name="T4" fmla="*/ 73025 w 46"/>
                <a:gd name="T5" fmla="*/ 0 h 240"/>
                <a:gd name="T6" fmla="*/ 0 w 46"/>
                <a:gd name="T7" fmla="*/ 119063 h 24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6"/>
                <a:gd name="T13" fmla="*/ 0 h 240"/>
                <a:gd name="T14" fmla="*/ 46 w 46"/>
                <a:gd name="T15" fmla="*/ 240 h 24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6" h="240">
                  <a:moveTo>
                    <a:pt x="0" y="75"/>
                  </a:moveTo>
                  <a:lnTo>
                    <a:pt x="0" y="240"/>
                  </a:lnTo>
                  <a:lnTo>
                    <a:pt x="46" y="0"/>
                  </a:lnTo>
                  <a:lnTo>
                    <a:pt x="0" y="75"/>
                  </a:lnTo>
                  <a:close/>
                </a:path>
              </a:pathLst>
            </a:custGeom>
            <a:solidFill>
              <a:srgbClr val="1C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2" name="Freeform 42"/>
            <p:cNvSpPr>
              <a:spLocks noChangeArrowheads="1"/>
            </p:cNvSpPr>
            <p:nvPr/>
          </p:nvSpPr>
          <p:spPr bwMode="auto">
            <a:xfrm>
              <a:off x="1828996" y="1253720"/>
              <a:ext cx="68774" cy="477341"/>
            </a:xfrm>
            <a:custGeom>
              <a:avLst/>
              <a:gdLst>
                <a:gd name="T0" fmla="*/ 0 w 44"/>
                <a:gd name="T1" fmla="*/ 0 h 301"/>
                <a:gd name="T2" fmla="*/ 0 w 44"/>
                <a:gd name="T3" fmla="*/ 296863 h 301"/>
                <a:gd name="T4" fmla="*/ 69850 w 44"/>
                <a:gd name="T5" fmla="*/ 477838 h 301"/>
                <a:gd name="T6" fmla="*/ 0 w 44"/>
                <a:gd name="T7" fmla="*/ 0 h 30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301"/>
                <a:gd name="T14" fmla="*/ 44 w 44"/>
                <a:gd name="T15" fmla="*/ 301 h 30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301">
                  <a:moveTo>
                    <a:pt x="0" y="0"/>
                  </a:moveTo>
                  <a:lnTo>
                    <a:pt x="0" y="187"/>
                  </a:lnTo>
                  <a:lnTo>
                    <a:pt x="44" y="3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C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2532" name="组合 53"/>
          <p:cNvGrpSpPr/>
          <p:nvPr/>
        </p:nvGrpSpPr>
        <p:grpSpPr bwMode="auto">
          <a:xfrm>
            <a:off x="7061200" y="971550"/>
            <a:ext cx="1450975" cy="3181350"/>
            <a:chOff x="0" y="0"/>
            <a:chExt cx="1484313" cy="3254375"/>
          </a:xfrm>
        </p:grpSpPr>
        <p:sp>
          <p:nvSpPr>
            <p:cNvPr id="54" name="Oval 43"/>
            <p:cNvSpPr>
              <a:spLocks noChangeArrowheads="1"/>
            </p:cNvSpPr>
            <p:nvPr/>
          </p:nvSpPr>
          <p:spPr bwMode="auto">
            <a:xfrm>
              <a:off x="173766" y="3114716"/>
              <a:ext cx="1136782" cy="139659"/>
            </a:xfrm>
            <a:prstGeom prst="ellipse">
              <a:avLst/>
            </a:prstGeom>
            <a:solidFill>
              <a:srgbClr val="E452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5" name="Freeform 44"/>
            <p:cNvSpPr>
              <a:spLocks noChangeArrowheads="1"/>
            </p:cNvSpPr>
            <p:nvPr/>
          </p:nvSpPr>
          <p:spPr bwMode="auto">
            <a:xfrm>
              <a:off x="0" y="0"/>
              <a:ext cx="1484313" cy="3187794"/>
            </a:xfrm>
            <a:custGeom>
              <a:avLst/>
              <a:gdLst>
                <a:gd name="T0" fmla="*/ 1209675 w 935"/>
                <a:gd name="T1" fmla="*/ 2374900 h 2008"/>
                <a:gd name="T2" fmla="*/ 906463 w 935"/>
                <a:gd name="T3" fmla="*/ 2336800 h 2008"/>
                <a:gd name="T4" fmla="*/ 906463 w 935"/>
                <a:gd name="T5" fmla="*/ 2057400 h 2008"/>
                <a:gd name="T6" fmla="*/ 989013 w 935"/>
                <a:gd name="T7" fmla="*/ 2055813 h 2008"/>
                <a:gd name="T8" fmla="*/ 1035050 w 935"/>
                <a:gd name="T9" fmla="*/ 1658938 h 2008"/>
                <a:gd name="T10" fmla="*/ 906463 w 935"/>
                <a:gd name="T11" fmla="*/ 1673225 h 2008"/>
                <a:gd name="T12" fmla="*/ 906463 w 935"/>
                <a:gd name="T13" fmla="*/ 1381125 h 2008"/>
                <a:gd name="T14" fmla="*/ 1268413 w 935"/>
                <a:gd name="T15" fmla="*/ 1168400 h 2008"/>
                <a:gd name="T16" fmla="*/ 1341438 w 935"/>
                <a:gd name="T17" fmla="*/ 1350963 h 2008"/>
                <a:gd name="T18" fmla="*/ 1484313 w 935"/>
                <a:gd name="T19" fmla="*/ 890588 h 2008"/>
                <a:gd name="T20" fmla="*/ 1092200 w 935"/>
                <a:gd name="T21" fmla="*/ 688975 h 2008"/>
                <a:gd name="T22" fmla="*/ 1163638 w 935"/>
                <a:gd name="T23" fmla="*/ 884238 h 2008"/>
                <a:gd name="T24" fmla="*/ 906463 w 935"/>
                <a:gd name="T25" fmla="*/ 998538 h 2008"/>
                <a:gd name="T26" fmla="*/ 906463 w 935"/>
                <a:gd name="T27" fmla="*/ 728663 h 2008"/>
                <a:gd name="T28" fmla="*/ 977900 w 935"/>
                <a:gd name="T29" fmla="*/ 754063 h 2008"/>
                <a:gd name="T30" fmla="*/ 1146175 w 935"/>
                <a:gd name="T31" fmla="*/ 371475 h 2008"/>
                <a:gd name="T32" fmla="*/ 420688 w 935"/>
                <a:gd name="T33" fmla="*/ 203200 h 2008"/>
                <a:gd name="T34" fmla="*/ 501650 w 935"/>
                <a:gd name="T35" fmla="*/ 0 h 2008"/>
                <a:gd name="T36" fmla="*/ 33338 w 935"/>
                <a:gd name="T37" fmla="*/ 260350 h 2008"/>
                <a:gd name="T38" fmla="*/ 193675 w 935"/>
                <a:gd name="T39" fmla="*/ 722313 h 2008"/>
                <a:gd name="T40" fmla="*/ 287338 w 935"/>
                <a:gd name="T41" fmla="*/ 511175 h 2008"/>
                <a:gd name="T42" fmla="*/ 735013 w 935"/>
                <a:gd name="T43" fmla="*/ 668338 h 2008"/>
                <a:gd name="T44" fmla="*/ 735013 w 935"/>
                <a:gd name="T45" fmla="*/ 1076325 h 2008"/>
                <a:gd name="T46" fmla="*/ 560388 w 935"/>
                <a:gd name="T47" fmla="*/ 1155700 h 2008"/>
                <a:gd name="T48" fmla="*/ 688975 w 935"/>
                <a:gd name="T49" fmla="*/ 1509713 h 2008"/>
                <a:gd name="T50" fmla="*/ 735013 w 935"/>
                <a:gd name="T51" fmla="*/ 1481138 h 2008"/>
                <a:gd name="T52" fmla="*/ 735013 w 935"/>
                <a:gd name="T53" fmla="*/ 1692275 h 2008"/>
                <a:gd name="T54" fmla="*/ 303213 w 935"/>
                <a:gd name="T55" fmla="*/ 1739900 h 2008"/>
                <a:gd name="T56" fmla="*/ 260350 w 935"/>
                <a:gd name="T57" fmla="*/ 1512888 h 2008"/>
                <a:gd name="T58" fmla="*/ 0 w 935"/>
                <a:gd name="T59" fmla="*/ 1928813 h 2008"/>
                <a:gd name="T60" fmla="*/ 396875 w 935"/>
                <a:gd name="T61" fmla="*/ 2289175 h 2008"/>
                <a:gd name="T62" fmla="*/ 365125 w 935"/>
                <a:gd name="T63" fmla="*/ 2071688 h 2008"/>
                <a:gd name="T64" fmla="*/ 735013 w 935"/>
                <a:gd name="T65" fmla="*/ 2062163 h 2008"/>
                <a:gd name="T66" fmla="*/ 735013 w 935"/>
                <a:gd name="T67" fmla="*/ 2314575 h 2008"/>
                <a:gd name="T68" fmla="*/ 615950 w 935"/>
                <a:gd name="T69" fmla="*/ 2300288 h 2008"/>
                <a:gd name="T70" fmla="*/ 647700 w 935"/>
                <a:gd name="T71" fmla="*/ 2624138 h 2008"/>
                <a:gd name="T72" fmla="*/ 735013 w 935"/>
                <a:gd name="T73" fmla="*/ 2627313 h 2008"/>
                <a:gd name="T74" fmla="*/ 735013 w 935"/>
                <a:gd name="T75" fmla="*/ 3187700 h 2008"/>
                <a:gd name="T76" fmla="*/ 906463 w 935"/>
                <a:gd name="T77" fmla="*/ 3187700 h 2008"/>
                <a:gd name="T78" fmla="*/ 906463 w 935"/>
                <a:gd name="T79" fmla="*/ 2633663 h 2008"/>
                <a:gd name="T80" fmla="*/ 1155700 w 935"/>
                <a:gd name="T81" fmla="*/ 2643188 h 2008"/>
                <a:gd name="T82" fmla="*/ 1125538 w 935"/>
                <a:gd name="T83" fmla="*/ 2819400 h 2008"/>
                <a:gd name="T84" fmla="*/ 1454150 w 935"/>
                <a:gd name="T85" fmla="*/ 2530475 h 2008"/>
                <a:gd name="T86" fmla="*/ 1246188 w 935"/>
                <a:gd name="T87" fmla="*/ 2189163 h 2008"/>
                <a:gd name="T88" fmla="*/ 1209675 w 935"/>
                <a:gd name="T89" fmla="*/ 2374900 h 200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935"/>
                <a:gd name="T136" fmla="*/ 0 h 2008"/>
                <a:gd name="T137" fmla="*/ 935 w 935"/>
                <a:gd name="T138" fmla="*/ 2008 h 200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935" h="2008">
                  <a:moveTo>
                    <a:pt x="762" y="1496"/>
                  </a:moveTo>
                  <a:lnTo>
                    <a:pt x="571" y="1472"/>
                  </a:lnTo>
                  <a:lnTo>
                    <a:pt x="571" y="1296"/>
                  </a:lnTo>
                  <a:lnTo>
                    <a:pt x="623" y="1295"/>
                  </a:lnTo>
                  <a:lnTo>
                    <a:pt x="652" y="1045"/>
                  </a:lnTo>
                  <a:lnTo>
                    <a:pt x="571" y="1054"/>
                  </a:lnTo>
                  <a:lnTo>
                    <a:pt x="571" y="870"/>
                  </a:lnTo>
                  <a:lnTo>
                    <a:pt x="799" y="736"/>
                  </a:lnTo>
                  <a:lnTo>
                    <a:pt x="845" y="851"/>
                  </a:lnTo>
                  <a:lnTo>
                    <a:pt x="935" y="561"/>
                  </a:lnTo>
                  <a:lnTo>
                    <a:pt x="688" y="434"/>
                  </a:lnTo>
                  <a:lnTo>
                    <a:pt x="733" y="557"/>
                  </a:lnTo>
                  <a:lnTo>
                    <a:pt x="571" y="629"/>
                  </a:lnTo>
                  <a:lnTo>
                    <a:pt x="571" y="459"/>
                  </a:lnTo>
                  <a:lnTo>
                    <a:pt x="616" y="475"/>
                  </a:lnTo>
                  <a:lnTo>
                    <a:pt x="722" y="234"/>
                  </a:lnTo>
                  <a:lnTo>
                    <a:pt x="265" y="128"/>
                  </a:lnTo>
                  <a:lnTo>
                    <a:pt x="316" y="0"/>
                  </a:lnTo>
                  <a:lnTo>
                    <a:pt x="21" y="164"/>
                  </a:lnTo>
                  <a:lnTo>
                    <a:pt x="122" y="455"/>
                  </a:lnTo>
                  <a:lnTo>
                    <a:pt x="181" y="322"/>
                  </a:lnTo>
                  <a:lnTo>
                    <a:pt x="463" y="421"/>
                  </a:lnTo>
                  <a:lnTo>
                    <a:pt x="463" y="678"/>
                  </a:lnTo>
                  <a:lnTo>
                    <a:pt x="353" y="728"/>
                  </a:lnTo>
                  <a:lnTo>
                    <a:pt x="434" y="951"/>
                  </a:lnTo>
                  <a:lnTo>
                    <a:pt x="463" y="933"/>
                  </a:lnTo>
                  <a:lnTo>
                    <a:pt x="463" y="1066"/>
                  </a:lnTo>
                  <a:lnTo>
                    <a:pt x="191" y="1096"/>
                  </a:lnTo>
                  <a:lnTo>
                    <a:pt x="164" y="953"/>
                  </a:lnTo>
                  <a:lnTo>
                    <a:pt x="0" y="1215"/>
                  </a:lnTo>
                  <a:lnTo>
                    <a:pt x="250" y="1442"/>
                  </a:lnTo>
                  <a:lnTo>
                    <a:pt x="230" y="1305"/>
                  </a:lnTo>
                  <a:lnTo>
                    <a:pt x="463" y="1299"/>
                  </a:lnTo>
                  <a:lnTo>
                    <a:pt x="463" y="1458"/>
                  </a:lnTo>
                  <a:lnTo>
                    <a:pt x="388" y="1449"/>
                  </a:lnTo>
                  <a:lnTo>
                    <a:pt x="408" y="1653"/>
                  </a:lnTo>
                  <a:lnTo>
                    <a:pt x="463" y="1655"/>
                  </a:lnTo>
                  <a:lnTo>
                    <a:pt x="463" y="2008"/>
                  </a:lnTo>
                  <a:lnTo>
                    <a:pt x="571" y="2008"/>
                  </a:lnTo>
                  <a:lnTo>
                    <a:pt x="571" y="1659"/>
                  </a:lnTo>
                  <a:lnTo>
                    <a:pt x="728" y="1665"/>
                  </a:lnTo>
                  <a:lnTo>
                    <a:pt x="709" y="1776"/>
                  </a:lnTo>
                  <a:lnTo>
                    <a:pt x="916" y="1594"/>
                  </a:lnTo>
                  <a:lnTo>
                    <a:pt x="785" y="1379"/>
                  </a:lnTo>
                  <a:lnTo>
                    <a:pt x="762" y="14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6" name="Freeform 45"/>
            <p:cNvSpPr>
              <a:spLocks noChangeArrowheads="1"/>
            </p:cNvSpPr>
            <p:nvPr/>
          </p:nvSpPr>
          <p:spPr bwMode="auto">
            <a:xfrm>
              <a:off x="735661" y="669063"/>
              <a:ext cx="170517" cy="84445"/>
            </a:xfrm>
            <a:custGeom>
              <a:avLst/>
              <a:gdLst>
                <a:gd name="T0" fmla="*/ 0 w 108"/>
                <a:gd name="T1" fmla="*/ 0 h 54"/>
                <a:gd name="T2" fmla="*/ 0 w 108"/>
                <a:gd name="T3" fmla="*/ 85725 h 54"/>
                <a:gd name="T4" fmla="*/ 171450 w 108"/>
                <a:gd name="T5" fmla="*/ 60325 h 54"/>
                <a:gd name="T6" fmla="*/ 0 w 108"/>
                <a:gd name="T7" fmla="*/ 0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8"/>
                <a:gd name="T13" fmla="*/ 0 h 54"/>
                <a:gd name="T14" fmla="*/ 108 w 108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8" h="54">
                  <a:moveTo>
                    <a:pt x="0" y="0"/>
                  </a:moveTo>
                  <a:lnTo>
                    <a:pt x="0" y="54"/>
                  </a:lnTo>
                  <a:lnTo>
                    <a:pt x="108" y="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7" name="Freeform 46"/>
            <p:cNvSpPr>
              <a:spLocks noChangeArrowheads="1"/>
            </p:cNvSpPr>
            <p:nvPr/>
          </p:nvSpPr>
          <p:spPr bwMode="auto">
            <a:xfrm>
              <a:off x="735661" y="1380349"/>
              <a:ext cx="170517" cy="108804"/>
            </a:xfrm>
            <a:custGeom>
              <a:avLst/>
              <a:gdLst>
                <a:gd name="T0" fmla="*/ 0 w 108"/>
                <a:gd name="T1" fmla="*/ 107950 h 68"/>
                <a:gd name="T2" fmla="*/ 171450 w 108"/>
                <a:gd name="T3" fmla="*/ 77787 h 68"/>
                <a:gd name="T4" fmla="*/ 171450 w 108"/>
                <a:gd name="T5" fmla="*/ 0 h 68"/>
                <a:gd name="T6" fmla="*/ 0 w 108"/>
                <a:gd name="T7" fmla="*/ 100012 h 68"/>
                <a:gd name="T8" fmla="*/ 0 w 108"/>
                <a:gd name="T9" fmla="*/ 107950 h 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8"/>
                <a:gd name="T16" fmla="*/ 0 h 68"/>
                <a:gd name="T17" fmla="*/ 108 w 108"/>
                <a:gd name="T18" fmla="*/ 68 h 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8" h="68">
                  <a:moveTo>
                    <a:pt x="0" y="68"/>
                  </a:moveTo>
                  <a:lnTo>
                    <a:pt x="108" y="49"/>
                  </a:lnTo>
                  <a:lnTo>
                    <a:pt x="108" y="0"/>
                  </a:lnTo>
                  <a:lnTo>
                    <a:pt x="0" y="63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8" name="Freeform 47"/>
            <p:cNvSpPr>
              <a:spLocks noChangeArrowheads="1"/>
            </p:cNvSpPr>
            <p:nvPr/>
          </p:nvSpPr>
          <p:spPr bwMode="auto">
            <a:xfrm>
              <a:off x="735661" y="2057532"/>
              <a:ext cx="170517" cy="74701"/>
            </a:xfrm>
            <a:custGeom>
              <a:avLst/>
              <a:gdLst>
                <a:gd name="T0" fmla="*/ 0 w 108"/>
                <a:gd name="T1" fmla="*/ 74613 h 47"/>
                <a:gd name="T2" fmla="*/ 171450 w 108"/>
                <a:gd name="T3" fmla="*/ 36513 h 47"/>
                <a:gd name="T4" fmla="*/ 171450 w 108"/>
                <a:gd name="T5" fmla="*/ 0 h 47"/>
                <a:gd name="T6" fmla="*/ 0 w 108"/>
                <a:gd name="T7" fmla="*/ 4763 h 47"/>
                <a:gd name="T8" fmla="*/ 0 w 108"/>
                <a:gd name="T9" fmla="*/ 74613 h 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8"/>
                <a:gd name="T16" fmla="*/ 0 h 47"/>
                <a:gd name="T17" fmla="*/ 108 w 108"/>
                <a:gd name="T18" fmla="*/ 47 h 4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8" h="47">
                  <a:moveTo>
                    <a:pt x="0" y="47"/>
                  </a:moveTo>
                  <a:lnTo>
                    <a:pt x="108" y="23"/>
                  </a:lnTo>
                  <a:lnTo>
                    <a:pt x="108" y="0"/>
                  </a:lnTo>
                  <a:lnTo>
                    <a:pt x="0" y="3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59" name="Freeform 48"/>
            <p:cNvSpPr>
              <a:spLocks noChangeArrowheads="1"/>
            </p:cNvSpPr>
            <p:nvPr/>
          </p:nvSpPr>
          <p:spPr bwMode="auto">
            <a:xfrm>
              <a:off x="735661" y="2627534"/>
              <a:ext cx="170517" cy="84445"/>
            </a:xfrm>
            <a:custGeom>
              <a:avLst/>
              <a:gdLst>
                <a:gd name="T0" fmla="*/ 0 w 108"/>
                <a:gd name="T1" fmla="*/ 84138 h 53"/>
                <a:gd name="T2" fmla="*/ 171450 w 108"/>
                <a:gd name="T3" fmla="*/ 46038 h 53"/>
                <a:gd name="T4" fmla="*/ 171450 w 108"/>
                <a:gd name="T5" fmla="*/ 6350 h 53"/>
                <a:gd name="T6" fmla="*/ 0 w 108"/>
                <a:gd name="T7" fmla="*/ 0 h 53"/>
                <a:gd name="T8" fmla="*/ 0 w 108"/>
                <a:gd name="T9" fmla="*/ 84138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8"/>
                <a:gd name="T16" fmla="*/ 0 h 53"/>
                <a:gd name="T17" fmla="*/ 108 w 108"/>
                <a:gd name="T18" fmla="*/ 53 h 5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8" h="53">
                  <a:moveTo>
                    <a:pt x="0" y="53"/>
                  </a:moveTo>
                  <a:lnTo>
                    <a:pt x="108" y="29"/>
                  </a:lnTo>
                  <a:lnTo>
                    <a:pt x="108" y="4"/>
                  </a:lnTo>
                  <a:lnTo>
                    <a:pt x="0" y="0"/>
                  </a:lnTo>
                  <a:lnTo>
                    <a:pt x="0" y="53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63" name="矩形 16"/>
          <p:cNvSpPr>
            <a:spLocks noChangeArrowheads="1"/>
          </p:cNvSpPr>
          <p:nvPr/>
        </p:nvSpPr>
        <p:spPr bwMode="auto">
          <a:xfrm>
            <a:off x="1144588" y="2476500"/>
            <a:ext cx="3162300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</a:rPr>
              <a:t>ADD TITLE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HERE</a:t>
            </a:r>
            <a:r>
              <a:rPr lang="en-US" altLang="zh-CN" sz="1200" dirty="0" smtClean="0">
                <a:solidFill>
                  <a:schemeClr val="bg1"/>
                </a:solidFill>
              </a:rPr>
              <a:t>A </a:t>
            </a:r>
            <a:r>
              <a:rPr lang="en-US" altLang="zh-CN" sz="1200" dirty="0">
                <a:solidFill>
                  <a:schemeClr val="bg1"/>
                </a:solidFill>
              </a:rPr>
              <a:t>designer can use default text to simulate what text would look like. If it is not real text. 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US" altLang="zh-CN" sz="82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16"/>
          <p:cNvSpPr>
            <a:spLocks noChangeArrowheads="1"/>
          </p:cNvSpPr>
          <p:nvPr/>
        </p:nvSpPr>
        <p:spPr bwMode="auto">
          <a:xfrm>
            <a:off x="1144588" y="3594100"/>
            <a:ext cx="3162300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</a:rPr>
              <a:t>ADD TITLE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HERE</a:t>
            </a:r>
            <a:r>
              <a:rPr lang="en-US" altLang="zh-CN" sz="1200" dirty="0" smtClean="0">
                <a:solidFill>
                  <a:schemeClr val="bg1"/>
                </a:solidFill>
              </a:rPr>
              <a:t>A </a:t>
            </a:r>
            <a:r>
              <a:rPr lang="en-US" altLang="zh-CN" sz="1200" dirty="0">
                <a:solidFill>
                  <a:schemeClr val="bg1"/>
                </a:solidFill>
              </a:rPr>
              <a:t>designer can use default text to simulate what text would look like. If it is not real text. 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US" altLang="zh-CN" sz="82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任意多边形 64"/>
          <p:cNvSpPr/>
          <p:nvPr/>
        </p:nvSpPr>
        <p:spPr>
          <a:xfrm>
            <a:off x="449263" y="1455738"/>
            <a:ext cx="576262" cy="504825"/>
          </a:xfrm>
          <a:custGeom>
            <a:avLst/>
            <a:gdLst/>
            <a:ahLst/>
            <a:cxnLst/>
            <a:rect l="l" t="t" r="r" b="b"/>
            <a:pathLst>
              <a:path w="576064" h="504056">
                <a:moveTo>
                  <a:pt x="176705" y="193361"/>
                </a:moveTo>
                <a:cubicBezTo>
                  <a:pt x="184993" y="193361"/>
                  <a:pt x="191208" y="197568"/>
                  <a:pt x="195352" y="205981"/>
                </a:cubicBezTo>
                <a:cubicBezTo>
                  <a:pt x="199496" y="214395"/>
                  <a:pt x="201568" y="230824"/>
                  <a:pt x="201568" y="255269"/>
                </a:cubicBezTo>
                <a:cubicBezTo>
                  <a:pt x="201568" y="271928"/>
                  <a:pt x="200668" y="284193"/>
                  <a:pt x="198868" y="292062"/>
                </a:cubicBezTo>
                <a:cubicBezTo>
                  <a:pt x="197069" y="299931"/>
                  <a:pt x="194264" y="305687"/>
                  <a:pt x="190455" y="309328"/>
                </a:cubicBezTo>
                <a:cubicBezTo>
                  <a:pt x="186646" y="312970"/>
                  <a:pt x="182146" y="314791"/>
                  <a:pt x="176956" y="314791"/>
                </a:cubicBezTo>
                <a:cubicBezTo>
                  <a:pt x="169087" y="314791"/>
                  <a:pt x="163080" y="310500"/>
                  <a:pt x="158936" y="301920"/>
                </a:cubicBezTo>
                <a:cubicBezTo>
                  <a:pt x="154792" y="293339"/>
                  <a:pt x="152720" y="277328"/>
                  <a:pt x="152720" y="253888"/>
                </a:cubicBezTo>
                <a:cubicBezTo>
                  <a:pt x="152720" y="230698"/>
                  <a:pt x="154604" y="214813"/>
                  <a:pt x="158371" y="206232"/>
                </a:cubicBezTo>
                <a:cubicBezTo>
                  <a:pt x="162138" y="197652"/>
                  <a:pt x="168249" y="193361"/>
                  <a:pt x="176705" y="193361"/>
                </a:cubicBezTo>
                <a:close/>
                <a:moveTo>
                  <a:pt x="347025" y="159331"/>
                </a:moveTo>
                <a:cubicBezTo>
                  <a:pt x="341583" y="170883"/>
                  <a:pt x="334049" y="180594"/>
                  <a:pt x="324421" y="188464"/>
                </a:cubicBezTo>
                <a:cubicBezTo>
                  <a:pt x="314794" y="196333"/>
                  <a:pt x="301274" y="203072"/>
                  <a:pt x="283861" y="208681"/>
                </a:cubicBezTo>
                <a:lnTo>
                  <a:pt x="283861" y="250623"/>
                </a:lnTo>
                <a:cubicBezTo>
                  <a:pt x="295665" y="247023"/>
                  <a:pt x="305481" y="243256"/>
                  <a:pt x="313308" y="239321"/>
                </a:cubicBezTo>
                <a:cubicBezTo>
                  <a:pt x="321135" y="235386"/>
                  <a:pt x="329235" y="230238"/>
                  <a:pt x="337606" y="223876"/>
                </a:cubicBezTo>
                <a:lnTo>
                  <a:pt x="337606" y="346561"/>
                </a:lnTo>
                <a:lnTo>
                  <a:pt x="389343" y="346561"/>
                </a:lnTo>
                <a:lnTo>
                  <a:pt x="389343" y="159331"/>
                </a:lnTo>
                <a:close/>
                <a:moveTo>
                  <a:pt x="178463" y="159331"/>
                </a:moveTo>
                <a:cubicBezTo>
                  <a:pt x="152678" y="159331"/>
                  <a:pt x="133486" y="166321"/>
                  <a:pt x="120887" y="180301"/>
                </a:cubicBezTo>
                <a:cubicBezTo>
                  <a:pt x="108288" y="194282"/>
                  <a:pt x="101988" y="218769"/>
                  <a:pt x="101988" y="253762"/>
                </a:cubicBezTo>
                <a:cubicBezTo>
                  <a:pt x="101988" y="267994"/>
                  <a:pt x="103223" y="280991"/>
                  <a:pt x="105693" y="292753"/>
                </a:cubicBezTo>
                <a:cubicBezTo>
                  <a:pt x="108162" y="304515"/>
                  <a:pt x="111616" y="313786"/>
                  <a:pt x="116053" y="320567"/>
                </a:cubicBezTo>
                <a:cubicBezTo>
                  <a:pt x="122164" y="330111"/>
                  <a:pt x="129991" y="337352"/>
                  <a:pt x="139535" y="342292"/>
                </a:cubicBezTo>
                <a:cubicBezTo>
                  <a:pt x="149078" y="347231"/>
                  <a:pt x="161594" y="349700"/>
                  <a:pt x="177081" y="349700"/>
                </a:cubicBezTo>
                <a:cubicBezTo>
                  <a:pt x="204708" y="349700"/>
                  <a:pt x="224172" y="341957"/>
                  <a:pt x="235473" y="326469"/>
                </a:cubicBezTo>
                <a:cubicBezTo>
                  <a:pt x="246775" y="310982"/>
                  <a:pt x="252426" y="286537"/>
                  <a:pt x="252426" y="253134"/>
                </a:cubicBezTo>
                <a:cubicBezTo>
                  <a:pt x="252426" y="238233"/>
                  <a:pt x="250709" y="223917"/>
                  <a:pt x="247277" y="210188"/>
                </a:cubicBezTo>
                <a:cubicBezTo>
                  <a:pt x="245519" y="202988"/>
                  <a:pt x="243196" y="196689"/>
                  <a:pt x="240308" y="191289"/>
                </a:cubicBezTo>
                <a:cubicBezTo>
                  <a:pt x="237420" y="185889"/>
                  <a:pt x="233464" y="180741"/>
                  <a:pt x="228441" y="175844"/>
                </a:cubicBezTo>
                <a:cubicBezTo>
                  <a:pt x="223418" y="170946"/>
                  <a:pt x="216930" y="166970"/>
                  <a:pt x="208977" y="163914"/>
                </a:cubicBezTo>
                <a:cubicBezTo>
                  <a:pt x="201024" y="160858"/>
                  <a:pt x="190853" y="159331"/>
                  <a:pt x="178463" y="159331"/>
                </a:cubicBezTo>
                <a:close/>
                <a:moveTo>
                  <a:pt x="126014" y="0"/>
                </a:moveTo>
                <a:lnTo>
                  <a:pt x="450050" y="0"/>
                </a:lnTo>
                <a:lnTo>
                  <a:pt x="576064" y="252028"/>
                </a:lnTo>
                <a:lnTo>
                  <a:pt x="450050" y="504056"/>
                </a:lnTo>
                <a:lnTo>
                  <a:pt x="126014" y="504056"/>
                </a:lnTo>
                <a:lnTo>
                  <a:pt x="0" y="252028"/>
                </a:lnTo>
                <a:close/>
              </a:path>
            </a:pathLst>
          </a:custGeom>
          <a:solidFill>
            <a:srgbClr val="00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6" name="任意多边形 65"/>
          <p:cNvSpPr/>
          <p:nvPr/>
        </p:nvSpPr>
        <p:spPr>
          <a:xfrm>
            <a:off x="449263" y="2571750"/>
            <a:ext cx="576262" cy="504825"/>
          </a:xfrm>
          <a:custGeom>
            <a:avLst/>
            <a:gdLst/>
            <a:ahLst/>
            <a:cxnLst/>
            <a:rect l="l" t="t" r="r" b="b"/>
            <a:pathLst>
              <a:path w="576064" h="504056">
                <a:moveTo>
                  <a:pt x="176705" y="193361"/>
                </a:moveTo>
                <a:cubicBezTo>
                  <a:pt x="184993" y="193361"/>
                  <a:pt x="191208" y="197568"/>
                  <a:pt x="195352" y="205981"/>
                </a:cubicBezTo>
                <a:cubicBezTo>
                  <a:pt x="199496" y="214395"/>
                  <a:pt x="201568" y="230824"/>
                  <a:pt x="201568" y="255269"/>
                </a:cubicBezTo>
                <a:cubicBezTo>
                  <a:pt x="201568" y="271928"/>
                  <a:pt x="200668" y="284193"/>
                  <a:pt x="198868" y="292062"/>
                </a:cubicBezTo>
                <a:cubicBezTo>
                  <a:pt x="197069" y="299931"/>
                  <a:pt x="194264" y="305687"/>
                  <a:pt x="190455" y="309329"/>
                </a:cubicBezTo>
                <a:cubicBezTo>
                  <a:pt x="186646" y="312970"/>
                  <a:pt x="182146" y="314791"/>
                  <a:pt x="176956" y="314791"/>
                </a:cubicBezTo>
                <a:cubicBezTo>
                  <a:pt x="169087" y="314791"/>
                  <a:pt x="163080" y="310501"/>
                  <a:pt x="158936" y="301920"/>
                </a:cubicBezTo>
                <a:cubicBezTo>
                  <a:pt x="154792" y="293339"/>
                  <a:pt x="152720" y="277328"/>
                  <a:pt x="152720" y="253888"/>
                </a:cubicBezTo>
                <a:cubicBezTo>
                  <a:pt x="152720" y="230698"/>
                  <a:pt x="154604" y="214813"/>
                  <a:pt x="158371" y="206232"/>
                </a:cubicBezTo>
                <a:cubicBezTo>
                  <a:pt x="162138" y="197652"/>
                  <a:pt x="168249" y="193361"/>
                  <a:pt x="176705" y="193361"/>
                </a:cubicBezTo>
                <a:close/>
                <a:moveTo>
                  <a:pt x="347652" y="159331"/>
                </a:moveTo>
                <a:cubicBezTo>
                  <a:pt x="330407" y="159331"/>
                  <a:pt x="316908" y="161486"/>
                  <a:pt x="307155" y="165798"/>
                </a:cubicBezTo>
                <a:cubicBezTo>
                  <a:pt x="297402" y="170109"/>
                  <a:pt x="289847" y="176304"/>
                  <a:pt x="284489" y="184383"/>
                </a:cubicBezTo>
                <a:cubicBezTo>
                  <a:pt x="279131" y="192461"/>
                  <a:pt x="275448" y="203700"/>
                  <a:pt x="273438" y="218099"/>
                </a:cubicBezTo>
                <a:lnTo>
                  <a:pt x="324672" y="222243"/>
                </a:lnTo>
                <a:cubicBezTo>
                  <a:pt x="326096" y="211862"/>
                  <a:pt x="328879" y="204621"/>
                  <a:pt x="333023" y="200519"/>
                </a:cubicBezTo>
                <a:cubicBezTo>
                  <a:pt x="337167" y="196417"/>
                  <a:pt x="342504" y="194366"/>
                  <a:pt x="349034" y="194366"/>
                </a:cubicBezTo>
                <a:cubicBezTo>
                  <a:pt x="355312" y="194366"/>
                  <a:pt x="360524" y="196354"/>
                  <a:pt x="364668" y="200331"/>
                </a:cubicBezTo>
                <a:cubicBezTo>
                  <a:pt x="368812" y="204307"/>
                  <a:pt x="370884" y="209100"/>
                  <a:pt x="370884" y="214709"/>
                </a:cubicBezTo>
                <a:cubicBezTo>
                  <a:pt x="370884" y="219899"/>
                  <a:pt x="368791" y="225382"/>
                  <a:pt x="364605" y="231159"/>
                </a:cubicBezTo>
                <a:cubicBezTo>
                  <a:pt x="360419" y="236935"/>
                  <a:pt x="350834" y="245391"/>
                  <a:pt x="335848" y="256525"/>
                </a:cubicBezTo>
                <a:cubicBezTo>
                  <a:pt x="311320" y="274691"/>
                  <a:pt x="294598" y="290451"/>
                  <a:pt x="285682" y="303803"/>
                </a:cubicBezTo>
                <a:cubicBezTo>
                  <a:pt x="276766" y="317156"/>
                  <a:pt x="271429" y="331409"/>
                  <a:pt x="269671" y="346561"/>
                </a:cubicBezTo>
                <a:lnTo>
                  <a:pt x="423122" y="346561"/>
                </a:lnTo>
                <a:lnTo>
                  <a:pt x="423122" y="304871"/>
                </a:lnTo>
                <a:lnTo>
                  <a:pt x="343257" y="304871"/>
                </a:lnTo>
                <a:cubicBezTo>
                  <a:pt x="347945" y="300266"/>
                  <a:pt x="352027" y="296541"/>
                  <a:pt x="355501" y="293695"/>
                </a:cubicBezTo>
                <a:cubicBezTo>
                  <a:pt x="358975" y="290848"/>
                  <a:pt x="365861" y="285867"/>
                  <a:pt x="376158" y="278751"/>
                </a:cubicBezTo>
                <a:cubicBezTo>
                  <a:pt x="393487" y="266529"/>
                  <a:pt x="405437" y="255311"/>
                  <a:pt x="412009" y="245098"/>
                </a:cubicBezTo>
                <a:cubicBezTo>
                  <a:pt x="418581" y="234884"/>
                  <a:pt x="421866" y="224169"/>
                  <a:pt x="421866" y="212951"/>
                </a:cubicBezTo>
                <a:cubicBezTo>
                  <a:pt x="421866" y="202402"/>
                  <a:pt x="418999" y="192880"/>
                  <a:pt x="413265" y="184383"/>
                </a:cubicBezTo>
                <a:cubicBezTo>
                  <a:pt x="407530" y="175886"/>
                  <a:pt x="399661" y="169586"/>
                  <a:pt x="389657" y="165484"/>
                </a:cubicBezTo>
                <a:cubicBezTo>
                  <a:pt x="379653" y="161382"/>
                  <a:pt x="365651" y="159331"/>
                  <a:pt x="347652" y="159331"/>
                </a:cubicBezTo>
                <a:close/>
                <a:moveTo>
                  <a:pt x="178463" y="159331"/>
                </a:moveTo>
                <a:cubicBezTo>
                  <a:pt x="152678" y="159331"/>
                  <a:pt x="133486" y="166321"/>
                  <a:pt x="120887" y="180302"/>
                </a:cubicBezTo>
                <a:cubicBezTo>
                  <a:pt x="108288" y="194282"/>
                  <a:pt x="101988" y="218769"/>
                  <a:pt x="101988" y="253762"/>
                </a:cubicBezTo>
                <a:cubicBezTo>
                  <a:pt x="101988" y="267994"/>
                  <a:pt x="103223" y="280991"/>
                  <a:pt x="105693" y="292753"/>
                </a:cubicBezTo>
                <a:cubicBezTo>
                  <a:pt x="108162" y="304515"/>
                  <a:pt x="111616" y="313786"/>
                  <a:pt x="116053" y="320567"/>
                </a:cubicBezTo>
                <a:cubicBezTo>
                  <a:pt x="122164" y="330111"/>
                  <a:pt x="129991" y="337352"/>
                  <a:pt x="139535" y="342292"/>
                </a:cubicBezTo>
                <a:cubicBezTo>
                  <a:pt x="149078" y="347231"/>
                  <a:pt x="161594" y="349700"/>
                  <a:pt x="177081" y="349700"/>
                </a:cubicBezTo>
                <a:cubicBezTo>
                  <a:pt x="204708" y="349700"/>
                  <a:pt x="224172" y="341957"/>
                  <a:pt x="235473" y="326469"/>
                </a:cubicBezTo>
                <a:cubicBezTo>
                  <a:pt x="246775" y="310982"/>
                  <a:pt x="252426" y="286537"/>
                  <a:pt x="252426" y="253134"/>
                </a:cubicBezTo>
                <a:cubicBezTo>
                  <a:pt x="252426" y="238233"/>
                  <a:pt x="250709" y="223917"/>
                  <a:pt x="247277" y="210188"/>
                </a:cubicBezTo>
                <a:cubicBezTo>
                  <a:pt x="245519" y="202988"/>
                  <a:pt x="243196" y="196689"/>
                  <a:pt x="240308" y="191289"/>
                </a:cubicBezTo>
                <a:cubicBezTo>
                  <a:pt x="237420" y="185890"/>
                  <a:pt x="233464" y="180741"/>
                  <a:pt x="228441" y="175844"/>
                </a:cubicBezTo>
                <a:cubicBezTo>
                  <a:pt x="223418" y="170946"/>
                  <a:pt x="216930" y="166970"/>
                  <a:pt x="208977" y="163914"/>
                </a:cubicBezTo>
                <a:cubicBezTo>
                  <a:pt x="201024" y="160859"/>
                  <a:pt x="190853" y="159331"/>
                  <a:pt x="178463" y="159331"/>
                </a:cubicBezTo>
                <a:close/>
                <a:moveTo>
                  <a:pt x="126014" y="0"/>
                </a:moveTo>
                <a:lnTo>
                  <a:pt x="450050" y="0"/>
                </a:lnTo>
                <a:lnTo>
                  <a:pt x="576064" y="252028"/>
                </a:lnTo>
                <a:lnTo>
                  <a:pt x="450050" y="504056"/>
                </a:lnTo>
                <a:lnTo>
                  <a:pt x="126014" y="504056"/>
                </a:lnTo>
                <a:lnTo>
                  <a:pt x="0" y="252028"/>
                </a:lnTo>
                <a:close/>
              </a:path>
            </a:pathLst>
          </a:custGeom>
          <a:solidFill>
            <a:srgbClr val="FF66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7" name="任意多边形 66"/>
          <p:cNvSpPr/>
          <p:nvPr/>
        </p:nvSpPr>
        <p:spPr>
          <a:xfrm>
            <a:off x="468313" y="3651250"/>
            <a:ext cx="574675" cy="504825"/>
          </a:xfrm>
          <a:custGeom>
            <a:avLst/>
            <a:gdLst/>
            <a:ahLst/>
            <a:cxnLst/>
            <a:rect l="l" t="t" r="r" b="b"/>
            <a:pathLst>
              <a:path w="576064" h="504056">
                <a:moveTo>
                  <a:pt x="176705" y="193361"/>
                </a:moveTo>
                <a:cubicBezTo>
                  <a:pt x="184993" y="193361"/>
                  <a:pt x="191208" y="197568"/>
                  <a:pt x="195352" y="205981"/>
                </a:cubicBezTo>
                <a:cubicBezTo>
                  <a:pt x="199496" y="214395"/>
                  <a:pt x="201568" y="230824"/>
                  <a:pt x="201568" y="255269"/>
                </a:cubicBezTo>
                <a:cubicBezTo>
                  <a:pt x="201568" y="271928"/>
                  <a:pt x="200668" y="284193"/>
                  <a:pt x="198868" y="292062"/>
                </a:cubicBezTo>
                <a:cubicBezTo>
                  <a:pt x="197069" y="299931"/>
                  <a:pt x="194264" y="305687"/>
                  <a:pt x="190455" y="309329"/>
                </a:cubicBezTo>
                <a:cubicBezTo>
                  <a:pt x="186646" y="312970"/>
                  <a:pt x="182146" y="314791"/>
                  <a:pt x="176956" y="314791"/>
                </a:cubicBezTo>
                <a:cubicBezTo>
                  <a:pt x="169087" y="314791"/>
                  <a:pt x="163080" y="310501"/>
                  <a:pt x="158936" y="301920"/>
                </a:cubicBezTo>
                <a:cubicBezTo>
                  <a:pt x="154792" y="293339"/>
                  <a:pt x="152720" y="277328"/>
                  <a:pt x="152720" y="253888"/>
                </a:cubicBezTo>
                <a:cubicBezTo>
                  <a:pt x="152720" y="230698"/>
                  <a:pt x="154604" y="214813"/>
                  <a:pt x="158371" y="206232"/>
                </a:cubicBezTo>
                <a:cubicBezTo>
                  <a:pt x="162138" y="197652"/>
                  <a:pt x="168249" y="193361"/>
                  <a:pt x="176705" y="193361"/>
                </a:cubicBezTo>
                <a:close/>
                <a:moveTo>
                  <a:pt x="346397" y="159331"/>
                </a:moveTo>
                <a:cubicBezTo>
                  <a:pt x="325468" y="159331"/>
                  <a:pt x="309290" y="163433"/>
                  <a:pt x="297862" y="171637"/>
                </a:cubicBezTo>
                <a:cubicBezTo>
                  <a:pt x="286435" y="179841"/>
                  <a:pt x="278712" y="191645"/>
                  <a:pt x="274694" y="207049"/>
                </a:cubicBezTo>
                <a:lnTo>
                  <a:pt x="323040" y="215713"/>
                </a:lnTo>
                <a:cubicBezTo>
                  <a:pt x="324379" y="206588"/>
                  <a:pt x="326933" y="200205"/>
                  <a:pt x="330700" y="196563"/>
                </a:cubicBezTo>
                <a:cubicBezTo>
                  <a:pt x="334467" y="192922"/>
                  <a:pt x="339365" y="191101"/>
                  <a:pt x="345392" y="191101"/>
                </a:cubicBezTo>
                <a:cubicBezTo>
                  <a:pt x="351252" y="191101"/>
                  <a:pt x="355857" y="192775"/>
                  <a:pt x="359205" y="196124"/>
                </a:cubicBezTo>
                <a:cubicBezTo>
                  <a:pt x="362554" y="199472"/>
                  <a:pt x="364228" y="203951"/>
                  <a:pt x="364228" y="209560"/>
                </a:cubicBezTo>
                <a:cubicBezTo>
                  <a:pt x="364228" y="215420"/>
                  <a:pt x="361989" y="220485"/>
                  <a:pt x="357510" y="224755"/>
                </a:cubicBezTo>
                <a:cubicBezTo>
                  <a:pt x="353031" y="229024"/>
                  <a:pt x="347443" y="231159"/>
                  <a:pt x="340746" y="231159"/>
                </a:cubicBezTo>
                <a:cubicBezTo>
                  <a:pt x="339155" y="231159"/>
                  <a:pt x="336937" y="230950"/>
                  <a:pt x="334090" y="230531"/>
                </a:cubicBezTo>
                <a:lnTo>
                  <a:pt x="331453" y="267073"/>
                </a:lnTo>
                <a:cubicBezTo>
                  <a:pt x="338486" y="265064"/>
                  <a:pt x="344011" y="264059"/>
                  <a:pt x="348029" y="264059"/>
                </a:cubicBezTo>
                <a:cubicBezTo>
                  <a:pt x="355564" y="264059"/>
                  <a:pt x="361528" y="266403"/>
                  <a:pt x="365923" y="271091"/>
                </a:cubicBezTo>
                <a:cubicBezTo>
                  <a:pt x="370318" y="275779"/>
                  <a:pt x="372516" y="282393"/>
                  <a:pt x="372516" y="290932"/>
                </a:cubicBezTo>
                <a:cubicBezTo>
                  <a:pt x="372516" y="299304"/>
                  <a:pt x="370235" y="306001"/>
                  <a:pt x="365672" y="311024"/>
                </a:cubicBezTo>
                <a:cubicBezTo>
                  <a:pt x="361110" y="316047"/>
                  <a:pt x="355396" y="318558"/>
                  <a:pt x="348531" y="318558"/>
                </a:cubicBezTo>
                <a:cubicBezTo>
                  <a:pt x="342002" y="318558"/>
                  <a:pt x="336623" y="316570"/>
                  <a:pt x="332395" y="312593"/>
                </a:cubicBezTo>
                <a:cubicBezTo>
                  <a:pt x="328168" y="308617"/>
                  <a:pt x="325049" y="301480"/>
                  <a:pt x="323040" y="291183"/>
                </a:cubicBezTo>
                <a:lnTo>
                  <a:pt x="271931" y="297964"/>
                </a:lnTo>
                <a:cubicBezTo>
                  <a:pt x="275280" y="309433"/>
                  <a:pt x="280073" y="318956"/>
                  <a:pt x="286310" y="326532"/>
                </a:cubicBezTo>
                <a:cubicBezTo>
                  <a:pt x="292546" y="334108"/>
                  <a:pt x="300499" y="339864"/>
                  <a:pt x="310169" y="343799"/>
                </a:cubicBezTo>
                <a:cubicBezTo>
                  <a:pt x="319838" y="347733"/>
                  <a:pt x="333044" y="349700"/>
                  <a:pt x="349787" y="349700"/>
                </a:cubicBezTo>
                <a:cubicBezTo>
                  <a:pt x="366949" y="349700"/>
                  <a:pt x="380804" y="347042"/>
                  <a:pt x="391352" y="341727"/>
                </a:cubicBezTo>
                <a:cubicBezTo>
                  <a:pt x="401900" y="336411"/>
                  <a:pt x="409979" y="328834"/>
                  <a:pt x="415588" y="318998"/>
                </a:cubicBezTo>
                <a:cubicBezTo>
                  <a:pt x="421197" y="309161"/>
                  <a:pt x="424001" y="298885"/>
                  <a:pt x="424001" y="288169"/>
                </a:cubicBezTo>
                <a:cubicBezTo>
                  <a:pt x="424001" y="279630"/>
                  <a:pt x="422306" y="272284"/>
                  <a:pt x="418915" y="266131"/>
                </a:cubicBezTo>
                <a:cubicBezTo>
                  <a:pt x="415525" y="259978"/>
                  <a:pt x="410774" y="255018"/>
                  <a:pt x="404663" y="251251"/>
                </a:cubicBezTo>
                <a:cubicBezTo>
                  <a:pt x="400896" y="248907"/>
                  <a:pt x="395454" y="246856"/>
                  <a:pt x="388338" y="245098"/>
                </a:cubicBezTo>
                <a:cubicBezTo>
                  <a:pt x="397128" y="240242"/>
                  <a:pt x="403700" y="234591"/>
                  <a:pt x="408053" y="228145"/>
                </a:cubicBezTo>
                <a:cubicBezTo>
                  <a:pt x="412407" y="221699"/>
                  <a:pt x="414583" y="214499"/>
                  <a:pt x="414583" y="206546"/>
                </a:cubicBezTo>
                <a:cubicBezTo>
                  <a:pt x="414583" y="192984"/>
                  <a:pt x="409225" y="181725"/>
                  <a:pt x="398510" y="172767"/>
                </a:cubicBezTo>
                <a:cubicBezTo>
                  <a:pt x="387794" y="163809"/>
                  <a:pt x="370423" y="159331"/>
                  <a:pt x="346397" y="159331"/>
                </a:cubicBezTo>
                <a:close/>
                <a:moveTo>
                  <a:pt x="178463" y="159331"/>
                </a:moveTo>
                <a:cubicBezTo>
                  <a:pt x="152678" y="159331"/>
                  <a:pt x="133486" y="166321"/>
                  <a:pt x="120887" y="180302"/>
                </a:cubicBezTo>
                <a:cubicBezTo>
                  <a:pt x="108288" y="194282"/>
                  <a:pt x="101988" y="218769"/>
                  <a:pt x="101988" y="253762"/>
                </a:cubicBezTo>
                <a:cubicBezTo>
                  <a:pt x="101988" y="267994"/>
                  <a:pt x="103223" y="280991"/>
                  <a:pt x="105693" y="292753"/>
                </a:cubicBezTo>
                <a:cubicBezTo>
                  <a:pt x="108162" y="304515"/>
                  <a:pt x="111616" y="313786"/>
                  <a:pt x="116053" y="320567"/>
                </a:cubicBezTo>
                <a:cubicBezTo>
                  <a:pt x="122164" y="330111"/>
                  <a:pt x="129991" y="337352"/>
                  <a:pt x="139535" y="342292"/>
                </a:cubicBezTo>
                <a:cubicBezTo>
                  <a:pt x="149078" y="347231"/>
                  <a:pt x="161594" y="349700"/>
                  <a:pt x="177081" y="349700"/>
                </a:cubicBezTo>
                <a:cubicBezTo>
                  <a:pt x="204708" y="349700"/>
                  <a:pt x="224172" y="341957"/>
                  <a:pt x="235473" y="326469"/>
                </a:cubicBezTo>
                <a:cubicBezTo>
                  <a:pt x="246775" y="310982"/>
                  <a:pt x="252426" y="286537"/>
                  <a:pt x="252426" y="253134"/>
                </a:cubicBezTo>
                <a:cubicBezTo>
                  <a:pt x="252426" y="238233"/>
                  <a:pt x="250709" y="223917"/>
                  <a:pt x="247277" y="210188"/>
                </a:cubicBezTo>
                <a:cubicBezTo>
                  <a:pt x="245519" y="202988"/>
                  <a:pt x="243196" y="196689"/>
                  <a:pt x="240308" y="191289"/>
                </a:cubicBezTo>
                <a:cubicBezTo>
                  <a:pt x="237420" y="185890"/>
                  <a:pt x="233464" y="180741"/>
                  <a:pt x="228441" y="175844"/>
                </a:cubicBezTo>
                <a:cubicBezTo>
                  <a:pt x="223418" y="170946"/>
                  <a:pt x="216930" y="166970"/>
                  <a:pt x="208977" y="163914"/>
                </a:cubicBezTo>
                <a:cubicBezTo>
                  <a:pt x="201024" y="160859"/>
                  <a:pt x="190853" y="159331"/>
                  <a:pt x="178463" y="159331"/>
                </a:cubicBezTo>
                <a:close/>
                <a:moveTo>
                  <a:pt x="126014" y="0"/>
                </a:moveTo>
                <a:lnTo>
                  <a:pt x="450050" y="0"/>
                </a:lnTo>
                <a:lnTo>
                  <a:pt x="576064" y="252028"/>
                </a:lnTo>
                <a:lnTo>
                  <a:pt x="450050" y="504056"/>
                </a:lnTo>
                <a:lnTo>
                  <a:pt x="126014" y="504056"/>
                </a:lnTo>
                <a:lnTo>
                  <a:pt x="0" y="252028"/>
                </a:lnTo>
                <a:close/>
              </a:path>
            </a:pathLst>
          </a:cu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2538" name="组合 67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69" name="燕尾形 68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0" name="燕尾形 69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燕尾形 70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2" name="燕尾形 71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543" name="矩形 72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54"/>
          <p:cNvGrpSpPr/>
          <p:nvPr/>
        </p:nvGrpSpPr>
        <p:grpSpPr bwMode="auto">
          <a:xfrm>
            <a:off x="460375" y="3179763"/>
            <a:ext cx="1857375" cy="1179512"/>
            <a:chOff x="500049" y="2559608"/>
            <a:chExt cx="1857373" cy="1180454"/>
          </a:xfrm>
        </p:grpSpPr>
        <p:sp>
          <p:nvSpPr>
            <p:cNvPr id="23574" name="矩形 45"/>
            <p:cNvSpPr>
              <a:spLocks noChangeArrowheads="1"/>
            </p:cNvSpPr>
            <p:nvPr/>
          </p:nvSpPr>
          <p:spPr bwMode="auto">
            <a:xfrm>
              <a:off x="565641" y="2559608"/>
              <a:ext cx="17203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rgbClr val="00CCCC"/>
                  </a:solidFill>
                </a:rPr>
                <a:t>ADD TITLE HERE</a:t>
              </a:r>
              <a:endParaRPr lang="zh-CN" altLang="en-US" sz="1800" b="1">
                <a:solidFill>
                  <a:srgbClr val="00CCCC"/>
                </a:solidFill>
              </a:endParaRPr>
            </a:p>
          </p:txBody>
        </p:sp>
        <p:sp>
          <p:nvSpPr>
            <p:cNvPr id="23575" name="矩形 1"/>
            <p:cNvSpPr>
              <a:spLocks noChangeArrowheads="1"/>
            </p:cNvSpPr>
            <p:nvPr/>
          </p:nvSpPr>
          <p:spPr bwMode="auto">
            <a:xfrm>
              <a:off x="500049" y="2909065"/>
              <a:ext cx="185737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200">
                  <a:solidFill>
                    <a:schemeClr val="bg1"/>
                  </a:solidFill>
                </a:rPr>
                <a:t>A designer can use default text to simulate what text would look like. If it is not real text.</a:t>
              </a:r>
              <a:endParaRPr lang="en-US" altLang="zh-CN" sz="120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3555" name="组合 57"/>
          <p:cNvGrpSpPr/>
          <p:nvPr/>
        </p:nvGrpSpPr>
        <p:grpSpPr bwMode="auto">
          <a:xfrm>
            <a:off x="6746875" y="3190875"/>
            <a:ext cx="1857375" cy="1181100"/>
            <a:chOff x="500049" y="2559608"/>
            <a:chExt cx="1857373" cy="1180454"/>
          </a:xfrm>
        </p:grpSpPr>
        <p:sp>
          <p:nvSpPr>
            <p:cNvPr id="23572" name="矩形 58"/>
            <p:cNvSpPr>
              <a:spLocks noChangeArrowheads="1"/>
            </p:cNvSpPr>
            <p:nvPr/>
          </p:nvSpPr>
          <p:spPr bwMode="auto">
            <a:xfrm>
              <a:off x="565641" y="2559608"/>
              <a:ext cx="17203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rgbClr val="5AA64F"/>
                  </a:solidFill>
                </a:rPr>
                <a:t>ADD TITLE HERE</a:t>
              </a:r>
              <a:endParaRPr lang="zh-CN" altLang="en-US" sz="1800" b="1">
                <a:solidFill>
                  <a:srgbClr val="5AA64F"/>
                </a:solidFill>
              </a:endParaRPr>
            </a:p>
          </p:txBody>
        </p:sp>
        <p:sp>
          <p:nvSpPr>
            <p:cNvPr id="23573" name="矩形 1"/>
            <p:cNvSpPr>
              <a:spLocks noChangeArrowheads="1"/>
            </p:cNvSpPr>
            <p:nvPr/>
          </p:nvSpPr>
          <p:spPr bwMode="auto">
            <a:xfrm>
              <a:off x="500049" y="2909065"/>
              <a:ext cx="185737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200">
                  <a:solidFill>
                    <a:schemeClr val="bg1"/>
                  </a:solidFill>
                </a:rPr>
                <a:t>A designer can use default text to simulate what text would look like. If it is not real text.</a:t>
              </a:r>
              <a:endParaRPr lang="en-US" altLang="zh-CN" sz="120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3556" name="组合 60"/>
          <p:cNvGrpSpPr/>
          <p:nvPr/>
        </p:nvGrpSpPr>
        <p:grpSpPr bwMode="auto">
          <a:xfrm>
            <a:off x="4746625" y="3190875"/>
            <a:ext cx="1857375" cy="1181100"/>
            <a:chOff x="500049" y="2559608"/>
            <a:chExt cx="1857373" cy="1180454"/>
          </a:xfrm>
        </p:grpSpPr>
        <p:sp>
          <p:nvSpPr>
            <p:cNvPr id="23570" name="矩形 61"/>
            <p:cNvSpPr>
              <a:spLocks noChangeArrowheads="1"/>
            </p:cNvSpPr>
            <p:nvPr/>
          </p:nvSpPr>
          <p:spPr bwMode="auto">
            <a:xfrm>
              <a:off x="565641" y="2559608"/>
              <a:ext cx="17203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rgbClr val="FFCC66"/>
                  </a:solidFill>
                </a:rPr>
                <a:t>ADD TITLE HERE</a:t>
              </a:r>
              <a:endParaRPr lang="zh-CN" altLang="en-US" sz="1800" b="1">
                <a:solidFill>
                  <a:srgbClr val="FFCC66"/>
                </a:solidFill>
              </a:endParaRPr>
            </a:p>
          </p:txBody>
        </p:sp>
        <p:sp>
          <p:nvSpPr>
            <p:cNvPr id="23571" name="矩形 1"/>
            <p:cNvSpPr>
              <a:spLocks noChangeArrowheads="1"/>
            </p:cNvSpPr>
            <p:nvPr/>
          </p:nvSpPr>
          <p:spPr bwMode="auto">
            <a:xfrm>
              <a:off x="500049" y="2909065"/>
              <a:ext cx="185737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200">
                  <a:solidFill>
                    <a:schemeClr val="bg1"/>
                  </a:solidFill>
                </a:rPr>
                <a:t>A designer can use default text to simulate what text would look like. If it is not real text.</a:t>
              </a:r>
              <a:endParaRPr lang="en-US" altLang="zh-CN" sz="120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3557" name="组合 63"/>
          <p:cNvGrpSpPr/>
          <p:nvPr/>
        </p:nvGrpSpPr>
        <p:grpSpPr bwMode="auto">
          <a:xfrm>
            <a:off x="2603500" y="3190875"/>
            <a:ext cx="1857375" cy="1181100"/>
            <a:chOff x="500049" y="2559608"/>
            <a:chExt cx="1857373" cy="1180454"/>
          </a:xfrm>
        </p:grpSpPr>
        <p:sp>
          <p:nvSpPr>
            <p:cNvPr id="23568" name="矩形 64"/>
            <p:cNvSpPr>
              <a:spLocks noChangeArrowheads="1"/>
            </p:cNvSpPr>
            <p:nvPr/>
          </p:nvSpPr>
          <p:spPr bwMode="auto">
            <a:xfrm>
              <a:off x="565641" y="2559608"/>
              <a:ext cx="17203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 b="1">
                  <a:solidFill>
                    <a:srgbClr val="FF6666"/>
                  </a:solidFill>
                </a:rPr>
                <a:t>ADD TITLE HERE</a:t>
              </a:r>
              <a:endParaRPr lang="zh-CN" altLang="en-US" sz="1800" b="1">
                <a:solidFill>
                  <a:srgbClr val="FF6666"/>
                </a:solidFill>
              </a:endParaRPr>
            </a:p>
          </p:txBody>
        </p:sp>
        <p:sp>
          <p:nvSpPr>
            <p:cNvPr id="23569" name="矩形 1"/>
            <p:cNvSpPr>
              <a:spLocks noChangeArrowheads="1"/>
            </p:cNvSpPr>
            <p:nvPr/>
          </p:nvSpPr>
          <p:spPr bwMode="auto">
            <a:xfrm>
              <a:off x="500049" y="2909065"/>
              <a:ext cx="185737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200">
                  <a:solidFill>
                    <a:schemeClr val="bg1"/>
                  </a:solidFill>
                </a:rPr>
                <a:t>A designer can use default text to simulate what text would look like. If it is not real text.</a:t>
              </a:r>
              <a:endParaRPr lang="en-US" altLang="zh-CN" sz="120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pic>
        <p:nvPicPr>
          <p:cNvPr id="23558" name="图片 3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" y="1285875"/>
            <a:ext cx="122555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图片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285875"/>
            <a:ext cx="122555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图片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38" y="1646238"/>
            <a:ext cx="1620837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图片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295400"/>
            <a:ext cx="1223963" cy="172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2" name="组合 39"/>
          <p:cNvGrpSpPr/>
          <p:nvPr/>
        </p:nvGrpSpPr>
        <p:grpSpPr bwMode="auto">
          <a:xfrm>
            <a:off x="0" y="100013"/>
            <a:ext cx="3776663" cy="415925"/>
            <a:chOff x="0" y="99938"/>
            <a:chExt cx="3776471" cy="415498"/>
          </a:xfrm>
        </p:grpSpPr>
        <p:sp>
          <p:nvSpPr>
            <p:cNvPr id="41" name="燕尾形 40"/>
            <p:cNvSpPr/>
            <p:nvPr/>
          </p:nvSpPr>
          <p:spPr>
            <a:xfrm>
              <a:off x="1000074" y="142756"/>
              <a:ext cx="785773" cy="356821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燕尾形 41"/>
            <p:cNvSpPr/>
            <p:nvPr/>
          </p:nvSpPr>
          <p:spPr>
            <a:xfrm>
              <a:off x="571471" y="142756"/>
              <a:ext cx="500038" cy="356821"/>
            </a:xfrm>
            <a:prstGeom prst="chevron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燕尾形 42"/>
            <p:cNvSpPr/>
            <p:nvPr/>
          </p:nvSpPr>
          <p:spPr>
            <a:xfrm>
              <a:off x="214302" y="142756"/>
              <a:ext cx="428603" cy="356821"/>
            </a:xfrm>
            <a:prstGeom prst="chevron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4" name="燕尾形 43"/>
            <p:cNvSpPr/>
            <p:nvPr/>
          </p:nvSpPr>
          <p:spPr>
            <a:xfrm>
              <a:off x="0" y="142756"/>
              <a:ext cx="285735" cy="356821"/>
            </a:xfrm>
            <a:prstGeom prst="chevron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567" name="矩形 44"/>
            <p:cNvSpPr>
              <a:spLocks noChangeArrowheads="1"/>
            </p:cNvSpPr>
            <p:nvPr/>
          </p:nvSpPr>
          <p:spPr bwMode="auto">
            <a:xfrm>
              <a:off x="1857356" y="99938"/>
              <a:ext cx="1919115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>
                  <a:solidFill>
                    <a:schemeClr val="bg1"/>
                  </a:solidFill>
                </a:rPr>
                <a:t>ADD </a:t>
              </a:r>
              <a:r>
                <a:rPr lang="en-US" altLang="zh-CN" sz="2100" b="1">
                  <a:solidFill>
                    <a:schemeClr val="bg1"/>
                  </a:solidFill>
                </a:rPr>
                <a:t>TITLE</a:t>
              </a:r>
              <a:r>
                <a:rPr lang="en-US" altLang="zh-CN" sz="2000" b="1">
                  <a:solidFill>
                    <a:schemeClr val="bg1"/>
                  </a:solidFill>
                </a:rPr>
                <a:t> HERE</a:t>
              </a:r>
              <a:endParaRPr lang="zh-CN" altLang="en-US" sz="20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wheel spokes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6"/>
          <p:cNvGrpSpPr/>
          <p:nvPr/>
        </p:nvGrpSpPr>
        <p:grpSpPr bwMode="auto">
          <a:xfrm>
            <a:off x="3055938" y="1363663"/>
            <a:ext cx="3028950" cy="966787"/>
            <a:chOff x="-34052" y="1156418"/>
            <a:chExt cx="3883400" cy="1193764"/>
          </a:xfrm>
        </p:grpSpPr>
        <p:sp>
          <p:nvSpPr>
            <p:cNvPr id="19" name="TextBox 6"/>
            <p:cNvSpPr txBox="1">
              <a:spLocks noChangeArrowheads="1"/>
            </p:cNvSpPr>
            <p:nvPr/>
          </p:nvSpPr>
          <p:spPr bwMode="auto">
            <a:xfrm>
              <a:off x="-34052" y="1156418"/>
              <a:ext cx="3883400" cy="950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400" b="1" dirty="0" smtClean="0">
                  <a:solidFill>
                    <a:schemeClr val="bg1"/>
                  </a:solidFill>
                  <a:latin typeface="+mn-lt"/>
                  <a:cs typeface="Arial" panose="020B0604020202020204" pitchFamily="34" charset="0"/>
                </a:rPr>
                <a:t>THANK YOU</a:t>
              </a:r>
              <a:endParaRPr lang="zh-CN" altLang="en-US" sz="44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endParaRPr>
            </a:p>
          </p:txBody>
        </p:sp>
        <p:sp>
          <p:nvSpPr>
            <p:cNvPr id="23" name="矩形 8"/>
            <p:cNvSpPr>
              <a:spLocks noChangeArrowheads="1"/>
            </p:cNvSpPr>
            <p:nvPr/>
          </p:nvSpPr>
          <p:spPr bwMode="auto">
            <a:xfrm>
              <a:off x="-27947" y="1918937"/>
              <a:ext cx="3730751" cy="431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solidFill>
                    <a:schemeClr val="bg1"/>
                  </a:solidFill>
                </a:rPr>
                <a:t>A designer can use default text to simulate what text would look like. If it is not real text. </a:t>
              </a:r>
              <a:endParaRPr lang="zh-CN" altLang="en-US" sz="1050" dirty="0"/>
            </a:p>
          </p:txBody>
        </p:sp>
      </p:grpSp>
      <p:grpSp>
        <p:nvGrpSpPr>
          <p:cNvPr id="24579" name="组合 7"/>
          <p:cNvGrpSpPr/>
          <p:nvPr/>
        </p:nvGrpSpPr>
        <p:grpSpPr bwMode="auto">
          <a:xfrm>
            <a:off x="2555875" y="1851025"/>
            <a:ext cx="3905250" cy="3802063"/>
            <a:chOff x="1979712" y="481060"/>
            <a:chExt cx="4706741" cy="5403058"/>
          </a:xfrm>
        </p:grpSpPr>
        <p:pic>
          <p:nvPicPr>
            <p:cNvPr id="24593" name="图片 4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6096" y="3839809"/>
              <a:ext cx="496443" cy="502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4" name="图片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824" y="1491630"/>
              <a:ext cx="2798035" cy="2005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5" name="图片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712" y="481060"/>
              <a:ext cx="4706741" cy="54030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96" name="图片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8209" y="2336685"/>
              <a:ext cx="495299" cy="1691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4580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475" y="4037013"/>
            <a:ext cx="5270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图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388" y="4610100"/>
            <a:ext cx="660400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图片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188" y="3128963"/>
            <a:ext cx="1109662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图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813" y="3970338"/>
            <a:ext cx="65722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图片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575" y="4302125"/>
            <a:ext cx="647700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图片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4302125"/>
            <a:ext cx="1144588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图片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313" y="2886075"/>
            <a:ext cx="701675" cy="20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图片 2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175" y="3838575"/>
            <a:ext cx="608013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图片 2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225" y="3479800"/>
            <a:ext cx="246063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图片 2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4732338"/>
            <a:ext cx="3127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图片 2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8" y="3954463"/>
            <a:ext cx="42703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图片 2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632325"/>
            <a:ext cx="623887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492500" y="434975"/>
            <a:ext cx="232092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b="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20XX</a:t>
            </a:r>
            <a:endParaRPr lang="zh-CN" altLang="en-US" sz="7200" b="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8202</Words>
  <Application>WPS 演示</Application>
  <PresentationFormat>全屏显示(16:9)</PresentationFormat>
  <Paragraphs>343</Paragraphs>
  <Slides>23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7" baseType="lpstr">
      <vt:lpstr>Arial</vt:lpstr>
      <vt:lpstr>宋体</vt:lpstr>
      <vt:lpstr>Wingdings</vt:lpstr>
      <vt:lpstr>Calibri</vt:lpstr>
      <vt:lpstr>微软雅黑</vt:lpstr>
      <vt:lpstr>Arial Black</vt:lpstr>
      <vt:lpstr>时尚中黑简体</vt:lpstr>
      <vt:lpstr>黑体</vt:lpstr>
      <vt:lpstr>DFPPOP3W12-B5</vt:lpstr>
      <vt:lpstr>Adobe 明體 Std L</vt:lpstr>
      <vt:lpstr>Arial Unicode MS</vt:lpstr>
      <vt:lpstr>Broadway</vt:lpstr>
      <vt:lpstr>方正中等线简体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  <HyperlinkBase>https://dxpu.taobao.com/</HyperlinkBas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大侠素材铺</dc:title>
  <dc:creator>大侠素材铺</dc:creator>
  <dc:description>大侠素材铺
淘宝店：https://dxpu.taobao.com/</dc:description>
  <cp:lastModifiedBy>拉普耶鲁</cp:lastModifiedBy>
  <cp:revision>72</cp:revision>
  <dcterms:created xsi:type="dcterms:W3CDTF">2015-08-21T06:18:00Z</dcterms:created>
  <dcterms:modified xsi:type="dcterms:W3CDTF">2020-06-15T09:14:56Z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