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drawings/drawing1.xml" ContentType="application/vnd.openxmlformats-officedocument.drawingml.chartshapes+xml"/>
  <Override PartName="/ppt/drawings/drawing2.xml" ContentType="application/vnd.openxmlformats-officedocument.drawingml.chartshapes+xml"/>
  <Override PartName="/ppt/drawings/drawing3.xml" ContentType="application/vnd.openxmlformats-officedocument.drawingml.chartshapes+xml"/>
  <Override PartName="/ppt/drawings/drawing4.xml" ContentType="application/vnd.openxmlformats-officedocument.drawingml.chartshap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88" r:id="rId3"/>
    <p:sldId id="289" r:id="rId5"/>
    <p:sldId id="290" r:id="rId6"/>
    <p:sldId id="296" r:id="rId7"/>
    <p:sldId id="304" r:id="rId8"/>
    <p:sldId id="301" r:id="rId9"/>
    <p:sldId id="308" r:id="rId10"/>
    <p:sldId id="291" r:id="rId11"/>
    <p:sldId id="300" r:id="rId12"/>
    <p:sldId id="309" r:id="rId13"/>
    <p:sldId id="311" r:id="rId14"/>
    <p:sldId id="303" r:id="rId15"/>
    <p:sldId id="292" r:id="rId16"/>
    <p:sldId id="302" r:id="rId17"/>
    <p:sldId id="297" r:id="rId18"/>
    <p:sldId id="298" r:id="rId19"/>
    <p:sldId id="306" r:id="rId20"/>
    <p:sldId id="317" r:id="rId21"/>
    <p:sldId id="310" r:id="rId22"/>
    <p:sldId id="294" r:id="rId23"/>
    <p:sldId id="295" r:id="rId24"/>
    <p:sldId id="299" r:id="rId25"/>
    <p:sldId id="318" r:id="rId26"/>
    <p:sldId id="307" r:id="rId27"/>
    <p:sldId id="312" r:id="rId28"/>
    <p:sldId id="313" r:id="rId29"/>
    <p:sldId id="316"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75" autoAdjust="0"/>
    <p:restoredTop sz="94660"/>
  </p:normalViewPr>
  <p:slideViewPr>
    <p:cSldViewPr snapToGrid="0">
      <p:cViewPr varScale="1">
        <p:scale>
          <a:sx n="71" d="100"/>
          <a:sy n="71" d="100"/>
        </p:scale>
        <p:origin x="-102" y="-154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Workbook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
          <c:y val="0.088007807086134"/>
          <c:w val="0.538659325787401"/>
          <c:h val="0.807988938977058"/>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explosion val="0"/>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accent1"/>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dLbls>
            <c:delete val="1"/>
          </c:dLbls>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lang="zh-CN">
          <a:latin typeface="+mn-lt"/>
          <a:ea typeface="+mn-ea"/>
          <a:cs typeface="+mn-ea"/>
          <a:sym typeface="+mn-lt"/>
        </a:defRPr>
      </a:pPr>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
          <c:y val="0.088007807086134"/>
          <c:w val="0.538659325787401"/>
          <c:h val="0.807988938977058"/>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explosion val="0"/>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accent2"/>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dLbls>
            <c:delete val="1"/>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lang="zh-CN">
          <a:latin typeface="+mn-lt"/>
          <a:ea typeface="+mn-ea"/>
          <a:cs typeface="+mn-ea"/>
          <a:sym typeface="+mn-lt"/>
        </a:defRPr>
      </a:pPr>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
          <c:y val="0.088007807086134"/>
          <c:w val="0.538659325787401"/>
          <c:h val="0.807988938977058"/>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explosion val="0"/>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accent3"/>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dLbls>
            <c:delete val="1"/>
          </c:dLbls>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lang="zh-CN">
          <a:latin typeface="+mn-lt"/>
          <a:ea typeface="+mn-ea"/>
          <a:cs typeface="+mn-ea"/>
          <a:sym typeface="+mn-lt"/>
        </a:defRPr>
      </a:pPr>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
          <c:y val="0.088007807086134"/>
          <c:w val="0.538659325787401"/>
          <c:h val="0.807988938977058"/>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explosion val="0"/>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accent4"/>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dLbls>
            <c:delete val="1"/>
          </c:dLbls>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a:lstStyle/>
    <a:p>
      <a:pPr>
        <a:defRPr lang="zh-CN">
          <a:latin typeface="+mn-lt"/>
          <a:ea typeface="+mn-ea"/>
          <a:cs typeface="+mn-ea"/>
          <a:sym typeface="+mn-lt"/>
        </a:defRPr>
      </a:pPr>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cdr:nvSpPr>
        <cdr:cNvPr id="2" name="椭圆 1"/>
        <cdr:cNvSpPr/>
      </cdr:nvSpPr>
      <cdr:spPr xmlns:a="http://schemas.openxmlformats.org/drawingml/2006/main">
        <a:xfrm xmlns:a="http://schemas.openxmlformats.org/drawingml/2006/main">
          <a:off x="1382713" y="487362"/>
          <a:ext cx="1524000" cy="1524000"/>
        </a:xfrm>
        <a:prstGeom xmlns:a="http://schemas.openxmlformats.org/drawingml/2006/main" prst="ellipse">
          <a:avLst/>
        </a:prstGeom>
        <a:noFill/>
        <a:l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Overflow="clip" vert="horz" wrap="none" lIns="45720" tIns="45720" rIns="45720" bIns="45720" anchor="t" anchorCtr="0">
          <a:normAutofit/>
        </a:bodyPr>
        <a:lstStyle/>
        <a:p>
          <a:endParaRPr lang="zh-CN"/>
        </a:p>
      </cdr:txBody>
    </cdr:sp>
  </cdr:relSizeAnchor>
  <cdr:relSizeAnchor xmlns:cdr="http://schemas.openxmlformats.org/drawingml/2006/chartDrawing">
    <cdr:from>
      <cdr:x>0.25128</cdr:x>
      <cdr:y>0.08573</cdr:y>
    </cdr:from>
    <cdr:to>
      <cdr:x>0.71459</cdr:x>
      <cdr:y>0.89987</cdr:y>
    </cdr:to>
    <cdr:sp>
      <cdr:nvSpPr>
        <cdr:cNvPr id="3" name="椭圆 2"/>
        <cdr:cNvSpPr/>
      </cdr:nvSpPr>
      <cdr:spPr xmlns:a="http://schemas.openxmlformats.org/drawingml/2006/main">
        <a:xfrm xmlns:a="http://schemas.openxmlformats.org/drawingml/2006/main">
          <a:off x="1117600" y="217487"/>
          <a:ext cx="2060574" cy="2065337"/>
        </a:xfrm>
        <a:prstGeom xmlns:a="http://schemas.openxmlformats.org/drawingml/2006/main" prst="ellipse">
          <a:avLst/>
        </a:prstGeom>
        <a:noFill/>
        <a:l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horz" wrap="none" lIns="45720" tIns="45720" rIns="45720" bIns="45720" anchor="t" anchorCtr="0">
          <a:norm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cdr:nvSpPr>
        <cdr:cNvPr id="2" name="椭圆 1"/>
        <cdr:cNvSpPr/>
      </cdr:nvSpPr>
      <cdr:spPr xmlns:a="http://schemas.openxmlformats.org/drawingml/2006/main">
        <a:xfrm xmlns:a="http://schemas.openxmlformats.org/drawingml/2006/main">
          <a:off x="1382713" y="487362"/>
          <a:ext cx="1524000" cy="1524000"/>
        </a:xfrm>
        <a:prstGeom xmlns:a="http://schemas.openxmlformats.org/drawingml/2006/main" prst="ellipse">
          <a:avLst/>
        </a:prstGeom>
        <a:noFill/>
        <a:l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Overflow="clip" vert="horz" wrap="none" lIns="45720" tIns="45720" rIns="45720" bIns="45720" anchor="t" anchorCtr="0">
          <a:normAutofit/>
        </a:bodyPr>
        <a:lstStyle/>
        <a:p>
          <a:endParaRPr lang="zh-CN"/>
        </a:p>
      </cdr:txBody>
    </cdr:sp>
  </cdr:relSizeAnchor>
  <cdr:relSizeAnchor xmlns:cdr="http://schemas.openxmlformats.org/drawingml/2006/chartDrawing">
    <cdr:from>
      <cdr:x>0.25128</cdr:x>
      <cdr:y>0.08573</cdr:y>
    </cdr:from>
    <cdr:to>
      <cdr:x>0.71459</cdr:x>
      <cdr:y>0.89987</cdr:y>
    </cdr:to>
    <cdr:sp>
      <cdr:nvSpPr>
        <cdr:cNvPr id="3" name="椭圆 2"/>
        <cdr:cNvSpPr/>
      </cdr:nvSpPr>
      <cdr:spPr xmlns:a="http://schemas.openxmlformats.org/drawingml/2006/main">
        <a:xfrm xmlns:a="http://schemas.openxmlformats.org/drawingml/2006/main">
          <a:off x="1117600" y="217487"/>
          <a:ext cx="2060574" cy="2065337"/>
        </a:xfrm>
        <a:prstGeom xmlns:a="http://schemas.openxmlformats.org/drawingml/2006/main" prst="ellipse">
          <a:avLst/>
        </a:prstGeom>
        <a:noFill/>
        <a:l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horz" wrap="none" lIns="45720" tIns="45720" rIns="45720" bIns="45720" anchor="t" anchorCtr="0">
          <a:norm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cdr:nvSpPr>
        <cdr:cNvPr id="2" name="椭圆 1"/>
        <cdr:cNvSpPr/>
      </cdr:nvSpPr>
      <cdr:spPr xmlns:a="http://schemas.openxmlformats.org/drawingml/2006/main">
        <a:xfrm xmlns:a="http://schemas.openxmlformats.org/drawingml/2006/main">
          <a:off x="1382713" y="487362"/>
          <a:ext cx="1524000" cy="1524000"/>
        </a:xfrm>
        <a:prstGeom xmlns:a="http://schemas.openxmlformats.org/drawingml/2006/main" prst="ellipse">
          <a:avLst/>
        </a:prstGeom>
        <a:noFill/>
        <a:l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Overflow="clip" vert="horz" wrap="none" lIns="45720" tIns="45720" rIns="45720" bIns="45720" anchor="t" anchorCtr="0">
          <a:normAutofit/>
        </a:bodyPr>
        <a:lstStyle/>
        <a:p>
          <a:endParaRPr lang="zh-CN"/>
        </a:p>
      </cdr:txBody>
    </cdr:sp>
  </cdr:relSizeAnchor>
  <cdr:relSizeAnchor xmlns:cdr="http://schemas.openxmlformats.org/drawingml/2006/chartDrawing">
    <cdr:from>
      <cdr:x>0.25128</cdr:x>
      <cdr:y>0.08573</cdr:y>
    </cdr:from>
    <cdr:to>
      <cdr:x>0.71459</cdr:x>
      <cdr:y>0.89987</cdr:y>
    </cdr:to>
    <cdr:sp>
      <cdr:nvSpPr>
        <cdr:cNvPr id="3" name="椭圆 2"/>
        <cdr:cNvSpPr/>
      </cdr:nvSpPr>
      <cdr:spPr xmlns:a="http://schemas.openxmlformats.org/drawingml/2006/main">
        <a:xfrm xmlns:a="http://schemas.openxmlformats.org/drawingml/2006/main">
          <a:off x="1117600" y="217487"/>
          <a:ext cx="2060574" cy="2065337"/>
        </a:xfrm>
        <a:prstGeom xmlns:a="http://schemas.openxmlformats.org/drawingml/2006/main" prst="ellipse">
          <a:avLst/>
        </a:prstGeom>
        <a:noFill/>
        <a:l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horz" wrap="none" lIns="45720" tIns="45720" rIns="45720" bIns="45720" anchor="t" anchorCtr="0">
          <a:norm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cdr:nvSpPr>
        <cdr:cNvPr id="2" name="椭圆 1"/>
        <cdr:cNvSpPr/>
      </cdr:nvSpPr>
      <cdr:spPr xmlns:a="http://schemas.openxmlformats.org/drawingml/2006/main">
        <a:xfrm xmlns:a="http://schemas.openxmlformats.org/drawingml/2006/main">
          <a:off x="1382713" y="487362"/>
          <a:ext cx="1524000" cy="1524000"/>
        </a:xfrm>
        <a:prstGeom xmlns:a="http://schemas.openxmlformats.org/drawingml/2006/main" prst="ellipse">
          <a:avLst/>
        </a:prstGeom>
        <a:noFill/>
        <a:l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Overflow="clip" vert="horz" wrap="none" lIns="45720" tIns="45720" rIns="45720" bIns="45720" anchor="t" anchorCtr="0">
          <a:normAutofit/>
        </a:bodyPr>
        <a:lstStyle/>
        <a:p>
          <a:endParaRPr lang="zh-CN"/>
        </a:p>
      </cdr:txBody>
    </cdr:sp>
  </cdr:relSizeAnchor>
  <cdr:relSizeAnchor xmlns:cdr="http://schemas.openxmlformats.org/drawingml/2006/chartDrawing">
    <cdr:from>
      <cdr:x>0.25128</cdr:x>
      <cdr:y>0.08573</cdr:y>
    </cdr:from>
    <cdr:to>
      <cdr:x>0.71459</cdr:x>
      <cdr:y>0.89987</cdr:y>
    </cdr:to>
    <cdr:sp>
      <cdr:nvSpPr>
        <cdr:cNvPr id="3" name="椭圆 2"/>
        <cdr:cNvSpPr/>
      </cdr:nvSpPr>
      <cdr:spPr xmlns:a="http://schemas.openxmlformats.org/drawingml/2006/main">
        <a:xfrm xmlns:a="http://schemas.openxmlformats.org/drawingml/2006/main">
          <a:off x="1117600" y="217487"/>
          <a:ext cx="2060574" cy="2065337"/>
        </a:xfrm>
        <a:prstGeom xmlns:a="http://schemas.openxmlformats.org/drawingml/2006/main" prst="ellipse">
          <a:avLst/>
        </a:prstGeom>
        <a:noFill/>
        <a:l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horz" wrap="none" lIns="45720" tIns="45720" rIns="45720" bIns="45720" anchor="t" anchorCtr="0">
          <a:norm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solidFill>
                  <a:prstClr val="black"/>
                </a:solidFill>
                <a:latin typeface="Calibri" panose="020F0502020204030204" pitchFamily="34" charset="0"/>
                <a:ea typeface="宋体" panose="02010600030101010101" pitchFamily="2" charset="-122"/>
              </a:rPr>
            </a:fld>
            <a:endParaRPr lang="zh-CN" altLang="en-US" sz="1200">
              <a:solidFill>
                <a:prstClr val="black"/>
              </a:solidFill>
              <a:latin typeface="Calibri" panose="020F0502020204030204" pitchFamily="34" charset="0"/>
              <a:ea typeface="宋体" panose="02010600030101010101" pitchFamily="2"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E0B30-C635-4C7C-98E8-12E41BE490BB}"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solidFill>
                  <a:prstClr val="black"/>
                </a:solidFill>
                <a:latin typeface="Calibri" panose="020F0502020204030204" pitchFamily="34" charset="0"/>
                <a:ea typeface="宋体" panose="02010600030101010101" pitchFamily="2" charset="-122"/>
              </a:rPr>
            </a:fld>
            <a:endParaRPr lang="zh-CN" altLang="en-US" sz="1200">
              <a:solidFill>
                <a:prstClr val="black"/>
              </a:solidFill>
              <a:latin typeface="Calibri" panose="020F0502020204030204" pitchFamily="34" charset="0"/>
              <a:ea typeface="宋体" panose="02010600030101010101" pitchFamily="2"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solidFill>
                  <a:prstClr val="black"/>
                </a:solidFill>
                <a:latin typeface="Calibri" panose="020F0502020204030204" pitchFamily="34" charset="0"/>
                <a:ea typeface="宋体" panose="02010600030101010101" pitchFamily="2" charset="-122"/>
              </a:rPr>
            </a:fld>
            <a:endParaRPr lang="zh-CN" altLang="en-US" sz="1200">
              <a:solidFill>
                <a:prstClr val="black"/>
              </a:solidFill>
              <a:latin typeface="Calibri" panose="020F0502020204030204" pitchFamily="34"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80528" y="2925925"/>
            <a:ext cx="775136" cy="246221"/>
          </a:xfrm>
          <a:prstGeom prst="rect">
            <a:avLst/>
          </a:prstGeom>
        </p:spPr>
        <p:txBody>
          <a:bodyPr wrap="square">
            <a:spAutoFit/>
          </a:bodyPr>
          <a:lstStyle/>
          <a:p>
            <a:pPr defTabSz="914400"/>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模板下载：</a:t>
            </a:r>
            <a:r>
              <a:rPr lang="en-US" altLang="zh-CN" sz="100" dirty="0">
                <a:solidFill>
                  <a:prstClr val="white"/>
                </a:solidFill>
                <a:ea typeface="宋体" panose="02010600030101010101" pitchFamily="2" charset="-122"/>
              </a:rPr>
              <a:t>www.1ppt.com/moban/     </a:t>
            </a:r>
            <a:r>
              <a:rPr lang="zh-CN" altLang="en-US" sz="100" dirty="0">
                <a:solidFill>
                  <a:prstClr val="white"/>
                </a:solidFill>
                <a:ea typeface="宋体" panose="02010600030101010101" pitchFamily="2" charset="-122"/>
              </a:rPr>
              <a:t>行业</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模板：</a:t>
            </a:r>
            <a:r>
              <a:rPr lang="en-US" altLang="zh-CN" sz="100" dirty="0">
                <a:solidFill>
                  <a:prstClr val="white"/>
                </a:solidFill>
                <a:ea typeface="宋体" panose="02010600030101010101" pitchFamily="2" charset="-122"/>
              </a:rPr>
              <a:t>www.1ppt.com/hangye/ </a:t>
            </a:r>
            <a:endParaRPr lang="en-US" altLang="zh-CN" sz="100" dirty="0">
              <a:solidFill>
                <a:prstClr val="white"/>
              </a:solidFill>
              <a:ea typeface="宋体" panose="02010600030101010101" pitchFamily="2" charset="-122"/>
            </a:endParaRPr>
          </a:p>
          <a:p>
            <a:pPr defTabSz="914400"/>
            <a:r>
              <a:rPr lang="zh-CN" altLang="en-US" sz="100" dirty="0">
                <a:solidFill>
                  <a:prstClr val="white"/>
                </a:solidFill>
                <a:ea typeface="宋体" panose="02010600030101010101" pitchFamily="2" charset="-122"/>
              </a:rPr>
              <a:t>节日</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模板：</a:t>
            </a:r>
            <a:r>
              <a:rPr lang="en-US" altLang="zh-CN" sz="100" dirty="0">
                <a:solidFill>
                  <a:prstClr val="white"/>
                </a:solidFill>
                <a:ea typeface="宋体" panose="02010600030101010101" pitchFamily="2" charset="-122"/>
              </a:rPr>
              <a:t>www.1ppt.com/jieri/           PPT</a:t>
            </a:r>
            <a:r>
              <a:rPr lang="zh-CN" altLang="en-US" sz="100" dirty="0">
                <a:solidFill>
                  <a:prstClr val="white"/>
                </a:solidFill>
                <a:ea typeface="宋体" panose="02010600030101010101" pitchFamily="2" charset="-122"/>
              </a:rPr>
              <a:t>素材下载：</a:t>
            </a:r>
            <a:r>
              <a:rPr lang="en-US" altLang="zh-CN" sz="100" dirty="0">
                <a:solidFill>
                  <a:prstClr val="white"/>
                </a:solidFill>
                <a:ea typeface="宋体" panose="02010600030101010101" pitchFamily="2" charset="-122"/>
              </a:rPr>
              <a:t>www.1ppt.com/sucai/</a:t>
            </a:r>
            <a:endParaRPr lang="en-US" altLang="zh-CN" sz="100" dirty="0">
              <a:solidFill>
                <a:prstClr val="white"/>
              </a:solidFill>
              <a:ea typeface="宋体" panose="02010600030101010101" pitchFamily="2" charset="-122"/>
            </a:endParaRPr>
          </a:p>
          <a:p>
            <a:pPr defTabSz="914400"/>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背景图片：</a:t>
            </a:r>
            <a:r>
              <a:rPr lang="en-US" altLang="zh-CN" sz="100" dirty="0">
                <a:solidFill>
                  <a:prstClr val="white"/>
                </a:solidFill>
                <a:ea typeface="宋体" panose="02010600030101010101" pitchFamily="2" charset="-122"/>
              </a:rPr>
              <a:t>www.1ppt.com/beijing/      PPT</a:t>
            </a:r>
            <a:r>
              <a:rPr lang="zh-CN" altLang="en-US" sz="100" dirty="0">
                <a:solidFill>
                  <a:prstClr val="white"/>
                </a:solidFill>
                <a:ea typeface="宋体" panose="02010600030101010101" pitchFamily="2" charset="-122"/>
              </a:rPr>
              <a:t>图表下载：</a:t>
            </a:r>
            <a:r>
              <a:rPr lang="en-US" altLang="zh-CN" sz="100" dirty="0">
                <a:solidFill>
                  <a:prstClr val="white"/>
                </a:solidFill>
                <a:ea typeface="宋体" panose="02010600030101010101" pitchFamily="2" charset="-122"/>
              </a:rPr>
              <a:t>www.1ppt.com/tubiao/      </a:t>
            </a:r>
            <a:endParaRPr lang="en-US" altLang="zh-CN" sz="100" dirty="0">
              <a:solidFill>
                <a:prstClr val="white"/>
              </a:solidFill>
              <a:ea typeface="宋体" panose="02010600030101010101" pitchFamily="2" charset="-122"/>
            </a:endParaRPr>
          </a:p>
          <a:p>
            <a:pPr defTabSz="914400"/>
            <a:r>
              <a:rPr lang="zh-CN" altLang="en-US" sz="100" dirty="0">
                <a:solidFill>
                  <a:prstClr val="white"/>
                </a:solidFill>
                <a:ea typeface="宋体" panose="02010600030101010101" pitchFamily="2" charset="-122"/>
              </a:rPr>
              <a:t>优秀</a:t>
            </a:r>
            <a:r>
              <a:rPr lang="en-US" altLang="zh-CN" sz="100" dirty="0">
                <a:solidFill>
                  <a:prstClr val="white"/>
                </a:solidFill>
                <a:ea typeface="宋体" panose="02010600030101010101" pitchFamily="2" charset="-122"/>
              </a:rPr>
              <a:t>PPT</a:t>
            </a:r>
            <a:r>
              <a:rPr lang="zh-CN" altLang="en-US" sz="100" dirty="0">
                <a:solidFill>
                  <a:prstClr val="white"/>
                </a:solidFill>
                <a:ea typeface="宋体" panose="02010600030101010101" pitchFamily="2" charset="-122"/>
              </a:rPr>
              <a:t>下载：</a:t>
            </a:r>
            <a:r>
              <a:rPr lang="en-US" altLang="zh-CN" sz="100" dirty="0">
                <a:solidFill>
                  <a:prstClr val="white"/>
                </a:solidFill>
                <a:ea typeface="宋体" panose="02010600030101010101" pitchFamily="2" charset="-122"/>
              </a:rPr>
              <a:t>www.1ppt.com/xiazai/        PPT</a:t>
            </a:r>
            <a:r>
              <a:rPr lang="zh-CN" altLang="en-US" sz="100" dirty="0">
                <a:solidFill>
                  <a:prstClr val="white"/>
                </a:solidFill>
                <a:ea typeface="宋体" panose="02010600030101010101" pitchFamily="2" charset="-122"/>
              </a:rPr>
              <a:t>教程： </a:t>
            </a:r>
            <a:r>
              <a:rPr lang="en-US" altLang="zh-CN" sz="100" dirty="0">
                <a:solidFill>
                  <a:prstClr val="white"/>
                </a:solidFill>
                <a:ea typeface="宋体" panose="02010600030101010101" pitchFamily="2" charset="-122"/>
              </a:rPr>
              <a:t>www.1ppt.com/powerpoint/      </a:t>
            </a:r>
            <a:endParaRPr lang="en-US" altLang="zh-CN" sz="100" dirty="0">
              <a:solidFill>
                <a:prstClr val="white"/>
              </a:solidFill>
              <a:ea typeface="宋体" panose="02010600030101010101" pitchFamily="2" charset="-122"/>
            </a:endParaRPr>
          </a:p>
          <a:p>
            <a:pPr defTabSz="914400"/>
            <a:r>
              <a:rPr lang="en-US" altLang="zh-CN" sz="100" dirty="0">
                <a:solidFill>
                  <a:prstClr val="white"/>
                </a:solidFill>
                <a:ea typeface="宋体" panose="02010600030101010101" pitchFamily="2" charset="-122"/>
              </a:rPr>
              <a:t>Word</a:t>
            </a:r>
            <a:r>
              <a:rPr lang="zh-CN" altLang="en-US" sz="100" dirty="0">
                <a:solidFill>
                  <a:prstClr val="white"/>
                </a:solidFill>
                <a:ea typeface="宋体" panose="02010600030101010101" pitchFamily="2" charset="-122"/>
              </a:rPr>
              <a:t>教程： </a:t>
            </a:r>
            <a:r>
              <a:rPr lang="en-US" altLang="zh-CN" sz="100" dirty="0">
                <a:solidFill>
                  <a:prstClr val="white"/>
                </a:solidFill>
                <a:ea typeface="宋体" panose="02010600030101010101" pitchFamily="2" charset="-122"/>
              </a:rPr>
              <a:t>www.1ppt.com/word/              Excel</a:t>
            </a:r>
            <a:r>
              <a:rPr lang="zh-CN" altLang="en-US" sz="100" dirty="0">
                <a:solidFill>
                  <a:prstClr val="white"/>
                </a:solidFill>
                <a:ea typeface="宋体" panose="02010600030101010101" pitchFamily="2" charset="-122"/>
              </a:rPr>
              <a:t>教程：</a:t>
            </a:r>
            <a:r>
              <a:rPr lang="en-US" altLang="zh-CN" sz="100" dirty="0">
                <a:solidFill>
                  <a:prstClr val="white"/>
                </a:solidFill>
                <a:ea typeface="宋体" panose="02010600030101010101" pitchFamily="2" charset="-122"/>
              </a:rPr>
              <a:t>www.1ppt.com/excel/  </a:t>
            </a:r>
            <a:endParaRPr lang="en-US" altLang="zh-CN" sz="100" dirty="0">
              <a:solidFill>
                <a:prstClr val="white"/>
              </a:solidFill>
              <a:ea typeface="宋体" panose="02010600030101010101" pitchFamily="2" charset="-122"/>
            </a:endParaRPr>
          </a:p>
          <a:p>
            <a:pPr defTabSz="914400"/>
            <a:r>
              <a:rPr lang="zh-CN" altLang="en-US" sz="100" dirty="0">
                <a:solidFill>
                  <a:prstClr val="white"/>
                </a:solidFill>
                <a:ea typeface="宋体" panose="02010600030101010101" pitchFamily="2" charset="-122"/>
              </a:rPr>
              <a:t>资料下载：</a:t>
            </a:r>
            <a:r>
              <a:rPr lang="en-US" altLang="zh-CN" sz="100" dirty="0">
                <a:solidFill>
                  <a:prstClr val="white"/>
                </a:solidFill>
                <a:ea typeface="宋体" panose="02010600030101010101" pitchFamily="2" charset="-122"/>
              </a:rPr>
              <a:t>www.1ppt.com/ziliao/                PPT</a:t>
            </a:r>
            <a:r>
              <a:rPr lang="zh-CN" altLang="en-US" sz="100" dirty="0">
                <a:solidFill>
                  <a:prstClr val="white"/>
                </a:solidFill>
                <a:ea typeface="宋体" panose="02010600030101010101" pitchFamily="2" charset="-122"/>
              </a:rPr>
              <a:t>课件下载：</a:t>
            </a:r>
            <a:r>
              <a:rPr lang="en-US" altLang="zh-CN" sz="100" dirty="0">
                <a:solidFill>
                  <a:prstClr val="white"/>
                </a:solidFill>
                <a:ea typeface="宋体" panose="02010600030101010101" pitchFamily="2" charset="-122"/>
              </a:rPr>
              <a:t>www.1ppt.com/kejian/ </a:t>
            </a:r>
            <a:endParaRPr lang="en-US" altLang="zh-CN" sz="100" dirty="0">
              <a:solidFill>
                <a:prstClr val="white"/>
              </a:solidFill>
              <a:ea typeface="宋体" panose="02010600030101010101" pitchFamily="2" charset="-122"/>
            </a:endParaRPr>
          </a:p>
          <a:p>
            <a:pPr defTabSz="914400"/>
            <a:r>
              <a:rPr lang="zh-CN" altLang="en-US" sz="100" dirty="0">
                <a:solidFill>
                  <a:prstClr val="white"/>
                </a:solidFill>
                <a:ea typeface="宋体" panose="02010600030101010101" pitchFamily="2" charset="-122"/>
              </a:rPr>
              <a:t>范文下载：</a:t>
            </a:r>
            <a:r>
              <a:rPr lang="en-US" altLang="zh-CN" sz="100" dirty="0">
                <a:solidFill>
                  <a:prstClr val="white"/>
                </a:solidFill>
                <a:ea typeface="宋体" panose="02010600030101010101" pitchFamily="2" charset="-122"/>
              </a:rPr>
              <a:t>www.1ppt.com/fanwen/             </a:t>
            </a:r>
            <a:r>
              <a:rPr lang="zh-CN" altLang="en-US" sz="100" dirty="0">
                <a:solidFill>
                  <a:prstClr val="white"/>
                </a:solidFill>
                <a:ea typeface="宋体" panose="02010600030101010101" pitchFamily="2" charset="-122"/>
              </a:rPr>
              <a:t>试卷下载：</a:t>
            </a:r>
            <a:r>
              <a:rPr lang="en-US" altLang="zh-CN" sz="100" dirty="0">
                <a:solidFill>
                  <a:prstClr val="white"/>
                </a:solidFill>
                <a:ea typeface="宋体" panose="02010600030101010101" pitchFamily="2" charset="-122"/>
              </a:rPr>
              <a:t>www.1ppt.com/shiti/  </a:t>
            </a:r>
            <a:endParaRPr lang="en-US" altLang="zh-CN" sz="100" dirty="0">
              <a:solidFill>
                <a:prstClr val="white"/>
              </a:solidFill>
              <a:ea typeface="宋体" panose="02010600030101010101" pitchFamily="2" charset="-122"/>
            </a:endParaRPr>
          </a:p>
          <a:p>
            <a:pPr defTabSz="914400"/>
            <a:r>
              <a:rPr lang="zh-CN" altLang="en-US" sz="100" dirty="0">
                <a:solidFill>
                  <a:prstClr val="white"/>
                </a:solidFill>
                <a:ea typeface="宋体" panose="02010600030101010101" pitchFamily="2" charset="-122"/>
              </a:rPr>
              <a:t>教案下载：</a:t>
            </a:r>
            <a:r>
              <a:rPr lang="en-US" altLang="zh-CN" sz="100" dirty="0">
                <a:solidFill>
                  <a:prstClr val="white"/>
                </a:solidFill>
                <a:ea typeface="宋体" panose="02010600030101010101" pitchFamily="2" charset="-122"/>
              </a:rPr>
              <a:t>www.1ppt.com/jiaoan/  </a:t>
            </a:r>
            <a:r>
              <a:rPr lang="en-US" altLang="zh-CN" sz="100" dirty="0" smtClean="0">
                <a:solidFill>
                  <a:prstClr val="white"/>
                </a:solidFill>
                <a:ea typeface="宋体" panose="02010600030101010101" pitchFamily="2" charset="-122"/>
              </a:rPr>
              <a:t>      </a:t>
            </a:r>
            <a:endParaRPr lang="en-US" altLang="zh-CN" sz="100" dirty="0">
              <a:solidFill>
                <a:prstClr val="white"/>
              </a:solidFill>
              <a:ea typeface="宋体" panose="02010600030101010101" pitchFamily="2" charset="-122"/>
            </a:endParaRPr>
          </a:p>
          <a:p>
            <a:pPr defTabSz="914400"/>
            <a:r>
              <a:rPr lang="zh-CN" altLang="en-US" sz="100" dirty="0" smtClean="0">
                <a:solidFill>
                  <a:prstClr val="white"/>
                </a:solidFill>
                <a:ea typeface="宋体" panose="02010600030101010101" pitchFamily="2" charset="-122"/>
              </a:rPr>
              <a:t>字体下载：</a:t>
            </a:r>
            <a:r>
              <a:rPr lang="en-US" altLang="zh-CN" sz="100" dirty="0" smtClean="0">
                <a:solidFill>
                  <a:prstClr val="white"/>
                </a:solidFill>
                <a:ea typeface="宋体" panose="02010600030101010101" pitchFamily="2" charset="-122"/>
              </a:rPr>
              <a:t>www.1ppt.com/ziti/</a:t>
            </a:r>
            <a:endParaRPr lang="en-US" altLang="zh-CN" sz="100" dirty="0">
              <a:solidFill>
                <a:prstClr val="white"/>
              </a:solidFill>
              <a:ea typeface="宋体" panose="02010600030101010101" pitchFamily="2" charset="-122"/>
            </a:endParaRPr>
          </a:p>
          <a:p>
            <a:pPr defTabSz="914400"/>
            <a:r>
              <a:rPr lang="en-US" altLang="zh-CN" sz="100" dirty="0">
                <a:solidFill>
                  <a:prstClr val="white"/>
                </a:solidFill>
                <a:ea typeface="宋体" panose="02010600030101010101" pitchFamily="2" charset="-122"/>
              </a:rPr>
              <a:t> </a:t>
            </a:r>
            <a:endParaRPr lang="zh-CN" altLang="en-US" sz="100" dirty="0">
              <a:solidFill>
                <a:prstClr val="white"/>
              </a:solidFill>
              <a:ea typeface="宋体" panose="02010600030101010101" pitchFamily="2" charset="-122"/>
            </a:endParaRP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Content Placeholder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Content Placeholder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cstate="screen"/>
          <a:stretch>
            <a:fillRect/>
          </a:stretch>
        </p:blipFill>
        <p:spPr>
          <a:xfrm>
            <a:off x="-1" y="0"/>
            <a:ext cx="9144000" cy="5143500"/>
          </a:xfrm>
          <a:prstGeom prst="rect">
            <a:avLst/>
          </a:prstGeom>
        </p:spPr>
      </p:pic>
      <p:sp>
        <p:nvSpPr>
          <p:cNvPr id="5" name="矩形 4"/>
          <p:cNvSpPr/>
          <p:nvPr userDrawn="1"/>
        </p:nvSpPr>
        <p:spPr>
          <a:xfrm>
            <a:off x="0" y="571500"/>
            <a:ext cx="9144000" cy="438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203200" y="120590"/>
            <a:ext cx="2749471"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par>
    </p:tnLst>
  </p:timing>
  <p:hf hd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14.xml"/><Relationship Id="rId4" Type="http://schemas.openxmlformats.org/officeDocument/2006/relationships/chart" Target="../charts/chart4.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14.xml"/><Relationship Id="rId4" Type="http://schemas.openxmlformats.org/officeDocument/2006/relationships/image" Target="../media/image6.jpeg"/><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
        <p:nvSpPr>
          <p:cNvPr id="5" name="文本框 4"/>
          <p:cNvSpPr txBox="1"/>
          <p:nvPr/>
        </p:nvSpPr>
        <p:spPr>
          <a:xfrm>
            <a:off x="4568100" y="2988826"/>
            <a:ext cx="4087979" cy="338554"/>
          </a:xfrm>
          <a:prstGeom prst="rect">
            <a:avLst/>
          </a:prstGeom>
          <a:noFill/>
        </p:spPr>
        <p:txBody>
          <a:bodyPr wrap="none" rtlCol="0">
            <a:spAutoFit/>
          </a:bodyPr>
          <a:lstStyle/>
          <a:p>
            <a:pPr lvl="0" defTabSz="914400"/>
            <a:r>
              <a:rPr lang="zh-CN" altLang="en-US" sz="1600" dirty="0">
                <a:solidFill>
                  <a:schemeClr val="bg1"/>
                </a:solidFill>
                <a:cs typeface="+mn-ea"/>
                <a:sym typeface="+mn-lt"/>
              </a:rPr>
              <a:t>年终总结 </a:t>
            </a:r>
            <a:r>
              <a:rPr lang="en-US" altLang="zh-CN" sz="1600" dirty="0">
                <a:solidFill>
                  <a:schemeClr val="bg1"/>
                </a:solidFill>
                <a:cs typeface="+mn-ea"/>
                <a:sym typeface="+mn-lt"/>
              </a:rPr>
              <a:t>\</a:t>
            </a:r>
            <a:r>
              <a:rPr lang="zh-CN" altLang="en-US" sz="1600" dirty="0">
                <a:solidFill>
                  <a:schemeClr val="bg1"/>
                </a:solidFill>
                <a:cs typeface="+mn-ea"/>
                <a:sym typeface="+mn-lt"/>
              </a:rPr>
              <a:t> 新年计划 </a:t>
            </a:r>
            <a:r>
              <a:rPr lang="en-US" altLang="zh-CN" sz="1600" dirty="0">
                <a:solidFill>
                  <a:schemeClr val="bg1"/>
                </a:solidFill>
                <a:cs typeface="+mn-ea"/>
                <a:sym typeface="+mn-lt"/>
              </a:rPr>
              <a:t>\</a:t>
            </a:r>
            <a:r>
              <a:rPr lang="zh-CN" altLang="en-US" sz="1600" dirty="0">
                <a:solidFill>
                  <a:schemeClr val="bg1"/>
                </a:solidFill>
                <a:cs typeface="+mn-ea"/>
                <a:sym typeface="+mn-lt"/>
              </a:rPr>
              <a:t> 述职报告 </a:t>
            </a:r>
            <a:r>
              <a:rPr lang="en-US" altLang="zh-CN" sz="1600" dirty="0">
                <a:solidFill>
                  <a:schemeClr val="bg1"/>
                </a:solidFill>
                <a:cs typeface="+mn-ea"/>
                <a:sym typeface="+mn-lt"/>
              </a:rPr>
              <a:t>\</a:t>
            </a:r>
            <a:r>
              <a:rPr lang="zh-CN" altLang="en-US" sz="1600" dirty="0">
                <a:solidFill>
                  <a:schemeClr val="bg1"/>
                </a:solidFill>
                <a:cs typeface="+mn-ea"/>
                <a:sym typeface="+mn-lt"/>
              </a:rPr>
              <a:t> 工作汇报</a:t>
            </a:r>
            <a:endParaRPr lang="zh-CN" altLang="en-US" sz="1600" dirty="0">
              <a:solidFill>
                <a:schemeClr val="bg1"/>
              </a:solidFill>
              <a:cs typeface="+mn-ea"/>
              <a:sym typeface="+mn-lt"/>
            </a:endParaRPr>
          </a:p>
        </p:txBody>
      </p:sp>
      <p:sp>
        <p:nvSpPr>
          <p:cNvPr id="6" name="文本框 5"/>
          <p:cNvSpPr txBox="1"/>
          <p:nvPr/>
        </p:nvSpPr>
        <p:spPr>
          <a:xfrm>
            <a:off x="5391929" y="3318969"/>
            <a:ext cx="2518638" cy="307777"/>
          </a:xfrm>
          <a:prstGeom prst="rect">
            <a:avLst/>
          </a:prstGeom>
          <a:noFill/>
        </p:spPr>
        <p:txBody>
          <a:bodyPr wrap="none" rtlCol="0">
            <a:spAutoFit/>
          </a:bodyPr>
          <a:lstStyle/>
          <a:p>
            <a:r>
              <a:rPr lang="zh-CN" altLang="en-US" sz="1400" dirty="0">
                <a:solidFill>
                  <a:schemeClr val="bg1"/>
                </a:solidFill>
                <a:cs typeface="+mn-ea"/>
                <a:sym typeface="+mn-lt"/>
              </a:rPr>
              <a:t>单击此处添加您的副标题文字</a:t>
            </a:r>
            <a:endParaRPr lang="zh-CN" altLang="en-US" sz="1400" dirty="0">
              <a:solidFill>
                <a:schemeClr val="bg1"/>
              </a:solidFill>
              <a:cs typeface="+mn-ea"/>
              <a:sym typeface="+mn-lt"/>
            </a:endParaRPr>
          </a:p>
        </p:txBody>
      </p:sp>
      <p:sp>
        <p:nvSpPr>
          <p:cNvPr id="7" name="文本框 6"/>
          <p:cNvSpPr txBox="1"/>
          <p:nvPr/>
        </p:nvSpPr>
        <p:spPr>
          <a:xfrm>
            <a:off x="4415700" y="2359781"/>
            <a:ext cx="4257897" cy="707886"/>
          </a:xfrm>
          <a:prstGeom prst="rect">
            <a:avLst/>
          </a:prstGeom>
          <a:noFill/>
        </p:spPr>
        <p:txBody>
          <a:bodyPr wrap="none" rtlCol="0">
            <a:spAutoFit/>
          </a:bodyPr>
          <a:lstStyle/>
          <a:p>
            <a:r>
              <a:rPr lang="zh-CN" altLang="en-US" sz="4000" b="1" dirty="0">
                <a:solidFill>
                  <a:schemeClr val="bg1"/>
                </a:solidFill>
                <a:cs typeface="+mn-ea"/>
                <a:sym typeface="+mn-lt"/>
              </a:rPr>
              <a:t>医学研究</a:t>
            </a:r>
            <a:r>
              <a:rPr lang="en-US" altLang="zh-CN" sz="4000" b="1" dirty="0" smtClean="0">
                <a:solidFill>
                  <a:schemeClr val="bg1"/>
                </a:solidFill>
                <a:cs typeface="+mn-ea"/>
                <a:sym typeface="+mn-lt"/>
              </a:rPr>
              <a:t>PPT</a:t>
            </a:r>
            <a:r>
              <a:rPr lang="zh-CN" altLang="en-US" sz="4000" b="1" dirty="0" smtClean="0">
                <a:solidFill>
                  <a:schemeClr val="bg1"/>
                </a:solidFill>
                <a:cs typeface="+mn-ea"/>
                <a:sym typeface="+mn-lt"/>
              </a:rPr>
              <a:t>模板</a:t>
            </a:r>
            <a:endParaRPr lang="zh-CN" altLang="en-US" sz="4000" b="1"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10" presetClass="entr" presetSubtype="0" fill="hold" grpId="0" nodeType="afterEffect">
                                  <p:stCondLst>
                                    <p:cond delay="0"/>
                                  </p:stCondLst>
                                  <p:iterate type="lt">
                                    <p:tmPct val="13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2059"/>
                            </p:stCondLst>
                            <p:childTnLst>
                              <p:par>
                                <p:cTn id="15" presetID="12" presetClass="entr" presetSubtype="4" fill="hold" grpId="0" nodeType="afterEffect">
                                  <p:stCondLst>
                                    <p:cond delay="0"/>
                                  </p:stCondLst>
                                  <p:iterate type="lt">
                                    <p:tmPct val="1300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p:tgtEl>
                                          <p:spTgt spid="7"/>
                                        </p:tgtEl>
                                        <p:attrNameLst>
                                          <p:attrName>ppt_y</p:attrName>
                                        </p:attrNameLst>
                                      </p:cBhvr>
                                      <p:tavLst>
                                        <p:tav tm="0">
                                          <p:val>
                                            <p:strVal val="#ppt_y+#ppt_h*1.125000"/>
                                          </p:val>
                                        </p:tav>
                                        <p:tav tm="100000">
                                          <p:val>
                                            <p:strVal val="#ppt_y"/>
                                          </p:val>
                                        </p:tav>
                                      </p:tavLst>
                                    </p:anim>
                                    <p:animEffect transition="in" filter="wipe(up)">
                                      <p:cBhvr>
                                        <p:cTn id="18" dur="500"/>
                                        <p:tgtEl>
                                          <p:spTgt spid="7"/>
                                        </p:tgtEl>
                                      </p:cBhvr>
                                    </p:animEffect>
                                  </p:childTnLst>
                                </p:cTn>
                              </p:par>
                            </p:childTnLst>
                          </p:cTn>
                        </p:par>
                        <p:par>
                          <p:cTn id="19" fill="hold">
                            <p:stCondLst>
                              <p:cond delay="3079"/>
                            </p:stCondLst>
                            <p:childTnLst>
                              <p:par>
                                <p:cTn id="20" presetID="16" presetClass="entr" presetSubtype="2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197014" y="422955"/>
            <a:ext cx="3919818" cy="755650"/>
            <a:chOff x="6012604" y="1675946"/>
            <a:chExt cx="3919818" cy="755650"/>
          </a:xfrm>
        </p:grpSpPr>
        <p:sp>
          <p:nvSpPr>
            <p:cNvPr id="52" name="圆角矩形 51"/>
            <p:cNvSpPr/>
            <p:nvPr/>
          </p:nvSpPr>
          <p:spPr>
            <a:xfrm>
              <a:off x="6012604" y="1679121"/>
              <a:ext cx="3810000" cy="660400"/>
            </a:xfrm>
            <a:prstGeom prst="roundRect">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3" name="任意多边形 52"/>
            <p:cNvSpPr/>
            <p:nvPr/>
          </p:nvSpPr>
          <p:spPr>
            <a:xfrm>
              <a:off x="6190404" y="1679121"/>
              <a:ext cx="571500" cy="752475"/>
            </a:xfrm>
            <a:custGeom>
              <a:avLst/>
              <a:gdLst>
                <a:gd name="connsiteX0" fmla="*/ 25400 w 317500"/>
                <a:gd name="connsiteY0" fmla="*/ 393700 h 406400"/>
                <a:gd name="connsiteX1" fmla="*/ 0 w 317500"/>
                <a:gd name="connsiteY1" fmla="*/ 0 h 406400"/>
                <a:gd name="connsiteX2" fmla="*/ 317500 w 317500"/>
                <a:gd name="connsiteY2" fmla="*/ 0 h 406400"/>
                <a:gd name="connsiteX3" fmla="*/ 304800 w 317500"/>
                <a:gd name="connsiteY3" fmla="*/ 406400 h 406400"/>
                <a:gd name="connsiteX4" fmla="*/ 177800 w 317500"/>
                <a:gd name="connsiteY4" fmla="*/ 279400 h 406400"/>
                <a:gd name="connsiteX5" fmla="*/ 25400 w 317500"/>
                <a:gd name="connsiteY5" fmla="*/ 393700 h 406400"/>
                <a:gd name="connsiteX0-1" fmla="*/ 4693 w 317500"/>
                <a:gd name="connsiteY0-2" fmla="*/ 393700 h 406400"/>
                <a:gd name="connsiteX1-3" fmla="*/ 0 w 317500"/>
                <a:gd name="connsiteY1-4" fmla="*/ 0 h 406400"/>
                <a:gd name="connsiteX2-5" fmla="*/ 317500 w 317500"/>
                <a:gd name="connsiteY2-6" fmla="*/ 0 h 406400"/>
                <a:gd name="connsiteX3-7" fmla="*/ 304800 w 317500"/>
                <a:gd name="connsiteY3-8" fmla="*/ 406400 h 406400"/>
                <a:gd name="connsiteX4-9" fmla="*/ 177800 w 317500"/>
                <a:gd name="connsiteY4-10" fmla="*/ 279400 h 406400"/>
                <a:gd name="connsiteX5-11" fmla="*/ 4693 w 317500"/>
                <a:gd name="connsiteY5-12" fmla="*/ 393700 h 40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17500" h="406400">
                  <a:moveTo>
                    <a:pt x="4693" y="393700"/>
                  </a:moveTo>
                  <a:cubicBezTo>
                    <a:pt x="3129" y="262467"/>
                    <a:pt x="1564" y="131233"/>
                    <a:pt x="0" y="0"/>
                  </a:cubicBezTo>
                  <a:lnTo>
                    <a:pt x="317500" y="0"/>
                  </a:lnTo>
                  <a:lnTo>
                    <a:pt x="304800" y="406400"/>
                  </a:lnTo>
                  <a:lnTo>
                    <a:pt x="177800" y="279400"/>
                  </a:lnTo>
                  <a:lnTo>
                    <a:pt x="4693" y="393700"/>
                  </a:lnTo>
                  <a:close/>
                </a:path>
              </a:pathLst>
            </a:custGeom>
            <a:solidFill>
              <a:srgbClr val="0071C1"/>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4" name="文本框 21"/>
            <p:cNvSpPr txBox="1">
              <a:spLocks noChangeArrowheads="1"/>
            </p:cNvSpPr>
            <p:nvPr/>
          </p:nvSpPr>
          <p:spPr bwMode="auto">
            <a:xfrm>
              <a:off x="6190404" y="1675946"/>
              <a:ext cx="927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ts val="0"/>
                </a:spcAft>
                <a:buClrTx/>
                <a:buSzTx/>
                <a:buFontTx/>
                <a:buNone/>
                <a:defRPr/>
              </a:pPr>
              <a:r>
                <a:rPr kumimoji="0" lang="en-US" altLang="zh-CN"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rPr>
                <a:t>01</a:t>
              </a:r>
              <a:endParaRPr kumimoji="0" lang="zh-CN" altLang="en-US"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endParaRPr>
            </a:p>
          </p:txBody>
        </p:sp>
        <p:sp>
          <p:nvSpPr>
            <p:cNvPr id="55" name="文本框 176"/>
            <p:cNvSpPr txBox="1"/>
            <p:nvPr/>
          </p:nvSpPr>
          <p:spPr>
            <a:xfrm>
              <a:off x="6871722" y="1783896"/>
              <a:ext cx="3060700" cy="460375"/>
            </a:xfrm>
            <a:prstGeom prst="rect">
              <a:avLst/>
            </a:prstGeom>
            <a:noFill/>
          </p:spPr>
          <p:txBody>
            <a:bodyPr>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i="0" u="none" strike="noStrike" kern="100" cap="none" spc="0" normalizeH="0" baseline="0" noProof="0" dirty="0" smtClean="0">
                  <a:ln>
                    <a:noFill/>
                  </a:ln>
                  <a:solidFill>
                    <a:srgbClr val="0071C1"/>
                  </a:solidFill>
                  <a:effectLst/>
                  <a:uLnTx/>
                  <a:uFillTx/>
                  <a:latin typeface="微软雅黑" panose="020B0503020204020204" pitchFamily="34" charset="-122"/>
                  <a:cs typeface="Times New Roman" panose="02020603050405020304" pitchFamily="18" charset="0"/>
                </a:rPr>
                <a:t>绪 论</a:t>
              </a:r>
              <a:endParaRPr kumimoji="0" lang="zh-CN" altLang="en-US" sz="2400" i="0" u="none" strike="noStrike" kern="100" cap="none" spc="0" normalizeH="0" baseline="0" noProof="0" dirty="0">
                <a:ln>
                  <a:noFill/>
                </a:ln>
                <a:solidFill>
                  <a:srgbClr val="0071C1"/>
                </a:solidFill>
                <a:effectLst/>
                <a:uLnTx/>
                <a:uFillTx/>
                <a:latin typeface="微软雅黑" panose="020B0503020204020204" pitchFamily="34" charset="-122"/>
                <a:cs typeface="Times New Roman" panose="02020603050405020304" pitchFamily="18" charset="0"/>
              </a:endParaRPr>
            </a:p>
          </p:txBody>
        </p:sp>
      </p:grpSp>
      <p:grpSp>
        <p:nvGrpSpPr>
          <p:cNvPr id="56" name="组合 55"/>
          <p:cNvGrpSpPr/>
          <p:nvPr/>
        </p:nvGrpSpPr>
        <p:grpSpPr>
          <a:xfrm>
            <a:off x="4197014" y="1353230"/>
            <a:ext cx="3810000" cy="765175"/>
            <a:chOff x="6012604" y="2606221"/>
            <a:chExt cx="3810000" cy="765175"/>
          </a:xfrm>
        </p:grpSpPr>
        <p:sp>
          <p:nvSpPr>
            <p:cNvPr id="57" name="圆角矩形 56"/>
            <p:cNvSpPr/>
            <p:nvPr/>
          </p:nvSpPr>
          <p:spPr>
            <a:xfrm>
              <a:off x="6012604" y="2618921"/>
              <a:ext cx="3810000" cy="660400"/>
            </a:xfrm>
            <a:prstGeom prst="roundRect">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8" name="任意多边形 57"/>
            <p:cNvSpPr/>
            <p:nvPr/>
          </p:nvSpPr>
          <p:spPr>
            <a:xfrm>
              <a:off x="6190404" y="2618921"/>
              <a:ext cx="571500" cy="752475"/>
            </a:xfrm>
            <a:custGeom>
              <a:avLst/>
              <a:gdLst>
                <a:gd name="connsiteX0" fmla="*/ 25400 w 317500"/>
                <a:gd name="connsiteY0" fmla="*/ 393700 h 406400"/>
                <a:gd name="connsiteX1" fmla="*/ 0 w 317500"/>
                <a:gd name="connsiteY1" fmla="*/ 0 h 406400"/>
                <a:gd name="connsiteX2" fmla="*/ 317500 w 317500"/>
                <a:gd name="connsiteY2" fmla="*/ 0 h 406400"/>
                <a:gd name="connsiteX3" fmla="*/ 304800 w 317500"/>
                <a:gd name="connsiteY3" fmla="*/ 406400 h 406400"/>
                <a:gd name="connsiteX4" fmla="*/ 177800 w 317500"/>
                <a:gd name="connsiteY4" fmla="*/ 279400 h 406400"/>
                <a:gd name="connsiteX5" fmla="*/ 25400 w 317500"/>
                <a:gd name="connsiteY5" fmla="*/ 393700 h 406400"/>
                <a:gd name="connsiteX0-1" fmla="*/ 4693 w 317500"/>
                <a:gd name="connsiteY0-2" fmla="*/ 393700 h 406400"/>
                <a:gd name="connsiteX1-3" fmla="*/ 0 w 317500"/>
                <a:gd name="connsiteY1-4" fmla="*/ 0 h 406400"/>
                <a:gd name="connsiteX2-5" fmla="*/ 317500 w 317500"/>
                <a:gd name="connsiteY2-6" fmla="*/ 0 h 406400"/>
                <a:gd name="connsiteX3-7" fmla="*/ 304800 w 317500"/>
                <a:gd name="connsiteY3-8" fmla="*/ 406400 h 406400"/>
                <a:gd name="connsiteX4-9" fmla="*/ 177800 w 317500"/>
                <a:gd name="connsiteY4-10" fmla="*/ 279400 h 406400"/>
                <a:gd name="connsiteX5-11" fmla="*/ 4693 w 317500"/>
                <a:gd name="connsiteY5-12" fmla="*/ 393700 h 40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17500" h="406400">
                  <a:moveTo>
                    <a:pt x="4693" y="393700"/>
                  </a:moveTo>
                  <a:cubicBezTo>
                    <a:pt x="3129" y="262467"/>
                    <a:pt x="1564" y="131233"/>
                    <a:pt x="0" y="0"/>
                  </a:cubicBezTo>
                  <a:lnTo>
                    <a:pt x="317500" y="0"/>
                  </a:lnTo>
                  <a:lnTo>
                    <a:pt x="304800" y="406400"/>
                  </a:lnTo>
                  <a:lnTo>
                    <a:pt x="177800" y="279400"/>
                  </a:lnTo>
                  <a:lnTo>
                    <a:pt x="4693" y="393700"/>
                  </a:lnTo>
                  <a:close/>
                </a:path>
              </a:pathLst>
            </a:custGeom>
            <a:solidFill>
              <a:srgbClr val="575757"/>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9" name="文本框 22"/>
            <p:cNvSpPr txBox="1">
              <a:spLocks noChangeArrowheads="1"/>
            </p:cNvSpPr>
            <p:nvPr/>
          </p:nvSpPr>
          <p:spPr bwMode="auto">
            <a:xfrm>
              <a:off x="6165004" y="2606221"/>
              <a:ext cx="927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ts val="0"/>
                </a:spcAft>
                <a:buClrTx/>
                <a:buSzTx/>
                <a:buFontTx/>
                <a:buNone/>
                <a:defRPr/>
              </a:pPr>
              <a:r>
                <a:rPr kumimoji="0" lang="en-US" altLang="zh-CN"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rPr>
                <a:t>02</a:t>
              </a:r>
              <a:endParaRPr kumimoji="0" lang="zh-CN" altLang="en-US"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endParaRPr>
            </a:p>
          </p:txBody>
        </p:sp>
        <p:sp>
          <p:nvSpPr>
            <p:cNvPr id="60" name="矩形 59"/>
            <p:cNvSpPr/>
            <p:nvPr/>
          </p:nvSpPr>
          <p:spPr>
            <a:xfrm>
              <a:off x="6871722" y="2726871"/>
              <a:ext cx="2603500" cy="461963"/>
            </a:xfrm>
            <a:prstGeom prst="rect">
              <a:avLst/>
            </a:prstGeom>
          </p:spPr>
          <p:txBody>
            <a:bodyPr>
              <a:spAutoFit/>
            </a:bodyPr>
            <a:lstStyle/>
            <a:p>
              <a:pPr marL="0" marR="0" lvl="0" indent="0" algn="just" defTabSz="914400" eaLnBrk="1" fontAlgn="auto" latinLnBrk="0" hangingPunct="1">
                <a:lnSpc>
                  <a:spcPct val="100000"/>
                </a:lnSpc>
                <a:spcBef>
                  <a:spcPts val="0"/>
                </a:spcBef>
                <a:spcAft>
                  <a:spcPts val="0"/>
                </a:spcAft>
                <a:buClrTx/>
                <a:buSzTx/>
                <a:buFontTx/>
                <a:buNone/>
                <a:defRPr/>
              </a:pPr>
              <a:r>
                <a:rPr kumimoji="0" lang="zh-CN" altLang="en-US" sz="2400" i="0" u="none" strike="noStrike" kern="100" cap="none" spc="0" normalizeH="0" baseline="0" noProof="0" dirty="0">
                  <a:ln>
                    <a:noFill/>
                  </a:ln>
                  <a:solidFill>
                    <a:schemeClr val="tx1">
                      <a:lumMod val="75000"/>
                      <a:lumOff val="25000"/>
                    </a:schemeClr>
                  </a:solidFill>
                  <a:effectLst/>
                  <a:uLnTx/>
                  <a:uFillTx/>
                  <a:latin typeface="微软雅黑" panose="020B0503020204020204" pitchFamily="34" charset="-122"/>
                  <a:cs typeface="Times New Roman" panose="02020603050405020304" pitchFamily="18" charset="0"/>
                </a:rPr>
                <a:t>研究思路与方法</a:t>
              </a:r>
              <a:endParaRPr kumimoji="0" lang="zh-CN" altLang="en-US" sz="2400" i="0" u="none" strike="noStrike" kern="100" cap="none" spc="0" normalizeH="0" baseline="0" noProof="0" dirty="0">
                <a:ln>
                  <a:noFill/>
                </a:ln>
                <a:solidFill>
                  <a:schemeClr val="tx1">
                    <a:lumMod val="75000"/>
                    <a:lumOff val="25000"/>
                  </a:schemeClr>
                </a:solidFill>
                <a:effectLst/>
                <a:uLnTx/>
                <a:uFillTx/>
                <a:latin typeface="微软雅黑" panose="020B0503020204020204" pitchFamily="34" charset="-122"/>
                <a:cs typeface="Times New Roman" panose="02020603050405020304" pitchFamily="18" charset="0"/>
              </a:endParaRPr>
            </a:p>
          </p:txBody>
        </p:sp>
      </p:grpSp>
      <p:grpSp>
        <p:nvGrpSpPr>
          <p:cNvPr id="61" name="组合 60"/>
          <p:cNvGrpSpPr/>
          <p:nvPr/>
        </p:nvGrpSpPr>
        <p:grpSpPr>
          <a:xfrm>
            <a:off x="4197014" y="2291443"/>
            <a:ext cx="4014089" cy="750887"/>
            <a:chOff x="6012604" y="3544434"/>
            <a:chExt cx="4014089" cy="750887"/>
          </a:xfrm>
        </p:grpSpPr>
        <p:sp>
          <p:nvSpPr>
            <p:cNvPr id="62" name="圆角矩形 61"/>
            <p:cNvSpPr/>
            <p:nvPr/>
          </p:nvSpPr>
          <p:spPr>
            <a:xfrm>
              <a:off x="6012604" y="3544434"/>
              <a:ext cx="3810000" cy="660400"/>
            </a:xfrm>
            <a:prstGeom prst="roundRect">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3" name="任意多边形 62"/>
            <p:cNvSpPr/>
            <p:nvPr/>
          </p:nvSpPr>
          <p:spPr>
            <a:xfrm>
              <a:off x="6190404" y="3544434"/>
              <a:ext cx="571500" cy="750887"/>
            </a:xfrm>
            <a:custGeom>
              <a:avLst/>
              <a:gdLst>
                <a:gd name="connsiteX0" fmla="*/ 25400 w 317500"/>
                <a:gd name="connsiteY0" fmla="*/ 393700 h 406400"/>
                <a:gd name="connsiteX1" fmla="*/ 0 w 317500"/>
                <a:gd name="connsiteY1" fmla="*/ 0 h 406400"/>
                <a:gd name="connsiteX2" fmla="*/ 317500 w 317500"/>
                <a:gd name="connsiteY2" fmla="*/ 0 h 406400"/>
                <a:gd name="connsiteX3" fmla="*/ 304800 w 317500"/>
                <a:gd name="connsiteY3" fmla="*/ 406400 h 406400"/>
                <a:gd name="connsiteX4" fmla="*/ 177800 w 317500"/>
                <a:gd name="connsiteY4" fmla="*/ 279400 h 406400"/>
                <a:gd name="connsiteX5" fmla="*/ 25400 w 317500"/>
                <a:gd name="connsiteY5" fmla="*/ 393700 h 406400"/>
                <a:gd name="connsiteX0-1" fmla="*/ 4693 w 317500"/>
                <a:gd name="connsiteY0-2" fmla="*/ 393700 h 406400"/>
                <a:gd name="connsiteX1-3" fmla="*/ 0 w 317500"/>
                <a:gd name="connsiteY1-4" fmla="*/ 0 h 406400"/>
                <a:gd name="connsiteX2-5" fmla="*/ 317500 w 317500"/>
                <a:gd name="connsiteY2-6" fmla="*/ 0 h 406400"/>
                <a:gd name="connsiteX3-7" fmla="*/ 304800 w 317500"/>
                <a:gd name="connsiteY3-8" fmla="*/ 406400 h 406400"/>
                <a:gd name="connsiteX4-9" fmla="*/ 177800 w 317500"/>
                <a:gd name="connsiteY4-10" fmla="*/ 279400 h 406400"/>
                <a:gd name="connsiteX5-11" fmla="*/ 4693 w 317500"/>
                <a:gd name="connsiteY5-12" fmla="*/ 393700 h 40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17500" h="406400">
                  <a:moveTo>
                    <a:pt x="4693" y="393700"/>
                  </a:moveTo>
                  <a:cubicBezTo>
                    <a:pt x="3129" y="262467"/>
                    <a:pt x="1564" y="131233"/>
                    <a:pt x="0" y="0"/>
                  </a:cubicBezTo>
                  <a:lnTo>
                    <a:pt x="317500" y="0"/>
                  </a:lnTo>
                  <a:lnTo>
                    <a:pt x="304800" y="406400"/>
                  </a:lnTo>
                  <a:lnTo>
                    <a:pt x="177800" y="279400"/>
                  </a:lnTo>
                  <a:lnTo>
                    <a:pt x="4693" y="393700"/>
                  </a:lnTo>
                  <a:close/>
                </a:path>
              </a:pathLst>
            </a:custGeom>
            <a:solidFill>
              <a:srgbClr val="0071C1"/>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4" name="文本框 23"/>
            <p:cNvSpPr txBox="1">
              <a:spLocks noChangeArrowheads="1"/>
            </p:cNvSpPr>
            <p:nvPr/>
          </p:nvSpPr>
          <p:spPr bwMode="auto">
            <a:xfrm>
              <a:off x="6190404" y="3557134"/>
              <a:ext cx="927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ts val="0"/>
                </a:spcAft>
                <a:buClrTx/>
                <a:buSzTx/>
                <a:buFontTx/>
                <a:buNone/>
                <a:defRPr/>
              </a:pPr>
              <a:r>
                <a:rPr kumimoji="0" lang="en-US" altLang="zh-CN"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rPr>
                <a:t>03</a:t>
              </a:r>
              <a:endParaRPr kumimoji="0" lang="zh-CN" altLang="en-US"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endParaRPr>
            </a:p>
          </p:txBody>
        </p:sp>
        <p:sp>
          <p:nvSpPr>
            <p:cNvPr id="65" name="矩形 64"/>
            <p:cNvSpPr/>
            <p:nvPr/>
          </p:nvSpPr>
          <p:spPr>
            <a:xfrm>
              <a:off x="6858275" y="3668259"/>
              <a:ext cx="3168418" cy="461665"/>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defRPr/>
              </a:pPr>
              <a:r>
                <a:rPr kumimoji="0" lang="zh-CN" altLang="en-US" sz="2400" i="0" u="none" strike="noStrike" kern="100" cap="none" spc="0" normalizeH="0" baseline="0" noProof="0" dirty="0">
                  <a:ln>
                    <a:noFill/>
                  </a:ln>
                  <a:solidFill>
                    <a:srgbClr val="0071C1"/>
                  </a:solidFill>
                  <a:effectLst/>
                  <a:uLnTx/>
                  <a:uFillTx/>
                  <a:latin typeface="微软雅黑" panose="020B0503020204020204" pitchFamily="34" charset="-122"/>
                  <a:cs typeface="Times New Roman" panose="02020603050405020304" pitchFamily="18" charset="0"/>
                </a:rPr>
                <a:t>关键技术与实践难点</a:t>
              </a:r>
              <a:endParaRPr kumimoji="0" lang="zh-CN" altLang="en-US" sz="2400" i="0" u="none" strike="noStrike" kern="100" cap="none" spc="0" normalizeH="0" baseline="0" noProof="0" dirty="0">
                <a:ln>
                  <a:noFill/>
                </a:ln>
                <a:solidFill>
                  <a:srgbClr val="0071C1"/>
                </a:solidFill>
                <a:effectLst/>
                <a:uLnTx/>
                <a:uFillTx/>
                <a:latin typeface="微软雅黑" panose="020B0503020204020204" pitchFamily="34" charset="-122"/>
                <a:cs typeface="Times New Roman" panose="02020603050405020304" pitchFamily="18" charset="0"/>
              </a:endParaRPr>
            </a:p>
          </p:txBody>
        </p:sp>
      </p:grpSp>
      <p:grpSp>
        <p:nvGrpSpPr>
          <p:cNvPr id="66" name="组合 65"/>
          <p:cNvGrpSpPr/>
          <p:nvPr/>
        </p:nvGrpSpPr>
        <p:grpSpPr>
          <a:xfrm>
            <a:off x="4197014" y="3231243"/>
            <a:ext cx="5770136" cy="750887"/>
            <a:chOff x="6012604" y="4484234"/>
            <a:chExt cx="5770136" cy="750887"/>
          </a:xfrm>
        </p:grpSpPr>
        <p:sp>
          <p:nvSpPr>
            <p:cNvPr id="67" name="圆角矩形 66"/>
            <p:cNvSpPr/>
            <p:nvPr/>
          </p:nvSpPr>
          <p:spPr>
            <a:xfrm>
              <a:off x="6012604" y="4484234"/>
              <a:ext cx="3810000" cy="660400"/>
            </a:xfrm>
            <a:prstGeom prst="roundRect">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8" name="任意多边形 67"/>
            <p:cNvSpPr/>
            <p:nvPr/>
          </p:nvSpPr>
          <p:spPr>
            <a:xfrm>
              <a:off x="6190404" y="4484234"/>
              <a:ext cx="571500" cy="750887"/>
            </a:xfrm>
            <a:custGeom>
              <a:avLst/>
              <a:gdLst>
                <a:gd name="connsiteX0" fmla="*/ 25400 w 317500"/>
                <a:gd name="connsiteY0" fmla="*/ 393700 h 406400"/>
                <a:gd name="connsiteX1" fmla="*/ 0 w 317500"/>
                <a:gd name="connsiteY1" fmla="*/ 0 h 406400"/>
                <a:gd name="connsiteX2" fmla="*/ 317500 w 317500"/>
                <a:gd name="connsiteY2" fmla="*/ 0 h 406400"/>
                <a:gd name="connsiteX3" fmla="*/ 304800 w 317500"/>
                <a:gd name="connsiteY3" fmla="*/ 406400 h 406400"/>
                <a:gd name="connsiteX4" fmla="*/ 177800 w 317500"/>
                <a:gd name="connsiteY4" fmla="*/ 279400 h 406400"/>
                <a:gd name="connsiteX5" fmla="*/ 25400 w 317500"/>
                <a:gd name="connsiteY5" fmla="*/ 393700 h 406400"/>
                <a:gd name="connsiteX0-1" fmla="*/ 4693 w 317500"/>
                <a:gd name="connsiteY0-2" fmla="*/ 393700 h 406400"/>
                <a:gd name="connsiteX1-3" fmla="*/ 0 w 317500"/>
                <a:gd name="connsiteY1-4" fmla="*/ 0 h 406400"/>
                <a:gd name="connsiteX2-5" fmla="*/ 317500 w 317500"/>
                <a:gd name="connsiteY2-6" fmla="*/ 0 h 406400"/>
                <a:gd name="connsiteX3-7" fmla="*/ 304800 w 317500"/>
                <a:gd name="connsiteY3-8" fmla="*/ 406400 h 406400"/>
                <a:gd name="connsiteX4-9" fmla="*/ 177800 w 317500"/>
                <a:gd name="connsiteY4-10" fmla="*/ 279400 h 406400"/>
                <a:gd name="connsiteX5-11" fmla="*/ 4693 w 317500"/>
                <a:gd name="connsiteY5-12" fmla="*/ 393700 h 40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17500" h="406400">
                  <a:moveTo>
                    <a:pt x="4693" y="393700"/>
                  </a:moveTo>
                  <a:cubicBezTo>
                    <a:pt x="3129" y="262467"/>
                    <a:pt x="1564" y="131233"/>
                    <a:pt x="0" y="0"/>
                  </a:cubicBezTo>
                  <a:lnTo>
                    <a:pt x="317500" y="0"/>
                  </a:lnTo>
                  <a:lnTo>
                    <a:pt x="304800" y="406400"/>
                  </a:lnTo>
                  <a:lnTo>
                    <a:pt x="177800" y="279400"/>
                  </a:lnTo>
                  <a:lnTo>
                    <a:pt x="4693" y="393700"/>
                  </a:lnTo>
                  <a:close/>
                </a:path>
              </a:pathLst>
            </a:custGeom>
            <a:solidFill>
              <a:srgbClr val="575757"/>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9" name="文本框 24"/>
            <p:cNvSpPr txBox="1">
              <a:spLocks noChangeArrowheads="1"/>
            </p:cNvSpPr>
            <p:nvPr/>
          </p:nvSpPr>
          <p:spPr bwMode="auto">
            <a:xfrm>
              <a:off x="6165004" y="4485821"/>
              <a:ext cx="9271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ts val="0"/>
                </a:spcAft>
                <a:buClrTx/>
                <a:buSzTx/>
                <a:buFontTx/>
                <a:buNone/>
                <a:defRPr/>
              </a:pPr>
              <a:r>
                <a:rPr kumimoji="0" lang="en-US" altLang="zh-CN" sz="3200" b="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rPr>
                <a:t>04</a:t>
              </a:r>
              <a:endParaRPr kumimoji="0" lang="zh-CN" altLang="en-US" sz="3200" b="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endParaRPr>
            </a:p>
          </p:txBody>
        </p:sp>
        <p:sp>
          <p:nvSpPr>
            <p:cNvPr id="70" name="矩形 69"/>
            <p:cNvSpPr/>
            <p:nvPr/>
          </p:nvSpPr>
          <p:spPr>
            <a:xfrm>
              <a:off x="6871722" y="4584246"/>
              <a:ext cx="4911018" cy="461665"/>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defRPr/>
              </a:pPr>
              <a:r>
                <a:rPr kumimoji="0" lang="zh-CN" altLang="en-US" sz="2400" i="0" u="none" strike="noStrike" kern="100" cap="none" spc="0" normalizeH="0" baseline="0" noProof="0" dirty="0">
                  <a:ln>
                    <a:noFill/>
                  </a:ln>
                  <a:solidFill>
                    <a:schemeClr val="tx1">
                      <a:lumMod val="75000"/>
                      <a:lumOff val="25000"/>
                    </a:schemeClr>
                  </a:solidFill>
                  <a:effectLst/>
                  <a:uLnTx/>
                  <a:uFillTx/>
                  <a:latin typeface="微软雅黑" panose="020B0503020204020204" pitchFamily="34" charset="-122"/>
                  <a:cs typeface="Times New Roman" panose="02020603050405020304" pitchFamily="18" charset="0"/>
                </a:rPr>
                <a:t>研究成果与应用</a:t>
              </a:r>
              <a:endParaRPr kumimoji="0" lang="zh-CN" altLang="en-US" sz="2400" i="0" u="none" strike="noStrike" kern="100" cap="none" spc="0" normalizeH="0" baseline="0" noProof="0" dirty="0">
                <a:ln>
                  <a:noFill/>
                </a:ln>
                <a:solidFill>
                  <a:schemeClr val="tx1">
                    <a:lumMod val="75000"/>
                    <a:lumOff val="25000"/>
                  </a:schemeClr>
                </a:solidFill>
                <a:effectLst/>
                <a:uLnTx/>
                <a:uFillTx/>
                <a:latin typeface="微软雅黑" panose="020B0503020204020204" pitchFamily="34" charset="-122"/>
                <a:cs typeface="Times New Roman" panose="02020603050405020304" pitchFamily="18" charset="0"/>
              </a:endParaRPr>
            </a:p>
          </p:txBody>
        </p:sp>
      </p:grpSp>
      <p:grpSp>
        <p:nvGrpSpPr>
          <p:cNvPr id="71" name="组合 70"/>
          <p:cNvGrpSpPr/>
          <p:nvPr/>
        </p:nvGrpSpPr>
        <p:grpSpPr>
          <a:xfrm>
            <a:off x="4197014" y="4134530"/>
            <a:ext cx="5392247" cy="752475"/>
            <a:chOff x="6012604" y="5387521"/>
            <a:chExt cx="5392247" cy="752475"/>
          </a:xfrm>
        </p:grpSpPr>
        <p:sp>
          <p:nvSpPr>
            <p:cNvPr id="72" name="圆角矩形 71"/>
            <p:cNvSpPr/>
            <p:nvPr/>
          </p:nvSpPr>
          <p:spPr>
            <a:xfrm>
              <a:off x="6012604" y="5387521"/>
              <a:ext cx="3810000" cy="660400"/>
            </a:xfrm>
            <a:prstGeom prst="roundRect">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3" name="任意多边形 72"/>
            <p:cNvSpPr/>
            <p:nvPr/>
          </p:nvSpPr>
          <p:spPr>
            <a:xfrm>
              <a:off x="6190404" y="5387521"/>
              <a:ext cx="571500" cy="752475"/>
            </a:xfrm>
            <a:custGeom>
              <a:avLst/>
              <a:gdLst>
                <a:gd name="connsiteX0" fmla="*/ 25400 w 317500"/>
                <a:gd name="connsiteY0" fmla="*/ 393700 h 406400"/>
                <a:gd name="connsiteX1" fmla="*/ 0 w 317500"/>
                <a:gd name="connsiteY1" fmla="*/ 0 h 406400"/>
                <a:gd name="connsiteX2" fmla="*/ 317500 w 317500"/>
                <a:gd name="connsiteY2" fmla="*/ 0 h 406400"/>
                <a:gd name="connsiteX3" fmla="*/ 304800 w 317500"/>
                <a:gd name="connsiteY3" fmla="*/ 406400 h 406400"/>
                <a:gd name="connsiteX4" fmla="*/ 177800 w 317500"/>
                <a:gd name="connsiteY4" fmla="*/ 279400 h 406400"/>
                <a:gd name="connsiteX5" fmla="*/ 25400 w 317500"/>
                <a:gd name="connsiteY5" fmla="*/ 393700 h 406400"/>
                <a:gd name="connsiteX0-1" fmla="*/ 4693 w 317500"/>
                <a:gd name="connsiteY0-2" fmla="*/ 393700 h 406400"/>
                <a:gd name="connsiteX1-3" fmla="*/ 0 w 317500"/>
                <a:gd name="connsiteY1-4" fmla="*/ 0 h 406400"/>
                <a:gd name="connsiteX2-5" fmla="*/ 317500 w 317500"/>
                <a:gd name="connsiteY2-6" fmla="*/ 0 h 406400"/>
                <a:gd name="connsiteX3-7" fmla="*/ 304800 w 317500"/>
                <a:gd name="connsiteY3-8" fmla="*/ 406400 h 406400"/>
                <a:gd name="connsiteX4-9" fmla="*/ 177800 w 317500"/>
                <a:gd name="connsiteY4-10" fmla="*/ 279400 h 406400"/>
                <a:gd name="connsiteX5-11" fmla="*/ 4693 w 317500"/>
                <a:gd name="connsiteY5-12" fmla="*/ 393700 h 40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17500" h="406400">
                  <a:moveTo>
                    <a:pt x="4693" y="393700"/>
                  </a:moveTo>
                  <a:cubicBezTo>
                    <a:pt x="3129" y="262467"/>
                    <a:pt x="1564" y="131233"/>
                    <a:pt x="0" y="0"/>
                  </a:cubicBezTo>
                  <a:lnTo>
                    <a:pt x="317500" y="0"/>
                  </a:lnTo>
                  <a:lnTo>
                    <a:pt x="304800" y="406400"/>
                  </a:lnTo>
                  <a:lnTo>
                    <a:pt x="177800" y="279400"/>
                  </a:lnTo>
                  <a:lnTo>
                    <a:pt x="4693" y="393700"/>
                  </a:lnTo>
                  <a:close/>
                </a:path>
              </a:pathLst>
            </a:custGeom>
            <a:solidFill>
              <a:srgbClr val="0071C1"/>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4" name="文本框 25"/>
            <p:cNvSpPr txBox="1">
              <a:spLocks noChangeArrowheads="1"/>
            </p:cNvSpPr>
            <p:nvPr/>
          </p:nvSpPr>
          <p:spPr bwMode="auto">
            <a:xfrm>
              <a:off x="6177704" y="5387521"/>
              <a:ext cx="9271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ts val="0"/>
                </a:spcAft>
                <a:buClrTx/>
                <a:buSzTx/>
                <a:buFontTx/>
                <a:buNone/>
                <a:defRPr/>
              </a:pPr>
              <a:r>
                <a:rPr kumimoji="0" lang="en-US" altLang="zh-CN"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rPr>
                <a:t>05</a:t>
              </a:r>
              <a:endParaRPr kumimoji="0" lang="zh-CN" altLang="en-US" sz="3200" i="0" u="none" strike="noStrike" kern="0" cap="none" spc="0" normalizeH="0" baseline="0" noProof="0">
                <a:ln>
                  <a:noFill/>
                </a:ln>
                <a:solidFill>
                  <a:prstClr val="white"/>
                </a:solidFill>
                <a:effectLst/>
                <a:uLnTx/>
                <a:uFillTx/>
                <a:latin typeface="Calibri" panose="020F0502020204030204" pitchFamily="34" charset="0"/>
                <a:ea typeface="宋体" panose="02010600030101010101" pitchFamily="2" charset="-122"/>
              </a:endParaRPr>
            </a:p>
          </p:txBody>
        </p:sp>
        <p:sp>
          <p:nvSpPr>
            <p:cNvPr id="75" name="矩形 74"/>
            <p:cNvSpPr/>
            <p:nvPr/>
          </p:nvSpPr>
          <p:spPr>
            <a:xfrm>
              <a:off x="6844828" y="5508171"/>
              <a:ext cx="4560023" cy="461665"/>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defRPr/>
              </a:pPr>
              <a:r>
                <a:rPr kumimoji="0" lang="zh-CN" altLang="en-US" sz="2400" i="0" u="none" strike="noStrike" kern="100" cap="none" spc="0" normalizeH="0" baseline="0" noProof="0" dirty="0">
                  <a:ln>
                    <a:noFill/>
                  </a:ln>
                  <a:solidFill>
                    <a:srgbClr val="0071C1"/>
                  </a:solidFill>
                  <a:effectLst/>
                  <a:uLnTx/>
                  <a:uFillTx/>
                  <a:latin typeface="微软雅黑" panose="020B0503020204020204" pitchFamily="34" charset="-122"/>
                  <a:cs typeface="Times New Roman" panose="02020603050405020304" pitchFamily="18" charset="0"/>
                </a:rPr>
                <a:t>相关建议及论文结论</a:t>
              </a:r>
              <a:endParaRPr kumimoji="0" lang="zh-CN" altLang="en-US" sz="2400" i="0" u="none" strike="noStrike" kern="100" cap="none" spc="0" normalizeH="0" baseline="0" noProof="0" dirty="0">
                <a:ln>
                  <a:noFill/>
                </a:ln>
                <a:solidFill>
                  <a:srgbClr val="0071C1"/>
                </a:solidFill>
                <a:effectLst/>
                <a:uLnTx/>
                <a:uFillTx/>
                <a:latin typeface="微软雅黑" panose="020B0503020204020204" pitchFamily="34" charset="-122"/>
                <a:cs typeface="Times New Roman" panose="02020603050405020304" pitchFamily="18" charset="0"/>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cBhvr additive="base">
                                        <p:cTn id="12" dur="500" fill="hold"/>
                                        <p:tgtEl>
                                          <p:spTgt spid="56"/>
                                        </p:tgtEl>
                                        <p:attrNameLst>
                                          <p:attrName>ppt_x</p:attrName>
                                        </p:attrNameLst>
                                      </p:cBhvr>
                                      <p:tavLst>
                                        <p:tav tm="0">
                                          <p:val>
                                            <p:strVal val="0-#ppt_w/2"/>
                                          </p:val>
                                        </p:tav>
                                        <p:tav tm="100000">
                                          <p:val>
                                            <p:strVal val="#ppt_x"/>
                                          </p:val>
                                        </p:tav>
                                      </p:tavLst>
                                    </p:anim>
                                    <p:anim calcmode="lin" valueType="num">
                                      <p:cBhvr additive="base">
                                        <p:cTn id="13" dur="500" fill="hold"/>
                                        <p:tgtEl>
                                          <p:spTgt spid="5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nodeType="after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0-#ppt_w/2"/>
                                          </p:val>
                                        </p:tav>
                                        <p:tav tm="100000">
                                          <p:val>
                                            <p:strVal val="#ppt_x"/>
                                          </p:val>
                                        </p:tav>
                                      </p:tavLst>
                                    </p:anim>
                                    <p:anim calcmode="lin" valueType="num">
                                      <p:cBhvr additive="base">
                                        <p:cTn id="18" dur="500" fill="hold"/>
                                        <p:tgtEl>
                                          <p:spTgt spid="6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9" fill="hold" nodeType="afterEffect">
                                  <p:stCondLst>
                                    <p:cond delay="0"/>
                                  </p:stCondLst>
                                  <p:childTnLst>
                                    <p:set>
                                      <p:cBhvr>
                                        <p:cTn id="21" dur="1" fill="hold">
                                          <p:stCondLst>
                                            <p:cond delay="0"/>
                                          </p:stCondLst>
                                        </p:cTn>
                                        <p:tgtEl>
                                          <p:spTgt spid="66"/>
                                        </p:tgtEl>
                                        <p:attrNameLst>
                                          <p:attrName>style.visibility</p:attrName>
                                        </p:attrNameLst>
                                      </p:cBhvr>
                                      <p:to>
                                        <p:strVal val="visible"/>
                                      </p:to>
                                    </p:set>
                                    <p:anim calcmode="lin" valueType="num">
                                      <p:cBhvr additive="base">
                                        <p:cTn id="22" dur="500" fill="hold"/>
                                        <p:tgtEl>
                                          <p:spTgt spid="66"/>
                                        </p:tgtEl>
                                        <p:attrNameLst>
                                          <p:attrName>ppt_x</p:attrName>
                                        </p:attrNameLst>
                                      </p:cBhvr>
                                      <p:tavLst>
                                        <p:tav tm="0">
                                          <p:val>
                                            <p:strVal val="0-#ppt_w/2"/>
                                          </p:val>
                                        </p:tav>
                                        <p:tav tm="100000">
                                          <p:val>
                                            <p:strVal val="#ppt_x"/>
                                          </p:val>
                                        </p:tav>
                                      </p:tavLst>
                                    </p:anim>
                                    <p:anim calcmode="lin" valueType="num">
                                      <p:cBhvr additive="base">
                                        <p:cTn id="23" dur="500" fill="hold"/>
                                        <p:tgtEl>
                                          <p:spTgt spid="6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9" fill="hold" nodeType="after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fill="hold"/>
                                        <p:tgtEl>
                                          <p:spTgt spid="71"/>
                                        </p:tgtEl>
                                        <p:attrNameLst>
                                          <p:attrName>ppt_x</p:attrName>
                                        </p:attrNameLst>
                                      </p:cBhvr>
                                      <p:tavLst>
                                        <p:tav tm="0">
                                          <p:val>
                                            <p:strVal val="0-#ppt_w/2"/>
                                          </p:val>
                                        </p:tav>
                                        <p:tav tm="100000">
                                          <p:val>
                                            <p:strVal val="#ppt_x"/>
                                          </p:val>
                                        </p:tav>
                                      </p:tavLst>
                                    </p:anim>
                                    <p:anim calcmode="lin" valueType="num">
                                      <p:cBhvr additive="base">
                                        <p:cTn id="28" dur="500" fill="hold"/>
                                        <p:tgtEl>
                                          <p:spTgt spid="7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692387" y="1565589"/>
            <a:ext cx="5257737" cy="1941803"/>
          </a:xfrm>
          <a:prstGeom prst="rect">
            <a:avLst/>
          </a:prstGeom>
          <a:solidFill>
            <a:srgbClr val="FFFFFF">
              <a:alpha val="25098"/>
            </a:srgbClr>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cs typeface="+mn-cs"/>
            </a:endParaRPr>
          </a:p>
        </p:txBody>
      </p:sp>
      <p:sp>
        <p:nvSpPr>
          <p:cNvPr id="17" name="矩形 16"/>
          <p:cNvSpPr/>
          <p:nvPr/>
        </p:nvSpPr>
        <p:spPr>
          <a:xfrm>
            <a:off x="3844755" y="1748039"/>
            <a:ext cx="4953000" cy="1566521"/>
          </a:xfrm>
          <a:prstGeom prst="rect">
            <a:avLst/>
          </a:prstGeom>
          <a:solidFill>
            <a:schemeClr val="accent6">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cs typeface="+mn-cs"/>
            </a:endParaRPr>
          </a:p>
        </p:txBody>
      </p:sp>
      <p:sp>
        <p:nvSpPr>
          <p:cNvPr id="18" name="文本框 12"/>
          <p:cNvSpPr txBox="1"/>
          <p:nvPr/>
        </p:nvSpPr>
        <p:spPr>
          <a:xfrm>
            <a:off x="3692387" y="2122408"/>
            <a:ext cx="5257736" cy="769441"/>
          </a:xfrm>
          <a:prstGeom prst="rect">
            <a:avLst/>
          </a:prstGeom>
          <a:noFill/>
        </p:spPr>
        <p:txBody>
          <a:bodyPr wrap="square" rtlCol="0">
            <a:spAutoFit/>
          </a:bodyPr>
          <a:lstStyle/>
          <a:p>
            <a:pPr algn="ctr" defTabSz="914400"/>
            <a:r>
              <a:rPr lang="zh-CN" altLang="en-US" sz="4400" b="1" dirty="0">
                <a:solidFill>
                  <a:prstClr val="white"/>
                </a:solidFill>
                <a:latin typeface="微软雅黑" panose="020B0503020204020204" pitchFamily="34" charset="-122"/>
              </a:rPr>
              <a:t>研究思路与方法</a:t>
            </a:r>
            <a:endParaRPr lang="zh-CN" altLang="en-US" sz="4400" b="1" dirty="0">
              <a:solidFill>
                <a:prstClr val="white"/>
              </a:solidFill>
              <a:latin typeface="微软雅黑" panose="020B0503020204020204" pitchFamily="34" charset="-122"/>
            </a:endParaRPr>
          </a:p>
        </p:txBody>
      </p:sp>
      <p:sp>
        <p:nvSpPr>
          <p:cNvPr id="19" name="文本框 15"/>
          <p:cNvSpPr txBox="1"/>
          <p:nvPr/>
        </p:nvSpPr>
        <p:spPr>
          <a:xfrm>
            <a:off x="5149680" y="1042369"/>
            <a:ext cx="2343150" cy="52322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800" i="0" u="none" strike="noStrike" kern="0" cap="none" spc="0" normalizeH="0" baseline="0" noProof="0" dirty="0" smtClean="0">
                <a:ln>
                  <a:noFill/>
                </a:ln>
                <a:solidFill>
                  <a:srgbClr val="002060"/>
                </a:solidFill>
                <a:effectLst/>
                <a:uLnTx/>
                <a:uFillTx/>
                <a:latin typeface="微软雅黑" panose="020B0503020204020204" pitchFamily="34" charset="-122"/>
              </a:rPr>
              <a:t>第一部分</a:t>
            </a:r>
            <a:endParaRPr kumimoji="0" lang="zh-CN" altLang="en-US" sz="2800" i="0" u="none" strike="noStrike" kern="0" cap="none" spc="0" normalizeH="0" baseline="0" noProof="0" dirty="0" smtClean="0">
              <a:ln>
                <a:noFill/>
              </a:ln>
              <a:solidFill>
                <a:srgbClr val="002060"/>
              </a:solidFill>
              <a:effectLst/>
              <a:uLnTx/>
              <a:uFillTx/>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8"/>
          <p:cNvGrpSpPr/>
          <p:nvPr/>
        </p:nvGrpSpPr>
        <p:grpSpPr>
          <a:xfrm>
            <a:off x="2178844" y="1157125"/>
            <a:ext cx="4786313" cy="1757525"/>
            <a:chOff x="2086663" y="2136421"/>
            <a:chExt cx="6694382" cy="2458159"/>
          </a:xfrm>
        </p:grpSpPr>
        <p:sp>
          <p:nvSpPr>
            <p:cNvPr id="11" name="任意多边形 10"/>
            <p:cNvSpPr/>
            <p:nvPr/>
          </p:nvSpPr>
          <p:spPr bwMode="auto">
            <a:xfrm rot="10800000">
              <a:off x="2090173" y="2136421"/>
              <a:ext cx="2753864" cy="2458159"/>
            </a:xfrm>
            <a:custGeom>
              <a:avLst/>
              <a:gdLst>
                <a:gd name="connsiteX0" fmla="*/ 1825136 w 2753859"/>
                <a:gd name="connsiteY0" fmla="*/ 2205644 h 2458160"/>
                <a:gd name="connsiteX1" fmla="*/ 1998226 w 2753859"/>
                <a:gd name="connsiteY1" fmla="*/ 2106224 h 2458160"/>
                <a:gd name="connsiteX2" fmla="*/ 2446980 w 2753859"/>
                <a:gd name="connsiteY2" fmla="*/ 1328500 h 2458160"/>
                <a:gd name="connsiteX3" fmla="*/ 2446980 w 2753859"/>
                <a:gd name="connsiteY3" fmla="*/ 1129660 h 2458160"/>
                <a:gd name="connsiteX4" fmla="*/ 1998226 w 2753859"/>
                <a:gd name="connsiteY4" fmla="*/ 351937 h 2458160"/>
                <a:gd name="connsiteX5" fmla="*/ 1825136 w 2753859"/>
                <a:gd name="connsiteY5" fmla="*/ 252516 h 2458160"/>
                <a:gd name="connsiteX6" fmla="*/ 927628 w 2753859"/>
                <a:gd name="connsiteY6" fmla="*/ 252516 h 2458160"/>
                <a:gd name="connsiteX7" fmla="*/ 754537 w 2753859"/>
                <a:gd name="connsiteY7" fmla="*/ 351937 h 2458160"/>
                <a:gd name="connsiteX8" fmla="*/ 305783 w 2753859"/>
                <a:gd name="connsiteY8" fmla="*/ 1129660 h 2458160"/>
                <a:gd name="connsiteX9" fmla="*/ 305783 w 2753859"/>
                <a:gd name="connsiteY9" fmla="*/ 1328500 h 2458160"/>
                <a:gd name="connsiteX10" fmla="*/ 754537 w 2753859"/>
                <a:gd name="connsiteY10" fmla="*/ 2106224 h 2458160"/>
                <a:gd name="connsiteX11" fmla="*/ 927628 w 2753859"/>
                <a:gd name="connsiteY11" fmla="*/ 2205644 h 2458160"/>
                <a:gd name="connsiteX12" fmla="*/ 1940964 w 2753859"/>
                <a:gd name="connsiteY12" fmla="*/ 2458160 h 2458160"/>
                <a:gd name="connsiteX13" fmla="*/ 811383 w 2753859"/>
                <a:gd name="connsiteY13" fmla="*/ 2458160 h 2458160"/>
                <a:gd name="connsiteX14" fmla="*/ 593535 w 2753859"/>
                <a:gd name="connsiteY14" fmla="*/ 2333032 h 2458160"/>
                <a:gd name="connsiteX15" fmla="*/ 28744 w 2753859"/>
                <a:gd name="connsiteY15" fmla="*/ 1354208 h 2458160"/>
                <a:gd name="connsiteX16" fmla="*/ 28744 w 2753859"/>
                <a:gd name="connsiteY16" fmla="*/ 1103952 h 2458160"/>
                <a:gd name="connsiteX17" fmla="*/ 593535 w 2753859"/>
                <a:gd name="connsiteY17" fmla="*/ 125128 h 2458160"/>
                <a:gd name="connsiteX18" fmla="*/ 811383 w 2753859"/>
                <a:gd name="connsiteY18" fmla="*/ 0 h 2458160"/>
                <a:gd name="connsiteX19" fmla="*/ 1940964 w 2753859"/>
                <a:gd name="connsiteY19" fmla="*/ 0 h 2458160"/>
                <a:gd name="connsiteX20" fmla="*/ 2158812 w 2753859"/>
                <a:gd name="connsiteY20" fmla="*/ 125128 h 2458160"/>
                <a:gd name="connsiteX21" fmla="*/ 2723603 w 2753859"/>
                <a:gd name="connsiteY21" fmla="*/ 1103952 h 2458160"/>
                <a:gd name="connsiteX22" fmla="*/ 2723603 w 2753859"/>
                <a:gd name="connsiteY22" fmla="*/ 1354208 h 2458160"/>
                <a:gd name="connsiteX23" fmla="*/ 2158812 w 2753859"/>
                <a:gd name="connsiteY23" fmla="*/ 2333032 h 2458160"/>
                <a:gd name="connsiteX24" fmla="*/ 1940964 w 2753859"/>
                <a:gd name="connsiteY24" fmla="*/ 2458160 h 245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53859" h="2458160">
                  <a:moveTo>
                    <a:pt x="1825136" y="2205644"/>
                  </a:moveTo>
                  <a:cubicBezTo>
                    <a:pt x="1889243" y="2205644"/>
                    <a:pt x="1966173" y="2160745"/>
                    <a:pt x="1998226" y="2106224"/>
                  </a:cubicBezTo>
                  <a:cubicBezTo>
                    <a:pt x="1998226" y="2106224"/>
                    <a:pt x="1998226" y="2106224"/>
                    <a:pt x="2446980" y="1328500"/>
                  </a:cubicBezTo>
                  <a:cubicBezTo>
                    <a:pt x="2479034" y="1273980"/>
                    <a:pt x="2479034" y="1184181"/>
                    <a:pt x="2446980" y="1129660"/>
                  </a:cubicBezTo>
                  <a:cubicBezTo>
                    <a:pt x="2446980" y="1129660"/>
                    <a:pt x="2446980" y="1129660"/>
                    <a:pt x="1998226" y="351937"/>
                  </a:cubicBezTo>
                  <a:cubicBezTo>
                    <a:pt x="1966173" y="297416"/>
                    <a:pt x="1889243" y="252516"/>
                    <a:pt x="1825136" y="252516"/>
                  </a:cubicBezTo>
                  <a:cubicBezTo>
                    <a:pt x="1825136" y="252516"/>
                    <a:pt x="1825136" y="252516"/>
                    <a:pt x="927628" y="252516"/>
                  </a:cubicBezTo>
                  <a:cubicBezTo>
                    <a:pt x="865123" y="252516"/>
                    <a:pt x="786591" y="297416"/>
                    <a:pt x="754537" y="351937"/>
                  </a:cubicBezTo>
                  <a:cubicBezTo>
                    <a:pt x="754537" y="351937"/>
                    <a:pt x="754537" y="351937"/>
                    <a:pt x="305783" y="1129660"/>
                  </a:cubicBezTo>
                  <a:cubicBezTo>
                    <a:pt x="275332" y="1184181"/>
                    <a:pt x="275332" y="1273980"/>
                    <a:pt x="305783" y="1328500"/>
                  </a:cubicBezTo>
                  <a:cubicBezTo>
                    <a:pt x="305783" y="1328500"/>
                    <a:pt x="305783" y="1328500"/>
                    <a:pt x="754537" y="2106224"/>
                  </a:cubicBezTo>
                  <a:cubicBezTo>
                    <a:pt x="786591" y="2160745"/>
                    <a:pt x="865123" y="2205644"/>
                    <a:pt x="927628" y="2205644"/>
                  </a:cubicBezTo>
                  <a:close/>
                  <a:moveTo>
                    <a:pt x="1940964" y="2458160"/>
                  </a:moveTo>
                  <a:lnTo>
                    <a:pt x="811383" y="2458160"/>
                  </a:lnTo>
                  <a:cubicBezTo>
                    <a:pt x="732716" y="2458160"/>
                    <a:pt x="633877" y="2401651"/>
                    <a:pt x="593535" y="2333032"/>
                  </a:cubicBezTo>
                  <a:cubicBezTo>
                    <a:pt x="28744" y="1354208"/>
                    <a:pt x="28744" y="1354208"/>
                    <a:pt x="28744" y="1354208"/>
                  </a:cubicBezTo>
                  <a:cubicBezTo>
                    <a:pt x="-9581" y="1285590"/>
                    <a:pt x="-9581" y="1172571"/>
                    <a:pt x="28744" y="1103952"/>
                  </a:cubicBezTo>
                  <a:cubicBezTo>
                    <a:pt x="593535" y="125128"/>
                    <a:pt x="593535" y="125128"/>
                    <a:pt x="593535" y="125128"/>
                  </a:cubicBezTo>
                  <a:cubicBezTo>
                    <a:pt x="633877" y="56510"/>
                    <a:pt x="732716" y="0"/>
                    <a:pt x="811383" y="0"/>
                  </a:cubicBezTo>
                  <a:cubicBezTo>
                    <a:pt x="1940964" y="0"/>
                    <a:pt x="1940964" y="0"/>
                    <a:pt x="1940964" y="0"/>
                  </a:cubicBezTo>
                  <a:cubicBezTo>
                    <a:pt x="2021649" y="0"/>
                    <a:pt x="2118470" y="56510"/>
                    <a:pt x="2158812" y="125128"/>
                  </a:cubicBezTo>
                  <a:cubicBezTo>
                    <a:pt x="2723603" y="1103952"/>
                    <a:pt x="2723603" y="1103952"/>
                    <a:pt x="2723603" y="1103952"/>
                  </a:cubicBezTo>
                  <a:cubicBezTo>
                    <a:pt x="2763945" y="1172571"/>
                    <a:pt x="2763945" y="1285590"/>
                    <a:pt x="2723603" y="1354208"/>
                  </a:cubicBezTo>
                  <a:cubicBezTo>
                    <a:pt x="2158812" y="2333032"/>
                    <a:pt x="2158812" y="2333032"/>
                    <a:pt x="2158812" y="2333032"/>
                  </a:cubicBezTo>
                  <a:cubicBezTo>
                    <a:pt x="2118470" y="2401651"/>
                    <a:pt x="2021649" y="2458160"/>
                    <a:pt x="1940964" y="2458160"/>
                  </a:cubicBezTo>
                  <a:close/>
                </a:path>
              </a:pathLst>
            </a:custGeom>
            <a:solidFill>
              <a:schemeClr val="accent1"/>
            </a:solidFill>
            <a:ln w="22225">
              <a:noFill/>
            </a:ln>
            <a:effectLst>
              <a:outerShdw blurRad="254000" dist="101600" dir="2700000" algn="tl" rotWithShape="0">
                <a:prstClr val="black">
                  <a:alpha val="20000"/>
                </a:prstClr>
              </a:outerShdw>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sp>
          <p:nvSpPr>
            <p:cNvPr id="12" name="任意多边形 11"/>
            <p:cNvSpPr/>
            <p:nvPr/>
          </p:nvSpPr>
          <p:spPr bwMode="auto">
            <a:xfrm rot="10800000">
              <a:off x="4058676" y="2136421"/>
              <a:ext cx="2753864" cy="2458159"/>
            </a:xfrm>
            <a:custGeom>
              <a:avLst/>
              <a:gdLst>
                <a:gd name="connsiteX0" fmla="*/ 1825136 w 2753859"/>
                <a:gd name="connsiteY0" fmla="*/ 2205644 h 2458160"/>
                <a:gd name="connsiteX1" fmla="*/ 1998226 w 2753859"/>
                <a:gd name="connsiteY1" fmla="*/ 2106224 h 2458160"/>
                <a:gd name="connsiteX2" fmla="*/ 2446980 w 2753859"/>
                <a:gd name="connsiteY2" fmla="*/ 1328500 h 2458160"/>
                <a:gd name="connsiteX3" fmla="*/ 2446980 w 2753859"/>
                <a:gd name="connsiteY3" fmla="*/ 1129660 h 2458160"/>
                <a:gd name="connsiteX4" fmla="*/ 1998226 w 2753859"/>
                <a:gd name="connsiteY4" fmla="*/ 351937 h 2458160"/>
                <a:gd name="connsiteX5" fmla="*/ 1825136 w 2753859"/>
                <a:gd name="connsiteY5" fmla="*/ 252516 h 2458160"/>
                <a:gd name="connsiteX6" fmla="*/ 927628 w 2753859"/>
                <a:gd name="connsiteY6" fmla="*/ 252516 h 2458160"/>
                <a:gd name="connsiteX7" fmla="*/ 754537 w 2753859"/>
                <a:gd name="connsiteY7" fmla="*/ 351937 h 2458160"/>
                <a:gd name="connsiteX8" fmla="*/ 305783 w 2753859"/>
                <a:gd name="connsiteY8" fmla="*/ 1129660 h 2458160"/>
                <a:gd name="connsiteX9" fmla="*/ 305783 w 2753859"/>
                <a:gd name="connsiteY9" fmla="*/ 1328500 h 2458160"/>
                <a:gd name="connsiteX10" fmla="*/ 754537 w 2753859"/>
                <a:gd name="connsiteY10" fmla="*/ 2106224 h 2458160"/>
                <a:gd name="connsiteX11" fmla="*/ 927628 w 2753859"/>
                <a:gd name="connsiteY11" fmla="*/ 2205644 h 2458160"/>
                <a:gd name="connsiteX12" fmla="*/ 1940964 w 2753859"/>
                <a:gd name="connsiteY12" fmla="*/ 2458160 h 2458160"/>
                <a:gd name="connsiteX13" fmla="*/ 811383 w 2753859"/>
                <a:gd name="connsiteY13" fmla="*/ 2458160 h 2458160"/>
                <a:gd name="connsiteX14" fmla="*/ 593535 w 2753859"/>
                <a:gd name="connsiteY14" fmla="*/ 2333032 h 2458160"/>
                <a:gd name="connsiteX15" fmla="*/ 28744 w 2753859"/>
                <a:gd name="connsiteY15" fmla="*/ 1354208 h 2458160"/>
                <a:gd name="connsiteX16" fmla="*/ 28744 w 2753859"/>
                <a:gd name="connsiteY16" fmla="*/ 1103952 h 2458160"/>
                <a:gd name="connsiteX17" fmla="*/ 593535 w 2753859"/>
                <a:gd name="connsiteY17" fmla="*/ 125128 h 2458160"/>
                <a:gd name="connsiteX18" fmla="*/ 811383 w 2753859"/>
                <a:gd name="connsiteY18" fmla="*/ 0 h 2458160"/>
                <a:gd name="connsiteX19" fmla="*/ 1940964 w 2753859"/>
                <a:gd name="connsiteY19" fmla="*/ 0 h 2458160"/>
                <a:gd name="connsiteX20" fmla="*/ 2158812 w 2753859"/>
                <a:gd name="connsiteY20" fmla="*/ 125128 h 2458160"/>
                <a:gd name="connsiteX21" fmla="*/ 2723603 w 2753859"/>
                <a:gd name="connsiteY21" fmla="*/ 1103952 h 2458160"/>
                <a:gd name="connsiteX22" fmla="*/ 2723603 w 2753859"/>
                <a:gd name="connsiteY22" fmla="*/ 1354208 h 2458160"/>
                <a:gd name="connsiteX23" fmla="*/ 2158812 w 2753859"/>
                <a:gd name="connsiteY23" fmla="*/ 2333032 h 2458160"/>
                <a:gd name="connsiteX24" fmla="*/ 1940964 w 2753859"/>
                <a:gd name="connsiteY24" fmla="*/ 2458160 h 245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53859" h="2458160">
                  <a:moveTo>
                    <a:pt x="1825136" y="2205644"/>
                  </a:moveTo>
                  <a:cubicBezTo>
                    <a:pt x="1889243" y="2205644"/>
                    <a:pt x="1966173" y="2160745"/>
                    <a:pt x="1998226" y="2106224"/>
                  </a:cubicBezTo>
                  <a:cubicBezTo>
                    <a:pt x="1998226" y="2106224"/>
                    <a:pt x="1998226" y="2106224"/>
                    <a:pt x="2446980" y="1328500"/>
                  </a:cubicBezTo>
                  <a:cubicBezTo>
                    <a:pt x="2479034" y="1273980"/>
                    <a:pt x="2479034" y="1184181"/>
                    <a:pt x="2446980" y="1129660"/>
                  </a:cubicBezTo>
                  <a:cubicBezTo>
                    <a:pt x="2446980" y="1129660"/>
                    <a:pt x="2446980" y="1129660"/>
                    <a:pt x="1998226" y="351937"/>
                  </a:cubicBezTo>
                  <a:cubicBezTo>
                    <a:pt x="1966173" y="297416"/>
                    <a:pt x="1889243" y="252516"/>
                    <a:pt x="1825136" y="252516"/>
                  </a:cubicBezTo>
                  <a:cubicBezTo>
                    <a:pt x="1825136" y="252516"/>
                    <a:pt x="1825136" y="252516"/>
                    <a:pt x="927628" y="252516"/>
                  </a:cubicBezTo>
                  <a:cubicBezTo>
                    <a:pt x="865123" y="252516"/>
                    <a:pt x="786591" y="297416"/>
                    <a:pt x="754537" y="351937"/>
                  </a:cubicBezTo>
                  <a:cubicBezTo>
                    <a:pt x="754537" y="351937"/>
                    <a:pt x="754537" y="351937"/>
                    <a:pt x="305783" y="1129660"/>
                  </a:cubicBezTo>
                  <a:cubicBezTo>
                    <a:pt x="275332" y="1184181"/>
                    <a:pt x="275332" y="1273980"/>
                    <a:pt x="305783" y="1328500"/>
                  </a:cubicBezTo>
                  <a:cubicBezTo>
                    <a:pt x="305783" y="1328500"/>
                    <a:pt x="305783" y="1328500"/>
                    <a:pt x="754537" y="2106224"/>
                  </a:cubicBezTo>
                  <a:cubicBezTo>
                    <a:pt x="786591" y="2160745"/>
                    <a:pt x="865123" y="2205644"/>
                    <a:pt x="927628" y="2205644"/>
                  </a:cubicBezTo>
                  <a:close/>
                  <a:moveTo>
                    <a:pt x="1940964" y="2458160"/>
                  </a:moveTo>
                  <a:lnTo>
                    <a:pt x="811383" y="2458160"/>
                  </a:lnTo>
                  <a:cubicBezTo>
                    <a:pt x="732716" y="2458160"/>
                    <a:pt x="633877" y="2401651"/>
                    <a:pt x="593535" y="2333032"/>
                  </a:cubicBezTo>
                  <a:cubicBezTo>
                    <a:pt x="28744" y="1354208"/>
                    <a:pt x="28744" y="1354208"/>
                    <a:pt x="28744" y="1354208"/>
                  </a:cubicBezTo>
                  <a:cubicBezTo>
                    <a:pt x="-9581" y="1285590"/>
                    <a:pt x="-9581" y="1172571"/>
                    <a:pt x="28744" y="1103952"/>
                  </a:cubicBezTo>
                  <a:cubicBezTo>
                    <a:pt x="593535" y="125128"/>
                    <a:pt x="593535" y="125128"/>
                    <a:pt x="593535" y="125128"/>
                  </a:cubicBezTo>
                  <a:cubicBezTo>
                    <a:pt x="633877" y="56510"/>
                    <a:pt x="732716" y="0"/>
                    <a:pt x="811383" y="0"/>
                  </a:cubicBezTo>
                  <a:cubicBezTo>
                    <a:pt x="1940964" y="0"/>
                    <a:pt x="1940964" y="0"/>
                    <a:pt x="1940964" y="0"/>
                  </a:cubicBezTo>
                  <a:cubicBezTo>
                    <a:pt x="2021649" y="0"/>
                    <a:pt x="2118470" y="56510"/>
                    <a:pt x="2158812" y="125128"/>
                  </a:cubicBezTo>
                  <a:cubicBezTo>
                    <a:pt x="2723603" y="1103952"/>
                    <a:pt x="2723603" y="1103952"/>
                    <a:pt x="2723603" y="1103952"/>
                  </a:cubicBezTo>
                  <a:cubicBezTo>
                    <a:pt x="2763945" y="1172571"/>
                    <a:pt x="2763945" y="1285590"/>
                    <a:pt x="2723603" y="1354208"/>
                  </a:cubicBezTo>
                  <a:cubicBezTo>
                    <a:pt x="2158812" y="2333032"/>
                    <a:pt x="2158812" y="2333032"/>
                    <a:pt x="2158812" y="2333032"/>
                  </a:cubicBezTo>
                  <a:cubicBezTo>
                    <a:pt x="2118470" y="2401651"/>
                    <a:pt x="2021649" y="2458160"/>
                    <a:pt x="1940964" y="2458160"/>
                  </a:cubicBezTo>
                  <a:close/>
                </a:path>
              </a:pathLst>
            </a:custGeom>
            <a:solidFill>
              <a:schemeClr val="accent2"/>
            </a:solidFill>
            <a:ln w="22225">
              <a:noFill/>
            </a:ln>
            <a:effectLst>
              <a:outerShdw blurRad="254000" dist="101600" dir="2700000" algn="tl" rotWithShape="0">
                <a:prstClr val="black">
                  <a:alpha val="20000"/>
                </a:prstClr>
              </a:outerShdw>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sp>
          <p:nvSpPr>
            <p:cNvPr id="13" name="任意多边形 12"/>
            <p:cNvSpPr/>
            <p:nvPr/>
          </p:nvSpPr>
          <p:spPr bwMode="auto">
            <a:xfrm rot="10800000">
              <a:off x="6027181" y="2136421"/>
              <a:ext cx="2753864" cy="2458159"/>
            </a:xfrm>
            <a:custGeom>
              <a:avLst/>
              <a:gdLst>
                <a:gd name="connsiteX0" fmla="*/ 1825136 w 2753859"/>
                <a:gd name="connsiteY0" fmla="*/ 2205644 h 2458160"/>
                <a:gd name="connsiteX1" fmla="*/ 1998226 w 2753859"/>
                <a:gd name="connsiteY1" fmla="*/ 2106224 h 2458160"/>
                <a:gd name="connsiteX2" fmla="*/ 2446980 w 2753859"/>
                <a:gd name="connsiteY2" fmla="*/ 1328500 h 2458160"/>
                <a:gd name="connsiteX3" fmla="*/ 2446980 w 2753859"/>
                <a:gd name="connsiteY3" fmla="*/ 1129660 h 2458160"/>
                <a:gd name="connsiteX4" fmla="*/ 1998226 w 2753859"/>
                <a:gd name="connsiteY4" fmla="*/ 351937 h 2458160"/>
                <a:gd name="connsiteX5" fmla="*/ 1825136 w 2753859"/>
                <a:gd name="connsiteY5" fmla="*/ 252516 h 2458160"/>
                <a:gd name="connsiteX6" fmla="*/ 927628 w 2753859"/>
                <a:gd name="connsiteY6" fmla="*/ 252516 h 2458160"/>
                <a:gd name="connsiteX7" fmla="*/ 754537 w 2753859"/>
                <a:gd name="connsiteY7" fmla="*/ 351937 h 2458160"/>
                <a:gd name="connsiteX8" fmla="*/ 305783 w 2753859"/>
                <a:gd name="connsiteY8" fmla="*/ 1129660 h 2458160"/>
                <a:gd name="connsiteX9" fmla="*/ 305783 w 2753859"/>
                <a:gd name="connsiteY9" fmla="*/ 1328500 h 2458160"/>
                <a:gd name="connsiteX10" fmla="*/ 754537 w 2753859"/>
                <a:gd name="connsiteY10" fmla="*/ 2106224 h 2458160"/>
                <a:gd name="connsiteX11" fmla="*/ 927628 w 2753859"/>
                <a:gd name="connsiteY11" fmla="*/ 2205644 h 2458160"/>
                <a:gd name="connsiteX12" fmla="*/ 1940964 w 2753859"/>
                <a:gd name="connsiteY12" fmla="*/ 2458160 h 2458160"/>
                <a:gd name="connsiteX13" fmla="*/ 811383 w 2753859"/>
                <a:gd name="connsiteY13" fmla="*/ 2458160 h 2458160"/>
                <a:gd name="connsiteX14" fmla="*/ 593535 w 2753859"/>
                <a:gd name="connsiteY14" fmla="*/ 2333032 h 2458160"/>
                <a:gd name="connsiteX15" fmla="*/ 28744 w 2753859"/>
                <a:gd name="connsiteY15" fmla="*/ 1354208 h 2458160"/>
                <a:gd name="connsiteX16" fmla="*/ 28744 w 2753859"/>
                <a:gd name="connsiteY16" fmla="*/ 1103952 h 2458160"/>
                <a:gd name="connsiteX17" fmla="*/ 593535 w 2753859"/>
                <a:gd name="connsiteY17" fmla="*/ 125128 h 2458160"/>
                <a:gd name="connsiteX18" fmla="*/ 811383 w 2753859"/>
                <a:gd name="connsiteY18" fmla="*/ 0 h 2458160"/>
                <a:gd name="connsiteX19" fmla="*/ 1940964 w 2753859"/>
                <a:gd name="connsiteY19" fmla="*/ 0 h 2458160"/>
                <a:gd name="connsiteX20" fmla="*/ 2158812 w 2753859"/>
                <a:gd name="connsiteY20" fmla="*/ 125128 h 2458160"/>
                <a:gd name="connsiteX21" fmla="*/ 2723603 w 2753859"/>
                <a:gd name="connsiteY21" fmla="*/ 1103952 h 2458160"/>
                <a:gd name="connsiteX22" fmla="*/ 2723603 w 2753859"/>
                <a:gd name="connsiteY22" fmla="*/ 1354208 h 2458160"/>
                <a:gd name="connsiteX23" fmla="*/ 2158812 w 2753859"/>
                <a:gd name="connsiteY23" fmla="*/ 2333032 h 2458160"/>
                <a:gd name="connsiteX24" fmla="*/ 1940964 w 2753859"/>
                <a:gd name="connsiteY24" fmla="*/ 2458160 h 245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53859" h="2458160">
                  <a:moveTo>
                    <a:pt x="1825136" y="2205644"/>
                  </a:moveTo>
                  <a:cubicBezTo>
                    <a:pt x="1889243" y="2205644"/>
                    <a:pt x="1966173" y="2160745"/>
                    <a:pt x="1998226" y="2106224"/>
                  </a:cubicBezTo>
                  <a:cubicBezTo>
                    <a:pt x="1998226" y="2106224"/>
                    <a:pt x="1998226" y="2106224"/>
                    <a:pt x="2446980" y="1328500"/>
                  </a:cubicBezTo>
                  <a:cubicBezTo>
                    <a:pt x="2479034" y="1273980"/>
                    <a:pt x="2479034" y="1184181"/>
                    <a:pt x="2446980" y="1129660"/>
                  </a:cubicBezTo>
                  <a:cubicBezTo>
                    <a:pt x="2446980" y="1129660"/>
                    <a:pt x="2446980" y="1129660"/>
                    <a:pt x="1998226" y="351937"/>
                  </a:cubicBezTo>
                  <a:cubicBezTo>
                    <a:pt x="1966173" y="297416"/>
                    <a:pt x="1889243" y="252516"/>
                    <a:pt x="1825136" y="252516"/>
                  </a:cubicBezTo>
                  <a:cubicBezTo>
                    <a:pt x="1825136" y="252516"/>
                    <a:pt x="1825136" y="252516"/>
                    <a:pt x="927628" y="252516"/>
                  </a:cubicBezTo>
                  <a:cubicBezTo>
                    <a:pt x="865123" y="252516"/>
                    <a:pt x="786591" y="297416"/>
                    <a:pt x="754537" y="351937"/>
                  </a:cubicBezTo>
                  <a:cubicBezTo>
                    <a:pt x="754537" y="351937"/>
                    <a:pt x="754537" y="351937"/>
                    <a:pt x="305783" y="1129660"/>
                  </a:cubicBezTo>
                  <a:cubicBezTo>
                    <a:pt x="275332" y="1184181"/>
                    <a:pt x="275332" y="1273980"/>
                    <a:pt x="305783" y="1328500"/>
                  </a:cubicBezTo>
                  <a:cubicBezTo>
                    <a:pt x="305783" y="1328500"/>
                    <a:pt x="305783" y="1328500"/>
                    <a:pt x="754537" y="2106224"/>
                  </a:cubicBezTo>
                  <a:cubicBezTo>
                    <a:pt x="786591" y="2160745"/>
                    <a:pt x="865123" y="2205644"/>
                    <a:pt x="927628" y="2205644"/>
                  </a:cubicBezTo>
                  <a:close/>
                  <a:moveTo>
                    <a:pt x="1940964" y="2458160"/>
                  </a:moveTo>
                  <a:lnTo>
                    <a:pt x="811383" y="2458160"/>
                  </a:lnTo>
                  <a:cubicBezTo>
                    <a:pt x="732716" y="2458160"/>
                    <a:pt x="633877" y="2401651"/>
                    <a:pt x="593535" y="2333032"/>
                  </a:cubicBezTo>
                  <a:cubicBezTo>
                    <a:pt x="28744" y="1354208"/>
                    <a:pt x="28744" y="1354208"/>
                    <a:pt x="28744" y="1354208"/>
                  </a:cubicBezTo>
                  <a:cubicBezTo>
                    <a:pt x="-9581" y="1285590"/>
                    <a:pt x="-9581" y="1172571"/>
                    <a:pt x="28744" y="1103952"/>
                  </a:cubicBezTo>
                  <a:cubicBezTo>
                    <a:pt x="593535" y="125128"/>
                    <a:pt x="593535" y="125128"/>
                    <a:pt x="593535" y="125128"/>
                  </a:cubicBezTo>
                  <a:cubicBezTo>
                    <a:pt x="633877" y="56510"/>
                    <a:pt x="732716" y="0"/>
                    <a:pt x="811383" y="0"/>
                  </a:cubicBezTo>
                  <a:cubicBezTo>
                    <a:pt x="1940964" y="0"/>
                    <a:pt x="1940964" y="0"/>
                    <a:pt x="1940964" y="0"/>
                  </a:cubicBezTo>
                  <a:cubicBezTo>
                    <a:pt x="2021649" y="0"/>
                    <a:pt x="2118470" y="56510"/>
                    <a:pt x="2158812" y="125128"/>
                  </a:cubicBezTo>
                  <a:cubicBezTo>
                    <a:pt x="2723603" y="1103952"/>
                    <a:pt x="2723603" y="1103952"/>
                    <a:pt x="2723603" y="1103952"/>
                  </a:cubicBezTo>
                  <a:cubicBezTo>
                    <a:pt x="2763945" y="1172571"/>
                    <a:pt x="2763945" y="1285590"/>
                    <a:pt x="2723603" y="1354208"/>
                  </a:cubicBezTo>
                  <a:cubicBezTo>
                    <a:pt x="2158812" y="2333032"/>
                    <a:pt x="2158812" y="2333032"/>
                    <a:pt x="2158812" y="2333032"/>
                  </a:cubicBezTo>
                  <a:cubicBezTo>
                    <a:pt x="2118470" y="2401651"/>
                    <a:pt x="2021649" y="2458160"/>
                    <a:pt x="1940964" y="2458160"/>
                  </a:cubicBezTo>
                  <a:close/>
                </a:path>
              </a:pathLst>
            </a:custGeom>
            <a:solidFill>
              <a:schemeClr val="accent4"/>
            </a:solidFill>
            <a:ln w="22225">
              <a:noFill/>
            </a:ln>
            <a:effectLst>
              <a:outerShdw blurRad="254000" dist="101600" dir="2700000" algn="tl" rotWithShape="0">
                <a:prstClr val="black">
                  <a:alpha val="20000"/>
                </a:prstClr>
              </a:outerShdw>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grpSp>
          <p:nvGrpSpPr>
            <p:cNvPr id="3" name="组合 59"/>
            <p:cNvGrpSpPr/>
            <p:nvPr/>
          </p:nvGrpSpPr>
          <p:grpSpPr>
            <a:xfrm>
              <a:off x="4123262" y="3419963"/>
              <a:ext cx="695704" cy="959447"/>
              <a:chOff x="4118493" y="3419962"/>
              <a:chExt cx="695702" cy="959447"/>
            </a:xfrm>
          </p:grpSpPr>
          <p:sp>
            <p:nvSpPr>
              <p:cNvPr id="58" name="任意多边形 57"/>
              <p:cNvSpPr/>
              <p:nvPr/>
            </p:nvSpPr>
            <p:spPr bwMode="auto">
              <a:xfrm rot="10800000">
                <a:off x="4356745" y="3839835"/>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100000">
                    <a:schemeClr val="tx1">
                      <a:alpha val="93000"/>
                    </a:schemeClr>
                  </a:gs>
                  <a:gs pos="0">
                    <a:srgbClr val="FBFBFB">
                      <a:alpha val="0"/>
                    </a:srgbClr>
                  </a:gs>
                </a:gsLst>
                <a:lin ang="2700000" scaled="1"/>
              </a:gradFill>
              <a:ln w="22225">
                <a:noFill/>
              </a:ln>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sp>
            <p:nvSpPr>
              <p:cNvPr id="59" name="任意多边形 58"/>
              <p:cNvSpPr/>
              <p:nvPr/>
            </p:nvSpPr>
            <p:spPr bwMode="auto">
              <a:xfrm rot="10800000">
                <a:off x="4118493" y="3419962"/>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0">
                    <a:schemeClr val="tx1">
                      <a:alpha val="43000"/>
                    </a:schemeClr>
                  </a:gs>
                  <a:gs pos="100000">
                    <a:srgbClr val="ECECEC">
                      <a:alpha val="0"/>
                    </a:srgbClr>
                  </a:gs>
                </a:gsLst>
                <a:lin ang="2700000" scaled="1"/>
              </a:gradFill>
              <a:ln w="22225">
                <a:noFill/>
              </a:ln>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grpSp>
        <p:grpSp>
          <p:nvGrpSpPr>
            <p:cNvPr id="4" name="组合 60"/>
            <p:cNvGrpSpPr/>
            <p:nvPr/>
          </p:nvGrpSpPr>
          <p:grpSpPr>
            <a:xfrm>
              <a:off x="6092541" y="3419963"/>
              <a:ext cx="695704" cy="959447"/>
              <a:chOff x="4118493" y="3419962"/>
              <a:chExt cx="695702" cy="959447"/>
            </a:xfrm>
          </p:grpSpPr>
          <p:sp>
            <p:nvSpPr>
              <p:cNvPr id="62" name="任意多边形 61"/>
              <p:cNvSpPr/>
              <p:nvPr/>
            </p:nvSpPr>
            <p:spPr bwMode="auto">
              <a:xfrm rot="10800000">
                <a:off x="4356745" y="3839835"/>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100000">
                    <a:schemeClr val="tx1">
                      <a:alpha val="93000"/>
                    </a:schemeClr>
                  </a:gs>
                  <a:gs pos="0">
                    <a:srgbClr val="FBFBFB">
                      <a:alpha val="0"/>
                    </a:srgbClr>
                  </a:gs>
                </a:gsLst>
                <a:lin ang="2700000" scaled="1"/>
              </a:gradFill>
              <a:ln w="22225">
                <a:noFill/>
              </a:ln>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sp>
            <p:nvSpPr>
              <p:cNvPr id="63" name="任意多边形 62"/>
              <p:cNvSpPr/>
              <p:nvPr/>
            </p:nvSpPr>
            <p:spPr bwMode="auto">
              <a:xfrm rot="10800000">
                <a:off x="4118493" y="3419962"/>
                <a:ext cx="457450" cy="539574"/>
              </a:xfrm>
              <a:custGeom>
                <a:avLst/>
                <a:gdLst>
                  <a:gd name="connsiteX0" fmla="*/ 238666 w 457450"/>
                  <a:gd name="connsiteY0" fmla="*/ 539574 h 539574"/>
                  <a:gd name="connsiteX1" fmla="*/ 228283 w 457450"/>
                  <a:gd name="connsiteY1" fmla="*/ 521578 h 539574"/>
                  <a:gd name="connsiteX2" fmla="*/ 46013 w 457450"/>
                  <a:gd name="connsiteY2" fmla="*/ 205692 h 539574"/>
                  <a:gd name="connsiteX3" fmla="*/ 0 w 457450"/>
                  <a:gd name="connsiteY3" fmla="*/ 125948 h 539574"/>
                  <a:gd name="connsiteX4" fmla="*/ 218784 w 457450"/>
                  <a:gd name="connsiteY4" fmla="*/ 0 h 539574"/>
                  <a:gd name="connsiteX5" fmla="*/ 226318 w 457450"/>
                  <a:gd name="connsiteY5" fmla="*/ 13058 h 539574"/>
                  <a:gd name="connsiteX6" fmla="*/ 446886 w 457450"/>
                  <a:gd name="connsiteY6" fmla="*/ 395318 h 539574"/>
                  <a:gd name="connsiteX7" fmla="*/ 457450 w 457450"/>
                  <a:gd name="connsiteY7" fmla="*/ 413626 h 53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450" h="539574">
                    <a:moveTo>
                      <a:pt x="238666" y="539574"/>
                    </a:moveTo>
                    <a:lnTo>
                      <a:pt x="228283" y="521578"/>
                    </a:lnTo>
                    <a:cubicBezTo>
                      <a:pt x="189458" y="454292"/>
                      <a:pt x="131759" y="354296"/>
                      <a:pt x="46013" y="205692"/>
                    </a:cubicBezTo>
                    <a:lnTo>
                      <a:pt x="0" y="125948"/>
                    </a:lnTo>
                    <a:lnTo>
                      <a:pt x="218784" y="0"/>
                    </a:lnTo>
                    <a:lnTo>
                      <a:pt x="226318" y="13058"/>
                    </a:lnTo>
                    <a:cubicBezTo>
                      <a:pt x="324079" y="182484"/>
                      <a:pt x="395178" y="305704"/>
                      <a:pt x="446886" y="395318"/>
                    </a:cubicBezTo>
                    <a:lnTo>
                      <a:pt x="457450" y="413626"/>
                    </a:lnTo>
                    <a:close/>
                  </a:path>
                </a:pathLst>
              </a:custGeom>
              <a:gradFill>
                <a:gsLst>
                  <a:gs pos="0">
                    <a:schemeClr val="tx1">
                      <a:alpha val="43000"/>
                    </a:schemeClr>
                  </a:gs>
                  <a:gs pos="100000">
                    <a:srgbClr val="ECECEC">
                      <a:alpha val="0"/>
                    </a:srgbClr>
                  </a:gs>
                </a:gsLst>
                <a:lin ang="2700000" scaled="1"/>
              </a:gradFill>
              <a:ln w="22225">
                <a:noFill/>
              </a:ln>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grpSp>
        <p:sp>
          <p:nvSpPr>
            <p:cNvPr id="6" name="Freeform 5"/>
            <p:cNvSpPr/>
            <p:nvPr/>
          </p:nvSpPr>
          <p:spPr bwMode="auto">
            <a:xfrm rot="10800000">
              <a:off x="2086663" y="2136421"/>
              <a:ext cx="2773532" cy="24581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25400">
              <a:gradFill flip="none" rotWithShape="1">
                <a:gsLst>
                  <a:gs pos="0">
                    <a:schemeClr val="bg1">
                      <a:lumMod val="85000"/>
                    </a:schemeClr>
                  </a:gs>
                  <a:gs pos="100000">
                    <a:schemeClr val="bg1"/>
                  </a:gs>
                </a:gsLst>
                <a:lin ang="2700000" scaled="1"/>
                <a:tileRect/>
              </a:gradFill>
            </a:ln>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4" name="Freeform 5"/>
            <p:cNvSpPr/>
            <p:nvPr/>
          </p:nvSpPr>
          <p:spPr bwMode="auto">
            <a:xfrm rot="10800000">
              <a:off x="4047283" y="2136421"/>
              <a:ext cx="2773532" cy="24581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25400">
              <a:gradFill flip="none" rotWithShape="1">
                <a:gsLst>
                  <a:gs pos="0">
                    <a:schemeClr val="bg1">
                      <a:lumMod val="85000"/>
                    </a:schemeClr>
                  </a:gs>
                  <a:gs pos="100000">
                    <a:schemeClr val="bg1"/>
                  </a:gs>
                </a:gsLst>
                <a:lin ang="2700000" scaled="1"/>
                <a:tileRect/>
              </a:gradFill>
            </a:ln>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5" name="Freeform 5"/>
            <p:cNvSpPr/>
            <p:nvPr/>
          </p:nvSpPr>
          <p:spPr bwMode="auto">
            <a:xfrm rot="10800000">
              <a:off x="6002657" y="2136421"/>
              <a:ext cx="2773531" cy="24581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25400">
              <a:gradFill flip="none" rotWithShape="1">
                <a:gsLst>
                  <a:gs pos="0">
                    <a:schemeClr val="bg1">
                      <a:lumMod val="85000"/>
                    </a:schemeClr>
                  </a:gs>
                  <a:gs pos="100000">
                    <a:schemeClr val="bg1"/>
                  </a:gs>
                </a:gsLst>
                <a:lin ang="2700000" scaled="1"/>
                <a:tileRect/>
              </a:gradFill>
            </a:ln>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1" name="任意多边形 50"/>
            <p:cNvSpPr/>
            <p:nvPr/>
          </p:nvSpPr>
          <p:spPr bwMode="auto">
            <a:xfrm rot="10800000">
              <a:off x="4031686" y="3423138"/>
              <a:ext cx="808697" cy="1056302"/>
            </a:xfrm>
            <a:custGeom>
              <a:avLst/>
              <a:gdLst>
                <a:gd name="connsiteX0" fmla="*/ 284569 w 808695"/>
                <a:gd name="connsiteY0" fmla="*/ 1056302 h 1056302"/>
                <a:gd name="connsiteX1" fmla="*/ 0 w 808695"/>
                <a:gd name="connsiteY1" fmla="*/ 1056302 h 1056302"/>
                <a:gd name="connsiteX2" fmla="*/ 806 w 808695"/>
                <a:gd name="connsiteY2" fmla="*/ 1048810 h 1056302"/>
                <a:gd name="connsiteX3" fmla="*/ 22364 w 808695"/>
                <a:gd name="connsiteY3" fmla="*/ 990408 h 1056302"/>
                <a:gd name="connsiteX4" fmla="*/ 587155 w 808695"/>
                <a:gd name="connsiteY4" fmla="*/ 11584 h 1056302"/>
                <a:gd name="connsiteX5" fmla="*/ 596709 w 808695"/>
                <a:gd name="connsiteY5" fmla="*/ 0 h 1056302"/>
                <a:gd name="connsiteX6" fmla="*/ 808695 w 808695"/>
                <a:gd name="connsiteY6" fmla="*/ 178879 h 1056302"/>
                <a:gd name="connsiteX7" fmla="*/ 779936 w 808695"/>
                <a:gd name="connsiteY7" fmla="*/ 199858 h 1056302"/>
                <a:gd name="connsiteX8" fmla="*/ 748157 w 808695"/>
                <a:gd name="connsiteY8" fmla="*/ 238393 h 1056302"/>
                <a:gd name="connsiteX9" fmla="*/ 299403 w 808695"/>
                <a:gd name="connsiteY9" fmla="*/ 1016116 h 1056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8695" h="1056302">
                  <a:moveTo>
                    <a:pt x="284569" y="1056302"/>
                  </a:moveTo>
                  <a:lnTo>
                    <a:pt x="0" y="1056302"/>
                  </a:lnTo>
                  <a:lnTo>
                    <a:pt x="806" y="1048810"/>
                  </a:lnTo>
                  <a:cubicBezTo>
                    <a:pt x="5597" y="1027493"/>
                    <a:pt x="12783" y="1007563"/>
                    <a:pt x="22364" y="990408"/>
                  </a:cubicBezTo>
                  <a:cubicBezTo>
                    <a:pt x="587155" y="11584"/>
                    <a:pt x="587155" y="11584"/>
                    <a:pt x="587155" y="11584"/>
                  </a:cubicBezTo>
                  <a:lnTo>
                    <a:pt x="596709" y="0"/>
                  </a:lnTo>
                  <a:lnTo>
                    <a:pt x="808695" y="178879"/>
                  </a:lnTo>
                  <a:lnTo>
                    <a:pt x="779936" y="199858"/>
                  </a:lnTo>
                  <a:cubicBezTo>
                    <a:pt x="767089" y="211734"/>
                    <a:pt x="756171" y="224763"/>
                    <a:pt x="748157" y="238393"/>
                  </a:cubicBezTo>
                  <a:cubicBezTo>
                    <a:pt x="748157" y="238393"/>
                    <a:pt x="748157" y="238393"/>
                    <a:pt x="299403" y="1016116"/>
                  </a:cubicBezTo>
                  <a:close/>
                </a:path>
              </a:pathLst>
            </a:custGeom>
            <a:solidFill>
              <a:schemeClr val="accent1"/>
            </a:solidFill>
            <a:ln w="22225">
              <a:noFill/>
            </a:ln>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sp>
          <p:nvSpPr>
            <p:cNvPr id="66" name="任意多边形 65"/>
            <p:cNvSpPr/>
            <p:nvPr/>
          </p:nvSpPr>
          <p:spPr bwMode="auto">
            <a:xfrm rot="10800000">
              <a:off x="5993558" y="3423138"/>
              <a:ext cx="808697" cy="1056302"/>
            </a:xfrm>
            <a:custGeom>
              <a:avLst/>
              <a:gdLst>
                <a:gd name="connsiteX0" fmla="*/ 284569 w 808695"/>
                <a:gd name="connsiteY0" fmla="*/ 1056302 h 1056302"/>
                <a:gd name="connsiteX1" fmla="*/ 0 w 808695"/>
                <a:gd name="connsiteY1" fmla="*/ 1056302 h 1056302"/>
                <a:gd name="connsiteX2" fmla="*/ 806 w 808695"/>
                <a:gd name="connsiteY2" fmla="*/ 1048810 h 1056302"/>
                <a:gd name="connsiteX3" fmla="*/ 22364 w 808695"/>
                <a:gd name="connsiteY3" fmla="*/ 990408 h 1056302"/>
                <a:gd name="connsiteX4" fmla="*/ 587155 w 808695"/>
                <a:gd name="connsiteY4" fmla="*/ 11584 h 1056302"/>
                <a:gd name="connsiteX5" fmla="*/ 596709 w 808695"/>
                <a:gd name="connsiteY5" fmla="*/ 0 h 1056302"/>
                <a:gd name="connsiteX6" fmla="*/ 808695 w 808695"/>
                <a:gd name="connsiteY6" fmla="*/ 178879 h 1056302"/>
                <a:gd name="connsiteX7" fmla="*/ 779936 w 808695"/>
                <a:gd name="connsiteY7" fmla="*/ 199858 h 1056302"/>
                <a:gd name="connsiteX8" fmla="*/ 748157 w 808695"/>
                <a:gd name="connsiteY8" fmla="*/ 238393 h 1056302"/>
                <a:gd name="connsiteX9" fmla="*/ 299403 w 808695"/>
                <a:gd name="connsiteY9" fmla="*/ 1016116 h 1056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8695" h="1056302">
                  <a:moveTo>
                    <a:pt x="284569" y="1056302"/>
                  </a:moveTo>
                  <a:lnTo>
                    <a:pt x="0" y="1056302"/>
                  </a:lnTo>
                  <a:lnTo>
                    <a:pt x="806" y="1048810"/>
                  </a:lnTo>
                  <a:cubicBezTo>
                    <a:pt x="5597" y="1027493"/>
                    <a:pt x="12783" y="1007563"/>
                    <a:pt x="22364" y="990408"/>
                  </a:cubicBezTo>
                  <a:cubicBezTo>
                    <a:pt x="587155" y="11584"/>
                    <a:pt x="587155" y="11584"/>
                    <a:pt x="587155" y="11584"/>
                  </a:cubicBezTo>
                  <a:lnTo>
                    <a:pt x="596709" y="0"/>
                  </a:lnTo>
                  <a:lnTo>
                    <a:pt x="808695" y="178879"/>
                  </a:lnTo>
                  <a:lnTo>
                    <a:pt x="779936" y="199858"/>
                  </a:lnTo>
                  <a:cubicBezTo>
                    <a:pt x="767089" y="211734"/>
                    <a:pt x="756171" y="224763"/>
                    <a:pt x="748157" y="238393"/>
                  </a:cubicBezTo>
                  <a:cubicBezTo>
                    <a:pt x="748157" y="238393"/>
                    <a:pt x="748157" y="238393"/>
                    <a:pt x="299403" y="1016116"/>
                  </a:cubicBezTo>
                  <a:close/>
                </a:path>
              </a:pathLst>
            </a:custGeom>
            <a:solidFill>
              <a:schemeClr val="accent2"/>
            </a:solidFill>
            <a:ln w="22225">
              <a:noFill/>
            </a:ln>
            <a:effectLst/>
          </p:spPr>
          <p:txBody>
            <a:bodyPr vert="horz" wrap="square" lIns="91440" tIns="45720" rIns="91440" bIns="45720" numCol="1" anchor="t" anchorCtr="0" compatLnSpc="1">
              <a:noAutofit/>
            </a:bodyPr>
            <a:lstStyle/>
            <a:p>
              <a:endParaRPr lang="zh-CN" altLang="en-US">
                <a:solidFill>
                  <a:prstClr val="black"/>
                </a:solidFill>
                <a:cs typeface="+mn-ea"/>
                <a:sym typeface="+mn-lt"/>
              </a:endParaRPr>
            </a:p>
          </p:txBody>
        </p:sp>
        <p:sp>
          <p:nvSpPr>
            <p:cNvPr id="77" name="矩形 76"/>
            <p:cNvSpPr/>
            <p:nvPr/>
          </p:nvSpPr>
          <p:spPr>
            <a:xfrm rot="18000000">
              <a:off x="4397093" y="2629576"/>
              <a:ext cx="269684" cy="2389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矩形 77"/>
            <p:cNvSpPr/>
            <p:nvPr/>
          </p:nvSpPr>
          <p:spPr>
            <a:xfrm rot="18000000">
              <a:off x="6352559" y="2629577"/>
              <a:ext cx="269684" cy="2389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4" name="Freeform 48"/>
          <p:cNvSpPr>
            <a:spLocks noEditPoints="1"/>
          </p:cNvSpPr>
          <p:nvPr/>
        </p:nvSpPr>
        <p:spPr bwMode="auto">
          <a:xfrm>
            <a:off x="4372646" y="1718913"/>
            <a:ext cx="455859" cy="495793"/>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accent2"/>
          </a:solidFill>
          <a:ln>
            <a:noFill/>
          </a:ln>
        </p:spPr>
        <p:txBody>
          <a:bodyPr vert="horz" wrap="square" lIns="68580" tIns="34290" rIns="68580" bIns="34290" numCol="1" anchor="t" anchorCtr="0" compatLnSpc="1"/>
          <a:lstStyle/>
          <a:p>
            <a:endParaRPr lang="zh-CN" altLang="en-US">
              <a:cs typeface="+mn-ea"/>
              <a:sym typeface="+mn-lt"/>
            </a:endParaRPr>
          </a:p>
        </p:txBody>
      </p:sp>
      <p:grpSp>
        <p:nvGrpSpPr>
          <p:cNvPr id="5" name="组合 112"/>
          <p:cNvGrpSpPr/>
          <p:nvPr/>
        </p:nvGrpSpPr>
        <p:grpSpPr>
          <a:xfrm>
            <a:off x="2833962" y="3270471"/>
            <a:ext cx="656676" cy="744455"/>
            <a:chOff x="2467340" y="4639232"/>
            <a:chExt cx="875568" cy="992606"/>
          </a:xfrm>
        </p:grpSpPr>
        <p:sp>
          <p:nvSpPr>
            <p:cNvPr id="80" name="Freeform 5"/>
            <p:cNvSpPr/>
            <p:nvPr/>
          </p:nvSpPr>
          <p:spPr bwMode="auto">
            <a:xfrm rot="5400000">
              <a:off x="2411174" y="4695398"/>
              <a:ext cx="987900" cy="8755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85000"/>
                  </a:schemeClr>
                </a:gs>
                <a:gs pos="100000">
                  <a:schemeClr val="bg1"/>
                </a:gs>
              </a:gsLst>
              <a:lin ang="18900000" scaled="1"/>
              <a:tileRect/>
            </a:gradFill>
            <a:ln w="15875">
              <a:gradFill flip="none" rotWithShape="1">
                <a:gsLst>
                  <a:gs pos="0">
                    <a:schemeClr val="bg1"/>
                  </a:gs>
                  <a:gs pos="100000">
                    <a:schemeClr val="bg1">
                      <a:lumMod val="85000"/>
                    </a:schemeClr>
                  </a:gs>
                </a:gsLst>
                <a:lin ang="18900000" scaled="0"/>
                <a:tileRect/>
              </a:gradFill>
            </a:ln>
            <a:effectLst>
              <a:outerShdw blurRad="139700" dist="63500" dir="2700000" algn="tl" rotWithShape="0">
                <a:prstClr val="black">
                  <a:alpha val="30000"/>
                </a:prstClr>
              </a:outerShdw>
            </a:effectLst>
          </p:spPr>
          <p:txBody>
            <a:bodyPr vert="horz" wrap="square" lIns="91440" tIns="45720" rIns="91440" bIns="45720" numCol="1" anchor="t" anchorCtr="0" compatLnSpc="1"/>
            <a:lstStyle/>
            <a:p>
              <a:endParaRPr lang="zh-CN" altLang="en-US">
                <a:solidFill>
                  <a:schemeClr val="accent1"/>
                </a:solidFill>
                <a:cs typeface="+mn-ea"/>
                <a:sym typeface="+mn-lt"/>
              </a:endParaRPr>
            </a:p>
          </p:txBody>
        </p:sp>
        <p:grpSp>
          <p:nvGrpSpPr>
            <p:cNvPr id="7" name="组合 94"/>
            <p:cNvGrpSpPr/>
            <p:nvPr/>
          </p:nvGrpSpPr>
          <p:grpSpPr>
            <a:xfrm>
              <a:off x="2562224" y="4832016"/>
              <a:ext cx="759459" cy="799822"/>
              <a:chOff x="3145018" y="1958461"/>
              <a:chExt cx="759459" cy="799822"/>
            </a:xfrm>
          </p:grpSpPr>
          <p:sp>
            <p:nvSpPr>
              <p:cNvPr id="96" name="文本框 95"/>
              <p:cNvSpPr txBox="1"/>
              <p:nvPr/>
            </p:nvSpPr>
            <p:spPr>
              <a:xfrm>
                <a:off x="3145018" y="1958461"/>
                <a:ext cx="685800" cy="553997"/>
              </a:xfrm>
              <a:prstGeom prst="rect">
                <a:avLst/>
              </a:prstGeom>
              <a:noFill/>
            </p:spPr>
            <p:txBody>
              <a:bodyPr wrap="square" rtlCol="0">
                <a:spAutoFit/>
              </a:bodyPr>
              <a:lstStyle/>
              <a:p>
                <a:pPr algn="ctr"/>
                <a:r>
                  <a:rPr lang="en-US" altLang="zh-CN" sz="2100" dirty="0" smtClean="0">
                    <a:solidFill>
                      <a:schemeClr val="accent1"/>
                    </a:solidFill>
                    <a:cs typeface="+mn-ea"/>
                    <a:sym typeface="+mn-lt"/>
                  </a:rPr>
                  <a:t>01</a:t>
                </a:r>
                <a:endParaRPr lang="zh-CN" altLang="en-US" sz="2100" dirty="0">
                  <a:solidFill>
                    <a:schemeClr val="accent1"/>
                  </a:solidFill>
                  <a:cs typeface="+mn-ea"/>
                  <a:sym typeface="+mn-lt"/>
                </a:endParaRPr>
              </a:p>
            </p:txBody>
          </p:sp>
          <p:sp>
            <p:nvSpPr>
              <p:cNvPr id="97" name="文本框 96"/>
              <p:cNvSpPr txBox="1"/>
              <p:nvPr/>
            </p:nvSpPr>
            <p:spPr>
              <a:xfrm>
                <a:off x="3220022" y="2306877"/>
                <a:ext cx="684455" cy="451406"/>
              </a:xfrm>
              <a:prstGeom prst="rect">
                <a:avLst/>
              </a:prstGeom>
              <a:noFill/>
            </p:spPr>
            <p:txBody>
              <a:bodyPr wrap="square" rtlCol="0">
                <a:spAutoFit/>
              </a:bodyPr>
              <a:lstStyle/>
              <a:p>
                <a:r>
                  <a:rPr lang="en-US" altLang="zh-CN" sz="800" dirty="0" smtClean="0">
                    <a:solidFill>
                      <a:schemeClr val="accent1"/>
                    </a:solidFill>
                    <a:cs typeface="+mn-ea"/>
                    <a:sym typeface="+mn-lt"/>
                  </a:rPr>
                  <a:t>OPTION</a:t>
                </a:r>
                <a:endParaRPr lang="zh-CN" altLang="en-US" sz="800" dirty="0">
                  <a:solidFill>
                    <a:schemeClr val="accent1"/>
                  </a:solidFill>
                  <a:cs typeface="+mn-ea"/>
                  <a:sym typeface="+mn-lt"/>
                </a:endParaRPr>
              </a:p>
            </p:txBody>
          </p:sp>
        </p:grpSp>
      </p:grpSp>
      <p:grpSp>
        <p:nvGrpSpPr>
          <p:cNvPr id="8" name="组合 113"/>
          <p:cNvGrpSpPr/>
          <p:nvPr/>
        </p:nvGrpSpPr>
        <p:grpSpPr>
          <a:xfrm>
            <a:off x="4257950" y="3270471"/>
            <a:ext cx="656676" cy="744455"/>
            <a:chOff x="2467340" y="4639232"/>
            <a:chExt cx="875568" cy="992606"/>
          </a:xfrm>
        </p:grpSpPr>
        <p:sp>
          <p:nvSpPr>
            <p:cNvPr id="115" name="Freeform 5"/>
            <p:cNvSpPr/>
            <p:nvPr/>
          </p:nvSpPr>
          <p:spPr bwMode="auto">
            <a:xfrm rot="5400000">
              <a:off x="2411174" y="4695398"/>
              <a:ext cx="987900" cy="8755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85000"/>
                  </a:schemeClr>
                </a:gs>
                <a:gs pos="100000">
                  <a:schemeClr val="bg1"/>
                </a:gs>
              </a:gsLst>
              <a:lin ang="18900000" scaled="1"/>
              <a:tileRect/>
            </a:gradFill>
            <a:ln w="15875">
              <a:gradFill flip="none" rotWithShape="1">
                <a:gsLst>
                  <a:gs pos="0">
                    <a:schemeClr val="bg1"/>
                  </a:gs>
                  <a:gs pos="100000">
                    <a:schemeClr val="bg1">
                      <a:lumMod val="85000"/>
                    </a:schemeClr>
                  </a:gs>
                </a:gsLst>
                <a:lin ang="18900000" scaled="0"/>
                <a:tileRect/>
              </a:gradFill>
            </a:ln>
            <a:effectLst>
              <a:outerShdw blurRad="139700" dist="63500" dir="2700000" algn="tl" rotWithShape="0">
                <a:prstClr val="black">
                  <a:alpha val="30000"/>
                </a:prstClr>
              </a:outerShdw>
            </a:effectLst>
          </p:spPr>
          <p:txBody>
            <a:bodyPr vert="horz" wrap="square" lIns="91440" tIns="45720" rIns="91440" bIns="45720" numCol="1" anchor="t" anchorCtr="0" compatLnSpc="1"/>
            <a:lstStyle/>
            <a:p>
              <a:endParaRPr lang="zh-CN" altLang="en-US">
                <a:solidFill>
                  <a:schemeClr val="accent2"/>
                </a:solidFill>
                <a:cs typeface="+mn-ea"/>
                <a:sym typeface="+mn-lt"/>
              </a:endParaRPr>
            </a:p>
          </p:txBody>
        </p:sp>
        <p:grpSp>
          <p:nvGrpSpPr>
            <p:cNvPr id="9" name="组合 115"/>
            <p:cNvGrpSpPr/>
            <p:nvPr/>
          </p:nvGrpSpPr>
          <p:grpSpPr>
            <a:xfrm>
              <a:off x="2562224" y="4832016"/>
              <a:ext cx="762760" cy="799822"/>
              <a:chOff x="3145018" y="1958461"/>
              <a:chExt cx="762760" cy="799822"/>
            </a:xfrm>
          </p:grpSpPr>
          <p:sp>
            <p:nvSpPr>
              <p:cNvPr id="120" name="文本框 119"/>
              <p:cNvSpPr txBox="1"/>
              <p:nvPr/>
            </p:nvSpPr>
            <p:spPr>
              <a:xfrm>
                <a:off x="3145018" y="1958461"/>
                <a:ext cx="685800" cy="553997"/>
              </a:xfrm>
              <a:prstGeom prst="rect">
                <a:avLst/>
              </a:prstGeom>
              <a:noFill/>
            </p:spPr>
            <p:txBody>
              <a:bodyPr wrap="square" rtlCol="0">
                <a:spAutoFit/>
              </a:bodyPr>
              <a:lstStyle/>
              <a:p>
                <a:pPr algn="ctr"/>
                <a:r>
                  <a:rPr lang="en-US" altLang="zh-CN" sz="2100" dirty="0" smtClean="0">
                    <a:solidFill>
                      <a:schemeClr val="accent2"/>
                    </a:solidFill>
                    <a:cs typeface="+mn-ea"/>
                    <a:sym typeface="+mn-lt"/>
                  </a:rPr>
                  <a:t>02</a:t>
                </a:r>
                <a:endParaRPr lang="zh-CN" altLang="en-US" sz="2100" dirty="0">
                  <a:solidFill>
                    <a:schemeClr val="accent2"/>
                  </a:solidFill>
                  <a:cs typeface="+mn-ea"/>
                  <a:sym typeface="+mn-lt"/>
                </a:endParaRPr>
              </a:p>
            </p:txBody>
          </p:sp>
          <p:sp>
            <p:nvSpPr>
              <p:cNvPr id="121" name="文本框 120"/>
              <p:cNvSpPr txBox="1"/>
              <p:nvPr/>
            </p:nvSpPr>
            <p:spPr>
              <a:xfrm>
                <a:off x="3220022" y="2306877"/>
                <a:ext cx="687756" cy="451406"/>
              </a:xfrm>
              <a:prstGeom prst="rect">
                <a:avLst/>
              </a:prstGeom>
              <a:noFill/>
            </p:spPr>
            <p:txBody>
              <a:bodyPr wrap="square" rtlCol="0">
                <a:spAutoFit/>
              </a:bodyPr>
              <a:lstStyle/>
              <a:p>
                <a:r>
                  <a:rPr lang="en-US" altLang="zh-CN" sz="800" dirty="0" smtClean="0">
                    <a:solidFill>
                      <a:schemeClr val="accent2"/>
                    </a:solidFill>
                    <a:cs typeface="+mn-ea"/>
                    <a:sym typeface="+mn-lt"/>
                  </a:rPr>
                  <a:t>OPTION</a:t>
                </a:r>
                <a:endParaRPr lang="zh-CN" altLang="en-US" sz="800" dirty="0">
                  <a:solidFill>
                    <a:schemeClr val="accent2"/>
                  </a:solidFill>
                  <a:cs typeface="+mn-ea"/>
                  <a:sym typeface="+mn-lt"/>
                </a:endParaRPr>
              </a:p>
            </p:txBody>
          </p:sp>
        </p:grpSp>
      </p:grpSp>
      <p:grpSp>
        <p:nvGrpSpPr>
          <p:cNvPr id="10" name="组合 121"/>
          <p:cNvGrpSpPr/>
          <p:nvPr/>
        </p:nvGrpSpPr>
        <p:grpSpPr>
          <a:xfrm>
            <a:off x="5681937" y="3270471"/>
            <a:ext cx="656676" cy="744455"/>
            <a:chOff x="2467340" y="4639232"/>
            <a:chExt cx="875568" cy="992606"/>
          </a:xfrm>
        </p:grpSpPr>
        <p:sp>
          <p:nvSpPr>
            <p:cNvPr id="123" name="Freeform 5"/>
            <p:cNvSpPr/>
            <p:nvPr/>
          </p:nvSpPr>
          <p:spPr bwMode="auto">
            <a:xfrm rot="5400000">
              <a:off x="2411174" y="4695398"/>
              <a:ext cx="987900" cy="8755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85000"/>
                  </a:schemeClr>
                </a:gs>
                <a:gs pos="100000">
                  <a:schemeClr val="bg1"/>
                </a:gs>
              </a:gsLst>
              <a:lin ang="18900000" scaled="1"/>
              <a:tileRect/>
            </a:gradFill>
            <a:ln w="15875">
              <a:gradFill flip="none" rotWithShape="1">
                <a:gsLst>
                  <a:gs pos="0">
                    <a:schemeClr val="bg1"/>
                  </a:gs>
                  <a:gs pos="100000">
                    <a:schemeClr val="bg1">
                      <a:lumMod val="85000"/>
                    </a:schemeClr>
                  </a:gs>
                </a:gsLst>
                <a:lin ang="18900000" scaled="0"/>
                <a:tileRect/>
              </a:gradFill>
            </a:ln>
            <a:effectLst>
              <a:outerShdw blurRad="139700" dist="63500" dir="2700000" algn="tl" rotWithShape="0">
                <a:prstClr val="black">
                  <a:alpha val="30000"/>
                </a:prstClr>
              </a:outerShdw>
            </a:effectLst>
          </p:spPr>
          <p:txBody>
            <a:bodyPr vert="horz" wrap="square" lIns="91440" tIns="45720" rIns="91440" bIns="45720" numCol="1" anchor="t" anchorCtr="0" compatLnSpc="1"/>
            <a:lstStyle/>
            <a:p>
              <a:endParaRPr lang="zh-CN" altLang="en-US">
                <a:solidFill>
                  <a:schemeClr val="accent4"/>
                </a:solidFill>
                <a:cs typeface="+mn-ea"/>
                <a:sym typeface="+mn-lt"/>
              </a:endParaRPr>
            </a:p>
          </p:txBody>
        </p:sp>
        <p:grpSp>
          <p:nvGrpSpPr>
            <p:cNvPr id="14" name="组合 123"/>
            <p:cNvGrpSpPr/>
            <p:nvPr/>
          </p:nvGrpSpPr>
          <p:grpSpPr>
            <a:xfrm>
              <a:off x="2562224" y="4832016"/>
              <a:ext cx="717296" cy="799822"/>
              <a:chOff x="3145018" y="1958461"/>
              <a:chExt cx="717296" cy="799822"/>
            </a:xfrm>
          </p:grpSpPr>
          <p:sp>
            <p:nvSpPr>
              <p:cNvPr id="128" name="文本框 127"/>
              <p:cNvSpPr txBox="1"/>
              <p:nvPr/>
            </p:nvSpPr>
            <p:spPr>
              <a:xfrm>
                <a:off x="3145018" y="1958461"/>
                <a:ext cx="685800" cy="553997"/>
              </a:xfrm>
              <a:prstGeom prst="rect">
                <a:avLst/>
              </a:prstGeom>
              <a:noFill/>
            </p:spPr>
            <p:txBody>
              <a:bodyPr wrap="square" rtlCol="0">
                <a:spAutoFit/>
              </a:bodyPr>
              <a:lstStyle/>
              <a:p>
                <a:pPr algn="ctr"/>
                <a:r>
                  <a:rPr lang="en-US" altLang="zh-CN" sz="2100" dirty="0" smtClean="0">
                    <a:solidFill>
                      <a:schemeClr val="accent4"/>
                    </a:solidFill>
                    <a:cs typeface="+mn-ea"/>
                    <a:sym typeface="+mn-lt"/>
                  </a:rPr>
                  <a:t>03</a:t>
                </a:r>
                <a:endParaRPr lang="zh-CN" altLang="en-US" sz="2100" dirty="0">
                  <a:solidFill>
                    <a:schemeClr val="accent4"/>
                  </a:solidFill>
                  <a:cs typeface="+mn-ea"/>
                  <a:sym typeface="+mn-lt"/>
                </a:endParaRPr>
              </a:p>
            </p:txBody>
          </p:sp>
          <p:sp>
            <p:nvSpPr>
              <p:cNvPr id="129" name="文本框 128"/>
              <p:cNvSpPr txBox="1"/>
              <p:nvPr/>
            </p:nvSpPr>
            <p:spPr>
              <a:xfrm>
                <a:off x="3220023" y="2306877"/>
                <a:ext cx="642291" cy="451406"/>
              </a:xfrm>
              <a:prstGeom prst="rect">
                <a:avLst/>
              </a:prstGeom>
              <a:noFill/>
            </p:spPr>
            <p:txBody>
              <a:bodyPr wrap="square" rtlCol="0">
                <a:spAutoFit/>
              </a:bodyPr>
              <a:lstStyle/>
              <a:p>
                <a:r>
                  <a:rPr lang="en-US" altLang="zh-CN" sz="800" dirty="0" smtClean="0">
                    <a:solidFill>
                      <a:schemeClr val="accent4"/>
                    </a:solidFill>
                    <a:cs typeface="+mn-ea"/>
                    <a:sym typeface="+mn-lt"/>
                  </a:rPr>
                  <a:t>OPTION</a:t>
                </a:r>
                <a:endParaRPr lang="zh-CN" altLang="en-US" sz="800" dirty="0">
                  <a:solidFill>
                    <a:schemeClr val="accent4"/>
                  </a:solidFill>
                  <a:cs typeface="+mn-ea"/>
                  <a:sym typeface="+mn-lt"/>
                </a:endParaRPr>
              </a:p>
            </p:txBody>
          </p:sp>
        </p:grpSp>
      </p:grpSp>
      <p:grpSp>
        <p:nvGrpSpPr>
          <p:cNvPr id="15" name="组合 134"/>
          <p:cNvGrpSpPr/>
          <p:nvPr/>
        </p:nvGrpSpPr>
        <p:grpSpPr>
          <a:xfrm>
            <a:off x="2580471" y="4068783"/>
            <a:ext cx="1218023" cy="675699"/>
            <a:chOff x="223455" y="2766060"/>
            <a:chExt cx="1624031" cy="900932"/>
          </a:xfrm>
        </p:grpSpPr>
        <p:sp>
          <p:nvSpPr>
            <p:cNvPr id="133" name="文本框 132"/>
            <p:cNvSpPr txBox="1"/>
            <p:nvPr/>
          </p:nvSpPr>
          <p:spPr>
            <a:xfrm>
              <a:off x="223455" y="2766060"/>
              <a:ext cx="1624031" cy="400109"/>
            </a:xfrm>
            <a:prstGeom prst="rect">
              <a:avLst/>
            </a:prstGeom>
            <a:noFill/>
          </p:spPr>
          <p:txBody>
            <a:bodyPr wrap="square" rtlCol="0">
              <a:spAutoFit/>
            </a:bodyPr>
            <a:lstStyle/>
            <a:p>
              <a:pPr algn="ctr"/>
              <a:r>
                <a:rPr lang="zh-CN" altLang="en-US" dirty="0" smtClean="0">
                  <a:cs typeface="+mn-ea"/>
                  <a:sym typeface="+mn-lt"/>
                </a:rPr>
                <a:t>添加</a:t>
              </a:r>
              <a:r>
                <a:rPr lang="zh-CN" altLang="en-US" dirty="0">
                  <a:cs typeface="+mn-ea"/>
                  <a:sym typeface="+mn-lt"/>
                </a:rPr>
                <a:t>标题</a:t>
              </a:r>
              <a:endParaRPr lang="zh-CN" altLang="en-US" dirty="0">
                <a:cs typeface="+mn-ea"/>
                <a:sym typeface="+mn-lt"/>
              </a:endParaRPr>
            </a:p>
          </p:txBody>
        </p:sp>
        <p:sp>
          <p:nvSpPr>
            <p:cNvPr id="134" name="文本框 133"/>
            <p:cNvSpPr txBox="1"/>
            <p:nvPr/>
          </p:nvSpPr>
          <p:spPr>
            <a:xfrm>
              <a:off x="229376" y="3051439"/>
              <a:ext cx="1559316"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16" name="组合 135"/>
          <p:cNvGrpSpPr/>
          <p:nvPr/>
        </p:nvGrpSpPr>
        <p:grpSpPr>
          <a:xfrm>
            <a:off x="4003870" y="4068783"/>
            <a:ext cx="1199196" cy="675699"/>
            <a:chOff x="223456" y="2766060"/>
            <a:chExt cx="1598928" cy="900932"/>
          </a:xfrm>
        </p:grpSpPr>
        <p:sp>
          <p:nvSpPr>
            <p:cNvPr id="137" name="文本框 136"/>
            <p:cNvSpPr txBox="1"/>
            <p:nvPr/>
          </p:nvSpPr>
          <p:spPr>
            <a:xfrm>
              <a:off x="223456" y="2766060"/>
              <a:ext cx="1598928" cy="400109"/>
            </a:xfrm>
            <a:prstGeom prst="rect">
              <a:avLst/>
            </a:prstGeom>
            <a:noFill/>
          </p:spPr>
          <p:txBody>
            <a:bodyPr wrap="square" rtlCol="0">
              <a:spAutoFit/>
            </a:bodyPr>
            <a:lstStyle/>
            <a:p>
              <a:pPr algn="ctr"/>
              <a:r>
                <a:rPr lang="zh-CN" altLang="en-US" dirty="0" smtClean="0">
                  <a:cs typeface="+mn-ea"/>
                  <a:sym typeface="+mn-lt"/>
                </a:rPr>
                <a:t>添加</a:t>
              </a:r>
              <a:r>
                <a:rPr lang="zh-CN" altLang="en-US" dirty="0">
                  <a:cs typeface="+mn-ea"/>
                  <a:sym typeface="+mn-lt"/>
                </a:rPr>
                <a:t>标题</a:t>
              </a:r>
              <a:endParaRPr lang="zh-CN" altLang="en-US" dirty="0">
                <a:cs typeface="+mn-ea"/>
                <a:sym typeface="+mn-lt"/>
              </a:endParaRPr>
            </a:p>
          </p:txBody>
        </p:sp>
        <p:sp>
          <p:nvSpPr>
            <p:cNvPr id="138" name="文本框 137"/>
            <p:cNvSpPr txBox="1"/>
            <p:nvPr/>
          </p:nvSpPr>
          <p:spPr>
            <a:xfrm>
              <a:off x="229376" y="3051439"/>
              <a:ext cx="1559316"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17" name="组合 138"/>
          <p:cNvGrpSpPr/>
          <p:nvPr/>
        </p:nvGrpSpPr>
        <p:grpSpPr>
          <a:xfrm>
            <a:off x="5435938" y="4068783"/>
            <a:ext cx="1437902" cy="675699"/>
            <a:chOff x="229376" y="2766060"/>
            <a:chExt cx="1917202" cy="900932"/>
          </a:xfrm>
        </p:grpSpPr>
        <p:sp>
          <p:nvSpPr>
            <p:cNvPr id="140" name="文本框 139"/>
            <p:cNvSpPr txBox="1"/>
            <p:nvPr/>
          </p:nvSpPr>
          <p:spPr>
            <a:xfrm>
              <a:off x="487159" y="2766060"/>
              <a:ext cx="1659419" cy="400109"/>
            </a:xfrm>
            <a:prstGeom prst="rect">
              <a:avLst/>
            </a:prstGeom>
            <a:noFill/>
          </p:spPr>
          <p:txBody>
            <a:bodyPr wrap="square" rtlCol="0">
              <a:spAutoFit/>
            </a:bodyPr>
            <a:lstStyle/>
            <a:p>
              <a:r>
                <a:rPr lang="zh-CN" altLang="en-US" dirty="0" smtClean="0">
                  <a:cs typeface="+mn-ea"/>
                  <a:sym typeface="+mn-lt"/>
                </a:rPr>
                <a:t>添加</a:t>
              </a:r>
              <a:r>
                <a:rPr lang="zh-CN" altLang="en-US" dirty="0">
                  <a:cs typeface="+mn-ea"/>
                  <a:sym typeface="+mn-lt"/>
                </a:rPr>
                <a:t>标题</a:t>
              </a:r>
              <a:endParaRPr lang="zh-CN" altLang="en-US" dirty="0">
                <a:cs typeface="+mn-ea"/>
                <a:sym typeface="+mn-lt"/>
              </a:endParaRPr>
            </a:p>
          </p:txBody>
        </p:sp>
        <p:sp>
          <p:nvSpPr>
            <p:cNvPr id="141" name="文本框 140"/>
            <p:cNvSpPr txBox="1"/>
            <p:nvPr/>
          </p:nvSpPr>
          <p:spPr>
            <a:xfrm>
              <a:off x="229376" y="3051439"/>
              <a:ext cx="1559315"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18" name="组合 142"/>
          <p:cNvGrpSpPr/>
          <p:nvPr/>
        </p:nvGrpSpPr>
        <p:grpSpPr>
          <a:xfrm>
            <a:off x="2983131" y="1828408"/>
            <a:ext cx="399992" cy="435273"/>
            <a:chOff x="4873620" y="1965325"/>
            <a:chExt cx="269882" cy="293688"/>
          </a:xfrm>
          <a:solidFill>
            <a:schemeClr val="accent1"/>
          </a:solidFill>
          <a:effectLst/>
        </p:grpSpPr>
        <p:sp>
          <p:nvSpPr>
            <p:cNvPr id="144"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5"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6"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7"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nvGrpSpPr>
          <p:cNvPr id="19" name="Group 62"/>
          <p:cNvGrpSpPr>
            <a:grpSpLocks noChangeAspect="1"/>
          </p:cNvGrpSpPr>
          <p:nvPr/>
        </p:nvGrpSpPr>
        <p:grpSpPr bwMode="auto">
          <a:xfrm>
            <a:off x="5831794" y="1921935"/>
            <a:ext cx="356963" cy="285019"/>
            <a:chOff x="3775" y="2110"/>
            <a:chExt cx="129" cy="103"/>
          </a:xfrm>
          <a:solidFill>
            <a:schemeClr val="accent4"/>
          </a:solidFill>
          <a:effectLst/>
        </p:grpSpPr>
        <p:sp>
          <p:nvSpPr>
            <p:cNvPr id="149" name="Freeform 63"/>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white"/>
                </a:solidFill>
                <a:cs typeface="+mn-ea"/>
                <a:sym typeface="+mn-lt"/>
              </a:endParaRPr>
            </a:p>
          </p:txBody>
        </p:sp>
        <p:sp>
          <p:nvSpPr>
            <p:cNvPr id="150" name="Freeform 64"/>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white"/>
                </a:solidFill>
                <a:cs typeface="+mn-ea"/>
                <a:sym typeface="+mn-lt"/>
              </a:endParaRPr>
            </a:p>
          </p:txBody>
        </p:sp>
        <p:sp>
          <p:nvSpPr>
            <p:cNvPr id="15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whit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47"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anim calcmode="lin" valueType="num">
                                      <p:cBhvr>
                                        <p:cTn id="31" dur="500" fill="hold"/>
                                        <p:tgtEl>
                                          <p:spTgt spid="8"/>
                                        </p:tgtEl>
                                        <p:attrNameLst>
                                          <p:attrName>ppt_x</p:attrName>
                                        </p:attrNameLst>
                                      </p:cBhvr>
                                      <p:tavLst>
                                        <p:tav tm="0">
                                          <p:val>
                                            <p:strVal val="#ppt_x"/>
                                          </p:val>
                                        </p:tav>
                                        <p:tav tm="100000">
                                          <p:val>
                                            <p:strVal val="#ppt_x"/>
                                          </p:val>
                                        </p:tav>
                                      </p:tavLst>
                                    </p:anim>
                                    <p:anim calcmode="lin" valueType="num">
                                      <p:cBhvr>
                                        <p:cTn id="32" dur="5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7" presetClass="entr" presetSubtype="0"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anim calcmode="lin" valueType="num">
                                      <p:cBhvr>
                                        <p:cTn id="37" dur="500" fill="hold"/>
                                        <p:tgtEl>
                                          <p:spTgt spid="10"/>
                                        </p:tgtEl>
                                        <p:attrNameLst>
                                          <p:attrName>ppt_x</p:attrName>
                                        </p:attrNameLst>
                                      </p:cBhvr>
                                      <p:tavLst>
                                        <p:tav tm="0">
                                          <p:val>
                                            <p:strVal val="#ppt_x"/>
                                          </p:val>
                                        </p:tav>
                                        <p:tav tm="100000">
                                          <p:val>
                                            <p:strVal val="#ppt_x"/>
                                          </p:val>
                                        </p:tav>
                                      </p:tavLst>
                                    </p:anim>
                                    <p:anim calcmode="lin" valueType="num">
                                      <p:cBhvr>
                                        <p:cTn id="38" dur="5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22" presetClass="entr" presetSubtype="1"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up)">
                                      <p:cBhvr>
                                        <p:cTn id="42" dur="500"/>
                                        <p:tgtEl>
                                          <p:spTgt spid="15"/>
                                        </p:tgtEl>
                                      </p:cBhvr>
                                    </p:animEffect>
                                  </p:childTnLst>
                                </p:cTn>
                              </p:par>
                              <p:par>
                                <p:cTn id="43" presetID="22" presetClass="entr" presetSubtype="1"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up)">
                                      <p:cBhvr>
                                        <p:cTn id="45" dur="500"/>
                                        <p:tgtEl>
                                          <p:spTgt spid="16"/>
                                        </p:tgtEl>
                                      </p:cBhvr>
                                    </p:animEffect>
                                  </p:childTnLst>
                                </p:cTn>
                              </p:par>
                              <p:par>
                                <p:cTn id="46" presetID="22" presetClass="entr" presetSubtype="1"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up)">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nvGraphicFramePr>
        <p:xfrm>
          <a:off x="-258963" y="1133213"/>
          <a:ext cx="3561380" cy="2030635"/>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3" name="图表 2"/>
          <p:cNvGraphicFramePr/>
          <p:nvPr/>
        </p:nvGraphicFramePr>
        <p:xfrm>
          <a:off x="1774950" y="1133213"/>
          <a:ext cx="3561380" cy="203063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图表 3"/>
          <p:cNvGraphicFramePr/>
          <p:nvPr/>
        </p:nvGraphicFramePr>
        <p:xfrm>
          <a:off x="3808861" y="1133213"/>
          <a:ext cx="3561380" cy="203063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nvGraphicFramePr>
        <p:xfrm>
          <a:off x="5842773" y="1133213"/>
          <a:ext cx="3561380" cy="2030635"/>
        </p:xfrm>
        <a:graphic>
          <a:graphicData uri="http://schemas.openxmlformats.org/drawingml/2006/chart">
            <c:chart xmlns:c="http://schemas.openxmlformats.org/drawingml/2006/chart" xmlns:r="http://schemas.openxmlformats.org/officeDocument/2006/relationships" r:id="rId4"/>
          </a:graphicData>
        </a:graphic>
      </p:graphicFrame>
      <p:sp>
        <p:nvSpPr>
          <p:cNvPr id="6" name="文本框 27"/>
          <p:cNvSpPr txBox="1"/>
          <p:nvPr/>
        </p:nvSpPr>
        <p:spPr>
          <a:xfrm>
            <a:off x="920707" y="1906498"/>
            <a:ext cx="1086110" cy="438581"/>
          </a:xfrm>
          <a:prstGeom prst="rect">
            <a:avLst/>
          </a:prstGeom>
          <a:noFill/>
        </p:spPr>
        <p:txBody>
          <a:bodyPr wrap="square" lIns="68580" tIns="34290" rIns="68580" bIns="34290" rtlCol="0">
            <a:spAutoFit/>
          </a:bodyPr>
          <a:lstStyle/>
          <a:p>
            <a:pPr algn="ctr"/>
            <a:r>
              <a:rPr lang="en-US" altLang="zh-CN" sz="2400" dirty="0">
                <a:solidFill>
                  <a:srgbClr val="00B0F0"/>
                </a:solidFill>
                <a:cs typeface="+mn-ea"/>
                <a:sym typeface="+mn-lt"/>
              </a:rPr>
              <a:t>30</a:t>
            </a:r>
            <a:r>
              <a:rPr lang="en-US" altLang="zh-CN" sz="1500" dirty="0">
                <a:solidFill>
                  <a:srgbClr val="00B0F0"/>
                </a:solidFill>
                <a:cs typeface="+mn-ea"/>
                <a:sym typeface="+mn-lt"/>
              </a:rPr>
              <a:t>%</a:t>
            </a:r>
            <a:endParaRPr lang="zh-CN" altLang="en-US" sz="1500" dirty="0">
              <a:solidFill>
                <a:srgbClr val="00B0F0"/>
              </a:solidFill>
              <a:cs typeface="+mn-ea"/>
              <a:sym typeface="+mn-lt"/>
            </a:endParaRPr>
          </a:p>
        </p:txBody>
      </p:sp>
      <p:sp>
        <p:nvSpPr>
          <p:cNvPr id="7" name="文本框 28"/>
          <p:cNvSpPr txBox="1"/>
          <p:nvPr/>
        </p:nvSpPr>
        <p:spPr>
          <a:xfrm>
            <a:off x="2944449" y="1906497"/>
            <a:ext cx="1086110" cy="438480"/>
          </a:xfrm>
          <a:prstGeom prst="rect">
            <a:avLst/>
          </a:prstGeom>
          <a:noFill/>
        </p:spPr>
        <p:txBody>
          <a:bodyPr wrap="square" lIns="68580" tIns="34290" rIns="68580" bIns="34290" rtlCol="0">
            <a:spAutoFit/>
          </a:bodyPr>
          <a:lstStyle/>
          <a:p>
            <a:pPr algn="ctr"/>
            <a:r>
              <a:rPr lang="en-US" altLang="zh-CN" sz="2400" dirty="0">
                <a:solidFill>
                  <a:srgbClr val="0070C0"/>
                </a:solidFill>
                <a:cs typeface="+mn-ea"/>
                <a:sym typeface="+mn-lt"/>
              </a:rPr>
              <a:t>50</a:t>
            </a:r>
            <a:r>
              <a:rPr lang="en-US" altLang="zh-CN" sz="1500" dirty="0">
                <a:solidFill>
                  <a:srgbClr val="0070C0"/>
                </a:solidFill>
                <a:cs typeface="+mn-ea"/>
                <a:sym typeface="+mn-lt"/>
              </a:rPr>
              <a:t>%</a:t>
            </a:r>
            <a:endParaRPr lang="zh-CN" altLang="en-US" sz="1500" dirty="0">
              <a:solidFill>
                <a:srgbClr val="0070C0"/>
              </a:solidFill>
              <a:cs typeface="+mn-ea"/>
              <a:sym typeface="+mn-lt"/>
            </a:endParaRPr>
          </a:p>
        </p:txBody>
      </p:sp>
      <p:sp>
        <p:nvSpPr>
          <p:cNvPr id="8" name="文本框 29"/>
          <p:cNvSpPr txBox="1"/>
          <p:nvPr/>
        </p:nvSpPr>
        <p:spPr>
          <a:xfrm>
            <a:off x="4968191" y="1906498"/>
            <a:ext cx="1086110" cy="438581"/>
          </a:xfrm>
          <a:prstGeom prst="rect">
            <a:avLst/>
          </a:prstGeom>
          <a:noFill/>
        </p:spPr>
        <p:txBody>
          <a:bodyPr wrap="square" lIns="68580" tIns="34290" rIns="68580" bIns="34290" rtlCol="0">
            <a:spAutoFit/>
          </a:bodyPr>
          <a:lstStyle/>
          <a:p>
            <a:pPr algn="ctr"/>
            <a:r>
              <a:rPr lang="en-US" altLang="zh-CN" sz="2400" dirty="0">
                <a:solidFill>
                  <a:srgbClr val="00B0F0"/>
                </a:solidFill>
                <a:cs typeface="+mn-ea"/>
                <a:sym typeface="+mn-lt"/>
              </a:rPr>
              <a:t>80</a:t>
            </a:r>
            <a:r>
              <a:rPr lang="en-US" altLang="zh-CN" sz="1500" dirty="0">
                <a:solidFill>
                  <a:srgbClr val="00B0F0"/>
                </a:solidFill>
                <a:cs typeface="+mn-ea"/>
                <a:sym typeface="+mn-lt"/>
              </a:rPr>
              <a:t>%</a:t>
            </a:r>
            <a:endParaRPr lang="zh-CN" altLang="en-US" sz="1500" dirty="0">
              <a:solidFill>
                <a:srgbClr val="00B0F0"/>
              </a:solidFill>
              <a:cs typeface="+mn-ea"/>
              <a:sym typeface="+mn-lt"/>
            </a:endParaRPr>
          </a:p>
        </p:txBody>
      </p:sp>
      <p:sp>
        <p:nvSpPr>
          <p:cNvPr id="9" name="文本框 30"/>
          <p:cNvSpPr txBox="1"/>
          <p:nvPr/>
        </p:nvSpPr>
        <p:spPr>
          <a:xfrm>
            <a:off x="7042782" y="1906498"/>
            <a:ext cx="1086110" cy="438581"/>
          </a:xfrm>
          <a:prstGeom prst="rect">
            <a:avLst/>
          </a:prstGeom>
          <a:noFill/>
        </p:spPr>
        <p:txBody>
          <a:bodyPr wrap="square" lIns="68580" tIns="34290" rIns="68580" bIns="34290" rtlCol="0">
            <a:spAutoFit/>
          </a:bodyPr>
          <a:lstStyle/>
          <a:p>
            <a:pPr algn="ctr"/>
            <a:r>
              <a:rPr lang="en-US" altLang="zh-CN" sz="2400" dirty="0">
                <a:solidFill>
                  <a:srgbClr val="0070C0"/>
                </a:solidFill>
                <a:cs typeface="+mn-ea"/>
                <a:sym typeface="+mn-lt"/>
              </a:rPr>
              <a:t>100</a:t>
            </a:r>
            <a:r>
              <a:rPr lang="en-US" altLang="zh-CN" sz="1500" dirty="0">
                <a:solidFill>
                  <a:srgbClr val="0070C0"/>
                </a:solidFill>
                <a:cs typeface="+mn-ea"/>
                <a:sym typeface="+mn-lt"/>
              </a:rPr>
              <a:t>%</a:t>
            </a:r>
            <a:endParaRPr lang="zh-CN" altLang="en-US" sz="1500" dirty="0">
              <a:solidFill>
                <a:srgbClr val="0070C0"/>
              </a:solidFill>
              <a:cs typeface="+mn-ea"/>
              <a:sym typeface="+mn-lt"/>
            </a:endParaRPr>
          </a:p>
        </p:txBody>
      </p:sp>
      <p:sp>
        <p:nvSpPr>
          <p:cNvPr id="10" name="文本框 32"/>
          <p:cNvSpPr txBox="1"/>
          <p:nvPr/>
        </p:nvSpPr>
        <p:spPr>
          <a:xfrm>
            <a:off x="846304" y="3239840"/>
            <a:ext cx="1230408" cy="276999"/>
          </a:xfrm>
          <a:prstGeom prst="rect">
            <a:avLst/>
          </a:prstGeom>
          <a:noFill/>
        </p:spPr>
        <p:txBody>
          <a:bodyPr wrap="square" lIns="68580" tIns="34290" rIns="68580" bIns="34290" rtlCol="0">
            <a:spAutoFit/>
          </a:bodyPr>
          <a:lstStyle/>
          <a:p>
            <a:pPr algn="ctr"/>
            <a:r>
              <a:rPr lang="zh-CN" altLang="en-US" b="1" dirty="0" smtClean="0">
                <a:cs typeface="+mn-ea"/>
                <a:sym typeface="+mn-lt"/>
              </a:rPr>
              <a:t>添加标题</a:t>
            </a:r>
            <a:endParaRPr lang="zh-CN" altLang="en-US" b="1" dirty="0">
              <a:cs typeface="+mn-ea"/>
              <a:sym typeface="+mn-lt"/>
            </a:endParaRPr>
          </a:p>
        </p:txBody>
      </p:sp>
      <p:sp>
        <p:nvSpPr>
          <p:cNvPr id="11" name="文本框 32"/>
          <p:cNvSpPr txBox="1"/>
          <p:nvPr/>
        </p:nvSpPr>
        <p:spPr>
          <a:xfrm>
            <a:off x="2890522" y="3233180"/>
            <a:ext cx="1230408" cy="276999"/>
          </a:xfrm>
          <a:prstGeom prst="rect">
            <a:avLst/>
          </a:prstGeom>
          <a:noFill/>
        </p:spPr>
        <p:txBody>
          <a:bodyPr wrap="square" lIns="68580" tIns="34290" rIns="68580" bIns="34290" rtlCol="0">
            <a:spAutoFit/>
          </a:bodyPr>
          <a:lstStyle/>
          <a:p>
            <a:pPr algn="ctr"/>
            <a:r>
              <a:rPr lang="zh-CN" altLang="en-US" b="1" dirty="0" smtClean="0">
                <a:cs typeface="+mn-ea"/>
                <a:sym typeface="+mn-lt"/>
              </a:rPr>
              <a:t>添加标题</a:t>
            </a:r>
            <a:endParaRPr lang="zh-CN" altLang="en-US" b="1" dirty="0">
              <a:cs typeface="+mn-ea"/>
              <a:sym typeface="+mn-lt"/>
            </a:endParaRPr>
          </a:p>
        </p:txBody>
      </p:sp>
      <p:sp>
        <p:nvSpPr>
          <p:cNvPr id="12" name="文本框 32"/>
          <p:cNvSpPr txBox="1"/>
          <p:nvPr/>
        </p:nvSpPr>
        <p:spPr>
          <a:xfrm>
            <a:off x="4954148" y="3233180"/>
            <a:ext cx="1230408" cy="276999"/>
          </a:xfrm>
          <a:prstGeom prst="rect">
            <a:avLst/>
          </a:prstGeom>
          <a:noFill/>
        </p:spPr>
        <p:txBody>
          <a:bodyPr wrap="square" lIns="68580" tIns="34290" rIns="68580" bIns="34290" rtlCol="0">
            <a:spAutoFit/>
          </a:bodyPr>
          <a:lstStyle/>
          <a:p>
            <a:pPr algn="ctr"/>
            <a:r>
              <a:rPr lang="zh-CN" altLang="en-US" b="1" dirty="0" smtClean="0">
                <a:cs typeface="+mn-ea"/>
                <a:sym typeface="+mn-lt"/>
              </a:rPr>
              <a:t>添加标题</a:t>
            </a:r>
            <a:endParaRPr lang="zh-CN" altLang="en-US" b="1" dirty="0">
              <a:cs typeface="+mn-ea"/>
              <a:sym typeface="+mn-lt"/>
            </a:endParaRPr>
          </a:p>
        </p:txBody>
      </p:sp>
      <p:sp>
        <p:nvSpPr>
          <p:cNvPr id="13" name="文本框 32"/>
          <p:cNvSpPr txBox="1"/>
          <p:nvPr/>
        </p:nvSpPr>
        <p:spPr>
          <a:xfrm>
            <a:off x="6957176" y="3233180"/>
            <a:ext cx="1230408" cy="276999"/>
          </a:xfrm>
          <a:prstGeom prst="rect">
            <a:avLst/>
          </a:prstGeom>
          <a:noFill/>
        </p:spPr>
        <p:txBody>
          <a:bodyPr wrap="square" lIns="68580" tIns="34290" rIns="68580" bIns="34290" rtlCol="0">
            <a:spAutoFit/>
          </a:bodyPr>
          <a:lstStyle/>
          <a:p>
            <a:pPr algn="ctr"/>
            <a:r>
              <a:rPr lang="zh-CN" altLang="en-US" b="1" dirty="0" smtClean="0">
                <a:cs typeface="+mn-ea"/>
                <a:sym typeface="+mn-lt"/>
              </a:rPr>
              <a:t>添加标题</a:t>
            </a:r>
            <a:endParaRPr lang="zh-CN" altLang="en-US" b="1" dirty="0">
              <a:cs typeface="+mn-ea"/>
              <a:sym typeface="+mn-lt"/>
            </a:endParaRPr>
          </a:p>
        </p:txBody>
      </p:sp>
      <p:sp>
        <p:nvSpPr>
          <p:cNvPr id="14" name="文本框 129"/>
          <p:cNvSpPr txBox="1"/>
          <p:nvPr/>
        </p:nvSpPr>
        <p:spPr>
          <a:xfrm>
            <a:off x="890907" y="3625772"/>
            <a:ext cx="1138173" cy="692497"/>
          </a:xfrm>
          <a:prstGeom prst="rect">
            <a:avLst/>
          </a:prstGeom>
          <a:noFill/>
        </p:spPr>
        <p:txBody>
          <a:bodyPr wrap="square" lIns="68580" tIns="34290" rIns="68580" bIns="34290" rtlCol="0">
            <a:spAutoFit/>
          </a:bodyPr>
          <a:lstStyle/>
          <a:p>
            <a:pPr algn="just">
              <a:lnSpc>
                <a:spcPct val="150000"/>
              </a:lnSpc>
            </a:pPr>
            <a:r>
              <a:rPr lang="zh-CN" altLang="en-US" sz="900" dirty="0">
                <a:solidFill>
                  <a:prstClr val="black">
                    <a:lumMod val="50000"/>
                    <a:lumOff val="50000"/>
                  </a:prstClr>
                </a:solidFill>
                <a:cs typeface="+mn-ea"/>
                <a:sym typeface="+mn-lt"/>
              </a:rPr>
              <a:t>点击添加文字说明详情介绍点击添加文字说明详情</a:t>
            </a:r>
            <a:r>
              <a:rPr lang="zh-CN" altLang="en-US" sz="900" dirty="0" smtClean="0">
                <a:solidFill>
                  <a:prstClr val="black">
                    <a:lumMod val="50000"/>
                    <a:lumOff val="50000"/>
                  </a:prstClr>
                </a:solidFill>
                <a:cs typeface="+mn-ea"/>
                <a:sym typeface="+mn-lt"/>
              </a:rPr>
              <a:t>介绍</a:t>
            </a:r>
            <a:endParaRPr lang="zh-CN" altLang="en-US" sz="900" dirty="0">
              <a:solidFill>
                <a:prstClr val="black">
                  <a:lumMod val="50000"/>
                  <a:lumOff val="50000"/>
                </a:prstClr>
              </a:solidFill>
              <a:cs typeface="+mn-ea"/>
              <a:sym typeface="+mn-lt"/>
            </a:endParaRPr>
          </a:p>
        </p:txBody>
      </p:sp>
      <p:sp>
        <p:nvSpPr>
          <p:cNvPr id="15" name="文本框 129"/>
          <p:cNvSpPr txBox="1"/>
          <p:nvPr/>
        </p:nvSpPr>
        <p:spPr>
          <a:xfrm>
            <a:off x="2936639" y="3625772"/>
            <a:ext cx="1138173" cy="692497"/>
          </a:xfrm>
          <a:prstGeom prst="rect">
            <a:avLst/>
          </a:prstGeom>
          <a:noFill/>
        </p:spPr>
        <p:txBody>
          <a:bodyPr wrap="square" lIns="68580" tIns="34290" rIns="68580" bIns="34290" rtlCol="0">
            <a:spAutoFit/>
          </a:bodyPr>
          <a:lstStyle/>
          <a:p>
            <a:pPr algn="just">
              <a:lnSpc>
                <a:spcPct val="150000"/>
              </a:lnSpc>
            </a:pPr>
            <a:r>
              <a:rPr lang="zh-CN" altLang="en-US" sz="900" dirty="0">
                <a:solidFill>
                  <a:prstClr val="black">
                    <a:lumMod val="50000"/>
                    <a:lumOff val="50000"/>
                  </a:prstClr>
                </a:solidFill>
                <a:cs typeface="+mn-ea"/>
                <a:sym typeface="+mn-lt"/>
              </a:rPr>
              <a:t>点击添加文字说明详情介绍点击添加文字说明详情</a:t>
            </a:r>
            <a:r>
              <a:rPr lang="zh-CN" altLang="en-US" sz="900" dirty="0" smtClean="0">
                <a:solidFill>
                  <a:prstClr val="black">
                    <a:lumMod val="50000"/>
                    <a:lumOff val="50000"/>
                  </a:prstClr>
                </a:solidFill>
                <a:cs typeface="+mn-ea"/>
                <a:sym typeface="+mn-lt"/>
              </a:rPr>
              <a:t>介绍</a:t>
            </a:r>
            <a:endParaRPr lang="zh-CN" altLang="en-US" sz="900" dirty="0">
              <a:solidFill>
                <a:prstClr val="black">
                  <a:lumMod val="50000"/>
                  <a:lumOff val="50000"/>
                </a:prstClr>
              </a:solidFill>
              <a:cs typeface="+mn-ea"/>
              <a:sym typeface="+mn-lt"/>
            </a:endParaRPr>
          </a:p>
        </p:txBody>
      </p:sp>
      <p:sp>
        <p:nvSpPr>
          <p:cNvPr id="16" name="文本框 129"/>
          <p:cNvSpPr txBox="1"/>
          <p:nvPr/>
        </p:nvSpPr>
        <p:spPr>
          <a:xfrm>
            <a:off x="5000266" y="3625772"/>
            <a:ext cx="1138173" cy="692497"/>
          </a:xfrm>
          <a:prstGeom prst="rect">
            <a:avLst/>
          </a:prstGeom>
          <a:noFill/>
        </p:spPr>
        <p:txBody>
          <a:bodyPr wrap="square" lIns="68580" tIns="34290" rIns="68580" bIns="34290" rtlCol="0">
            <a:spAutoFit/>
          </a:bodyPr>
          <a:lstStyle/>
          <a:p>
            <a:pPr algn="just">
              <a:lnSpc>
                <a:spcPct val="150000"/>
              </a:lnSpc>
            </a:pPr>
            <a:r>
              <a:rPr lang="zh-CN" altLang="en-US" sz="900" dirty="0">
                <a:solidFill>
                  <a:prstClr val="black">
                    <a:lumMod val="50000"/>
                    <a:lumOff val="50000"/>
                  </a:prstClr>
                </a:solidFill>
                <a:cs typeface="+mn-ea"/>
                <a:sym typeface="+mn-lt"/>
              </a:rPr>
              <a:t>点击添加文字说明详情介绍点击添加文字说明详情</a:t>
            </a:r>
            <a:r>
              <a:rPr lang="zh-CN" altLang="en-US" sz="900" dirty="0" smtClean="0">
                <a:solidFill>
                  <a:prstClr val="black">
                    <a:lumMod val="50000"/>
                    <a:lumOff val="50000"/>
                  </a:prstClr>
                </a:solidFill>
                <a:cs typeface="+mn-ea"/>
                <a:sym typeface="+mn-lt"/>
              </a:rPr>
              <a:t>介绍</a:t>
            </a:r>
            <a:endParaRPr lang="zh-CN" altLang="en-US" sz="900" dirty="0">
              <a:solidFill>
                <a:prstClr val="black">
                  <a:lumMod val="50000"/>
                  <a:lumOff val="50000"/>
                </a:prstClr>
              </a:solidFill>
              <a:cs typeface="+mn-ea"/>
              <a:sym typeface="+mn-lt"/>
            </a:endParaRPr>
          </a:p>
        </p:txBody>
      </p:sp>
      <p:sp>
        <p:nvSpPr>
          <p:cNvPr id="17" name="文本框 129"/>
          <p:cNvSpPr txBox="1"/>
          <p:nvPr/>
        </p:nvSpPr>
        <p:spPr>
          <a:xfrm>
            <a:off x="7003294" y="3625772"/>
            <a:ext cx="1138173" cy="692497"/>
          </a:xfrm>
          <a:prstGeom prst="rect">
            <a:avLst/>
          </a:prstGeom>
          <a:noFill/>
        </p:spPr>
        <p:txBody>
          <a:bodyPr wrap="square" lIns="68580" tIns="34290" rIns="68580" bIns="34290" rtlCol="0">
            <a:spAutoFit/>
          </a:bodyPr>
          <a:lstStyle/>
          <a:p>
            <a:pPr algn="just">
              <a:lnSpc>
                <a:spcPct val="150000"/>
              </a:lnSpc>
            </a:pPr>
            <a:r>
              <a:rPr lang="zh-CN" altLang="en-US" sz="900" dirty="0">
                <a:solidFill>
                  <a:prstClr val="black">
                    <a:lumMod val="50000"/>
                    <a:lumOff val="50000"/>
                  </a:prstClr>
                </a:solidFill>
                <a:cs typeface="+mn-ea"/>
                <a:sym typeface="+mn-lt"/>
              </a:rPr>
              <a:t>点击添加文字说明详情介绍点击添加文字说明详情</a:t>
            </a:r>
            <a:r>
              <a:rPr lang="zh-CN" altLang="en-US" sz="900" dirty="0" smtClean="0">
                <a:solidFill>
                  <a:prstClr val="black">
                    <a:lumMod val="50000"/>
                    <a:lumOff val="50000"/>
                  </a:prstClr>
                </a:solidFill>
                <a:cs typeface="+mn-ea"/>
                <a:sym typeface="+mn-lt"/>
              </a:rPr>
              <a:t>介绍</a:t>
            </a:r>
            <a:endParaRPr lang="zh-CN" altLang="en-US" sz="900" dirty="0">
              <a:solidFill>
                <a:prstClr val="black">
                  <a:lumMod val="50000"/>
                  <a:lumOff val="50000"/>
                </a:prstClr>
              </a:solidFill>
              <a:cs typeface="+mn-ea"/>
              <a:sym typeface="+mn-lt"/>
            </a:endParaRPr>
          </a:p>
        </p:txBody>
      </p:sp>
      <p:cxnSp>
        <p:nvCxnSpPr>
          <p:cNvPr id="18" name="直接连接符 17"/>
          <p:cNvCxnSpPr/>
          <p:nvPr/>
        </p:nvCxnSpPr>
        <p:spPr>
          <a:xfrm>
            <a:off x="718071"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764481"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4828107"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6844591" y="3589627"/>
            <a:ext cx="1482491" cy="0"/>
          </a:xfrm>
          <a:prstGeom prst="line">
            <a:avLst/>
          </a:prstGeom>
          <a:ln w="12700">
            <a:solidFill>
              <a:schemeClr val="tx1">
                <a:lumMod val="50000"/>
                <a:lumOff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0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15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000"/>
                            </p:stCondLst>
                            <p:childTnLst>
                              <p:par>
                                <p:cTn id="61" presetID="14" presetClass="entr" presetSubtype="10" fill="hold" grpId="0"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randombar(horizontal)">
                                      <p:cBhvr>
                                        <p:cTn id="63" dur="500"/>
                                        <p:tgtEl>
                                          <p:spTgt spid="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randombar(horizontal)">
                                      <p:cBhvr>
                                        <p:cTn id="66" dur="500"/>
                                        <p:tgtEl>
                                          <p:spTgt spid="7"/>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randombar(horizontal)">
                                      <p:cBhvr>
                                        <p:cTn id="69" dur="500"/>
                                        <p:tgtEl>
                                          <p:spTgt spid="8"/>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randombar(horizontal)">
                                      <p:cBhvr>
                                        <p:cTn id="72" dur="500"/>
                                        <p:tgtEl>
                                          <p:spTgt spid="9"/>
                                        </p:tgtEl>
                                      </p:cBhvr>
                                    </p:animEffect>
                                  </p:childTnLst>
                                </p:cTn>
                              </p:par>
                            </p:childTnLst>
                          </p:cTn>
                        </p:par>
                        <p:par>
                          <p:cTn id="73" fill="hold">
                            <p:stCondLst>
                              <p:cond delay="2500"/>
                            </p:stCondLst>
                            <p:childTnLst>
                              <p:par>
                                <p:cTn id="74" presetID="16" presetClass="entr" presetSubtype="37" fill="hold" nodeType="after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barn(outVertical)">
                                      <p:cBhvr>
                                        <p:cTn id="76" dur="500"/>
                                        <p:tgtEl>
                                          <p:spTgt spid="18"/>
                                        </p:tgtEl>
                                      </p:cBhvr>
                                    </p:animEffect>
                                  </p:childTnLst>
                                </p:cTn>
                              </p:par>
                              <p:par>
                                <p:cTn id="77" presetID="16" presetClass="entr" presetSubtype="37"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barn(outVertical)">
                                      <p:cBhvr>
                                        <p:cTn id="79" dur="500"/>
                                        <p:tgtEl>
                                          <p:spTgt spid="19"/>
                                        </p:tgtEl>
                                      </p:cBhvr>
                                    </p:animEffect>
                                  </p:childTnLst>
                                </p:cTn>
                              </p:par>
                              <p:par>
                                <p:cTn id="80" presetID="16" presetClass="entr" presetSubtype="37"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barn(outVertical)">
                                      <p:cBhvr>
                                        <p:cTn id="82" dur="500"/>
                                        <p:tgtEl>
                                          <p:spTgt spid="20"/>
                                        </p:tgtEl>
                                      </p:cBhvr>
                                    </p:animEffect>
                                  </p:childTnLst>
                                </p:cTn>
                              </p:par>
                              <p:par>
                                <p:cTn id="83" presetID="16" presetClass="entr" presetSubtype="37"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barn(outVertical)">
                                      <p:cBhvr>
                                        <p:cTn id="85" dur="500"/>
                                        <p:tgtEl>
                                          <p:spTgt spid="21"/>
                                        </p:tgtEl>
                                      </p:cBhvr>
                                    </p:animEffect>
                                  </p:childTnLst>
                                </p:cTn>
                              </p:par>
                            </p:childTnLst>
                          </p:cTn>
                        </p:par>
                        <p:par>
                          <p:cTn id="86" fill="hold">
                            <p:stCondLst>
                              <p:cond delay="3000"/>
                            </p:stCondLst>
                            <p:childTnLst>
                              <p:par>
                                <p:cTn id="87" presetID="42" presetClass="entr" presetSubtype="0" fill="hold" grpId="0" nodeType="after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fade">
                                      <p:cBhvr>
                                        <p:cTn id="89" dur="500"/>
                                        <p:tgtEl>
                                          <p:spTgt spid="10"/>
                                        </p:tgtEl>
                                      </p:cBhvr>
                                    </p:animEffect>
                                    <p:anim calcmode="lin" valueType="num">
                                      <p:cBhvr>
                                        <p:cTn id="90" dur="500" fill="hold"/>
                                        <p:tgtEl>
                                          <p:spTgt spid="10"/>
                                        </p:tgtEl>
                                        <p:attrNameLst>
                                          <p:attrName>ppt_x</p:attrName>
                                        </p:attrNameLst>
                                      </p:cBhvr>
                                      <p:tavLst>
                                        <p:tav tm="0">
                                          <p:val>
                                            <p:strVal val="#ppt_x"/>
                                          </p:val>
                                        </p:tav>
                                        <p:tav tm="100000">
                                          <p:val>
                                            <p:strVal val="#ppt_x"/>
                                          </p:val>
                                        </p:tav>
                                      </p:tavLst>
                                    </p:anim>
                                    <p:anim calcmode="lin" valueType="num">
                                      <p:cBhvr>
                                        <p:cTn id="91" dur="500" fill="hold"/>
                                        <p:tgtEl>
                                          <p:spTgt spid="10"/>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fade">
                                      <p:cBhvr>
                                        <p:cTn id="94" dur="500"/>
                                        <p:tgtEl>
                                          <p:spTgt spid="11"/>
                                        </p:tgtEl>
                                      </p:cBhvr>
                                    </p:animEffect>
                                    <p:anim calcmode="lin" valueType="num">
                                      <p:cBhvr>
                                        <p:cTn id="95" dur="500" fill="hold"/>
                                        <p:tgtEl>
                                          <p:spTgt spid="11"/>
                                        </p:tgtEl>
                                        <p:attrNameLst>
                                          <p:attrName>ppt_x</p:attrName>
                                        </p:attrNameLst>
                                      </p:cBhvr>
                                      <p:tavLst>
                                        <p:tav tm="0">
                                          <p:val>
                                            <p:strVal val="#ppt_x"/>
                                          </p:val>
                                        </p:tav>
                                        <p:tav tm="100000">
                                          <p:val>
                                            <p:strVal val="#ppt_x"/>
                                          </p:val>
                                        </p:tav>
                                      </p:tavLst>
                                    </p:anim>
                                    <p:anim calcmode="lin" valueType="num">
                                      <p:cBhvr>
                                        <p:cTn id="96" dur="500" fill="hold"/>
                                        <p:tgtEl>
                                          <p:spTgt spid="11"/>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fade">
                                      <p:cBhvr>
                                        <p:cTn id="99" dur="500"/>
                                        <p:tgtEl>
                                          <p:spTgt spid="12"/>
                                        </p:tgtEl>
                                      </p:cBhvr>
                                    </p:animEffect>
                                    <p:anim calcmode="lin" valueType="num">
                                      <p:cBhvr>
                                        <p:cTn id="100" dur="500" fill="hold"/>
                                        <p:tgtEl>
                                          <p:spTgt spid="12"/>
                                        </p:tgtEl>
                                        <p:attrNameLst>
                                          <p:attrName>ppt_x</p:attrName>
                                        </p:attrNameLst>
                                      </p:cBhvr>
                                      <p:tavLst>
                                        <p:tav tm="0">
                                          <p:val>
                                            <p:strVal val="#ppt_x"/>
                                          </p:val>
                                        </p:tav>
                                        <p:tav tm="100000">
                                          <p:val>
                                            <p:strVal val="#ppt_x"/>
                                          </p:val>
                                        </p:tav>
                                      </p:tavLst>
                                    </p:anim>
                                    <p:anim calcmode="lin" valueType="num">
                                      <p:cBhvr>
                                        <p:cTn id="101" dur="500" fill="hold"/>
                                        <p:tgtEl>
                                          <p:spTgt spid="1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fade">
                                      <p:cBhvr>
                                        <p:cTn id="104" dur="500"/>
                                        <p:tgtEl>
                                          <p:spTgt spid="13"/>
                                        </p:tgtEl>
                                      </p:cBhvr>
                                    </p:animEffect>
                                    <p:anim calcmode="lin" valueType="num">
                                      <p:cBhvr>
                                        <p:cTn id="105" dur="500" fill="hold"/>
                                        <p:tgtEl>
                                          <p:spTgt spid="13"/>
                                        </p:tgtEl>
                                        <p:attrNameLst>
                                          <p:attrName>ppt_x</p:attrName>
                                        </p:attrNameLst>
                                      </p:cBhvr>
                                      <p:tavLst>
                                        <p:tav tm="0">
                                          <p:val>
                                            <p:strVal val="#ppt_x"/>
                                          </p:val>
                                        </p:tav>
                                        <p:tav tm="100000">
                                          <p:val>
                                            <p:strVal val="#ppt_x"/>
                                          </p:val>
                                        </p:tav>
                                      </p:tavLst>
                                    </p:anim>
                                    <p:anim calcmode="lin" valueType="num">
                                      <p:cBhvr>
                                        <p:cTn id="106" dur="500" fill="hold"/>
                                        <p:tgtEl>
                                          <p:spTgt spid="13"/>
                                        </p:tgtEl>
                                        <p:attrNameLst>
                                          <p:attrName>ppt_y</p:attrName>
                                        </p:attrNameLst>
                                      </p:cBhvr>
                                      <p:tavLst>
                                        <p:tav tm="0">
                                          <p:val>
                                            <p:strVal val="#ppt_y+.1"/>
                                          </p:val>
                                        </p:tav>
                                        <p:tav tm="100000">
                                          <p:val>
                                            <p:strVal val="#ppt_y"/>
                                          </p:val>
                                        </p:tav>
                                      </p:tavLst>
                                    </p:anim>
                                  </p:childTnLst>
                                </p:cTn>
                              </p:par>
                              <p:par>
                                <p:cTn id="107" presetID="47" presetClass="entr" presetSubtype="0"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fade">
                                      <p:cBhvr>
                                        <p:cTn id="109" dur="500"/>
                                        <p:tgtEl>
                                          <p:spTgt spid="17"/>
                                        </p:tgtEl>
                                      </p:cBhvr>
                                    </p:animEffect>
                                    <p:anim calcmode="lin" valueType="num">
                                      <p:cBhvr>
                                        <p:cTn id="110" dur="500" fill="hold"/>
                                        <p:tgtEl>
                                          <p:spTgt spid="17"/>
                                        </p:tgtEl>
                                        <p:attrNameLst>
                                          <p:attrName>ppt_x</p:attrName>
                                        </p:attrNameLst>
                                      </p:cBhvr>
                                      <p:tavLst>
                                        <p:tav tm="0">
                                          <p:val>
                                            <p:strVal val="#ppt_x"/>
                                          </p:val>
                                        </p:tav>
                                        <p:tav tm="100000">
                                          <p:val>
                                            <p:strVal val="#ppt_x"/>
                                          </p:val>
                                        </p:tav>
                                      </p:tavLst>
                                    </p:anim>
                                    <p:anim calcmode="lin" valueType="num">
                                      <p:cBhvr>
                                        <p:cTn id="111" dur="500" fill="hold"/>
                                        <p:tgtEl>
                                          <p:spTgt spid="17"/>
                                        </p:tgtEl>
                                        <p:attrNameLst>
                                          <p:attrName>ppt_y</p:attrName>
                                        </p:attrNameLst>
                                      </p:cBhvr>
                                      <p:tavLst>
                                        <p:tav tm="0">
                                          <p:val>
                                            <p:strVal val="#ppt_y-.1"/>
                                          </p:val>
                                        </p:tav>
                                        <p:tav tm="100000">
                                          <p:val>
                                            <p:strVal val="#ppt_y"/>
                                          </p:val>
                                        </p:tav>
                                      </p:tavLst>
                                    </p:anim>
                                  </p:childTnLst>
                                </p:cTn>
                              </p:par>
                              <p:par>
                                <p:cTn id="112" presetID="47" presetClass="entr" presetSubtype="0" fill="hold" grpId="0" nodeType="withEffect">
                                  <p:stCondLst>
                                    <p:cond delay="0"/>
                                  </p:stCondLst>
                                  <p:childTnLst>
                                    <p:set>
                                      <p:cBhvr>
                                        <p:cTn id="113" dur="1" fill="hold">
                                          <p:stCondLst>
                                            <p:cond delay="0"/>
                                          </p:stCondLst>
                                        </p:cTn>
                                        <p:tgtEl>
                                          <p:spTgt spid="16"/>
                                        </p:tgtEl>
                                        <p:attrNameLst>
                                          <p:attrName>style.visibility</p:attrName>
                                        </p:attrNameLst>
                                      </p:cBhvr>
                                      <p:to>
                                        <p:strVal val="visible"/>
                                      </p:to>
                                    </p:set>
                                    <p:animEffect transition="in" filter="fade">
                                      <p:cBhvr>
                                        <p:cTn id="114" dur="500"/>
                                        <p:tgtEl>
                                          <p:spTgt spid="16"/>
                                        </p:tgtEl>
                                      </p:cBhvr>
                                    </p:animEffect>
                                    <p:anim calcmode="lin" valueType="num">
                                      <p:cBhvr>
                                        <p:cTn id="115" dur="500" fill="hold"/>
                                        <p:tgtEl>
                                          <p:spTgt spid="16"/>
                                        </p:tgtEl>
                                        <p:attrNameLst>
                                          <p:attrName>ppt_x</p:attrName>
                                        </p:attrNameLst>
                                      </p:cBhvr>
                                      <p:tavLst>
                                        <p:tav tm="0">
                                          <p:val>
                                            <p:strVal val="#ppt_x"/>
                                          </p:val>
                                        </p:tav>
                                        <p:tav tm="100000">
                                          <p:val>
                                            <p:strVal val="#ppt_x"/>
                                          </p:val>
                                        </p:tav>
                                      </p:tavLst>
                                    </p:anim>
                                    <p:anim calcmode="lin" valueType="num">
                                      <p:cBhvr>
                                        <p:cTn id="116" dur="500" fill="hold"/>
                                        <p:tgtEl>
                                          <p:spTgt spid="16"/>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15"/>
                                        </p:tgtEl>
                                        <p:attrNameLst>
                                          <p:attrName>style.visibility</p:attrName>
                                        </p:attrNameLst>
                                      </p:cBhvr>
                                      <p:to>
                                        <p:strVal val="visible"/>
                                      </p:to>
                                    </p:set>
                                    <p:animEffect transition="in" filter="fade">
                                      <p:cBhvr>
                                        <p:cTn id="119" dur="500"/>
                                        <p:tgtEl>
                                          <p:spTgt spid="15"/>
                                        </p:tgtEl>
                                      </p:cBhvr>
                                    </p:animEffect>
                                    <p:anim calcmode="lin" valueType="num">
                                      <p:cBhvr>
                                        <p:cTn id="120" dur="500" fill="hold"/>
                                        <p:tgtEl>
                                          <p:spTgt spid="15"/>
                                        </p:tgtEl>
                                        <p:attrNameLst>
                                          <p:attrName>ppt_x</p:attrName>
                                        </p:attrNameLst>
                                      </p:cBhvr>
                                      <p:tavLst>
                                        <p:tav tm="0">
                                          <p:val>
                                            <p:strVal val="#ppt_x"/>
                                          </p:val>
                                        </p:tav>
                                        <p:tav tm="100000">
                                          <p:val>
                                            <p:strVal val="#ppt_x"/>
                                          </p:val>
                                        </p:tav>
                                      </p:tavLst>
                                    </p:anim>
                                    <p:anim calcmode="lin" valueType="num">
                                      <p:cBhvr>
                                        <p:cTn id="121" dur="500" fill="hold"/>
                                        <p:tgtEl>
                                          <p:spTgt spid="15"/>
                                        </p:tgtEl>
                                        <p:attrNameLst>
                                          <p:attrName>ppt_y</p:attrName>
                                        </p:attrNameLst>
                                      </p:cBhvr>
                                      <p:tavLst>
                                        <p:tav tm="0">
                                          <p:val>
                                            <p:strVal val="#ppt_y-.1"/>
                                          </p:val>
                                        </p:tav>
                                        <p:tav tm="100000">
                                          <p:val>
                                            <p:strVal val="#ppt_y"/>
                                          </p:val>
                                        </p:tav>
                                      </p:tavLst>
                                    </p:anim>
                                  </p:childTnLst>
                                </p:cTn>
                              </p:par>
                              <p:par>
                                <p:cTn id="122" presetID="47" presetClass="entr" presetSubtype="0" fill="hold" grpId="0"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fade">
                                      <p:cBhvr>
                                        <p:cTn id="124" dur="500"/>
                                        <p:tgtEl>
                                          <p:spTgt spid="14"/>
                                        </p:tgtEl>
                                      </p:cBhvr>
                                    </p:animEffect>
                                    <p:anim calcmode="lin" valueType="num">
                                      <p:cBhvr>
                                        <p:cTn id="125" dur="500" fill="hold"/>
                                        <p:tgtEl>
                                          <p:spTgt spid="14"/>
                                        </p:tgtEl>
                                        <p:attrNameLst>
                                          <p:attrName>ppt_x</p:attrName>
                                        </p:attrNameLst>
                                      </p:cBhvr>
                                      <p:tavLst>
                                        <p:tav tm="0">
                                          <p:val>
                                            <p:strVal val="#ppt_x"/>
                                          </p:val>
                                        </p:tav>
                                        <p:tav tm="100000">
                                          <p:val>
                                            <p:strVal val="#ppt_x"/>
                                          </p:val>
                                        </p:tav>
                                      </p:tavLst>
                                    </p:anim>
                                    <p:anim calcmode="lin" valueType="num">
                                      <p:cBhvr>
                                        <p:cTn id="126"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27023" y="1064803"/>
            <a:ext cx="4074164" cy="3708832"/>
            <a:chOff x="2638696" y="526547"/>
            <a:chExt cx="6346736" cy="5779709"/>
          </a:xfrm>
        </p:grpSpPr>
        <p:grpSp>
          <p:nvGrpSpPr>
            <p:cNvPr id="3" name="组合 2"/>
            <p:cNvGrpSpPr/>
            <p:nvPr/>
          </p:nvGrpSpPr>
          <p:grpSpPr>
            <a:xfrm>
              <a:off x="2638696" y="526547"/>
              <a:ext cx="3383280" cy="3383640"/>
              <a:chOff x="2987040" y="1497648"/>
              <a:chExt cx="3383280" cy="3383640"/>
            </a:xfrm>
          </p:grpSpPr>
          <p:sp>
            <p:nvSpPr>
              <p:cNvPr id="17" name="任意多边形 16"/>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8100000" scaled="1"/>
                <a:tileRect/>
              </a:grad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3197860" y="1708648"/>
                <a:ext cx="2961640" cy="2961640"/>
              </a:xfrm>
              <a:prstGeom prst="ellipse">
                <a:avLst/>
              </a:prstGeom>
              <a:solidFill>
                <a:schemeClr val="accent1"/>
              </a:solid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 name="组合 3"/>
            <p:cNvGrpSpPr/>
            <p:nvPr/>
          </p:nvGrpSpPr>
          <p:grpSpPr>
            <a:xfrm flipH="1">
              <a:off x="6145712" y="1070165"/>
              <a:ext cx="2839720" cy="2840022"/>
              <a:chOff x="6748780" y="1497648"/>
              <a:chExt cx="3383280" cy="3383640"/>
            </a:xfrm>
          </p:grpSpPr>
          <p:sp>
            <p:nvSpPr>
              <p:cNvPr id="15" name="任意多边形 14"/>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2700000" scaled="1"/>
                <a:tileRect/>
              </a:grad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椭圆 15"/>
              <p:cNvSpPr/>
              <p:nvPr/>
            </p:nvSpPr>
            <p:spPr>
              <a:xfrm>
                <a:off x="6959600" y="1708648"/>
                <a:ext cx="2961640" cy="2961640"/>
              </a:xfrm>
              <a:prstGeom prst="ellipse">
                <a:avLst/>
              </a:prstGeom>
              <a:solidFill>
                <a:schemeClr val="accent2"/>
              </a:solid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5" name="组合 4"/>
            <p:cNvGrpSpPr/>
            <p:nvPr/>
          </p:nvGrpSpPr>
          <p:grpSpPr>
            <a:xfrm flipH="1" flipV="1">
              <a:off x="6145712" y="4029232"/>
              <a:ext cx="2276782" cy="2277024"/>
              <a:chOff x="6748780" y="1497648"/>
              <a:chExt cx="3383280" cy="3383640"/>
            </a:xfrm>
          </p:grpSpPr>
          <p:sp>
            <p:nvSpPr>
              <p:cNvPr id="13" name="任意多边形 12"/>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8900000" scaled="1"/>
                <a:tileRect/>
              </a:grad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p:nvPr/>
            </p:nvSpPr>
            <p:spPr>
              <a:xfrm>
                <a:off x="6959600" y="1708648"/>
                <a:ext cx="2961640" cy="2961640"/>
              </a:xfrm>
              <a:prstGeom prst="ellipse">
                <a:avLst/>
              </a:prstGeom>
              <a:solidFill>
                <a:schemeClr val="accent4"/>
              </a:solid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6" name="组合 5"/>
            <p:cNvGrpSpPr/>
            <p:nvPr/>
          </p:nvGrpSpPr>
          <p:grpSpPr>
            <a:xfrm flipV="1">
              <a:off x="4310634" y="4018644"/>
              <a:ext cx="1708764" cy="1708946"/>
              <a:chOff x="6748780" y="1497648"/>
              <a:chExt cx="3383280" cy="3383640"/>
            </a:xfrm>
          </p:grpSpPr>
          <p:sp>
            <p:nvSpPr>
              <p:cNvPr id="11" name="任意多边形 10"/>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3500000" scaled="0"/>
                <a:tileRect/>
              </a:grad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2" name="椭圆 11"/>
              <p:cNvSpPr/>
              <p:nvPr/>
            </p:nvSpPr>
            <p:spPr>
              <a:xfrm>
                <a:off x="6959600" y="1708648"/>
                <a:ext cx="2961640" cy="2961640"/>
              </a:xfrm>
              <a:prstGeom prst="ellipse">
                <a:avLst/>
              </a:prstGeom>
              <a:solidFill>
                <a:schemeClr val="accent3"/>
              </a:solid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7" name="文本框 40"/>
            <p:cNvSpPr txBox="1"/>
            <p:nvPr/>
          </p:nvSpPr>
          <p:spPr>
            <a:xfrm>
              <a:off x="3520710" y="1665289"/>
              <a:ext cx="1619250" cy="1870549"/>
            </a:xfrm>
            <a:prstGeom prst="rect">
              <a:avLst/>
            </a:prstGeom>
            <a:noFill/>
          </p:spPr>
          <p:txBody>
            <a:bodyPr wrap="square" rtlCol="0">
              <a:spAutoFit/>
            </a:bodyPr>
            <a:lstStyle/>
            <a:p>
              <a:pPr algn="ctr"/>
              <a:r>
                <a:rPr lang="en-US" altLang="zh-CN" sz="4500" dirty="0">
                  <a:solidFill>
                    <a:prstClr val="white"/>
                  </a:solidFill>
                  <a:cs typeface="+mn-ea"/>
                  <a:sym typeface="+mn-lt"/>
                </a:rPr>
                <a:t>95</a:t>
              </a:r>
              <a:r>
                <a:rPr lang="en-US" altLang="zh-CN" sz="2700" dirty="0">
                  <a:solidFill>
                    <a:prstClr val="white"/>
                  </a:solidFill>
                  <a:cs typeface="+mn-ea"/>
                  <a:sym typeface="+mn-lt"/>
                </a:rPr>
                <a:t>%</a:t>
              </a:r>
              <a:endParaRPr lang="zh-CN" altLang="en-US" sz="2700" dirty="0">
                <a:solidFill>
                  <a:prstClr val="white"/>
                </a:solidFill>
                <a:cs typeface="+mn-ea"/>
                <a:sym typeface="+mn-lt"/>
              </a:endParaRPr>
            </a:p>
          </p:txBody>
        </p:sp>
        <p:sp>
          <p:nvSpPr>
            <p:cNvPr id="8" name="文本框 41"/>
            <p:cNvSpPr txBox="1"/>
            <p:nvPr/>
          </p:nvSpPr>
          <p:spPr>
            <a:xfrm>
              <a:off x="6755946" y="1982344"/>
              <a:ext cx="1619250" cy="1127125"/>
            </a:xfrm>
            <a:prstGeom prst="rect">
              <a:avLst/>
            </a:prstGeom>
            <a:noFill/>
          </p:spPr>
          <p:txBody>
            <a:bodyPr wrap="square" rtlCol="0">
              <a:spAutoFit/>
            </a:bodyPr>
            <a:lstStyle/>
            <a:p>
              <a:pPr algn="ctr"/>
              <a:r>
                <a:rPr lang="en-US" altLang="zh-CN" sz="4100" dirty="0">
                  <a:solidFill>
                    <a:prstClr val="white"/>
                  </a:solidFill>
                  <a:cs typeface="+mn-ea"/>
                  <a:sym typeface="+mn-lt"/>
                </a:rPr>
                <a:t>77</a:t>
              </a:r>
              <a:r>
                <a:rPr lang="en-US" altLang="zh-CN" sz="2400" dirty="0">
                  <a:solidFill>
                    <a:prstClr val="white"/>
                  </a:solidFill>
                  <a:cs typeface="+mn-ea"/>
                  <a:sym typeface="+mn-lt"/>
                </a:rPr>
                <a:t>%</a:t>
              </a:r>
              <a:endParaRPr lang="zh-CN" altLang="en-US" sz="2400" dirty="0">
                <a:solidFill>
                  <a:prstClr val="white"/>
                </a:solidFill>
                <a:cs typeface="+mn-ea"/>
                <a:sym typeface="+mn-lt"/>
              </a:endParaRPr>
            </a:p>
          </p:txBody>
        </p:sp>
        <p:sp>
          <p:nvSpPr>
            <p:cNvPr id="9" name="文本框 42"/>
            <p:cNvSpPr txBox="1"/>
            <p:nvPr/>
          </p:nvSpPr>
          <p:spPr>
            <a:xfrm>
              <a:off x="6474478" y="4706078"/>
              <a:ext cx="1619250" cy="1007219"/>
            </a:xfrm>
            <a:prstGeom prst="rect">
              <a:avLst/>
            </a:prstGeom>
            <a:noFill/>
          </p:spPr>
          <p:txBody>
            <a:bodyPr wrap="square" rtlCol="0">
              <a:spAutoFit/>
            </a:bodyPr>
            <a:lstStyle/>
            <a:p>
              <a:pPr algn="ctr"/>
              <a:r>
                <a:rPr lang="en-US" altLang="zh-CN" sz="3600" dirty="0">
                  <a:solidFill>
                    <a:prstClr val="white"/>
                  </a:solidFill>
                  <a:cs typeface="+mn-ea"/>
                  <a:sym typeface="+mn-lt"/>
                </a:rPr>
                <a:t>56</a:t>
              </a:r>
              <a:r>
                <a:rPr lang="en-US" altLang="zh-CN" sz="2100" dirty="0">
                  <a:solidFill>
                    <a:prstClr val="white"/>
                  </a:solidFill>
                  <a:cs typeface="+mn-ea"/>
                  <a:sym typeface="+mn-lt"/>
                </a:rPr>
                <a:t>%</a:t>
              </a:r>
              <a:endParaRPr lang="zh-CN" altLang="en-US" sz="2100" dirty="0">
                <a:solidFill>
                  <a:prstClr val="white"/>
                </a:solidFill>
                <a:cs typeface="+mn-ea"/>
                <a:sym typeface="+mn-lt"/>
              </a:endParaRPr>
            </a:p>
          </p:txBody>
        </p:sp>
        <p:sp>
          <p:nvSpPr>
            <p:cNvPr id="10" name="文本框 43"/>
            <p:cNvSpPr txBox="1"/>
            <p:nvPr/>
          </p:nvSpPr>
          <p:spPr>
            <a:xfrm>
              <a:off x="4381056" y="4491775"/>
              <a:ext cx="1619250" cy="935274"/>
            </a:xfrm>
            <a:prstGeom prst="rect">
              <a:avLst/>
            </a:prstGeom>
            <a:noFill/>
          </p:spPr>
          <p:txBody>
            <a:bodyPr wrap="square" rtlCol="0">
              <a:spAutoFit/>
            </a:bodyPr>
            <a:lstStyle/>
            <a:p>
              <a:pPr algn="ctr"/>
              <a:r>
                <a:rPr lang="en-US" altLang="zh-CN" sz="3300" dirty="0">
                  <a:solidFill>
                    <a:prstClr val="white"/>
                  </a:solidFill>
                  <a:cs typeface="+mn-ea"/>
                  <a:sym typeface="+mn-lt"/>
                </a:rPr>
                <a:t>36</a:t>
              </a:r>
              <a:r>
                <a:rPr lang="en-US" altLang="zh-CN" sz="1800" dirty="0">
                  <a:solidFill>
                    <a:prstClr val="white"/>
                  </a:solidFill>
                  <a:cs typeface="+mn-ea"/>
                  <a:sym typeface="+mn-lt"/>
                </a:rPr>
                <a:t>%</a:t>
              </a:r>
              <a:endParaRPr lang="zh-CN" altLang="en-US" sz="1800" dirty="0">
                <a:solidFill>
                  <a:prstClr val="white"/>
                </a:solidFill>
                <a:cs typeface="+mn-ea"/>
                <a:sym typeface="+mn-lt"/>
              </a:endParaRPr>
            </a:p>
          </p:txBody>
        </p:sp>
      </p:grpSp>
      <p:sp>
        <p:nvSpPr>
          <p:cNvPr id="20" name="文本框 96"/>
          <p:cNvSpPr txBox="1"/>
          <p:nvPr/>
        </p:nvSpPr>
        <p:spPr>
          <a:xfrm>
            <a:off x="6808722" y="1634810"/>
            <a:ext cx="842968" cy="253916"/>
          </a:xfrm>
          <a:prstGeom prst="rect">
            <a:avLst/>
          </a:prstGeom>
          <a:noFill/>
        </p:spPr>
        <p:txBody>
          <a:bodyPr wrap="square" lIns="68580" tIns="34290" rIns="68580" bIns="34290" rtlCol="0">
            <a:spAutoFit/>
          </a:bodyPr>
          <a:lstStyle/>
          <a:p>
            <a:r>
              <a:rPr lang="zh-CN" altLang="en-US" sz="1200" b="1" dirty="0" smtClean="0">
                <a:cs typeface="+mn-ea"/>
                <a:sym typeface="+mn-lt"/>
              </a:rPr>
              <a:t>添加</a:t>
            </a:r>
            <a:r>
              <a:rPr lang="zh-CN" altLang="en-US" sz="1200" b="1" dirty="0">
                <a:cs typeface="+mn-ea"/>
                <a:sym typeface="+mn-lt"/>
              </a:rPr>
              <a:t>标题</a:t>
            </a:r>
            <a:endParaRPr lang="zh-CN" altLang="en-US" sz="1200" b="1" dirty="0">
              <a:cs typeface="+mn-ea"/>
              <a:sym typeface="+mn-lt"/>
            </a:endParaRPr>
          </a:p>
        </p:txBody>
      </p:sp>
      <p:sp>
        <p:nvSpPr>
          <p:cNvPr id="22" name="文本框 113"/>
          <p:cNvSpPr txBox="1"/>
          <p:nvPr/>
        </p:nvSpPr>
        <p:spPr>
          <a:xfrm>
            <a:off x="662926" y="1812740"/>
            <a:ext cx="1685936" cy="807913"/>
          </a:xfrm>
          <a:prstGeom prst="rect">
            <a:avLst/>
          </a:prstGeom>
          <a:noFill/>
        </p:spPr>
        <p:txBody>
          <a:bodyPr wrap="square" lIns="68580" tIns="34290" rIns="68580" bIns="34290" rtlCol="0">
            <a:spAutoFit/>
          </a:bodyPr>
          <a:lstStyle/>
          <a:p>
            <a:pPr algn="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a:t>
            </a:r>
            <a:r>
              <a:rPr lang="zh-CN" altLang="en-US" sz="800" dirty="0">
                <a:solidFill>
                  <a:schemeClr val="tx1">
                    <a:lumMod val="50000"/>
                    <a:lumOff val="50000"/>
                  </a:schemeClr>
                </a:solidFill>
                <a:cs typeface="+mn-ea"/>
                <a:sym typeface="+mn-lt"/>
              </a:rPr>
              <a:t>添加详细文字说明，或复制文本黏贴自此右键只保留</a:t>
            </a:r>
            <a:r>
              <a:rPr lang="zh-CN" altLang="en-US" sz="800" dirty="0" smtClean="0">
                <a:solidFill>
                  <a:schemeClr val="tx1">
                    <a:lumMod val="50000"/>
                    <a:lumOff val="50000"/>
                  </a:schemeClr>
                </a:solidFill>
                <a:cs typeface="+mn-ea"/>
                <a:sym typeface="+mn-lt"/>
              </a:rPr>
              <a:t>文字</a:t>
            </a:r>
            <a:endParaRPr lang="zh-CN" altLang="en-US" sz="800" dirty="0">
              <a:solidFill>
                <a:schemeClr val="tx1">
                  <a:lumMod val="50000"/>
                  <a:lumOff val="50000"/>
                </a:schemeClr>
              </a:solidFill>
              <a:cs typeface="+mn-ea"/>
              <a:sym typeface="+mn-lt"/>
            </a:endParaRPr>
          </a:p>
        </p:txBody>
      </p:sp>
      <p:sp>
        <p:nvSpPr>
          <p:cNvPr id="24" name="文本框 100"/>
          <p:cNvSpPr txBox="1"/>
          <p:nvPr/>
        </p:nvSpPr>
        <p:spPr>
          <a:xfrm>
            <a:off x="6440156" y="3578576"/>
            <a:ext cx="862183" cy="253916"/>
          </a:xfrm>
          <a:prstGeom prst="rect">
            <a:avLst/>
          </a:prstGeom>
          <a:noFill/>
        </p:spPr>
        <p:txBody>
          <a:bodyPr wrap="square" lIns="68580" tIns="34290" rIns="68580" bIns="34290" rtlCol="0">
            <a:spAutoFit/>
          </a:bodyPr>
          <a:lstStyle/>
          <a:p>
            <a:r>
              <a:rPr lang="zh-CN" altLang="en-US" sz="1200" b="1" dirty="0" smtClean="0">
                <a:cs typeface="+mn-ea"/>
                <a:sym typeface="+mn-lt"/>
              </a:rPr>
              <a:t>添加</a:t>
            </a:r>
            <a:r>
              <a:rPr lang="zh-CN" altLang="en-US" sz="1200" b="1" dirty="0">
                <a:cs typeface="+mn-ea"/>
                <a:sym typeface="+mn-lt"/>
              </a:rPr>
              <a:t>标题</a:t>
            </a:r>
            <a:endParaRPr lang="zh-CN" altLang="en-US" sz="1200" b="1" dirty="0">
              <a:cs typeface="+mn-ea"/>
              <a:sym typeface="+mn-lt"/>
            </a:endParaRPr>
          </a:p>
        </p:txBody>
      </p:sp>
      <p:sp>
        <p:nvSpPr>
          <p:cNvPr id="26" name="文本框 113"/>
          <p:cNvSpPr txBox="1"/>
          <p:nvPr/>
        </p:nvSpPr>
        <p:spPr>
          <a:xfrm>
            <a:off x="1681813" y="3695925"/>
            <a:ext cx="1685936" cy="807913"/>
          </a:xfrm>
          <a:prstGeom prst="rect">
            <a:avLst/>
          </a:prstGeom>
          <a:noFill/>
        </p:spPr>
        <p:txBody>
          <a:bodyPr wrap="square" lIns="68580" tIns="34290" rIns="68580" bIns="34290" rtlCol="0">
            <a:spAutoFit/>
          </a:bodyPr>
          <a:lstStyle/>
          <a:p>
            <a:pPr algn="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a:t>
            </a:r>
            <a:r>
              <a:rPr lang="zh-CN" altLang="en-US" sz="800" dirty="0">
                <a:solidFill>
                  <a:schemeClr val="tx1">
                    <a:lumMod val="50000"/>
                    <a:lumOff val="50000"/>
                  </a:schemeClr>
                </a:solidFill>
                <a:cs typeface="+mn-ea"/>
                <a:sym typeface="+mn-lt"/>
              </a:rPr>
              <a:t>添加详细文字说明，或复制文本黏贴自此右键只保留</a:t>
            </a:r>
            <a:r>
              <a:rPr lang="zh-CN" altLang="en-US" sz="800" dirty="0" smtClean="0">
                <a:solidFill>
                  <a:schemeClr val="tx1">
                    <a:lumMod val="50000"/>
                    <a:lumOff val="50000"/>
                  </a:schemeClr>
                </a:solidFill>
                <a:cs typeface="+mn-ea"/>
                <a:sym typeface="+mn-lt"/>
              </a:rPr>
              <a:t>文字</a:t>
            </a:r>
            <a:endParaRPr lang="zh-CN" altLang="en-US" sz="800" dirty="0">
              <a:solidFill>
                <a:schemeClr val="tx1">
                  <a:lumMod val="50000"/>
                  <a:lumOff val="50000"/>
                </a:schemeClr>
              </a:solidFill>
              <a:cs typeface="+mn-ea"/>
              <a:sym typeface="+mn-lt"/>
            </a:endParaRPr>
          </a:p>
        </p:txBody>
      </p:sp>
      <p:sp>
        <p:nvSpPr>
          <p:cNvPr id="28" name="文本框 104"/>
          <p:cNvSpPr txBox="1"/>
          <p:nvPr/>
        </p:nvSpPr>
        <p:spPr>
          <a:xfrm>
            <a:off x="2568096" y="3470589"/>
            <a:ext cx="784705" cy="253916"/>
          </a:xfrm>
          <a:prstGeom prst="rect">
            <a:avLst/>
          </a:prstGeom>
          <a:noFill/>
        </p:spPr>
        <p:txBody>
          <a:bodyPr wrap="square" lIns="68580" tIns="34290" rIns="68580" bIns="34290" rtlCol="0">
            <a:spAutoFit/>
          </a:bodyPr>
          <a:lstStyle/>
          <a:p>
            <a:pPr algn="r"/>
            <a:r>
              <a:rPr lang="zh-CN" altLang="en-US" sz="1200" b="1" dirty="0" smtClean="0">
                <a:cs typeface="+mn-ea"/>
                <a:sym typeface="+mn-lt"/>
              </a:rPr>
              <a:t>添加</a:t>
            </a:r>
            <a:r>
              <a:rPr lang="zh-CN" altLang="en-US" sz="1200" b="1" dirty="0">
                <a:cs typeface="+mn-ea"/>
                <a:sym typeface="+mn-lt"/>
              </a:rPr>
              <a:t>标题</a:t>
            </a:r>
            <a:endParaRPr lang="zh-CN" altLang="en-US" sz="1200" b="1" dirty="0">
              <a:cs typeface="+mn-ea"/>
              <a:sym typeface="+mn-lt"/>
            </a:endParaRPr>
          </a:p>
        </p:txBody>
      </p:sp>
      <p:sp>
        <p:nvSpPr>
          <p:cNvPr id="30" name="文本框 113"/>
          <p:cNvSpPr txBox="1"/>
          <p:nvPr/>
        </p:nvSpPr>
        <p:spPr>
          <a:xfrm>
            <a:off x="6808721" y="1882976"/>
            <a:ext cx="1685936" cy="970843"/>
          </a:xfrm>
          <a:prstGeom prst="rect">
            <a:avLst/>
          </a:prstGeom>
          <a:noFill/>
        </p:spPr>
        <p:txBody>
          <a:bodyPr wrap="square" lIns="68580" tIns="34290" rIns="68580" bIns="34290" rtlCol="0">
            <a:spAutoFit/>
          </a:bodyPr>
          <a:lstStyle/>
          <a:p>
            <a:pP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a:t>
            </a:r>
            <a:r>
              <a:rPr lang="zh-CN" altLang="en-US" sz="800" dirty="0">
                <a:solidFill>
                  <a:schemeClr val="tx1">
                    <a:lumMod val="50000"/>
                    <a:lumOff val="50000"/>
                  </a:schemeClr>
                </a:solidFill>
                <a:cs typeface="+mn-ea"/>
                <a:sym typeface="+mn-lt"/>
              </a:rPr>
              <a:t>添加详细文字说明，或复制文本黏贴自此右键只保留文字</a:t>
            </a:r>
            <a:endParaRPr lang="zh-CN" altLang="en-US" sz="800" dirty="0">
              <a:solidFill>
                <a:schemeClr val="tx1">
                  <a:lumMod val="50000"/>
                  <a:lumOff val="50000"/>
                </a:schemeClr>
              </a:solidFill>
              <a:cs typeface="+mn-ea"/>
              <a:sym typeface="+mn-lt"/>
            </a:endParaRPr>
          </a:p>
          <a:p>
            <a:pPr>
              <a:lnSpc>
                <a:spcPct val="150000"/>
              </a:lnSpc>
            </a:pPr>
            <a:endParaRPr lang="zh-CN" altLang="en-US" sz="800" dirty="0">
              <a:solidFill>
                <a:schemeClr val="tx1">
                  <a:lumMod val="50000"/>
                  <a:lumOff val="50000"/>
                </a:schemeClr>
              </a:solidFill>
              <a:cs typeface="+mn-ea"/>
              <a:sym typeface="+mn-lt"/>
            </a:endParaRPr>
          </a:p>
        </p:txBody>
      </p:sp>
      <p:sp>
        <p:nvSpPr>
          <p:cNvPr id="32" name="文本框 108"/>
          <p:cNvSpPr txBox="1"/>
          <p:nvPr/>
        </p:nvSpPr>
        <p:spPr>
          <a:xfrm>
            <a:off x="1529072" y="1586336"/>
            <a:ext cx="814079" cy="253916"/>
          </a:xfrm>
          <a:prstGeom prst="rect">
            <a:avLst/>
          </a:prstGeom>
          <a:noFill/>
        </p:spPr>
        <p:txBody>
          <a:bodyPr wrap="square" lIns="68580" tIns="34290" rIns="68580" bIns="34290" rtlCol="0">
            <a:spAutoFit/>
          </a:bodyPr>
          <a:lstStyle/>
          <a:p>
            <a:pPr algn="r"/>
            <a:r>
              <a:rPr lang="zh-CN" altLang="en-US" sz="1200" b="1" dirty="0" smtClean="0">
                <a:cs typeface="+mn-ea"/>
                <a:sym typeface="+mn-lt"/>
              </a:rPr>
              <a:t>添加</a:t>
            </a:r>
            <a:r>
              <a:rPr lang="zh-CN" altLang="en-US" sz="1200" b="1" dirty="0">
                <a:cs typeface="+mn-ea"/>
                <a:sym typeface="+mn-lt"/>
              </a:rPr>
              <a:t>标题</a:t>
            </a:r>
            <a:endParaRPr lang="zh-CN" altLang="en-US" sz="1200" b="1" dirty="0">
              <a:cs typeface="+mn-ea"/>
              <a:sym typeface="+mn-lt"/>
            </a:endParaRPr>
          </a:p>
        </p:txBody>
      </p:sp>
      <p:sp>
        <p:nvSpPr>
          <p:cNvPr id="34" name="文本框 113"/>
          <p:cNvSpPr txBox="1"/>
          <p:nvPr/>
        </p:nvSpPr>
        <p:spPr>
          <a:xfrm>
            <a:off x="6459370" y="3838963"/>
            <a:ext cx="1685936" cy="807913"/>
          </a:xfrm>
          <a:prstGeom prst="rect">
            <a:avLst/>
          </a:prstGeom>
          <a:noFill/>
        </p:spPr>
        <p:txBody>
          <a:bodyPr wrap="square" lIns="68580" tIns="34290" rIns="68580" bIns="34290" rtlCol="0">
            <a:spAutoFit/>
          </a:bodyPr>
          <a:lstStyle/>
          <a:p>
            <a:pP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a:t>
            </a:r>
            <a:r>
              <a:rPr lang="zh-CN" altLang="en-US" sz="800" dirty="0">
                <a:solidFill>
                  <a:schemeClr val="tx1">
                    <a:lumMod val="50000"/>
                    <a:lumOff val="50000"/>
                  </a:schemeClr>
                </a:solidFill>
                <a:cs typeface="+mn-ea"/>
                <a:sym typeface="+mn-lt"/>
              </a:rPr>
              <a:t>添加详细文字说明，或复制文本黏贴自此右键只保留</a:t>
            </a:r>
            <a:r>
              <a:rPr lang="zh-CN" altLang="en-US" sz="800" dirty="0" smtClean="0">
                <a:solidFill>
                  <a:schemeClr val="tx1">
                    <a:lumMod val="50000"/>
                    <a:lumOff val="50000"/>
                  </a:schemeClr>
                </a:solidFill>
                <a:cs typeface="+mn-ea"/>
                <a:sym typeface="+mn-lt"/>
              </a:rPr>
              <a:t>文字</a:t>
            </a:r>
            <a:endParaRPr lang="zh-CN" altLang="en-US" sz="8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8"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500"/>
                                        <p:tgtEl>
                                          <p:spTgt spid="3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500"/>
                                        <p:tgtEl>
                                          <p:spTgt spid="2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par>
                          <p:cTn id="23" fill="hold">
                            <p:stCondLst>
                              <p:cond delay="2500"/>
                            </p:stCondLst>
                            <p:childTnLst>
                              <p:par>
                                <p:cTn id="24" presetID="22" presetClass="entr" presetSubtype="2"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right)">
                                      <p:cBhvr>
                                        <p:cTn id="26" dur="500"/>
                                        <p:tgtEl>
                                          <p:spTgt spid="22"/>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right)">
                                      <p:cBhvr>
                                        <p:cTn id="29" dur="500"/>
                                        <p:tgtEl>
                                          <p:spTgt spid="26"/>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500"/>
                                        <p:tgtEl>
                                          <p:spTgt spid="3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4" grpId="0"/>
      <p:bldP spid="26" grpId="0"/>
      <p:bldP spid="28" grpId="0"/>
      <p:bldP spid="30" grpId="0"/>
      <p:bldP spid="32"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35"/>
          <p:cNvSpPr txBox="1"/>
          <p:nvPr/>
        </p:nvSpPr>
        <p:spPr>
          <a:xfrm>
            <a:off x="2394548" y="1454740"/>
            <a:ext cx="915773" cy="553998"/>
          </a:xfrm>
          <a:prstGeom prst="rect">
            <a:avLst/>
          </a:prstGeom>
          <a:noFill/>
        </p:spPr>
        <p:txBody>
          <a:bodyPr wrap="square" rtlCol="0">
            <a:spAutoFit/>
          </a:bodyPr>
          <a:lstStyle/>
          <a:p>
            <a:r>
              <a:rPr lang="zh-CN" altLang="en-US" sz="1500" dirty="0">
                <a:solidFill>
                  <a:prstClr val="black">
                    <a:lumMod val="75000"/>
                    <a:lumOff val="25000"/>
                  </a:prstClr>
                </a:solidFill>
                <a:cs typeface="+mn-ea"/>
                <a:sym typeface="+mn-lt"/>
              </a:rPr>
              <a:t>添加标题</a:t>
            </a:r>
            <a:endParaRPr lang="zh-CN" altLang="en-US" sz="1500" dirty="0">
              <a:solidFill>
                <a:prstClr val="black">
                  <a:lumMod val="75000"/>
                  <a:lumOff val="25000"/>
                </a:prstClr>
              </a:solidFill>
              <a:cs typeface="+mn-ea"/>
              <a:sym typeface="+mn-lt"/>
            </a:endParaRPr>
          </a:p>
        </p:txBody>
      </p:sp>
      <p:sp>
        <p:nvSpPr>
          <p:cNvPr id="32" name="文本框 37"/>
          <p:cNvSpPr txBox="1"/>
          <p:nvPr/>
        </p:nvSpPr>
        <p:spPr>
          <a:xfrm>
            <a:off x="2390684" y="3267396"/>
            <a:ext cx="902585" cy="553998"/>
          </a:xfrm>
          <a:prstGeom prst="rect">
            <a:avLst/>
          </a:prstGeom>
          <a:noFill/>
        </p:spPr>
        <p:txBody>
          <a:bodyPr wrap="square" rtlCol="0">
            <a:spAutoFit/>
          </a:bodyPr>
          <a:lstStyle/>
          <a:p>
            <a:r>
              <a:rPr lang="zh-CN" altLang="en-US" sz="1500" dirty="0">
                <a:solidFill>
                  <a:prstClr val="black">
                    <a:lumMod val="75000"/>
                    <a:lumOff val="25000"/>
                  </a:prstClr>
                </a:solidFill>
                <a:cs typeface="+mn-ea"/>
                <a:sym typeface="+mn-lt"/>
              </a:rPr>
              <a:t>添加标题</a:t>
            </a:r>
            <a:endParaRPr lang="zh-CN" altLang="en-US" sz="1500" dirty="0">
              <a:solidFill>
                <a:prstClr val="black">
                  <a:lumMod val="75000"/>
                  <a:lumOff val="25000"/>
                </a:prstClr>
              </a:solidFill>
              <a:cs typeface="+mn-ea"/>
              <a:sym typeface="+mn-lt"/>
            </a:endParaRPr>
          </a:p>
        </p:txBody>
      </p:sp>
      <p:sp>
        <p:nvSpPr>
          <p:cNvPr id="34" name="文本框 39"/>
          <p:cNvSpPr txBox="1"/>
          <p:nvPr/>
        </p:nvSpPr>
        <p:spPr>
          <a:xfrm>
            <a:off x="5737801" y="1454740"/>
            <a:ext cx="948830" cy="323165"/>
          </a:xfrm>
          <a:prstGeom prst="rect">
            <a:avLst/>
          </a:prstGeom>
          <a:noFill/>
        </p:spPr>
        <p:txBody>
          <a:bodyPr wrap="square" rtlCol="0">
            <a:spAutoFit/>
          </a:bodyPr>
          <a:lstStyle/>
          <a:p>
            <a:r>
              <a:rPr lang="zh-CN" altLang="en-US" sz="1500" dirty="0">
                <a:solidFill>
                  <a:prstClr val="black">
                    <a:lumMod val="75000"/>
                    <a:lumOff val="25000"/>
                  </a:prstClr>
                </a:solidFill>
                <a:cs typeface="+mn-ea"/>
                <a:sym typeface="+mn-lt"/>
              </a:rPr>
              <a:t>添加标题</a:t>
            </a:r>
            <a:endParaRPr lang="zh-CN" altLang="en-US" sz="1500" dirty="0">
              <a:solidFill>
                <a:prstClr val="black">
                  <a:lumMod val="75000"/>
                  <a:lumOff val="25000"/>
                </a:prstClr>
              </a:solidFill>
              <a:cs typeface="+mn-ea"/>
              <a:sym typeface="+mn-lt"/>
            </a:endParaRPr>
          </a:p>
        </p:txBody>
      </p:sp>
      <p:sp>
        <p:nvSpPr>
          <p:cNvPr id="36" name="文本框 41"/>
          <p:cNvSpPr txBox="1"/>
          <p:nvPr/>
        </p:nvSpPr>
        <p:spPr>
          <a:xfrm>
            <a:off x="5737800" y="3267396"/>
            <a:ext cx="1020268" cy="323165"/>
          </a:xfrm>
          <a:prstGeom prst="rect">
            <a:avLst/>
          </a:prstGeom>
          <a:noFill/>
        </p:spPr>
        <p:txBody>
          <a:bodyPr wrap="square" rtlCol="0">
            <a:spAutoFit/>
          </a:bodyPr>
          <a:lstStyle/>
          <a:p>
            <a:r>
              <a:rPr lang="zh-CN" altLang="en-US" sz="1500" dirty="0">
                <a:solidFill>
                  <a:prstClr val="black">
                    <a:lumMod val="75000"/>
                    <a:lumOff val="25000"/>
                  </a:prstClr>
                </a:solidFill>
                <a:cs typeface="+mn-ea"/>
                <a:sym typeface="+mn-lt"/>
              </a:rPr>
              <a:t>添加标题</a:t>
            </a:r>
            <a:endParaRPr lang="zh-CN" altLang="en-US" sz="1500" dirty="0">
              <a:solidFill>
                <a:prstClr val="black">
                  <a:lumMod val="75000"/>
                  <a:lumOff val="25000"/>
                </a:prstClr>
              </a:solidFill>
              <a:cs typeface="+mn-ea"/>
              <a:sym typeface="+mn-lt"/>
            </a:endParaRPr>
          </a:p>
        </p:txBody>
      </p:sp>
      <p:sp>
        <p:nvSpPr>
          <p:cNvPr id="39" name="文本框 113"/>
          <p:cNvSpPr txBox="1"/>
          <p:nvPr/>
        </p:nvSpPr>
        <p:spPr>
          <a:xfrm>
            <a:off x="1411452" y="1770683"/>
            <a:ext cx="1898869" cy="784830"/>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a:p>
            <a:pPr algn="r">
              <a:lnSpc>
                <a:spcPct val="150000"/>
              </a:lnSpc>
            </a:pPr>
            <a:endParaRPr lang="zh-CN" altLang="en-US" sz="750" dirty="0">
              <a:solidFill>
                <a:schemeClr val="tx1">
                  <a:lumMod val="50000"/>
                  <a:lumOff val="50000"/>
                </a:schemeClr>
              </a:solidFill>
              <a:cs typeface="+mn-ea"/>
              <a:sym typeface="+mn-lt"/>
            </a:endParaRPr>
          </a:p>
        </p:txBody>
      </p:sp>
      <p:sp>
        <p:nvSpPr>
          <p:cNvPr id="40" name="文本框 113"/>
          <p:cNvSpPr txBox="1"/>
          <p:nvPr/>
        </p:nvSpPr>
        <p:spPr>
          <a:xfrm>
            <a:off x="1411452" y="3586295"/>
            <a:ext cx="1898869" cy="784830"/>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a:p>
            <a:pPr algn="r">
              <a:lnSpc>
                <a:spcPct val="150000"/>
              </a:lnSpc>
            </a:pPr>
            <a:endParaRPr lang="zh-CN" altLang="en-US" sz="750" dirty="0">
              <a:solidFill>
                <a:schemeClr val="tx1">
                  <a:lumMod val="50000"/>
                  <a:lumOff val="50000"/>
                </a:schemeClr>
              </a:solidFill>
              <a:cs typeface="+mn-ea"/>
              <a:sym typeface="+mn-lt"/>
            </a:endParaRPr>
          </a:p>
        </p:txBody>
      </p:sp>
      <p:sp>
        <p:nvSpPr>
          <p:cNvPr id="41" name="文本框 113"/>
          <p:cNvSpPr txBox="1"/>
          <p:nvPr/>
        </p:nvSpPr>
        <p:spPr>
          <a:xfrm>
            <a:off x="5737800" y="1739955"/>
            <a:ext cx="1898869"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a:p>
            <a:pPr algn="just">
              <a:lnSpc>
                <a:spcPct val="150000"/>
              </a:lnSpc>
            </a:pPr>
            <a:endParaRPr lang="zh-CN" altLang="en-US" sz="750" dirty="0">
              <a:solidFill>
                <a:schemeClr val="tx1">
                  <a:lumMod val="50000"/>
                  <a:lumOff val="50000"/>
                </a:schemeClr>
              </a:solidFill>
              <a:cs typeface="+mn-ea"/>
              <a:sym typeface="+mn-lt"/>
            </a:endParaRPr>
          </a:p>
        </p:txBody>
      </p:sp>
      <p:sp>
        <p:nvSpPr>
          <p:cNvPr id="42" name="文本框 113"/>
          <p:cNvSpPr txBox="1"/>
          <p:nvPr/>
        </p:nvSpPr>
        <p:spPr>
          <a:xfrm>
            <a:off x="5737800" y="3586295"/>
            <a:ext cx="1898869"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a:p>
            <a:pPr algn="just">
              <a:lnSpc>
                <a:spcPct val="150000"/>
              </a:lnSpc>
            </a:pPr>
            <a:endParaRPr lang="zh-CN" altLang="en-US" sz="750" dirty="0">
              <a:solidFill>
                <a:schemeClr val="tx1">
                  <a:lumMod val="50000"/>
                  <a:lumOff val="50000"/>
                </a:schemeClr>
              </a:solidFill>
              <a:cs typeface="+mn-ea"/>
              <a:sym typeface="+mn-lt"/>
            </a:endParaRPr>
          </a:p>
        </p:txBody>
      </p:sp>
      <p:grpSp>
        <p:nvGrpSpPr>
          <p:cNvPr id="2" name="组合 1"/>
          <p:cNvGrpSpPr/>
          <p:nvPr/>
        </p:nvGrpSpPr>
        <p:grpSpPr>
          <a:xfrm>
            <a:off x="3414832" y="1209170"/>
            <a:ext cx="2207546" cy="3032244"/>
            <a:chOff x="4553109" y="1612227"/>
            <a:chExt cx="2943395" cy="4042992"/>
          </a:xfrm>
        </p:grpSpPr>
        <p:sp>
          <p:nvSpPr>
            <p:cNvPr id="8" name="任意多边形 7"/>
            <p:cNvSpPr/>
            <p:nvPr/>
          </p:nvSpPr>
          <p:spPr>
            <a:xfrm rot="2700000" flipH="1">
              <a:off x="5662419" y="1625419"/>
              <a:ext cx="1026299" cy="264187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2"/>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7" name="任意多边形 6"/>
            <p:cNvSpPr/>
            <p:nvPr/>
          </p:nvSpPr>
          <p:spPr>
            <a:xfrm rot="2700000" flipV="1">
              <a:off x="5360894" y="3002218"/>
              <a:ext cx="1026299" cy="2641869"/>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4"/>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10" name="任意多边形 9"/>
            <p:cNvSpPr/>
            <p:nvPr/>
          </p:nvSpPr>
          <p:spPr>
            <a:xfrm rot="18900000">
              <a:off x="5346626" y="1612227"/>
              <a:ext cx="1026299" cy="264187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1"/>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11" name="任意多边形 10"/>
            <p:cNvSpPr/>
            <p:nvPr/>
          </p:nvSpPr>
          <p:spPr>
            <a:xfrm rot="18900000" flipH="1" flipV="1">
              <a:off x="5667586" y="3013350"/>
              <a:ext cx="1026299" cy="2641869"/>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3"/>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46" name="文本框 35"/>
            <p:cNvSpPr txBox="1"/>
            <p:nvPr/>
          </p:nvSpPr>
          <p:spPr>
            <a:xfrm>
              <a:off x="5047149" y="2160598"/>
              <a:ext cx="524976" cy="738664"/>
            </a:xfrm>
            <a:prstGeom prst="rect">
              <a:avLst/>
            </a:prstGeom>
            <a:noFill/>
          </p:spPr>
          <p:txBody>
            <a:bodyPr wrap="square" rtlCol="0">
              <a:spAutoFit/>
            </a:bodyPr>
            <a:lstStyle/>
            <a:p>
              <a:r>
                <a:rPr lang="en-US" altLang="zh-CN" sz="1500" dirty="0">
                  <a:solidFill>
                    <a:schemeClr val="bg1"/>
                  </a:solidFill>
                  <a:cs typeface="+mn-ea"/>
                  <a:sym typeface="+mn-lt"/>
                </a:rPr>
                <a:t>01</a:t>
              </a:r>
              <a:endParaRPr lang="zh-CN" altLang="en-US" sz="1500" dirty="0">
                <a:solidFill>
                  <a:schemeClr val="bg1"/>
                </a:solidFill>
                <a:cs typeface="+mn-ea"/>
                <a:sym typeface="+mn-lt"/>
              </a:endParaRPr>
            </a:p>
          </p:txBody>
        </p:sp>
        <p:sp>
          <p:nvSpPr>
            <p:cNvPr id="47" name="文本框 35"/>
            <p:cNvSpPr txBox="1"/>
            <p:nvPr/>
          </p:nvSpPr>
          <p:spPr>
            <a:xfrm>
              <a:off x="6571149" y="2139615"/>
              <a:ext cx="515451" cy="738664"/>
            </a:xfrm>
            <a:prstGeom prst="rect">
              <a:avLst/>
            </a:prstGeom>
            <a:noFill/>
          </p:spPr>
          <p:txBody>
            <a:bodyPr wrap="square" rtlCol="0">
              <a:spAutoFit/>
            </a:bodyPr>
            <a:lstStyle/>
            <a:p>
              <a:r>
                <a:rPr lang="en-US" altLang="zh-CN" sz="1500" dirty="0">
                  <a:solidFill>
                    <a:schemeClr val="bg1"/>
                  </a:solidFill>
                  <a:cs typeface="+mn-ea"/>
                  <a:sym typeface="+mn-lt"/>
                </a:rPr>
                <a:t>02</a:t>
              </a:r>
              <a:endParaRPr lang="zh-CN" altLang="en-US" sz="1500" dirty="0">
                <a:solidFill>
                  <a:schemeClr val="bg1"/>
                </a:solidFill>
                <a:cs typeface="+mn-ea"/>
                <a:sym typeface="+mn-lt"/>
              </a:endParaRPr>
            </a:p>
          </p:txBody>
        </p:sp>
        <p:sp>
          <p:nvSpPr>
            <p:cNvPr id="48" name="文本框 35"/>
            <p:cNvSpPr txBox="1"/>
            <p:nvPr/>
          </p:nvSpPr>
          <p:spPr>
            <a:xfrm>
              <a:off x="5047149" y="4741872"/>
              <a:ext cx="524976" cy="738664"/>
            </a:xfrm>
            <a:prstGeom prst="rect">
              <a:avLst/>
            </a:prstGeom>
            <a:noFill/>
          </p:spPr>
          <p:txBody>
            <a:bodyPr wrap="square" rtlCol="0">
              <a:spAutoFit/>
            </a:bodyPr>
            <a:lstStyle/>
            <a:p>
              <a:r>
                <a:rPr lang="en-US" altLang="zh-CN" sz="1500" dirty="0">
                  <a:solidFill>
                    <a:schemeClr val="bg1"/>
                  </a:solidFill>
                  <a:cs typeface="+mn-ea"/>
                  <a:sym typeface="+mn-lt"/>
                </a:rPr>
                <a:t>03</a:t>
              </a:r>
              <a:endParaRPr lang="zh-CN" altLang="en-US" sz="1500" dirty="0">
                <a:solidFill>
                  <a:schemeClr val="bg1"/>
                </a:solidFill>
                <a:cs typeface="+mn-ea"/>
                <a:sym typeface="+mn-lt"/>
              </a:endParaRPr>
            </a:p>
          </p:txBody>
        </p:sp>
        <p:sp>
          <p:nvSpPr>
            <p:cNvPr id="49" name="文本框 35"/>
            <p:cNvSpPr txBox="1"/>
            <p:nvPr/>
          </p:nvSpPr>
          <p:spPr>
            <a:xfrm>
              <a:off x="6571149" y="4720890"/>
              <a:ext cx="515451" cy="738664"/>
            </a:xfrm>
            <a:prstGeom prst="rect">
              <a:avLst/>
            </a:prstGeom>
            <a:noFill/>
          </p:spPr>
          <p:txBody>
            <a:bodyPr wrap="square" rtlCol="0">
              <a:spAutoFit/>
            </a:bodyPr>
            <a:lstStyle/>
            <a:p>
              <a:r>
                <a:rPr lang="en-US" altLang="zh-CN" sz="1500" dirty="0">
                  <a:solidFill>
                    <a:schemeClr val="bg1"/>
                  </a:solidFill>
                  <a:cs typeface="+mn-ea"/>
                  <a:sym typeface="+mn-lt"/>
                </a:rPr>
                <a:t>04</a:t>
              </a:r>
              <a:endParaRPr lang="zh-CN" altLang="en-US" sz="1500"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left)">
                                      <p:cBhvr>
                                        <p:cTn id="13" dur="500"/>
                                        <p:tgtEl>
                                          <p:spTgt spid="3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up)">
                                      <p:cBhvr>
                                        <p:cTn id="29" dur="500"/>
                                        <p:tgtEl>
                                          <p:spTgt spid="41"/>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up)">
                                      <p:cBhvr>
                                        <p:cTn id="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4" grpId="0"/>
      <p:bldP spid="36" grpId="0"/>
      <p:bldP spid="39" grpId="0"/>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692387" y="1565589"/>
            <a:ext cx="5257737" cy="1941803"/>
          </a:xfrm>
          <a:prstGeom prst="rect">
            <a:avLst/>
          </a:prstGeom>
          <a:solidFill>
            <a:srgbClr val="FFFFFF">
              <a:alpha val="25098"/>
            </a:srgbClr>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cs typeface="+mn-cs"/>
            </a:endParaRPr>
          </a:p>
        </p:txBody>
      </p:sp>
      <p:sp>
        <p:nvSpPr>
          <p:cNvPr id="13" name="矩形 12"/>
          <p:cNvSpPr/>
          <p:nvPr/>
        </p:nvSpPr>
        <p:spPr>
          <a:xfrm>
            <a:off x="3844755" y="1748039"/>
            <a:ext cx="4953000" cy="1566521"/>
          </a:xfrm>
          <a:prstGeom prst="rect">
            <a:avLst/>
          </a:prstGeom>
          <a:solidFill>
            <a:schemeClr val="accent6">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cs typeface="+mn-cs"/>
            </a:endParaRPr>
          </a:p>
        </p:txBody>
      </p:sp>
      <p:sp>
        <p:nvSpPr>
          <p:cNvPr id="14" name="文本框 12"/>
          <p:cNvSpPr txBox="1"/>
          <p:nvPr/>
        </p:nvSpPr>
        <p:spPr>
          <a:xfrm>
            <a:off x="3692387" y="2122408"/>
            <a:ext cx="5257736" cy="769441"/>
          </a:xfrm>
          <a:prstGeom prst="rect">
            <a:avLst/>
          </a:prstGeom>
          <a:noFill/>
        </p:spPr>
        <p:txBody>
          <a:bodyPr wrap="square" rtlCol="0">
            <a:spAutoFit/>
          </a:bodyPr>
          <a:lstStyle/>
          <a:p>
            <a:pPr algn="ctr" defTabSz="914400"/>
            <a:r>
              <a:rPr lang="zh-CN" altLang="en-US" sz="4400" b="1" dirty="0">
                <a:solidFill>
                  <a:prstClr val="white"/>
                </a:solidFill>
                <a:latin typeface="微软雅黑" panose="020B0503020204020204" pitchFamily="34" charset="-122"/>
              </a:rPr>
              <a:t>研究思路与方法</a:t>
            </a:r>
            <a:endParaRPr lang="zh-CN" altLang="en-US" sz="4400" b="1" dirty="0">
              <a:solidFill>
                <a:prstClr val="white"/>
              </a:solidFill>
              <a:latin typeface="微软雅黑" panose="020B0503020204020204" pitchFamily="34" charset="-122"/>
            </a:endParaRPr>
          </a:p>
        </p:txBody>
      </p:sp>
      <p:sp>
        <p:nvSpPr>
          <p:cNvPr id="15" name="文本框 15"/>
          <p:cNvSpPr txBox="1"/>
          <p:nvPr/>
        </p:nvSpPr>
        <p:spPr>
          <a:xfrm>
            <a:off x="5149680" y="1042369"/>
            <a:ext cx="2343150" cy="52322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800" i="0" u="none" strike="noStrike" kern="0" cap="none" spc="0" normalizeH="0" baseline="0" noProof="0" dirty="0" smtClean="0">
                <a:ln>
                  <a:noFill/>
                </a:ln>
                <a:solidFill>
                  <a:srgbClr val="002060"/>
                </a:solidFill>
                <a:effectLst/>
                <a:uLnTx/>
                <a:uFillTx/>
                <a:latin typeface="微软雅黑" panose="020B0503020204020204" pitchFamily="34" charset="-122"/>
              </a:rPr>
              <a:t>第二部分</a:t>
            </a:r>
            <a:endParaRPr kumimoji="0" lang="zh-CN" altLang="en-US" sz="2800" i="0" u="none" strike="noStrike" kern="0" cap="none" spc="0" normalizeH="0" baseline="0" noProof="0" dirty="0" smtClean="0">
              <a:ln>
                <a:noFill/>
              </a:ln>
              <a:solidFill>
                <a:srgbClr val="002060"/>
              </a:solidFill>
              <a:effectLst/>
              <a:uLnTx/>
              <a:uFillTx/>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8297" y="2160860"/>
            <a:ext cx="5202773" cy="992039"/>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grpSp>
        <p:nvGrpSpPr>
          <p:cNvPr id="3" name="组合 42"/>
          <p:cNvGrpSpPr/>
          <p:nvPr/>
        </p:nvGrpSpPr>
        <p:grpSpPr>
          <a:xfrm>
            <a:off x="1947776" y="2251096"/>
            <a:ext cx="831204" cy="830903"/>
            <a:chOff x="3443288" y="4853200"/>
            <a:chExt cx="1108128" cy="1108128"/>
          </a:xfrm>
        </p:grpSpPr>
        <p:sp>
          <p:nvSpPr>
            <p:cNvPr id="5" name="圆角矩形 4"/>
            <p:cNvSpPr/>
            <p:nvPr/>
          </p:nvSpPr>
          <p:spPr>
            <a:xfrm>
              <a:off x="3443288" y="4853200"/>
              <a:ext cx="1108128" cy="1108128"/>
            </a:xfrm>
            <a:prstGeom prst="roundRect">
              <a:avLst>
                <a:gd name="adj" fmla="val 50000"/>
              </a:avLst>
            </a:prstGeom>
            <a:solidFill>
              <a:schemeClr val="accent1"/>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4"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3"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5"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6"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7"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8"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9"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7" name="组合 49"/>
          <p:cNvGrpSpPr/>
          <p:nvPr/>
        </p:nvGrpSpPr>
        <p:grpSpPr>
          <a:xfrm>
            <a:off x="4763390" y="2233939"/>
            <a:ext cx="831204" cy="830903"/>
            <a:chOff x="6102297" y="2204940"/>
            <a:chExt cx="1108128" cy="1108128"/>
          </a:xfrm>
        </p:grpSpPr>
        <p:sp>
          <p:nvSpPr>
            <p:cNvPr id="9" name="圆角矩形 8"/>
            <p:cNvSpPr/>
            <p:nvPr/>
          </p:nvSpPr>
          <p:spPr>
            <a:xfrm>
              <a:off x="6102297" y="2204940"/>
              <a:ext cx="1108128" cy="1108128"/>
            </a:xfrm>
            <a:prstGeom prst="roundRect">
              <a:avLst>
                <a:gd name="adj" fmla="val 50000"/>
              </a:avLst>
            </a:prstGeom>
            <a:solidFill>
              <a:schemeClr val="accent3"/>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8"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3" name="Freeform 55"/>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4" name="Freeform 56"/>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5" name="Freeform 57"/>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 name="Freeform 58"/>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7" name="Freeform 59"/>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11" name="组合 44"/>
          <p:cNvGrpSpPr/>
          <p:nvPr/>
        </p:nvGrpSpPr>
        <p:grpSpPr>
          <a:xfrm>
            <a:off x="3338991" y="2244579"/>
            <a:ext cx="831204" cy="830903"/>
            <a:chOff x="4768646" y="3525740"/>
            <a:chExt cx="1108128" cy="1108128"/>
          </a:xfrm>
        </p:grpSpPr>
        <p:sp>
          <p:nvSpPr>
            <p:cNvPr id="6" name="圆角矩形 5"/>
            <p:cNvSpPr/>
            <p:nvPr/>
          </p:nvSpPr>
          <p:spPr>
            <a:xfrm>
              <a:off x="4768646" y="3525740"/>
              <a:ext cx="1108128" cy="1108128"/>
            </a:xfrm>
            <a:prstGeom prst="roundRect">
              <a:avLst>
                <a:gd name="adj" fmla="val 50000"/>
              </a:avLst>
            </a:prstGeom>
            <a:solidFill>
              <a:schemeClr val="accent2"/>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0"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0" name="Freeform 64"/>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28" name="组合 59"/>
          <p:cNvGrpSpPr/>
          <p:nvPr/>
        </p:nvGrpSpPr>
        <p:grpSpPr>
          <a:xfrm>
            <a:off x="6158324" y="2241428"/>
            <a:ext cx="831204" cy="830903"/>
            <a:chOff x="7418361" y="886700"/>
            <a:chExt cx="1108128" cy="1108128"/>
          </a:xfrm>
        </p:grpSpPr>
        <p:sp>
          <p:nvSpPr>
            <p:cNvPr id="10" name="圆角矩形 9"/>
            <p:cNvSpPr/>
            <p:nvPr/>
          </p:nvSpPr>
          <p:spPr>
            <a:xfrm>
              <a:off x="7418361" y="886700"/>
              <a:ext cx="1108128" cy="1108128"/>
            </a:xfrm>
            <a:prstGeom prst="roundRect">
              <a:avLst>
                <a:gd name="adj" fmla="val 50000"/>
              </a:avLst>
            </a:prstGeom>
            <a:solidFill>
              <a:schemeClr val="accent4"/>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4" name="Freeform 70"/>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5" name="Freeform 71"/>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6" name="Freeform 72"/>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7" name="Freeform 73"/>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8" name="Freeform 74"/>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39" name="Freeform 75"/>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40" name="组合 46"/>
          <p:cNvGrpSpPr/>
          <p:nvPr/>
        </p:nvGrpSpPr>
        <p:grpSpPr>
          <a:xfrm flipH="1" flipV="1">
            <a:off x="1200149" y="1200150"/>
            <a:ext cx="2576352" cy="942043"/>
            <a:chOff x="4012632" y="4340208"/>
            <a:chExt cx="3434690" cy="1256348"/>
          </a:xfrm>
        </p:grpSpPr>
        <p:sp>
          <p:nvSpPr>
            <p:cNvPr id="48" name="椭圆 47"/>
            <p:cNvSpPr/>
            <p:nvPr/>
          </p:nvSpPr>
          <p:spPr>
            <a:xfrm>
              <a:off x="4012632" y="4340208"/>
              <a:ext cx="118623" cy="1186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1" fmla="*/ 0 w 4337572"/>
                <a:gd name="connsiteY0-2" fmla="*/ 0 h 930796"/>
                <a:gd name="connsiteX1-3" fmla="*/ 2247515 w 4337572"/>
                <a:gd name="connsiteY1-4" fmla="*/ 930796 h 930796"/>
                <a:gd name="connsiteX2-5" fmla="*/ 4337572 w 4337572"/>
                <a:gd name="connsiteY2-6" fmla="*/ 930796 h 930796"/>
                <a:gd name="connsiteX0-7" fmla="*/ 0 w 4337572"/>
                <a:gd name="connsiteY0-8" fmla="*/ 0 h 930796"/>
                <a:gd name="connsiteX1-9" fmla="*/ 1364871 w 4337572"/>
                <a:gd name="connsiteY1-10" fmla="*/ 930796 h 930796"/>
                <a:gd name="connsiteX2-11" fmla="*/ 4337572 w 4337572"/>
                <a:gd name="connsiteY2-12" fmla="*/ 930796 h 930796"/>
              </a:gdLst>
              <a:ahLst/>
              <a:cxnLst>
                <a:cxn ang="0">
                  <a:pos x="connsiteX0-1" y="connsiteY0-2"/>
                </a:cxn>
                <a:cxn ang="0">
                  <a:pos x="connsiteX1-3" y="connsiteY1-4"/>
                </a:cxn>
                <a:cxn ang="0">
                  <a:pos x="connsiteX2-5" y="connsiteY2-6"/>
                </a:cxn>
              </a:cxnLst>
              <a:rect l="l" t="t" r="r" b="b"/>
              <a:pathLst>
                <a:path w="4337572" h="930796">
                  <a:moveTo>
                    <a:pt x="0" y="0"/>
                  </a:moveTo>
                  <a:lnTo>
                    <a:pt x="1364871" y="930796"/>
                  </a:lnTo>
                  <a:lnTo>
                    <a:pt x="4337572" y="930796"/>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1" name="组合 56"/>
          <p:cNvGrpSpPr/>
          <p:nvPr/>
        </p:nvGrpSpPr>
        <p:grpSpPr>
          <a:xfrm>
            <a:off x="2255924" y="3190999"/>
            <a:ext cx="1829253" cy="549230"/>
            <a:chOff x="5246304" y="4593021"/>
            <a:chExt cx="2438687" cy="732476"/>
          </a:xfrm>
        </p:grpSpPr>
        <p:sp>
          <p:nvSpPr>
            <p:cNvPr id="58" name="椭圆 57"/>
            <p:cNvSpPr/>
            <p:nvPr/>
          </p:nvSpPr>
          <p:spPr>
            <a:xfrm>
              <a:off x="5246304" y="4593021"/>
              <a:ext cx="118623" cy="1186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 name="组合 65"/>
          <p:cNvGrpSpPr/>
          <p:nvPr/>
        </p:nvGrpSpPr>
        <p:grpSpPr>
          <a:xfrm>
            <a:off x="2727248" y="3800855"/>
            <a:ext cx="1699401" cy="695019"/>
            <a:chOff x="1324726" y="3439250"/>
            <a:chExt cx="2265573" cy="926905"/>
          </a:xfrm>
        </p:grpSpPr>
        <p:sp>
          <p:nvSpPr>
            <p:cNvPr id="44" name="文本框 75"/>
            <p:cNvSpPr txBox="1"/>
            <p:nvPr/>
          </p:nvSpPr>
          <p:spPr>
            <a:xfrm>
              <a:off x="1659757" y="3520391"/>
              <a:ext cx="1493849" cy="369417"/>
            </a:xfrm>
            <a:prstGeom prst="rect">
              <a:avLst/>
            </a:prstGeom>
            <a:noFill/>
          </p:spPr>
          <p:txBody>
            <a:bodyPr wrap="square" rtlCol="0">
              <a:spAutoFit/>
            </a:bodyPr>
            <a:lstStyle/>
            <a:p>
              <a:r>
                <a:rPr lang="zh-CN" altLang="en-US" sz="1200" b="1" dirty="0" smtClean="0">
                  <a:solidFill>
                    <a:schemeClr val="accent1"/>
                  </a:solidFill>
                  <a:cs typeface="+mn-ea"/>
                  <a:sym typeface="+mn-lt"/>
                </a:rPr>
                <a:t>添加</a:t>
              </a:r>
              <a:r>
                <a:rPr lang="zh-CN" altLang="en-US" sz="1200" b="1" dirty="0">
                  <a:solidFill>
                    <a:schemeClr val="accent1"/>
                  </a:solidFill>
                  <a:cs typeface="+mn-ea"/>
                  <a:sym typeface="+mn-lt"/>
                </a:rPr>
                <a:t>标题</a:t>
              </a:r>
              <a:endParaRPr lang="zh-CN" altLang="en-US" sz="1200" b="1" dirty="0">
                <a:solidFill>
                  <a:schemeClr val="accent1"/>
                </a:solidFill>
                <a:cs typeface="+mn-ea"/>
                <a:sym typeface="+mn-lt"/>
              </a:endParaRPr>
            </a:p>
          </p:txBody>
        </p:sp>
        <p:sp>
          <p:nvSpPr>
            <p:cNvPr id="46" name="文本框 77"/>
            <p:cNvSpPr txBox="1"/>
            <p:nvPr/>
          </p:nvSpPr>
          <p:spPr>
            <a:xfrm>
              <a:off x="1324726" y="3439250"/>
              <a:ext cx="559676" cy="861973"/>
            </a:xfrm>
            <a:prstGeom prst="rect">
              <a:avLst/>
            </a:prstGeom>
            <a:noFill/>
          </p:spPr>
          <p:txBody>
            <a:bodyPr wrap="square" rtlCol="0">
              <a:spAutoFit/>
            </a:bodyPr>
            <a:lstStyle/>
            <a:p>
              <a:r>
                <a:rPr lang="en-US" altLang="zh-CN" sz="1800" dirty="0">
                  <a:solidFill>
                    <a:schemeClr val="accent1"/>
                  </a:solidFill>
                  <a:cs typeface="+mn-ea"/>
                  <a:sym typeface="+mn-lt"/>
                </a:rPr>
                <a:t>01</a:t>
              </a:r>
              <a:endParaRPr lang="zh-CN" altLang="en-US" sz="1800" dirty="0">
                <a:solidFill>
                  <a:schemeClr val="accent1"/>
                </a:solidFill>
                <a:cs typeface="+mn-ea"/>
                <a:sym typeface="+mn-lt"/>
              </a:endParaRPr>
            </a:p>
          </p:txBody>
        </p:sp>
        <p:sp>
          <p:nvSpPr>
            <p:cNvPr id="68" name="文本框 113"/>
            <p:cNvSpPr txBox="1"/>
            <p:nvPr/>
          </p:nvSpPr>
          <p:spPr>
            <a:xfrm>
              <a:off x="1342678" y="3848971"/>
              <a:ext cx="2247621" cy="517184"/>
            </a:xfrm>
            <a:prstGeom prst="rect">
              <a:avLst/>
            </a:prstGeom>
            <a:noFill/>
          </p:spPr>
          <p:txBody>
            <a:bodyPr wrap="square" rtlCol="0">
              <a:spAutoFit/>
            </a:bodyPr>
            <a:lstStyle/>
            <a:p>
              <a:pPr>
                <a:lnSpc>
                  <a:spcPct val="120000"/>
                </a:lnSpc>
              </a:pPr>
              <a:r>
                <a:rPr lang="zh-CN" altLang="en-US" sz="800" dirty="0" smtClean="0">
                  <a:cs typeface="+mn-ea"/>
                  <a:sym typeface="+mn-lt"/>
                </a:rPr>
                <a:t>单击添加详细文字说明，或复制文本黏贴自此右键只保留文字</a:t>
              </a:r>
              <a:endParaRPr lang="zh-CN" altLang="en-US" sz="800" dirty="0">
                <a:cs typeface="+mn-ea"/>
                <a:sym typeface="+mn-lt"/>
              </a:endParaRPr>
            </a:p>
          </p:txBody>
        </p:sp>
      </p:grpSp>
      <p:grpSp>
        <p:nvGrpSpPr>
          <p:cNvPr id="43" name="组合 68"/>
          <p:cNvGrpSpPr/>
          <p:nvPr/>
        </p:nvGrpSpPr>
        <p:grpSpPr>
          <a:xfrm>
            <a:off x="1172854" y="1274525"/>
            <a:ext cx="1692715" cy="723039"/>
            <a:chOff x="6408112" y="5059574"/>
            <a:chExt cx="2256660" cy="964274"/>
          </a:xfrm>
        </p:grpSpPr>
        <p:sp>
          <p:nvSpPr>
            <p:cNvPr id="65" name="文本框 96"/>
            <p:cNvSpPr txBox="1"/>
            <p:nvPr/>
          </p:nvSpPr>
          <p:spPr>
            <a:xfrm>
              <a:off x="6743143" y="5140713"/>
              <a:ext cx="1493848" cy="369417"/>
            </a:xfrm>
            <a:prstGeom prst="rect">
              <a:avLst/>
            </a:prstGeom>
            <a:noFill/>
          </p:spPr>
          <p:txBody>
            <a:bodyPr wrap="square" rtlCol="0">
              <a:spAutoFit/>
            </a:bodyPr>
            <a:lstStyle/>
            <a:p>
              <a:r>
                <a:rPr lang="zh-CN" altLang="en-US" sz="1200" b="1" dirty="0" smtClean="0">
                  <a:solidFill>
                    <a:schemeClr val="accent2"/>
                  </a:solidFill>
                  <a:cs typeface="+mn-ea"/>
                  <a:sym typeface="+mn-lt"/>
                </a:rPr>
                <a:t>添加</a:t>
              </a:r>
              <a:r>
                <a:rPr lang="zh-CN" altLang="en-US" sz="1200" b="1" dirty="0">
                  <a:solidFill>
                    <a:schemeClr val="accent2"/>
                  </a:solidFill>
                  <a:cs typeface="+mn-ea"/>
                  <a:sym typeface="+mn-lt"/>
                </a:rPr>
                <a:t>标题</a:t>
              </a:r>
              <a:endParaRPr lang="zh-CN" altLang="en-US" sz="1200" b="1" dirty="0">
                <a:solidFill>
                  <a:schemeClr val="accent2"/>
                </a:solidFill>
                <a:cs typeface="+mn-ea"/>
                <a:sym typeface="+mn-lt"/>
              </a:endParaRPr>
            </a:p>
          </p:txBody>
        </p:sp>
        <p:sp>
          <p:nvSpPr>
            <p:cNvPr id="67" name="文本框 98"/>
            <p:cNvSpPr txBox="1"/>
            <p:nvPr/>
          </p:nvSpPr>
          <p:spPr>
            <a:xfrm>
              <a:off x="6408112" y="5059574"/>
              <a:ext cx="631869" cy="492556"/>
            </a:xfrm>
            <a:prstGeom prst="rect">
              <a:avLst/>
            </a:prstGeom>
            <a:noFill/>
          </p:spPr>
          <p:txBody>
            <a:bodyPr wrap="square" rtlCol="0">
              <a:spAutoFit/>
            </a:bodyPr>
            <a:lstStyle/>
            <a:p>
              <a:r>
                <a:rPr lang="en-US" altLang="zh-CN" sz="1800" dirty="0">
                  <a:solidFill>
                    <a:schemeClr val="accent2"/>
                  </a:solidFill>
                  <a:cs typeface="+mn-ea"/>
                  <a:sym typeface="+mn-lt"/>
                </a:rPr>
                <a:t>02</a:t>
              </a:r>
              <a:endParaRPr lang="zh-CN" altLang="en-US" sz="1800" dirty="0">
                <a:solidFill>
                  <a:schemeClr val="accent2"/>
                </a:solidFill>
                <a:cs typeface="+mn-ea"/>
                <a:sym typeface="+mn-lt"/>
              </a:endParaRPr>
            </a:p>
          </p:txBody>
        </p:sp>
        <p:sp>
          <p:nvSpPr>
            <p:cNvPr id="70" name="文本框 113"/>
            <p:cNvSpPr txBox="1"/>
            <p:nvPr/>
          </p:nvSpPr>
          <p:spPr>
            <a:xfrm>
              <a:off x="6417151" y="5506665"/>
              <a:ext cx="2247621" cy="517183"/>
            </a:xfrm>
            <a:prstGeom prst="rect">
              <a:avLst/>
            </a:prstGeom>
            <a:noFill/>
          </p:spPr>
          <p:txBody>
            <a:bodyPr wrap="square" rtlCol="0">
              <a:spAutoFit/>
            </a:bodyPr>
            <a:lstStyle/>
            <a:p>
              <a:pPr>
                <a:lnSpc>
                  <a:spcPct val="120000"/>
                </a:lnSpc>
              </a:pPr>
              <a:r>
                <a:rPr lang="zh-CN" altLang="en-US" sz="800" dirty="0" smtClean="0">
                  <a:cs typeface="+mn-ea"/>
                  <a:sym typeface="+mn-lt"/>
                </a:rPr>
                <a:t>单击添加详细文字说明，或复制文本黏贴自此右键只保留文字</a:t>
              </a:r>
              <a:endParaRPr lang="zh-CN" altLang="en-US" sz="800" dirty="0">
                <a:cs typeface="+mn-ea"/>
                <a:sym typeface="+mn-lt"/>
              </a:endParaRPr>
            </a:p>
          </p:txBody>
        </p:sp>
      </p:grpSp>
      <p:grpSp>
        <p:nvGrpSpPr>
          <p:cNvPr id="45" name="组合 71"/>
          <p:cNvGrpSpPr/>
          <p:nvPr/>
        </p:nvGrpSpPr>
        <p:grpSpPr>
          <a:xfrm>
            <a:off x="4798538" y="3765192"/>
            <a:ext cx="1716676" cy="742346"/>
            <a:chOff x="9063187" y="2410526"/>
            <a:chExt cx="2288603" cy="990023"/>
          </a:xfrm>
        </p:grpSpPr>
        <p:sp>
          <p:nvSpPr>
            <p:cNvPr id="61" name="文本框 92"/>
            <p:cNvSpPr txBox="1"/>
            <p:nvPr/>
          </p:nvSpPr>
          <p:spPr>
            <a:xfrm>
              <a:off x="9398218" y="2491665"/>
              <a:ext cx="1493849" cy="369417"/>
            </a:xfrm>
            <a:prstGeom prst="rect">
              <a:avLst/>
            </a:prstGeom>
            <a:noFill/>
          </p:spPr>
          <p:txBody>
            <a:bodyPr wrap="square" rtlCol="0">
              <a:spAutoFit/>
            </a:bodyPr>
            <a:lstStyle/>
            <a:p>
              <a:r>
                <a:rPr lang="zh-CN" altLang="en-US" sz="1200" b="1" dirty="0" smtClean="0">
                  <a:solidFill>
                    <a:schemeClr val="accent4"/>
                  </a:solidFill>
                  <a:cs typeface="+mn-ea"/>
                  <a:sym typeface="+mn-lt"/>
                </a:rPr>
                <a:t>添加</a:t>
              </a:r>
              <a:r>
                <a:rPr lang="zh-CN" altLang="en-US" sz="1200" b="1" dirty="0">
                  <a:solidFill>
                    <a:schemeClr val="accent4"/>
                  </a:solidFill>
                  <a:cs typeface="+mn-ea"/>
                  <a:sym typeface="+mn-lt"/>
                </a:rPr>
                <a:t>标题</a:t>
              </a:r>
              <a:endParaRPr lang="zh-CN" altLang="en-US" sz="1200" b="1" dirty="0">
                <a:solidFill>
                  <a:schemeClr val="accent4"/>
                </a:solidFill>
                <a:cs typeface="+mn-ea"/>
                <a:sym typeface="+mn-lt"/>
              </a:endParaRPr>
            </a:p>
          </p:txBody>
        </p:sp>
        <p:sp>
          <p:nvSpPr>
            <p:cNvPr id="63" name="文本框 94"/>
            <p:cNvSpPr txBox="1"/>
            <p:nvPr/>
          </p:nvSpPr>
          <p:spPr>
            <a:xfrm>
              <a:off x="9063187" y="2410526"/>
              <a:ext cx="571635" cy="861973"/>
            </a:xfrm>
            <a:prstGeom prst="rect">
              <a:avLst/>
            </a:prstGeom>
            <a:noFill/>
          </p:spPr>
          <p:txBody>
            <a:bodyPr wrap="square" rtlCol="0">
              <a:spAutoFit/>
            </a:bodyPr>
            <a:lstStyle/>
            <a:p>
              <a:r>
                <a:rPr lang="en-US" altLang="zh-CN" sz="1800" dirty="0">
                  <a:solidFill>
                    <a:schemeClr val="accent4"/>
                  </a:solidFill>
                  <a:cs typeface="+mn-ea"/>
                  <a:sym typeface="+mn-lt"/>
                </a:rPr>
                <a:t>04</a:t>
              </a:r>
              <a:endParaRPr lang="zh-CN" altLang="en-US" sz="1800" dirty="0">
                <a:solidFill>
                  <a:schemeClr val="accent4"/>
                </a:solidFill>
                <a:cs typeface="+mn-ea"/>
                <a:sym typeface="+mn-lt"/>
              </a:endParaRPr>
            </a:p>
          </p:txBody>
        </p:sp>
        <p:sp>
          <p:nvSpPr>
            <p:cNvPr id="71" name="文本框 113"/>
            <p:cNvSpPr txBox="1"/>
            <p:nvPr/>
          </p:nvSpPr>
          <p:spPr>
            <a:xfrm>
              <a:off x="9104170" y="2883366"/>
              <a:ext cx="2247620" cy="517183"/>
            </a:xfrm>
            <a:prstGeom prst="rect">
              <a:avLst/>
            </a:prstGeom>
            <a:noFill/>
          </p:spPr>
          <p:txBody>
            <a:bodyPr wrap="square" rtlCol="0">
              <a:spAutoFit/>
            </a:bodyPr>
            <a:lstStyle/>
            <a:p>
              <a:pPr>
                <a:lnSpc>
                  <a:spcPct val="120000"/>
                </a:lnSpc>
              </a:pPr>
              <a:r>
                <a:rPr lang="zh-CN" altLang="en-US" sz="800" dirty="0" smtClean="0">
                  <a:cs typeface="+mn-ea"/>
                  <a:sym typeface="+mn-lt"/>
                </a:rPr>
                <a:t>单击添加详细文字说明，或复制文本黏贴自此右键只保留文字</a:t>
              </a:r>
              <a:endParaRPr lang="zh-CN" altLang="en-US" sz="800" dirty="0">
                <a:cs typeface="+mn-ea"/>
                <a:sym typeface="+mn-lt"/>
              </a:endParaRPr>
            </a:p>
          </p:txBody>
        </p:sp>
      </p:grpSp>
      <p:grpSp>
        <p:nvGrpSpPr>
          <p:cNvPr id="47" name="组合 61"/>
          <p:cNvGrpSpPr/>
          <p:nvPr/>
        </p:nvGrpSpPr>
        <p:grpSpPr>
          <a:xfrm>
            <a:off x="6007275" y="1274525"/>
            <a:ext cx="1693013" cy="676219"/>
            <a:chOff x="3872062" y="812896"/>
            <a:chExt cx="2257057" cy="901835"/>
          </a:xfrm>
        </p:grpSpPr>
        <p:sp>
          <p:nvSpPr>
            <p:cNvPr id="51" name="文本框 82"/>
            <p:cNvSpPr txBox="1"/>
            <p:nvPr/>
          </p:nvSpPr>
          <p:spPr>
            <a:xfrm>
              <a:off x="4207093" y="894035"/>
              <a:ext cx="1493850" cy="369418"/>
            </a:xfrm>
            <a:prstGeom prst="rect">
              <a:avLst/>
            </a:prstGeom>
            <a:noFill/>
          </p:spPr>
          <p:txBody>
            <a:bodyPr wrap="square" rtlCol="0">
              <a:spAutoFit/>
            </a:bodyPr>
            <a:lstStyle/>
            <a:p>
              <a:r>
                <a:rPr lang="zh-CN" altLang="en-US" sz="1200" b="1" dirty="0" smtClean="0">
                  <a:solidFill>
                    <a:schemeClr val="accent3"/>
                  </a:solidFill>
                  <a:cs typeface="+mn-ea"/>
                  <a:sym typeface="+mn-lt"/>
                </a:rPr>
                <a:t>添加</a:t>
              </a:r>
              <a:r>
                <a:rPr lang="zh-CN" altLang="en-US" sz="1200" b="1" dirty="0">
                  <a:solidFill>
                    <a:schemeClr val="accent3"/>
                  </a:solidFill>
                  <a:cs typeface="+mn-ea"/>
                  <a:sym typeface="+mn-lt"/>
                </a:rPr>
                <a:t>标题</a:t>
              </a:r>
              <a:endParaRPr lang="zh-CN" altLang="en-US" sz="1200" b="1" dirty="0">
                <a:solidFill>
                  <a:schemeClr val="accent3"/>
                </a:solidFill>
                <a:cs typeface="+mn-ea"/>
                <a:sym typeface="+mn-lt"/>
              </a:endParaRPr>
            </a:p>
          </p:txBody>
        </p:sp>
        <p:sp>
          <p:nvSpPr>
            <p:cNvPr id="53" name="文本框 84"/>
            <p:cNvSpPr txBox="1"/>
            <p:nvPr/>
          </p:nvSpPr>
          <p:spPr>
            <a:xfrm>
              <a:off x="3872062" y="812896"/>
              <a:ext cx="575425" cy="861975"/>
            </a:xfrm>
            <a:prstGeom prst="rect">
              <a:avLst/>
            </a:prstGeom>
            <a:noFill/>
          </p:spPr>
          <p:txBody>
            <a:bodyPr wrap="square" rtlCol="0">
              <a:spAutoFit/>
            </a:bodyPr>
            <a:lstStyle/>
            <a:p>
              <a:r>
                <a:rPr lang="en-US" altLang="zh-CN" sz="1800" dirty="0">
                  <a:solidFill>
                    <a:schemeClr val="accent3"/>
                  </a:solidFill>
                  <a:cs typeface="+mn-ea"/>
                  <a:sym typeface="+mn-lt"/>
                </a:rPr>
                <a:t>03</a:t>
              </a:r>
              <a:endParaRPr lang="zh-CN" altLang="en-US" sz="1800" dirty="0">
                <a:solidFill>
                  <a:schemeClr val="accent3"/>
                </a:solidFill>
                <a:cs typeface="+mn-ea"/>
                <a:sym typeface="+mn-lt"/>
              </a:endParaRPr>
            </a:p>
          </p:txBody>
        </p:sp>
        <p:sp>
          <p:nvSpPr>
            <p:cNvPr id="64" name="文本框 113"/>
            <p:cNvSpPr txBox="1"/>
            <p:nvPr/>
          </p:nvSpPr>
          <p:spPr>
            <a:xfrm>
              <a:off x="3881498" y="1197547"/>
              <a:ext cx="2247621" cy="517184"/>
            </a:xfrm>
            <a:prstGeom prst="rect">
              <a:avLst/>
            </a:prstGeom>
            <a:noFill/>
          </p:spPr>
          <p:txBody>
            <a:bodyPr wrap="square" rtlCol="0">
              <a:spAutoFit/>
            </a:bodyPr>
            <a:lstStyle/>
            <a:p>
              <a:pPr>
                <a:lnSpc>
                  <a:spcPct val="120000"/>
                </a:lnSpc>
              </a:pPr>
              <a:r>
                <a:rPr lang="zh-CN" altLang="en-US" sz="800" dirty="0" smtClean="0">
                  <a:cs typeface="+mn-ea"/>
                  <a:sym typeface="+mn-lt"/>
                </a:rPr>
                <a:t>单击添加详细文字说明，或复制文本黏贴自此右键只保留文字</a:t>
              </a:r>
              <a:endParaRPr lang="zh-CN" altLang="en-US" sz="800" dirty="0">
                <a:cs typeface="+mn-ea"/>
                <a:sym typeface="+mn-lt"/>
              </a:endParaRPr>
            </a:p>
          </p:txBody>
        </p:sp>
      </p:grpSp>
      <p:grpSp>
        <p:nvGrpSpPr>
          <p:cNvPr id="50" name="组合 72"/>
          <p:cNvGrpSpPr/>
          <p:nvPr/>
        </p:nvGrpSpPr>
        <p:grpSpPr>
          <a:xfrm flipV="1">
            <a:off x="5124869" y="1200151"/>
            <a:ext cx="2638005" cy="942042"/>
            <a:chOff x="4012632" y="4340208"/>
            <a:chExt cx="3205989" cy="1256347"/>
          </a:xfrm>
        </p:grpSpPr>
        <p:sp>
          <p:nvSpPr>
            <p:cNvPr id="74" name="椭圆 73"/>
            <p:cNvSpPr/>
            <p:nvPr/>
          </p:nvSpPr>
          <p:spPr>
            <a:xfrm>
              <a:off x="4012632" y="4340208"/>
              <a:ext cx="118623" cy="1186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1" fmla="*/ 0 w 4337572"/>
                <a:gd name="connsiteY0-2" fmla="*/ 0 h 930796"/>
                <a:gd name="connsiteX1-3" fmla="*/ 2247515 w 4337572"/>
                <a:gd name="connsiteY1-4" fmla="*/ 930796 h 930796"/>
                <a:gd name="connsiteX2-5" fmla="*/ 4337572 w 4337572"/>
                <a:gd name="connsiteY2-6" fmla="*/ 930796 h 930796"/>
                <a:gd name="connsiteX0-7" fmla="*/ 0 w 4337572"/>
                <a:gd name="connsiteY0-8" fmla="*/ 0 h 930796"/>
                <a:gd name="connsiteX1-9" fmla="*/ 1364871 w 4337572"/>
                <a:gd name="connsiteY1-10" fmla="*/ 930796 h 930796"/>
                <a:gd name="connsiteX2-11" fmla="*/ 4337572 w 4337572"/>
                <a:gd name="connsiteY2-12" fmla="*/ 930796 h 930796"/>
              </a:gdLst>
              <a:ahLst/>
              <a:cxnLst>
                <a:cxn ang="0">
                  <a:pos x="connsiteX0-1" y="connsiteY0-2"/>
                </a:cxn>
                <a:cxn ang="0">
                  <a:pos x="connsiteX1-3" y="connsiteY1-4"/>
                </a:cxn>
                <a:cxn ang="0">
                  <a:pos x="connsiteX2-5" y="connsiteY2-6"/>
                </a:cxn>
              </a:cxnLst>
              <a:rect l="l" t="t" r="r" b="b"/>
              <a:pathLst>
                <a:path w="4337572" h="930796">
                  <a:moveTo>
                    <a:pt x="0" y="0"/>
                  </a:moveTo>
                  <a:lnTo>
                    <a:pt x="1364871" y="930796"/>
                  </a:lnTo>
                  <a:lnTo>
                    <a:pt x="4337572" y="930796"/>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52" name="组合 75"/>
          <p:cNvGrpSpPr/>
          <p:nvPr/>
        </p:nvGrpSpPr>
        <p:grpSpPr>
          <a:xfrm flipH="1">
            <a:off x="4887215" y="3178558"/>
            <a:ext cx="1757836" cy="549230"/>
            <a:chOff x="5246304" y="4593021"/>
            <a:chExt cx="2438687" cy="732476"/>
          </a:xfrm>
        </p:grpSpPr>
        <p:sp>
          <p:nvSpPr>
            <p:cNvPr id="77" name="椭圆 76"/>
            <p:cNvSpPr/>
            <p:nvPr/>
          </p:nvSpPr>
          <p:spPr>
            <a:xfrm>
              <a:off x="5246304" y="4593021"/>
              <a:ext cx="118623" cy="1186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anim calcmode="lin" valueType="num">
                                      <p:cBhvr>
                                        <p:cTn id="32" dur="500" fill="hold"/>
                                        <p:tgtEl>
                                          <p:spTgt spid="28"/>
                                        </p:tgtEl>
                                        <p:attrNameLst>
                                          <p:attrName>ppt_x</p:attrName>
                                        </p:attrNameLst>
                                      </p:cBhvr>
                                      <p:tavLst>
                                        <p:tav tm="0">
                                          <p:val>
                                            <p:strVal val="#ppt_x"/>
                                          </p:val>
                                        </p:tav>
                                        <p:tav tm="100000">
                                          <p:val>
                                            <p:strVal val="#ppt_x"/>
                                          </p:val>
                                        </p:tav>
                                      </p:tavLst>
                                    </p:anim>
                                    <p:anim calcmode="lin" valueType="num">
                                      <p:cBhvr>
                                        <p:cTn id="33" dur="500" fill="hold"/>
                                        <p:tgtEl>
                                          <p:spTgt spid="2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right)">
                                      <p:cBhvr>
                                        <p:cTn id="37" dur="500"/>
                                        <p:tgtEl>
                                          <p:spTgt spid="40"/>
                                        </p:tgtEl>
                                      </p:cBhvr>
                                    </p:animEffect>
                                  </p:childTnLst>
                                </p:cTn>
                              </p:par>
                              <p:par>
                                <p:cTn id="38" presetID="22" presetClass="entr" presetSubtype="8"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wipe(left)">
                                      <p:cBhvr>
                                        <p:cTn id="40" dur="500"/>
                                        <p:tgtEl>
                                          <p:spTgt spid="41"/>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wipe(left)">
                                      <p:cBhvr>
                                        <p:cTn id="44" dur="500"/>
                                        <p:tgtEl>
                                          <p:spTgt spid="52"/>
                                        </p:tgtEl>
                                      </p:cBhvr>
                                    </p:animEffect>
                                  </p:childTnLst>
                                </p:cTn>
                              </p:par>
                              <p:par>
                                <p:cTn id="45" presetID="14" presetClass="entr" presetSubtype="10" fill="hold"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randombar(horizontal)">
                                      <p:cBhvr>
                                        <p:cTn id="47" dur="500"/>
                                        <p:tgtEl>
                                          <p:spTgt spid="45"/>
                                        </p:tgtEl>
                                      </p:cBhvr>
                                    </p:animEffect>
                                  </p:childTnLst>
                                </p:cTn>
                              </p:par>
                              <p:par>
                                <p:cTn id="48" presetID="22" presetClass="entr" presetSubtype="2"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wipe(right)">
                                      <p:cBhvr>
                                        <p:cTn id="50" dur="500"/>
                                        <p:tgtEl>
                                          <p:spTgt spid="50"/>
                                        </p:tgtEl>
                                      </p:cBhvr>
                                    </p:animEffect>
                                  </p:childTnLst>
                                </p:cTn>
                              </p:par>
                              <p:par>
                                <p:cTn id="51" presetID="14" presetClass="entr" presetSubtype="10" fill="hold"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randombar(horizontal)">
                                      <p:cBhvr>
                                        <p:cTn id="53" dur="500"/>
                                        <p:tgtEl>
                                          <p:spTgt spid="47"/>
                                        </p:tgtEl>
                                      </p:cBhvr>
                                    </p:animEffect>
                                  </p:childTnLst>
                                </p:cTn>
                              </p:par>
                              <p:par>
                                <p:cTn id="54" presetID="14" presetClass="entr" presetSubtype="10" fill="hold" nodeType="with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randombar(horizontal)">
                                      <p:cBhvr>
                                        <p:cTn id="56" dur="500"/>
                                        <p:tgtEl>
                                          <p:spTgt spid="42"/>
                                        </p:tgtEl>
                                      </p:cBhvr>
                                    </p:animEffect>
                                  </p:childTnLst>
                                </p:cTn>
                              </p:par>
                              <p:par>
                                <p:cTn id="57" presetID="14" presetClass="entr" presetSubtype="10" fill="hold" nodeType="with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randombar(horizontal)">
                                      <p:cBhvr>
                                        <p:cTn id="5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任意多边形 45"/>
          <p:cNvSpPr/>
          <p:nvPr/>
        </p:nvSpPr>
        <p:spPr>
          <a:xfrm rot="2700000">
            <a:off x="5573904" y="1420622"/>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7" name="任意多边形 46"/>
          <p:cNvSpPr/>
          <p:nvPr/>
        </p:nvSpPr>
        <p:spPr>
          <a:xfrm rot="18900000" flipH="1">
            <a:off x="3132172" y="1420623"/>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8" name="任意多边形 47"/>
          <p:cNvSpPr/>
          <p:nvPr/>
        </p:nvSpPr>
        <p:spPr>
          <a:xfrm rot="18900000" flipV="1">
            <a:off x="5573904" y="3757534"/>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9" name="任意多边形 48"/>
          <p:cNvSpPr/>
          <p:nvPr/>
        </p:nvSpPr>
        <p:spPr>
          <a:xfrm rot="2700000" flipH="1" flipV="1">
            <a:off x="3132172" y="3757535"/>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50" name="组合 49"/>
          <p:cNvGrpSpPr/>
          <p:nvPr/>
        </p:nvGrpSpPr>
        <p:grpSpPr>
          <a:xfrm>
            <a:off x="2683831" y="850925"/>
            <a:ext cx="3494368" cy="3575199"/>
            <a:chOff x="3752612" y="1386148"/>
            <a:chExt cx="4659157" cy="4766932"/>
          </a:xfrm>
        </p:grpSpPr>
        <p:grpSp>
          <p:nvGrpSpPr>
            <p:cNvPr id="51" name="组合 50"/>
            <p:cNvGrpSpPr/>
            <p:nvPr/>
          </p:nvGrpSpPr>
          <p:grpSpPr>
            <a:xfrm>
              <a:off x="4436369" y="2136478"/>
              <a:ext cx="3325661" cy="3306012"/>
              <a:chOff x="3401876" y="1085088"/>
              <a:chExt cx="4022744" cy="3998976"/>
            </a:xfrm>
            <a:effectLst>
              <a:outerShdw blurRad="63500" sx="107000" sy="107000" algn="ctr" rotWithShape="0">
                <a:prstClr val="black">
                  <a:alpha val="14000"/>
                </a:prstClr>
              </a:outerShdw>
            </a:effectLst>
          </p:grpSpPr>
          <p:sp>
            <p:nvSpPr>
              <p:cNvPr id="68" name="任意多边形 67"/>
              <p:cNvSpPr/>
              <p:nvPr/>
            </p:nvSpPr>
            <p:spPr>
              <a:xfrm>
                <a:off x="3401876"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9" name="任意多边形 68"/>
              <p:cNvSpPr/>
              <p:nvPr/>
            </p:nvSpPr>
            <p:spPr>
              <a:xfrm flipH="1">
                <a:off x="5413248"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70" name="任意多边形 69"/>
              <p:cNvSpPr/>
              <p:nvPr/>
            </p:nvSpPr>
            <p:spPr>
              <a:xfrm flipV="1">
                <a:off x="3401876"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71" name="任意多边形 70"/>
              <p:cNvSpPr/>
              <p:nvPr/>
            </p:nvSpPr>
            <p:spPr>
              <a:xfrm flipH="1" flipV="1">
                <a:off x="5413248"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52" name="圆角矩形 51"/>
            <p:cNvSpPr/>
            <p:nvPr/>
          </p:nvSpPr>
          <p:spPr>
            <a:xfrm>
              <a:off x="5902443" y="1386148"/>
              <a:ext cx="359498" cy="4766932"/>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3" name="圆角矩形 52"/>
            <p:cNvSpPr/>
            <p:nvPr/>
          </p:nvSpPr>
          <p:spPr>
            <a:xfrm rot="5400000">
              <a:off x="5902442" y="1461156"/>
              <a:ext cx="359498" cy="4659157"/>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4" name="直角三角形 53"/>
            <p:cNvSpPr/>
            <p:nvPr/>
          </p:nvSpPr>
          <p:spPr>
            <a:xfrm rot="18900000">
              <a:off x="7251011" y="3457724"/>
              <a:ext cx="296583" cy="296583"/>
            </a:xfrm>
            <a:prstGeom prst="rtTriangle">
              <a:avLst/>
            </a:prstGeom>
            <a:solidFill>
              <a:schemeClr val="accent2"/>
            </a:solidFill>
            <a:ln>
              <a:noFill/>
            </a:ln>
            <a:effectLst>
              <a:outerShdw blurRad="114300" dist="63500" dir="8100000" sx="91000" sy="91000" algn="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5" name="直角三角形 54"/>
            <p:cNvSpPr/>
            <p:nvPr/>
          </p:nvSpPr>
          <p:spPr>
            <a:xfrm rot="2700000">
              <a:off x="6113649" y="4907286"/>
              <a:ext cx="296583" cy="296583"/>
            </a:xfrm>
            <a:prstGeom prst="rtTriangle">
              <a:avLst/>
            </a:prstGeom>
            <a:solidFill>
              <a:schemeClr val="accent3"/>
            </a:solidFill>
            <a:ln>
              <a:noFill/>
            </a:ln>
            <a:effectLst>
              <a:outerShdw blurRad="114300" dist="63500" dir="8100000" sx="91000" sy="91000" algn="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6" name="直角三角形 55"/>
            <p:cNvSpPr/>
            <p:nvPr/>
          </p:nvSpPr>
          <p:spPr>
            <a:xfrm rot="8100000">
              <a:off x="4680916" y="3837168"/>
              <a:ext cx="296583" cy="296583"/>
            </a:xfrm>
            <a:prstGeom prst="rtTriangle">
              <a:avLst/>
            </a:prstGeom>
            <a:solidFill>
              <a:schemeClr val="accent4"/>
            </a:solidFill>
            <a:ln>
              <a:noFill/>
            </a:ln>
            <a:effectLst>
              <a:outerShdw blurRad="114300" dist="25400" dir="16200000" sx="97000" sy="97000"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7" name="直角三角形 56"/>
            <p:cNvSpPr/>
            <p:nvPr/>
          </p:nvSpPr>
          <p:spPr>
            <a:xfrm rot="18900000" flipH="1">
              <a:off x="5741192" y="2315601"/>
              <a:ext cx="296583" cy="296583"/>
            </a:xfrm>
            <a:prstGeom prst="rtTriangle">
              <a:avLst/>
            </a:prstGeom>
            <a:solidFill>
              <a:schemeClr val="accent1"/>
            </a:solidFill>
            <a:ln>
              <a:noFill/>
            </a:ln>
            <a:effectLst>
              <a:outerShdw blurRad="101600" dist="50800" sx="91000" sy="91000" algn="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58" name="组合 57"/>
            <p:cNvGrpSpPr/>
            <p:nvPr/>
          </p:nvGrpSpPr>
          <p:grpSpPr>
            <a:xfrm>
              <a:off x="8096792" y="3653853"/>
              <a:ext cx="209986" cy="231522"/>
              <a:chOff x="1917700" y="530225"/>
              <a:chExt cx="495300" cy="546100"/>
            </a:xfrm>
            <a:solidFill>
              <a:srgbClr val="3A3A3A"/>
            </a:solidFill>
          </p:grpSpPr>
          <p:sp>
            <p:nvSpPr>
              <p:cNvPr id="66" name="Freeform 23"/>
              <p:cNvSpPr>
                <a:spLocks noEditPoints="1"/>
              </p:cNvSpPr>
              <p:nvPr/>
            </p:nvSpPr>
            <p:spPr bwMode="auto">
              <a:xfrm>
                <a:off x="1917700" y="530225"/>
                <a:ext cx="495300" cy="546100"/>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cs typeface="+mn-ea"/>
                  <a:sym typeface="+mn-lt"/>
                </a:endParaRPr>
              </a:p>
            </p:txBody>
          </p:sp>
          <p:sp>
            <p:nvSpPr>
              <p:cNvPr id="67" name="Freeform 24"/>
              <p:cNvSpPr/>
              <p:nvPr/>
            </p:nvSpPr>
            <p:spPr bwMode="auto">
              <a:xfrm>
                <a:off x="1935163" y="690563"/>
                <a:ext cx="98425" cy="93663"/>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cs typeface="+mn-ea"/>
                  <a:sym typeface="+mn-lt"/>
                </a:endParaRPr>
              </a:p>
            </p:txBody>
          </p:sp>
        </p:grpSp>
        <p:sp>
          <p:nvSpPr>
            <p:cNvPr id="59" name="Freeform 131"/>
            <p:cNvSpPr>
              <a:spLocks noEditPoints="1"/>
            </p:cNvSpPr>
            <p:nvPr/>
          </p:nvSpPr>
          <p:spPr bwMode="auto">
            <a:xfrm>
              <a:off x="6009952" y="1497155"/>
              <a:ext cx="178494" cy="204160"/>
            </a:xfrm>
            <a:custGeom>
              <a:avLst/>
              <a:gdLst>
                <a:gd name="T0" fmla="*/ 0 w 153"/>
                <a:gd name="T1" fmla="*/ 0 h 175"/>
                <a:gd name="T2" fmla="*/ 109 w 153"/>
                <a:gd name="T3" fmla="*/ 0 h 175"/>
                <a:gd name="T4" fmla="*/ 109 w 153"/>
                <a:gd name="T5" fmla="*/ 20 h 175"/>
                <a:gd name="T6" fmla="*/ 90 w 153"/>
                <a:gd name="T7" fmla="*/ 20 h 175"/>
                <a:gd name="T8" fmla="*/ 90 w 153"/>
                <a:gd name="T9" fmla="*/ 50 h 175"/>
                <a:gd name="T10" fmla="*/ 60 w 153"/>
                <a:gd name="T11" fmla="*/ 50 h 175"/>
                <a:gd name="T12" fmla="*/ 60 w 153"/>
                <a:gd name="T13" fmla="*/ 101 h 175"/>
                <a:gd name="T14" fmla="*/ 90 w 153"/>
                <a:gd name="T15" fmla="*/ 101 h 175"/>
                <a:gd name="T16" fmla="*/ 90 w 153"/>
                <a:gd name="T17" fmla="*/ 132 h 175"/>
                <a:gd name="T18" fmla="*/ 109 w 153"/>
                <a:gd name="T19" fmla="*/ 132 h 175"/>
                <a:gd name="T20" fmla="*/ 109 w 153"/>
                <a:gd name="T21" fmla="*/ 175 h 175"/>
                <a:gd name="T22" fmla="*/ 56 w 153"/>
                <a:gd name="T23" fmla="*/ 125 h 175"/>
                <a:gd name="T24" fmla="*/ 0 w 153"/>
                <a:gd name="T25" fmla="*/ 175 h 175"/>
                <a:gd name="T26" fmla="*/ 0 w 153"/>
                <a:gd name="T27" fmla="*/ 0 h 175"/>
                <a:gd name="T28" fmla="*/ 0 w 153"/>
                <a:gd name="T29" fmla="*/ 0 h 175"/>
                <a:gd name="T30" fmla="*/ 77 w 153"/>
                <a:gd name="T31" fmla="*/ 63 h 175"/>
                <a:gd name="T32" fmla="*/ 77 w 153"/>
                <a:gd name="T33" fmla="*/ 86 h 175"/>
                <a:gd name="T34" fmla="*/ 103 w 153"/>
                <a:gd name="T35" fmla="*/ 86 h 175"/>
                <a:gd name="T36" fmla="*/ 103 w 153"/>
                <a:gd name="T37" fmla="*/ 112 h 175"/>
                <a:gd name="T38" fmla="*/ 127 w 153"/>
                <a:gd name="T39" fmla="*/ 112 h 175"/>
                <a:gd name="T40" fmla="*/ 127 w 153"/>
                <a:gd name="T41" fmla="*/ 86 h 175"/>
                <a:gd name="T42" fmla="*/ 153 w 153"/>
                <a:gd name="T43" fmla="*/ 86 h 175"/>
                <a:gd name="T44" fmla="*/ 153 w 153"/>
                <a:gd name="T45" fmla="*/ 63 h 175"/>
                <a:gd name="T46" fmla="*/ 127 w 153"/>
                <a:gd name="T47" fmla="*/ 63 h 175"/>
                <a:gd name="T48" fmla="*/ 127 w 153"/>
                <a:gd name="T49" fmla="*/ 37 h 175"/>
                <a:gd name="T50" fmla="*/ 103 w 153"/>
                <a:gd name="T51" fmla="*/ 37 h 175"/>
                <a:gd name="T52" fmla="*/ 103 w 153"/>
                <a:gd name="T53" fmla="*/ 63 h 175"/>
                <a:gd name="T54" fmla="*/ 77 w 153"/>
                <a:gd name="T55" fmla="*/ 6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3" h="175">
                  <a:moveTo>
                    <a:pt x="0" y="0"/>
                  </a:moveTo>
                  <a:lnTo>
                    <a:pt x="109" y="0"/>
                  </a:lnTo>
                  <a:lnTo>
                    <a:pt x="109" y="20"/>
                  </a:lnTo>
                  <a:lnTo>
                    <a:pt x="90" y="20"/>
                  </a:lnTo>
                  <a:lnTo>
                    <a:pt x="90" y="50"/>
                  </a:lnTo>
                  <a:lnTo>
                    <a:pt x="60" y="50"/>
                  </a:lnTo>
                  <a:lnTo>
                    <a:pt x="60" y="101"/>
                  </a:lnTo>
                  <a:lnTo>
                    <a:pt x="90" y="101"/>
                  </a:lnTo>
                  <a:lnTo>
                    <a:pt x="90" y="132"/>
                  </a:lnTo>
                  <a:lnTo>
                    <a:pt x="109" y="132"/>
                  </a:lnTo>
                  <a:lnTo>
                    <a:pt x="109" y="175"/>
                  </a:lnTo>
                  <a:lnTo>
                    <a:pt x="56" y="125"/>
                  </a:lnTo>
                  <a:lnTo>
                    <a:pt x="0" y="175"/>
                  </a:lnTo>
                  <a:lnTo>
                    <a:pt x="0" y="0"/>
                  </a:lnTo>
                  <a:lnTo>
                    <a:pt x="0" y="0"/>
                  </a:lnTo>
                  <a:close/>
                  <a:moveTo>
                    <a:pt x="77" y="63"/>
                  </a:moveTo>
                  <a:lnTo>
                    <a:pt x="77" y="86"/>
                  </a:lnTo>
                  <a:lnTo>
                    <a:pt x="103" y="86"/>
                  </a:lnTo>
                  <a:lnTo>
                    <a:pt x="103" y="112"/>
                  </a:lnTo>
                  <a:lnTo>
                    <a:pt x="127" y="112"/>
                  </a:lnTo>
                  <a:lnTo>
                    <a:pt x="127" y="86"/>
                  </a:lnTo>
                  <a:lnTo>
                    <a:pt x="153" y="86"/>
                  </a:lnTo>
                  <a:lnTo>
                    <a:pt x="153" y="63"/>
                  </a:lnTo>
                  <a:lnTo>
                    <a:pt x="127" y="63"/>
                  </a:lnTo>
                  <a:lnTo>
                    <a:pt x="127" y="37"/>
                  </a:lnTo>
                  <a:lnTo>
                    <a:pt x="103" y="37"/>
                  </a:lnTo>
                  <a:lnTo>
                    <a:pt x="103" y="63"/>
                  </a:lnTo>
                  <a:lnTo>
                    <a:pt x="77" y="63"/>
                  </a:lnTo>
                  <a:close/>
                </a:path>
              </a:pathLst>
            </a:custGeom>
            <a:solidFill>
              <a:srgbClr val="3A3A3A"/>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60" name="Freeform 147"/>
            <p:cNvSpPr>
              <a:spLocks noEditPoints="1"/>
            </p:cNvSpPr>
            <p:nvPr/>
          </p:nvSpPr>
          <p:spPr bwMode="auto">
            <a:xfrm>
              <a:off x="5991493" y="5787620"/>
              <a:ext cx="169161" cy="267159"/>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A3A3A"/>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61" name="Freeform 163"/>
            <p:cNvSpPr>
              <a:spLocks noEditPoints="1"/>
            </p:cNvSpPr>
            <p:nvPr/>
          </p:nvSpPr>
          <p:spPr bwMode="auto">
            <a:xfrm>
              <a:off x="3885794" y="3667040"/>
              <a:ext cx="292825" cy="188994"/>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rgbClr val="3A3A3A"/>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62" name="文本框 50"/>
            <p:cNvSpPr txBox="1"/>
            <p:nvPr/>
          </p:nvSpPr>
          <p:spPr>
            <a:xfrm rot="18836211">
              <a:off x="4696865" y="2694348"/>
              <a:ext cx="1015663" cy="430887"/>
            </a:xfrm>
            <a:prstGeom prst="rect">
              <a:avLst/>
            </a:prstGeom>
            <a:noFill/>
          </p:spPr>
          <p:txBody>
            <a:bodyPr wrap="none" rtlCol="0">
              <a:spAutoFit/>
            </a:bodyPr>
            <a:lstStyle/>
            <a:p>
              <a:r>
                <a:rPr lang="zh-CN" altLang="en-US" sz="1500" dirty="0">
                  <a:solidFill>
                    <a:schemeClr val="bg1"/>
                  </a:solidFill>
                  <a:cs typeface="+mn-ea"/>
                  <a:sym typeface="+mn-lt"/>
                </a:rPr>
                <a:t>关键词</a:t>
              </a:r>
              <a:endParaRPr lang="zh-CN" altLang="en-US" sz="1500" dirty="0">
                <a:solidFill>
                  <a:schemeClr val="bg1"/>
                </a:solidFill>
                <a:cs typeface="+mn-ea"/>
                <a:sym typeface="+mn-lt"/>
              </a:endParaRPr>
            </a:p>
          </p:txBody>
        </p:sp>
        <p:sp>
          <p:nvSpPr>
            <p:cNvPr id="63" name="文本框 50"/>
            <p:cNvSpPr txBox="1"/>
            <p:nvPr/>
          </p:nvSpPr>
          <p:spPr>
            <a:xfrm rot="2873420">
              <a:off x="6528742" y="2700063"/>
              <a:ext cx="1015663" cy="430887"/>
            </a:xfrm>
            <a:prstGeom prst="rect">
              <a:avLst/>
            </a:prstGeom>
            <a:noFill/>
          </p:spPr>
          <p:txBody>
            <a:bodyPr wrap="none" rtlCol="0">
              <a:spAutoFit/>
            </a:bodyPr>
            <a:lstStyle/>
            <a:p>
              <a:r>
                <a:rPr lang="zh-CN" altLang="en-US" sz="1500" dirty="0">
                  <a:solidFill>
                    <a:schemeClr val="bg1"/>
                  </a:solidFill>
                  <a:cs typeface="+mn-ea"/>
                  <a:sym typeface="+mn-lt"/>
                </a:rPr>
                <a:t>关键词</a:t>
              </a:r>
              <a:endParaRPr lang="zh-CN" altLang="en-US" sz="1500" dirty="0">
                <a:solidFill>
                  <a:schemeClr val="bg1"/>
                </a:solidFill>
                <a:cs typeface="+mn-ea"/>
                <a:sym typeface="+mn-lt"/>
              </a:endParaRPr>
            </a:p>
          </p:txBody>
        </p:sp>
        <p:sp>
          <p:nvSpPr>
            <p:cNvPr id="64" name="文本框 50"/>
            <p:cNvSpPr txBox="1"/>
            <p:nvPr/>
          </p:nvSpPr>
          <p:spPr>
            <a:xfrm rot="2726449">
              <a:off x="4655231" y="4400544"/>
              <a:ext cx="1015663" cy="430887"/>
            </a:xfrm>
            <a:prstGeom prst="rect">
              <a:avLst/>
            </a:prstGeom>
            <a:noFill/>
          </p:spPr>
          <p:txBody>
            <a:bodyPr wrap="none" rtlCol="0">
              <a:spAutoFit/>
            </a:bodyPr>
            <a:lstStyle/>
            <a:p>
              <a:r>
                <a:rPr lang="zh-CN" altLang="en-US" sz="1500" dirty="0">
                  <a:solidFill>
                    <a:schemeClr val="bg1"/>
                  </a:solidFill>
                  <a:cs typeface="+mn-ea"/>
                  <a:sym typeface="+mn-lt"/>
                </a:rPr>
                <a:t>关键词</a:t>
              </a:r>
              <a:endParaRPr lang="zh-CN" altLang="en-US" sz="1500" dirty="0">
                <a:solidFill>
                  <a:schemeClr val="bg1"/>
                </a:solidFill>
                <a:cs typeface="+mn-ea"/>
                <a:sym typeface="+mn-lt"/>
              </a:endParaRPr>
            </a:p>
          </p:txBody>
        </p:sp>
        <p:sp>
          <p:nvSpPr>
            <p:cNvPr id="65" name="文本框 50"/>
            <p:cNvSpPr txBox="1"/>
            <p:nvPr/>
          </p:nvSpPr>
          <p:spPr>
            <a:xfrm rot="18983171">
              <a:off x="6476046" y="4453643"/>
              <a:ext cx="1015663" cy="430887"/>
            </a:xfrm>
            <a:prstGeom prst="rect">
              <a:avLst/>
            </a:prstGeom>
            <a:noFill/>
          </p:spPr>
          <p:txBody>
            <a:bodyPr wrap="none" rtlCol="0">
              <a:spAutoFit/>
            </a:bodyPr>
            <a:lstStyle/>
            <a:p>
              <a:r>
                <a:rPr lang="zh-CN" altLang="en-US" sz="1500" dirty="0">
                  <a:solidFill>
                    <a:schemeClr val="bg1"/>
                  </a:solidFill>
                  <a:cs typeface="+mn-ea"/>
                  <a:sym typeface="+mn-lt"/>
                </a:rPr>
                <a:t>关键词</a:t>
              </a:r>
              <a:endParaRPr lang="zh-CN" altLang="en-US" sz="1500" dirty="0">
                <a:solidFill>
                  <a:schemeClr val="bg1"/>
                </a:solidFill>
                <a:cs typeface="+mn-ea"/>
                <a:sym typeface="+mn-lt"/>
              </a:endParaRPr>
            </a:p>
          </p:txBody>
        </p:sp>
      </p:grpSp>
      <p:sp>
        <p:nvSpPr>
          <p:cNvPr id="72" name="Rectangle 47"/>
          <p:cNvSpPr>
            <a:spLocks noChangeArrowheads="1"/>
          </p:cNvSpPr>
          <p:nvPr/>
        </p:nvSpPr>
        <p:spPr bwMode="auto">
          <a:xfrm>
            <a:off x="1218247" y="1473940"/>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73" name="Rectangle 48"/>
          <p:cNvSpPr>
            <a:spLocks noChangeArrowheads="1"/>
          </p:cNvSpPr>
          <p:nvPr/>
        </p:nvSpPr>
        <p:spPr bwMode="auto">
          <a:xfrm>
            <a:off x="1819250" y="1184948"/>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400" dirty="0">
                <a:solidFill>
                  <a:schemeClr val="bg1">
                    <a:lumMod val="50000"/>
                  </a:schemeClr>
                </a:solidFill>
                <a:cs typeface="+mn-ea"/>
                <a:sym typeface="+mn-lt"/>
              </a:rPr>
              <a:t>添加标题</a:t>
            </a:r>
            <a:endParaRPr lang="zh-CN" altLang="en-US" sz="1400" dirty="0">
              <a:solidFill>
                <a:schemeClr val="bg1">
                  <a:lumMod val="50000"/>
                </a:schemeClr>
              </a:solidFill>
              <a:cs typeface="+mn-ea"/>
              <a:sym typeface="+mn-lt"/>
            </a:endParaRPr>
          </a:p>
        </p:txBody>
      </p:sp>
      <p:sp>
        <p:nvSpPr>
          <p:cNvPr id="74" name="Rectangle 47"/>
          <p:cNvSpPr>
            <a:spLocks noChangeArrowheads="1"/>
          </p:cNvSpPr>
          <p:nvPr/>
        </p:nvSpPr>
        <p:spPr bwMode="auto">
          <a:xfrm>
            <a:off x="1328055" y="3760284"/>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75" name="Rectangle 48"/>
          <p:cNvSpPr>
            <a:spLocks noChangeArrowheads="1"/>
          </p:cNvSpPr>
          <p:nvPr/>
        </p:nvSpPr>
        <p:spPr bwMode="auto">
          <a:xfrm>
            <a:off x="1929058" y="3496482"/>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400" dirty="0">
                <a:solidFill>
                  <a:schemeClr val="bg1">
                    <a:lumMod val="50000"/>
                  </a:schemeClr>
                </a:solidFill>
                <a:cs typeface="+mn-ea"/>
                <a:sym typeface="+mn-lt"/>
              </a:rPr>
              <a:t>添加标题</a:t>
            </a:r>
            <a:endParaRPr lang="zh-CN" altLang="en-US" sz="1400" dirty="0">
              <a:solidFill>
                <a:schemeClr val="bg1">
                  <a:lumMod val="50000"/>
                </a:schemeClr>
              </a:solidFill>
              <a:cs typeface="+mn-ea"/>
              <a:sym typeface="+mn-lt"/>
            </a:endParaRPr>
          </a:p>
        </p:txBody>
      </p:sp>
      <p:sp>
        <p:nvSpPr>
          <p:cNvPr id="76" name="Rectangle 47"/>
          <p:cNvSpPr>
            <a:spLocks noChangeArrowheads="1"/>
          </p:cNvSpPr>
          <p:nvPr/>
        </p:nvSpPr>
        <p:spPr bwMode="auto">
          <a:xfrm>
            <a:off x="5991061" y="1473940"/>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77" name="Rectangle 48"/>
          <p:cNvSpPr>
            <a:spLocks noChangeArrowheads="1"/>
          </p:cNvSpPr>
          <p:nvPr/>
        </p:nvSpPr>
        <p:spPr bwMode="auto">
          <a:xfrm>
            <a:off x="5978816" y="1184948"/>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dirty="0">
                <a:solidFill>
                  <a:schemeClr val="bg1">
                    <a:lumMod val="50000"/>
                  </a:schemeClr>
                </a:solidFill>
                <a:cs typeface="+mn-ea"/>
                <a:sym typeface="+mn-lt"/>
              </a:rPr>
              <a:t>添加标题</a:t>
            </a:r>
            <a:endParaRPr lang="zh-CN" altLang="en-US" sz="1400" dirty="0">
              <a:solidFill>
                <a:schemeClr val="bg1">
                  <a:lumMod val="50000"/>
                </a:schemeClr>
              </a:solidFill>
              <a:cs typeface="+mn-ea"/>
              <a:sym typeface="+mn-lt"/>
            </a:endParaRPr>
          </a:p>
        </p:txBody>
      </p:sp>
      <p:sp>
        <p:nvSpPr>
          <p:cNvPr id="78" name="Rectangle 47"/>
          <p:cNvSpPr>
            <a:spLocks noChangeArrowheads="1"/>
          </p:cNvSpPr>
          <p:nvPr/>
        </p:nvSpPr>
        <p:spPr bwMode="auto">
          <a:xfrm>
            <a:off x="5967071" y="3760284"/>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79" name="Rectangle 48"/>
          <p:cNvSpPr>
            <a:spLocks noChangeArrowheads="1"/>
          </p:cNvSpPr>
          <p:nvPr/>
        </p:nvSpPr>
        <p:spPr bwMode="auto">
          <a:xfrm>
            <a:off x="5954826" y="3471292"/>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dirty="0">
                <a:solidFill>
                  <a:schemeClr val="bg1">
                    <a:lumMod val="50000"/>
                  </a:schemeClr>
                </a:solidFill>
                <a:cs typeface="+mn-ea"/>
                <a:sym typeface="+mn-lt"/>
              </a:rPr>
              <a:t>添加标题</a:t>
            </a:r>
            <a:endParaRPr lang="zh-CN" altLang="en-US" sz="1400" dirty="0">
              <a:solidFill>
                <a:schemeClr val="bg1">
                  <a:lumMod val="50000"/>
                </a:schemeClr>
              </a:solidFill>
              <a:cs typeface="+mn-ea"/>
              <a:sym typeface="+mn-lt"/>
            </a:endParaRPr>
          </a:p>
        </p:txBody>
      </p:sp>
      <p:grpSp>
        <p:nvGrpSpPr>
          <p:cNvPr id="80" name="组合 79"/>
          <p:cNvGrpSpPr/>
          <p:nvPr/>
        </p:nvGrpSpPr>
        <p:grpSpPr>
          <a:xfrm>
            <a:off x="3740741" y="1950396"/>
            <a:ext cx="1406063" cy="1406063"/>
            <a:chOff x="5161824" y="2852108"/>
            <a:chExt cx="1874751" cy="1874751"/>
          </a:xfrm>
        </p:grpSpPr>
        <p:sp>
          <p:nvSpPr>
            <p:cNvPr id="81" name="椭圆 80"/>
            <p:cNvSpPr/>
            <p:nvPr/>
          </p:nvSpPr>
          <p:spPr>
            <a:xfrm>
              <a:off x="5161824" y="2852108"/>
              <a:ext cx="1874751" cy="1874751"/>
            </a:xfrm>
            <a:prstGeom prst="ellipse">
              <a:avLst/>
            </a:prstGeom>
            <a:gradFill>
              <a:gsLst>
                <a:gs pos="0">
                  <a:schemeClr val="bg1"/>
                </a:gs>
                <a:gs pos="25000">
                  <a:srgbClr val="FBFBFB"/>
                </a:gs>
                <a:gs pos="41000">
                  <a:srgbClr val="F8F8F8"/>
                </a:gs>
                <a:gs pos="65000">
                  <a:srgbClr val="E7E7E7"/>
                </a:gs>
              </a:gsLst>
              <a:path path="circle">
                <a:fillToRect t="100000" r="100000"/>
              </a:path>
            </a:gradFill>
            <a:ln>
              <a:noFill/>
            </a:ln>
            <a:effectLst>
              <a:outerShdw blurRad="63500" sx="102000" sy="102000" algn="ctr" rotWithShape="0">
                <a:prstClr val="black">
                  <a:alpha val="40000"/>
                </a:prstClr>
              </a:outerShdw>
            </a:effectLst>
            <a:scene3d>
              <a:camera prst="orthographicFront"/>
              <a:lightRig rig="threePt" dir="t"/>
            </a:scene3d>
            <a:sp3d>
              <a:bevelT w="114300" h="1016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82" name="椭圆 81"/>
            <p:cNvSpPr/>
            <p:nvPr/>
          </p:nvSpPr>
          <p:spPr>
            <a:xfrm>
              <a:off x="5252538" y="2942822"/>
              <a:ext cx="1693323" cy="1693323"/>
            </a:xfrm>
            <a:prstGeom prst="ellipse">
              <a:avLst/>
            </a:prstGeom>
            <a:gradFill flip="none" rotWithShape="1">
              <a:gsLst>
                <a:gs pos="0">
                  <a:schemeClr val="bg1"/>
                </a:gs>
                <a:gs pos="25000">
                  <a:srgbClr val="FBFBFB"/>
                </a:gs>
                <a:gs pos="41000">
                  <a:srgbClr val="F8F8F8"/>
                </a:gs>
                <a:gs pos="65000">
                  <a:srgbClr val="DBDBDB"/>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83" name="Rectangle 48"/>
          <p:cNvSpPr>
            <a:spLocks noChangeArrowheads="1"/>
          </p:cNvSpPr>
          <p:nvPr/>
        </p:nvSpPr>
        <p:spPr bwMode="auto">
          <a:xfrm>
            <a:off x="4041706" y="2275648"/>
            <a:ext cx="7232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2100" dirty="0">
                <a:solidFill>
                  <a:srgbClr val="0070C0"/>
                </a:solidFill>
                <a:cs typeface="+mn-ea"/>
                <a:sym typeface="+mn-lt"/>
              </a:rPr>
              <a:t>添加</a:t>
            </a:r>
            <a:endParaRPr lang="en-US" altLang="zh-CN" sz="2100" dirty="0">
              <a:solidFill>
                <a:srgbClr val="0070C0"/>
              </a:solidFill>
              <a:cs typeface="+mn-ea"/>
              <a:sym typeface="+mn-lt"/>
            </a:endParaRPr>
          </a:p>
          <a:p>
            <a:pPr algn="r"/>
            <a:r>
              <a:rPr lang="zh-CN" altLang="en-US" sz="2100" dirty="0">
                <a:solidFill>
                  <a:srgbClr val="0070C0"/>
                </a:solidFill>
                <a:cs typeface="+mn-ea"/>
                <a:sym typeface="+mn-lt"/>
              </a:rPr>
              <a:t>标题</a:t>
            </a:r>
            <a:endParaRPr lang="zh-CN" altLang="en-US" sz="2100" dirty="0">
              <a:solidFill>
                <a:srgbClr val="0070C0"/>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100" fill="hold"/>
                                        <p:tgtEl>
                                          <p:spTgt spid="80"/>
                                        </p:tgtEl>
                                        <p:attrNameLst>
                                          <p:attrName>ppt_w</p:attrName>
                                        </p:attrNameLst>
                                      </p:cBhvr>
                                      <p:tavLst>
                                        <p:tav tm="0">
                                          <p:val>
                                            <p:fltVal val="0"/>
                                          </p:val>
                                        </p:tav>
                                        <p:tav tm="100000">
                                          <p:val>
                                            <p:strVal val="#ppt_w"/>
                                          </p:val>
                                        </p:tav>
                                      </p:tavLst>
                                    </p:anim>
                                    <p:anim calcmode="lin" valueType="num">
                                      <p:cBhvr>
                                        <p:cTn id="8" dur="100" fill="hold"/>
                                        <p:tgtEl>
                                          <p:spTgt spid="80"/>
                                        </p:tgtEl>
                                        <p:attrNameLst>
                                          <p:attrName>ppt_h</p:attrName>
                                        </p:attrNameLst>
                                      </p:cBhvr>
                                      <p:tavLst>
                                        <p:tav tm="0">
                                          <p:val>
                                            <p:fltVal val="0"/>
                                          </p:val>
                                        </p:tav>
                                        <p:tav tm="100000">
                                          <p:val>
                                            <p:strVal val="#ppt_h"/>
                                          </p:val>
                                        </p:tav>
                                      </p:tavLst>
                                    </p:anim>
                                    <p:animEffect transition="in" filter="fade">
                                      <p:cBhvr>
                                        <p:cTn id="9" dur="100"/>
                                        <p:tgtEl>
                                          <p:spTgt spid="80"/>
                                        </p:tgtEl>
                                      </p:cBhvr>
                                    </p:animEffect>
                                  </p:childTnLst>
                                </p:cTn>
                              </p:par>
                              <p:par>
                                <p:cTn id="10" presetID="6" presetClass="emph" presetSubtype="0" fill="hold" nodeType="withEffect">
                                  <p:stCondLst>
                                    <p:cond delay="100"/>
                                  </p:stCondLst>
                                  <p:childTnLst>
                                    <p:animScale>
                                      <p:cBhvr>
                                        <p:cTn id="11" dur="100" fill="hold"/>
                                        <p:tgtEl>
                                          <p:spTgt spid="80"/>
                                        </p:tgtEl>
                                      </p:cBhvr>
                                      <p:by x="110000" y="110000"/>
                                    </p:animScale>
                                  </p:childTnLst>
                                </p:cTn>
                              </p:par>
                              <p:par>
                                <p:cTn id="12" presetID="6" presetClass="emph" presetSubtype="0" fill="hold" nodeType="withEffect">
                                  <p:stCondLst>
                                    <p:cond delay="200"/>
                                  </p:stCondLst>
                                  <p:childTnLst>
                                    <p:animScale>
                                      <p:cBhvr>
                                        <p:cTn id="13" dur="200" fill="hold"/>
                                        <p:tgtEl>
                                          <p:spTgt spid="80"/>
                                        </p:tgtEl>
                                      </p:cBhvr>
                                      <p:by x="90000" y="90000"/>
                                    </p:animScale>
                                  </p:childTnLst>
                                </p:cTn>
                              </p:par>
                              <p:par>
                                <p:cTn id="14" presetID="6" presetClass="emph" presetSubtype="0" fill="hold" nodeType="withEffect">
                                  <p:stCondLst>
                                    <p:cond delay="400"/>
                                  </p:stCondLst>
                                  <p:childTnLst>
                                    <p:animScale>
                                      <p:cBhvr>
                                        <p:cTn id="15" dur="100" fill="hold"/>
                                        <p:tgtEl>
                                          <p:spTgt spid="80"/>
                                        </p:tgtEl>
                                      </p:cBhvr>
                                      <p:by x="105000" y="105000"/>
                                    </p:animScale>
                                  </p:childTnLst>
                                </p:cTn>
                              </p:par>
                              <p:par>
                                <p:cTn id="16" presetID="6" presetClass="emph" presetSubtype="0" fill="hold" nodeType="withEffect">
                                  <p:stCondLst>
                                    <p:cond delay="500"/>
                                  </p:stCondLst>
                                  <p:childTnLst>
                                    <p:animScale>
                                      <p:cBhvr>
                                        <p:cTn id="17" dur="200" fill="hold"/>
                                        <p:tgtEl>
                                          <p:spTgt spid="80"/>
                                        </p:tgtEl>
                                      </p:cBhvr>
                                      <p:by x="95000" y="95000"/>
                                    </p:animScale>
                                  </p:childTnLst>
                                </p:cTn>
                              </p:par>
                              <p:par>
                                <p:cTn id="18" presetID="21" presetClass="entr" presetSubtype="1" fill="hold" grpId="0" nodeType="withEffect">
                                  <p:stCondLst>
                                    <p:cond delay="0"/>
                                  </p:stCondLst>
                                  <p:childTnLst>
                                    <p:set>
                                      <p:cBhvr>
                                        <p:cTn id="19" dur="1" fill="hold">
                                          <p:stCondLst>
                                            <p:cond delay="0"/>
                                          </p:stCondLst>
                                        </p:cTn>
                                        <p:tgtEl>
                                          <p:spTgt spid="83"/>
                                        </p:tgtEl>
                                        <p:attrNameLst>
                                          <p:attrName>style.visibility</p:attrName>
                                        </p:attrNameLst>
                                      </p:cBhvr>
                                      <p:to>
                                        <p:strVal val="visible"/>
                                      </p:to>
                                    </p:set>
                                    <p:animEffect transition="in" filter="wheel(1)">
                                      <p:cBhvr>
                                        <p:cTn id="20" dur="1000"/>
                                        <p:tgtEl>
                                          <p:spTgt spid="83"/>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1000"/>
                                        <p:tgtEl>
                                          <p:spTgt spid="50"/>
                                        </p:tgtEl>
                                      </p:cBhvr>
                                    </p:animEffect>
                                  </p:childTnLst>
                                </p:cTn>
                              </p:par>
                              <p:par>
                                <p:cTn id="25" presetID="8" presetClass="emph" presetSubtype="0" fill="hold" nodeType="withEffect">
                                  <p:stCondLst>
                                    <p:cond delay="0"/>
                                  </p:stCondLst>
                                  <p:childTnLst>
                                    <p:animRot by="21600000">
                                      <p:cBhvr>
                                        <p:cTn id="26" dur="2000" fill="hold"/>
                                        <p:tgtEl>
                                          <p:spTgt spid="50"/>
                                        </p:tgtEl>
                                        <p:attrNameLst>
                                          <p:attrName>r</p:attrName>
                                        </p:attrNameLst>
                                      </p:cBhvr>
                                    </p:animRo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42" presetClass="path" presetSubtype="0" accel="50000" decel="50000" fill="hold" grpId="1" nodeType="withEffect">
                                  <p:stCondLst>
                                    <p:cond delay="0"/>
                                  </p:stCondLst>
                                  <p:childTnLst>
                                    <p:animMotion origin="layout" path="M 0.13454 0.20649 L 4.72222E-6 -4.07407E-6 " pathEditMode="relative" rAng="0" ptsTypes="AA">
                                      <p:cBhvr>
                                        <p:cTn id="32" dur="500" fill="hold"/>
                                        <p:tgtEl>
                                          <p:spTgt spid="47"/>
                                        </p:tgtEl>
                                        <p:attrNameLst>
                                          <p:attrName>ppt_x</p:attrName>
                                          <p:attrName>ppt_y</p:attrName>
                                        </p:attrNameLst>
                                      </p:cBhvr>
                                      <p:rCtr x="-6736" y="-10340"/>
                                    </p:animMotion>
                                  </p:childTnLst>
                                </p:cTn>
                              </p:par>
                              <p:par>
                                <p:cTn id="33" presetID="10" presetClass="entr" presetSubtype="0"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500"/>
                                        <p:tgtEl>
                                          <p:spTgt spid="46"/>
                                        </p:tgtEl>
                                      </p:cBhvr>
                                    </p:animEffect>
                                  </p:childTnLst>
                                </p:cTn>
                              </p:par>
                              <p:par>
                                <p:cTn id="36" presetID="42" presetClass="path" presetSubtype="0" accel="50000" decel="50000" fill="hold" grpId="1" nodeType="withEffect">
                                  <p:stCondLst>
                                    <p:cond delay="0"/>
                                  </p:stCondLst>
                                  <p:childTnLst>
                                    <p:animMotion origin="layout" path="M -0.12674 0.20649 L 8.33333E-7 -4.07407E-6 " pathEditMode="relative" rAng="0" ptsTypes="AA">
                                      <p:cBhvr>
                                        <p:cTn id="37" dur="500" fill="hold"/>
                                        <p:tgtEl>
                                          <p:spTgt spid="46"/>
                                        </p:tgtEl>
                                        <p:attrNameLst>
                                          <p:attrName>ppt_x</p:attrName>
                                          <p:attrName>ppt_y</p:attrName>
                                        </p:attrNameLst>
                                      </p:cBhvr>
                                      <p:rCtr x="6337" y="-10340"/>
                                    </p:animMotion>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42" presetClass="path" presetSubtype="0" accel="50000" decel="50000" fill="hold" grpId="1" nodeType="withEffect">
                                  <p:stCondLst>
                                    <p:cond delay="0"/>
                                  </p:stCondLst>
                                  <p:childTnLst>
                                    <p:animMotion origin="layout" path="M -0.12674 -0.24784 L 8.33333E-7 4.93827E-6 " pathEditMode="relative" rAng="0" ptsTypes="AA">
                                      <p:cBhvr>
                                        <p:cTn id="42" dur="500" fill="hold"/>
                                        <p:tgtEl>
                                          <p:spTgt spid="48"/>
                                        </p:tgtEl>
                                        <p:attrNameLst>
                                          <p:attrName>ppt_x</p:attrName>
                                          <p:attrName>ppt_y</p:attrName>
                                        </p:attrNameLst>
                                      </p:cBhvr>
                                      <p:rCtr x="6337" y="12377"/>
                                    </p:animMotion>
                                  </p:childTnLst>
                                </p:cTn>
                              </p:par>
                              <p:par>
                                <p:cTn id="43" presetID="10" presetClass="entr" presetSubtype="0"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500"/>
                                        <p:tgtEl>
                                          <p:spTgt spid="49"/>
                                        </p:tgtEl>
                                      </p:cBhvr>
                                    </p:animEffect>
                                  </p:childTnLst>
                                </p:cTn>
                              </p:par>
                              <p:par>
                                <p:cTn id="46" presetID="42" presetClass="path" presetSubtype="0" accel="50000" decel="50000" fill="hold" grpId="1" nodeType="withEffect">
                                  <p:stCondLst>
                                    <p:cond delay="0"/>
                                  </p:stCondLst>
                                  <p:childTnLst>
                                    <p:animMotion origin="layout" path="M 0.13454 -0.24784 L 4.72222E-6 4.93827E-6 " pathEditMode="relative" rAng="0" ptsTypes="AA">
                                      <p:cBhvr>
                                        <p:cTn id="47" dur="500" fill="hold"/>
                                        <p:tgtEl>
                                          <p:spTgt spid="49"/>
                                        </p:tgtEl>
                                        <p:attrNameLst>
                                          <p:attrName>ppt_x</p:attrName>
                                          <p:attrName>ppt_y</p:attrName>
                                        </p:attrNameLst>
                                      </p:cBhvr>
                                      <p:rCtr x="-6736" y="12377"/>
                                    </p:animMotion>
                                  </p:childTnLst>
                                </p:cTn>
                              </p:par>
                            </p:childTnLst>
                          </p:cTn>
                        </p:par>
                        <p:par>
                          <p:cTn id="48" fill="hold">
                            <p:stCondLst>
                              <p:cond delay="2000"/>
                            </p:stCondLst>
                            <p:childTnLst>
                              <p:par>
                                <p:cTn id="49" presetID="22" presetClass="entr" presetSubtype="2"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wipe(right)">
                                      <p:cBhvr>
                                        <p:cTn id="51" dur="500"/>
                                        <p:tgtEl>
                                          <p:spTgt spid="73"/>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77"/>
                                        </p:tgtEl>
                                        <p:attrNameLst>
                                          <p:attrName>style.visibility</p:attrName>
                                        </p:attrNameLst>
                                      </p:cBhvr>
                                      <p:to>
                                        <p:strVal val="visible"/>
                                      </p:to>
                                    </p:set>
                                    <p:animEffect transition="in" filter="wipe(left)">
                                      <p:cBhvr>
                                        <p:cTn id="54" dur="500"/>
                                        <p:tgtEl>
                                          <p:spTgt spid="77"/>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wipe(right)">
                                      <p:cBhvr>
                                        <p:cTn id="57" dur="500"/>
                                        <p:tgtEl>
                                          <p:spTgt spid="75"/>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79"/>
                                        </p:tgtEl>
                                        <p:attrNameLst>
                                          <p:attrName>style.visibility</p:attrName>
                                        </p:attrNameLst>
                                      </p:cBhvr>
                                      <p:to>
                                        <p:strVal val="visible"/>
                                      </p:to>
                                    </p:set>
                                    <p:animEffect transition="in" filter="wipe(left)">
                                      <p:cBhvr>
                                        <p:cTn id="60" dur="500"/>
                                        <p:tgtEl>
                                          <p:spTgt spid="79"/>
                                        </p:tgtEl>
                                      </p:cBhvr>
                                    </p:animEffect>
                                  </p:childTnLst>
                                </p:cTn>
                              </p:par>
                            </p:childTnLst>
                          </p:cTn>
                        </p:par>
                        <p:par>
                          <p:cTn id="61" fill="hold">
                            <p:stCondLst>
                              <p:cond delay="2500"/>
                            </p:stCondLst>
                            <p:childTnLst>
                              <p:par>
                                <p:cTn id="62" presetID="14" presetClass="entr" presetSubtype="1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randombar(horizontal)">
                                      <p:cBhvr>
                                        <p:cTn id="64" dur="500"/>
                                        <p:tgtEl>
                                          <p:spTgt spid="76"/>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72"/>
                                        </p:tgtEl>
                                        <p:attrNameLst>
                                          <p:attrName>style.visibility</p:attrName>
                                        </p:attrNameLst>
                                      </p:cBhvr>
                                      <p:to>
                                        <p:strVal val="visible"/>
                                      </p:to>
                                    </p:set>
                                    <p:animEffect transition="in" filter="randombar(horizontal)">
                                      <p:cBhvr>
                                        <p:cTn id="67" dur="500"/>
                                        <p:tgtEl>
                                          <p:spTgt spid="7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74"/>
                                        </p:tgtEl>
                                        <p:attrNameLst>
                                          <p:attrName>style.visibility</p:attrName>
                                        </p:attrNameLst>
                                      </p:cBhvr>
                                      <p:to>
                                        <p:strVal val="visible"/>
                                      </p:to>
                                    </p:set>
                                    <p:animEffect transition="in" filter="randombar(horizontal)">
                                      <p:cBhvr>
                                        <p:cTn id="70" dur="500"/>
                                        <p:tgtEl>
                                          <p:spTgt spid="74"/>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randombar(horizontal)">
                                      <p:cBhvr>
                                        <p:cTn id="7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6" grpId="1" animBg="1"/>
      <p:bldP spid="47" grpId="0" animBg="1"/>
      <p:bldP spid="47" grpId="1" animBg="1"/>
      <p:bldP spid="48" grpId="0" animBg="1"/>
      <p:bldP spid="48" grpId="1" animBg="1"/>
      <p:bldP spid="49" grpId="0" animBg="1"/>
      <p:bldP spid="49" grpId="1" animBg="1"/>
      <p:bldP spid="72" grpId="0"/>
      <p:bldP spid="73" grpId="0"/>
      <p:bldP spid="74" grpId="0"/>
      <p:bldP spid="75" grpId="0"/>
      <p:bldP spid="76" grpId="0"/>
      <p:bldP spid="77" grpId="0"/>
      <p:bldP spid="78" grpId="0"/>
      <p:bldP spid="79" grpId="0"/>
      <p:bldP spid="8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08627" y="1133475"/>
            <a:ext cx="7184496" cy="3286125"/>
            <a:chOff x="1344836" y="1511300"/>
            <a:chExt cx="9579328" cy="4381500"/>
          </a:xfrm>
        </p:grpSpPr>
        <p:sp>
          <p:nvSpPr>
            <p:cNvPr id="65" name="圆角矩形 64"/>
            <p:cNvSpPr/>
            <p:nvPr/>
          </p:nvSpPr>
          <p:spPr>
            <a:xfrm>
              <a:off x="1600200"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6" name="矩形 65"/>
            <p:cNvSpPr/>
            <p:nvPr/>
          </p:nvSpPr>
          <p:spPr>
            <a:xfrm>
              <a:off x="1600200" y="3683000"/>
              <a:ext cx="1968500" cy="838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7" name="矩形 66"/>
            <p:cNvSpPr/>
            <p:nvPr/>
          </p:nvSpPr>
          <p:spPr>
            <a:xfrm>
              <a:off x="1600200"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8" name="矩形 67"/>
            <p:cNvSpPr/>
            <p:nvPr/>
          </p:nvSpPr>
          <p:spPr>
            <a:xfrm rot="10800000">
              <a:off x="1600200"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69" name="组合 68"/>
            <p:cNvGrpSpPr/>
            <p:nvPr/>
          </p:nvGrpSpPr>
          <p:grpSpPr>
            <a:xfrm flipV="1">
              <a:off x="1344836" y="1553386"/>
              <a:ext cx="2479228" cy="1113607"/>
              <a:chOff x="837732" y="2078700"/>
              <a:chExt cx="4394668" cy="1766999"/>
            </a:xfrm>
          </p:grpSpPr>
          <p:sp>
            <p:nvSpPr>
              <p:cNvPr id="70" name="椭圆 69"/>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71" name="椭圆 70"/>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72" name="矩形 71"/>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73" name="文本框 10"/>
            <p:cNvSpPr txBox="1"/>
            <p:nvPr/>
          </p:nvSpPr>
          <p:spPr>
            <a:xfrm>
              <a:off x="2142831" y="1930204"/>
              <a:ext cx="938719" cy="330945"/>
            </a:xfrm>
            <a:prstGeom prst="rect">
              <a:avLst/>
            </a:prstGeom>
            <a:noFill/>
          </p:spPr>
          <p:txBody>
            <a:bodyPr wrap="none" rtlCol="0">
              <a:spAutoFit/>
            </a:bodyPr>
            <a:lstStyle/>
            <a:p>
              <a:r>
                <a:rPr lang="zh-CN" altLang="en-US" sz="1015" b="1" dirty="0">
                  <a:solidFill>
                    <a:schemeClr val="bg1">
                      <a:lumMod val="50000"/>
                    </a:schemeClr>
                  </a:solidFill>
                  <a:cs typeface="+mn-ea"/>
                  <a:sym typeface="+mn-lt"/>
                </a:rPr>
                <a:t>添加标题</a:t>
              </a:r>
              <a:endParaRPr lang="zh-CN" altLang="en-US" sz="1015" b="1" dirty="0">
                <a:solidFill>
                  <a:schemeClr val="bg1">
                    <a:lumMod val="50000"/>
                  </a:schemeClr>
                </a:solidFill>
                <a:cs typeface="+mn-ea"/>
                <a:sym typeface="+mn-lt"/>
              </a:endParaRPr>
            </a:p>
          </p:txBody>
        </p:sp>
        <p:grpSp>
          <p:nvGrpSpPr>
            <p:cNvPr id="76" name="组合 75"/>
            <p:cNvGrpSpPr/>
            <p:nvPr/>
          </p:nvGrpSpPr>
          <p:grpSpPr>
            <a:xfrm flipV="1">
              <a:off x="1344836" y="4540936"/>
              <a:ext cx="2479228" cy="1113607"/>
              <a:chOff x="837732" y="2078700"/>
              <a:chExt cx="4394668" cy="1766999"/>
            </a:xfrm>
          </p:grpSpPr>
          <p:sp>
            <p:nvSpPr>
              <p:cNvPr id="77" name="椭圆 7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78" name="椭圆 7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79" name="矩形 7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80" name="Freeform 123"/>
            <p:cNvSpPr>
              <a:spLocks noEditPoints="1"/>
            </p:cNvSpPr>
            <p:nvPr/>
          </p:nvSpPr>
          <p:spPr bwMode="auto">
            <a:xfrm>
              <a:off x="2426062" y="4887974"/>
              <a:ext cx="316777" cy="353035"/>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81" name="文本框 18"/>
            <p:cNvSpPr txBox="1"/>
            <p:nvPr/>
          </p:nvSpPr>
          <p:spPr>
            <a:xfrm>
              <a:off x="2119365" y="3703361"/>
              <a:ext cx="930169"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cs typeface="+mn-ea"/>
                  <a:sym typeface="+mn-lt"/>
                </a:rPr>
                <a:t>01</a:t>
              </a:r>
              <a:endParaRPr lang="zh-CN" altLang="en-US" sz="3600" b="1" dirty="0">
                <a:solidFill>
                  <a:schemeClr val="bg1"/>
                </a:solidFill>
                <a:effectLst>
                  <a:outerShdw blurRad="38100" dist="38100" dir="2700000" algn="tl">
                    <a:srgbClr val="000000">
                      <a:alpha val="43137"/>
                    </a:srgbClr>
                  </a:outerShdw>
                </a:effectLst>
                <a:cs typeface="+mn-ea"/>
                <a:sym typeface="+mn-lt"/>
              </a:endParaRPr>
            </a:p>
          </p:txBody>
        </p:sp>
        <p:sp>
          <p:nvSpPr>
            <p:cNvPr id="82" name="圆角矩形 81"/>
            <p:cNvSpPr/>
            <p:nvPr/>
          </p:nvSpPr>
          <p:spPr>
            <a:xfrm>
              <a:off x="3952794"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83" name="矩形 82"/>
            <p:cNvSpPr/>
            <p:nvPr/>
          </p:nvSpPr>
          <p:spPr>
            <a:xfrm>
              <a:off x="3952794" y="3683000"/>
              <a:ext cx="1968500" cy="838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84" name="矩形 83"/>
            <p:cNvSpPr/>
            <p:nvPr/>
          </p:nvSpPr>
          <p:spPr>
            <a:xfrm>
              <a:off x="3952794"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85" name="矩形 84"/>
            <p:cNvSpPr/>
            <p:nvPr/>
          </p:nvSpPr>
          <p:spPr>
            <a:xfrm rot="10800000">
              <a:off x="3952794"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86" name="组合 85"/>
            <p:cNvGrpSpPr/>
            <p:nvPr/>
          </p:nvGrpSpPr>
          <p:grpSpPr>
            <a:xfrm flipV="1">
              <a:off x="3697430" y="1553386"/>
              <a:ext cx="2479228" cy="1113607"/>
              <a:chOff x="837732" y="2078700"/>
              <a:chExt cx="4394668" cy="1766999"/>
            </a:xfrm>
          </p:grpSpPr>
          <p:sp>
            <p:nvSpPr>
              <p:cNvPr id="87" name="椭圆 8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88" name="椭圆 8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89" name="矩形 8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90" name="文本框 32"/>
            <p:cNvSpPr txBox="1"/>
            <p:nvPr/>
          </p:nvSpPr>
          <p:spPr>
            <a:xfrm>
              <a:off x="4495424" y="1930204"/>
              <a:ext cx="938719" cy="330945"/>
            </a:xfrm>
            <a:prstGeom prst="rect">
              <a:avLst/>
            </a:prstGeom>
            <a:noFill/>
          </p:spPr>
          <p:txBody>
            <a:bodyPr wrap="none" rtlCol="0">
              <a:spAutoFit/>
            </a:bodyPr>
            <a:lstStyle/>
            <a:p>
              <a:r>
                <a:rPr lang="zh-CN" altLang="en-US" sz="1015" b="1" dirty="0">
                  <a:solidFill>
                    <a:schemeClr val="bg1">
                      <a:lumMod val="50000"/>
                    </a:schemeClr>
                  </a:solidFill>
                  <a:cs typeface="+mn-ea"/>
                  <a:sym typeface="+mn-lt"/>
                </a:rPr>
                <a:t>添加标题</a:t>
              </a:r>
              <a:endParaRPr lang="zh-CN" altLang="en-US" sz="1015" b="1" dirty="0">
                <a:solidFill>
                  <a:schemeClr val="bg1">
                    <a:lumMod val="50000"/>
                  </a:schemeClr>
                </a:solidFill>
                <a:cs typeface="+mn-ea"/>
                <a:sym typeface="+mn-lt"/>
              </a:endParaRPr>
            </a:p>
          </p:txBody>
        </p:sp>
        <p:grpSp>
          <p:nvGrpSpPr>
            <p:cNvPr id="93" name="组合 92"/>
            <p:cNvGrpSpPr/>
            <p:nvPr/>
          </p:nvGrpSpPr>
          <p:grpSpPr>
            <a:xfrm flipV="1">
              <a:off x="3697430" y="4540936"/>
              <a:ext cx="2479228" cy="1113607"/>
              <a:chOff x="837732" y="2078700"/>
              <a:chExt cx="4394668" cy="1766999"/>
            </a:xfrm>
          </p:grpSpPr>
          <p:sp>
            <p:nvSpPr>
              <p:cNvPr id="110" name="椭圆 109"/>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11" name="椭圆 110"/>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12" name="矩形 111"/>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113" name="文本框 40"/>
            <p:cNvSpPr txBox="1"/>
            <p:nvPr/>
          </p:nvSpPr>
          <p:spPr>
            <a:xfrm>
              <a:off x="4471960" y="3703361"/>
              <a:ext cx="930169"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cs typeface="+mn-ea"/>
                  <a:sym typeface="+mn-lt"/>
                </a:rPr>
                <a:t>02</a:t>
              </a:r>
              <a:endParaRPr lang="zh-CN" altLang="en-US" sz="3600" b="1" dirty="0">
                <a:solidFill>
                  <a:schemeClr val="bg1"/>
                </a:solidFill>
                <a:effectLst>
                  <a:outerShdw blurRad="38100" dist="38100" dir="2700000" algn="tl">
                    <a:srgbClr val="000000">
                      <a:alpha val="43137"/>
                    </a:srgbClr>
                  </a:outerShdw>
                </a:effectLst>
                <a:cs typeface="+mn-ea"/>
                <a:sym typeface="+mn-lt"/>
              </a:endParaRPr>
            </a:p>
          </p:txBody>
        </p:sp>
        <p:sp>
          <p:nvSpPr>
            <p:cNvPr id="114" name="圆角矩形 113"/>
            <p:cNvSpPr/>
            <p:nvPr/>
          </p:nvSpPr>
          <p:spPr>
            <a:xfrm>
              <a:off x="6326547"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15" name="矩形 114"/>
            <p:cNvSpPr/>
            <p:nvPr/>
          </p:nvSpPr>
          <p:spPr>
            <a:xfrm>
              <a:off x="6326547" y="3683000"/>
              <a:ext cx="1968500" cy="83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16" name="矩形 115"/>
            <p:cNvSpPr/>
            <p:nvPr/>
          </p:nvSpPr>
          <p:spPr>
            <a:xfrm>
              <a:off x="6326547"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17" name="矩形 116"/>
            <p:cNvSpPr/>
            <p:nvPr/>
          </p:nvSpPr>
          <p:spPr>
            <a:xfrm rot="10800000">
              <a:off x="6326547"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118" name="组合 117"/>
            <p:cNvGrpSpPr/>
            <p:nvPr/>
          </p:nvGrpSpPr>
          <p:grpSpPr>
            <a:xfrm flipV="1">
              <a:off x="6071183" y="1553386"/>
              <a:ext cx="2479228" cy="1113607"/>
              <a:chOff x="837732" y="2078700"/>
              <a:chExt cx="4394668" cy="1766999"/>
            </a:xfrm>
          </p:grpSpPr>
          <p:sp>
            <p:nvSpPr>
              <p:cNvPr id="119" name="椭圆 118"/>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20" name="椭圆 119"/>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21" name="矩形 120"/>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122" name="文本框 49"/>
            <p:cNvSpPr txBox="1"/>
            <p:nvPr/>
          </p:nvSpPr>
          <p:spPr>
            <a:xfrm>
              <a:off x="6869177" y="1930204"/>
              <a:ext cx="938719" cy="330945"/>
            </a:xfrm>
            <a:prstGeom prst="rect">
              <a:avLst/>
            </a:prstGeom>
            <a:noFill/>
          </p:spPr>
          <p:txBody>
            <a:bodyPr wrap="none" rtlCol="0">
              <a:spAutoFit/>
            </a:bodyPr>
            <a:lstStyle/>
            <a:p>
              <a:r>
                <a:rPr lang="zh-CN" altLang="en-US" sz="1015" b="1" dirty="0">
                  <a:solidFill>
                    <a:schemeClr val="bg1">
                      <a:lumMod val="50000"/>
                    </a:schemeClr>
                  </a:solidFill>
                  <a:cs typeface="+mn-ea"/>
                  <a:sym typeface="+mn-lt"/>
                </a:rPr>
                <a:t>添加标题</a:t>
              </a:r>
              <a:endParaRPr lang="zh-CN" altLang="en-US" sz="1015" b="1" dirty="0">
                <a:solidFill>
                  <a:schemeClr val="bg1">
                    <a:lumMod val="50000"/>
                  </a:schemeClr>
                </a:solidFill>
                <a:cs typeface="+mn-ea"/>
                <a:sym typeface="+mn-lt"/>
              </a:endParaRPr>
            </a:p>
          </p:txBody>
        </p:sp>
        <p:grpSp>
          <p:nvGrpSpPr>
            <p:cNvPr id="125" name="组合 124"/>
            <p:cNvGrpSpPr/>
            <p:nvPr/>
          </p:nvGrpSpPr>
          <p:grpSpPr>
            <a:xfrm flipV="1">
              <a:off x="6071183" y="4540936"/>
              <a:ext cx="2479228" cy="1113607"/>
              <a:chOff x="837732" y="2078700"/>
              <a:chExt cx="4394668" cy="1766999"/>
            </a:xfrm>
          </p:grpSpPr>
          <p:sp>
            <p:nvSpPr>
              <p:cNvPr id="126" name="椭圆 125"/>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27" name="椭圆 126"/>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28" name="矩形 127"/>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129" name="文本框 57"/>
            <p:cNvSpPr txBox="1"/>
            <p:nvPr/>
          </p:nvSpPr>
          <p:spPr>
            <a:xfrm>
              <a:off x="6845713" y="3703361"/>
              <a:ext cx="930169"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cs typeface="+mn-ea"/>
                  <a:sym typeface="+mn-lt"/>
                </a:rPr>
                <a:t>03</a:t>
              </a:r>
              <a:endParaRPr lang="zh-CN" altLang="en-US" sz="3600" b="1" dirty="0">
                <a:solidFill>
                  <a:schemeClr val="bg1"/>
                </a:solidFill>
                <a:effectLst>
                  <a:outerShdw blurRad="38100" dist="38100" dir="2700000" algn="tl">
                    <a:srgbClr val="000000">
                      <a:alpha val="43137"/>
                    </a:srgbClr>
                  </a:outerShdw>
                </a:effectLst>
                <a:cs typeface="+mn-ea"/>
                <a:sym typeface="+mn-lt"/>
              </a:endParaRPr>
            </a:p>
          </p:txBody>
        </p:sp>
        <p:sp>
          <p:nvSpPr>
            <p:cNvPr id="130" name="圆角矩形 129"/>
            <p:cNvSpPr/>
            <p:nvPr/>
          </p:nvSpPr>
          <p:spPr>
            <a:xfrm>
              <a:off x="8700300"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31" name="矩形 130"/>
            <p:cNvSpPr/>
            <p:nvPr/>
          </p:nvSpPr>
          <p:spPr>
            <a:xfrm>
              <a:off x="8700300" y="3683000"/>
              <a:ext cx="1968500" cy="838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32" name="矩形 131"/>
            <p:cNvSpPr/>
            <p:nvPr/>
          </p:nvSpPr>
          <p:spPr>
            <a:xfrm>
              <a:off x="8700300"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33" name="矩形 132"/>
            <p:cNvSpPr/>
            <p:nvPr/>
          </p:nvSpPr>
          <p:spPr>
            <a:xfrm rot="10800000">
              <a:off x="8700300"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134" name="组合 133"/>
            <p:cNvGrpSpPr/>
            <p:nvPr/>
          </p:nvGrpSpPr>
          <p:grpSpPr>
            <a:xfrm flipV="1">
              <a:off x="8444936" y="1553386"/>
              <a:ext cx="2479228" cy="1113607"/>
              <a:chOff x="837732" y="2078700"/>
              <a:chExt cx="4394668" cy="1766999"/>
            </a:xfrm>
          </p:grpSpPr>
          <p:sp>
            <p:nvSpPr>
              <p:cNvPr id="135" name="椭圆 134"/>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36" name="椭圆 135"/>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37" name="矩形 136"/>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138" name="文本框 66"/>
            <p:cNvSpPr txBox="1"/>
            <p:nvPr/>
          </p:nvSpPr>
          <p:spPr>
            <a:xfrm>
              <a:off x="9242931" y="1930204"/>
              <a:ext cx="938719" cy="330945"/>
            </a:xfrm>
            <a:prstGeom prst="rect">
              <a:avLst/>
            </a:prstGeom>
            <a:noFill/>
          </p:spPr>
          <p:txBody>
            <a:bodyPr wrap="none" rtlCol="0">
              <a:spAutoFit/>
            </a:bodyPr>
            <a:lstStyle/>
            <a:p>
              <a:r>
                <a:rPr lang="zh-CN" altLang="en-US" sz="1015" b="1" dirty="0">
                  <a:solidFill>
                    <a:schemeClr val="bg1">
                      <a:lumMod val="50000"/>
                    </a:schemeClr>
                  </a:solidFill>
                  <a:cs typeface="+mn-ea"/>
                  <a:sym typeface="+mn-lt"/>
                </a:rPr>
                <a:t>添加标题</a:t>
              </a:r>
              <a:endParaRPr lang="zh-CN" altLang="en-US" sz="1015" b="1" dirty="0">
                <a:solidFill>
                  <a:schemeClr val="bg1">
                    <a:lumMod val="50000"/>
                  </a:schemeClr>
                </a:solidFill>
                <a:cs typeface="+mn-ea"/>
                <a:sym typeface="+mn-lt"/>
              </a:endParaRPr>
            </a:p>
          </p:txBody>
        </p:sp>
        <p:grpSp>
          <p:nvGrpSpPr>
            <p:cNvPr id="141" name="组合 140"/>
            <p:cNvGrpSpPr/>
            <p:nvPr/>
          </p:nvGrpSpPr>
          <p:grpSpPr>
            <a:xfrm flipV="1">
              <a:off x="8444936" y="4540936"/>
              <a:ext cx="2479228" cy="1113607"/>
              <a:chOff x="837732" y="2078700"/>
              <a:chExt cx="4394668" cy="1766999"/>
            </a:xfrm>
          </p:grpSpPr>
          <p:sp>
            <p:nvSpPr>
              <p:cNvPr id="142" name="椭圆 141"/>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43" name="椭圆 142"/>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sp>
            <p:nvSpPr>
              <p:cNvPr id="144" name="矩形 143"/>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lumMod val="65000"/>
                      <a:lumOff val="35000"/>
                    </a:schemeClr>
                  </a:solidFill>
                  <a:cs typeface="+mn-ea"/>
                  <a:sym typeface="+mn-lt"/>
                </a:endParaRPr>
              </a:p>
            </p:txBody>
          </p:sp>
        </p:grpSp>
        <p:sp>
          <p:nvSpPr>
            <p:cNvPr id="145" name="文本框 74"/>
            <p:cNvSpPr txBox="1"/>
            <p:nvPr/>
          </p:nvSpPr>
          <p:spPr>
            <a:xfrm>
              <a:off x="9219465" y="3703361"/>
              <a:ext cx="930169"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cs typeface="+mn-ea"/>
                  <a:sym typeface="+mn-lt"/>
                </a:rPr>
                <a:t>04</a:t>
              </a:r>
              <a:endParaRPr lang="zh-CN" altLang="en-US" sz="3600" b="1" dirty="0">
                <a:solidFill>
                  <a:schemeClr val="bg1"/>
                </a:solidFill>
                <a:effectLst>
                  <a:outerShdw blurRad="38100" dist="38100" dir="2700000" algn="tl">
                    <a:srgbClr val="000000">
                      <a:alpha val="43137"/>
                    </a:srgbClr>
                  </a:outerShdw>
                </a:effectLst>
                <a:cs typeface="+mn-ea"/>
                <a:sym typeface="+mn-lt"/>
              </a:endParaRPr>
            </a:p>
          </p:txBody>
        </p:sp>
        <p:sp>
          <p:nvSpPr>
            <p:cNvPr id="146" name="Freeform 142"/>
            <p:cNvSpPr>
              <a:spLocks noEditPoints="1"/>
            </p:cNvSpPr>
            <p:nvPr/>
          </p:nvSpPr>
          <p:spPr bwMode="auto">
            <a:xfrm>
              <a:off x="9481989" y="4887974"/>
              <a:ext cx="405122" cy="388452"/>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7F7F7F"/>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7" name="Freeform 147"/>
            <p:cNvSpPr>
              <a:spLocks noEditPoints="1"/>
            </p:cNvSpPr>
            <p:nvPr/>
          </p:nvSpPr>
          <p:spPr bwMode="auto">
            <a:xfrm>
              <a:off x="4816173" y="4867433"/>
              <a:ext cx="241739" cy="381783"/>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F7F7F"/>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8" name="Freeform 203"/>
            <p:cNvSpPr>
              <a:spLocks noEditPoints="1"/>
            </p:cNvSpPr>
            <p:nvPr/>
          </p:nvSpPr>
          <p:spPr bwMode="auto">
            <a:xfrm>
              <a:off x="7163251" y="4960794"/>
              <a:ext cx="295090" cy="288422"/>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7F7F7F"/>
            </a:solidFill>
            <a:ln>
              <a:noFill/>
            </a:ln>
          </p:spPr>
          <p:txBody>
            <a:bodyPr vert="horz" wrap="square" lIns="68580" tIns="34290" rIns="68580" bIns="34290" numCol="1" anchor="t" anchorCtr="0" compatLnSpc="1"/>
            <a:lstStyle/>
            <a:p>
              <a:endParaRPr lang="zh-CN" altLang="en-US" sz="1015">
                <a:cs typeface="+mn-ea"/>
                <a:sym typeface="+mn-lt"/>
              </a:endParaRPr>
            </a:p>
          </p:txBody>
        </p:sp>
        <p:grpSp>
          <p:nvGrpSpPr>
            <p:cNvPr id="149" name="组合 148"/>
            <p:cNvGrpSpPr/>
            <p:nvPr/>
          </p:nvGrpSpPr>
          <p:grpSpPr>
            <a:xfrm>
              <a:off x="3287194" y="2034407"/>
              <a:ext cx="905630" cy="203200"/>
              <a:chOff x="2819400" y="387818"/>
              <a:chExt cx="1384660" cy="310682"/>
            </a:xfrm>
          </p:grpSpPr>
          <p:sp>
            <p:nvSpPr>
              <p:cNvPr id="150" name="椭圆 149"/>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51" name="椭圆 150"/>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52" name="圆角矩形 151"/>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53" name="圆角矩形 152"/>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54" name="组合 153"/>
            <p:cNvGrpSpPr/>
            <p:nvPr/>
          </p:nvGrpSpPr>
          <p:grpSpPr>
            <a:xfrm>
              <a:off x="3287194" y="5034772"/>
              <a:ext cx="905630" cy="203200"/>
              <a:chOff x="2819400" y="387818"/>
              <a:chExt cx="1384660" cy="310682"/>
            </a:xfrm>
          </p:grpSpPr>
          <p:sp>
            <p:nvSpPr>
              <p:cNvPr id="155" name="椭圆 154"/>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56" name="椭圆 155"/>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57" name="圆角矩形 156"/>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58" name="圆角矩形 157"/>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59" name="组合 158"/>
            <p:cNvGrpSpPr/>
            <p:nvPr/>
          </p:nvGrpSpPr>
          <p:grpSpPr>
            <a:xfrm>
              <a:off x="5688458" y="2034407"/>
              <a:ext cx="905630" cy="203200"/>
              <a:chOff x="2819400" y="387818"/>
              <a:chExt cx="1384660" cy="310682"/>
            </a:xfrm>
          </p:grpSpPr>
          <p:sp>
            <p:nvSpPr>
              <p:cNvPr id="160" name="椭圆 159"/>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1" name="椭圆 160"/>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2" name="圆角矩形 161"/>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3" name="圆角矩形 162"/>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64" name="组合 163"/>
            <p:cNvGrpSpPr/>
            <p:nvPr/>
          </p:nvGrpSpPr>
          <p:grpSpPr>
            <a:xfrm>
              <a:off x="5688458" y="5034772"/>
              <a:ext cx="905630" cy="203200"/>
              <a:chOff x="2819400" y="387818"/>
              <a:chExt cx="1384660" cy="310682"/>
            </a:xfrm>
          </p:grpSpPr>
          <p:sp>
            <p:nvSpPr>
              <p:cNvPr id="165" name="椭圆 164"/>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6" name="椭圆 165"/>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7" name="圆角矩形 166"/>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8" name="圆角矩形 167"/>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69" name="组合 168"/>
            <p:cNvGrpSpPr/>
            <p:nvPr/>
          </p:nvGrpSpPr>
          <p:grpSpPr>
            <a:xfrm>
              <a:off x="8051622" y="2034407"/>
              <a:ext cx="905630" cy="203200"/>
              <a:chOff x="2819400" y="387818"/>
              <a:chExt cx="1384660" cy="310682"/>
            </a:xfrm>
          </p:grpSpPr>
          <p:sp>
            <p:nvSpPr>
              <p:cNvPr id="170" name="椭圆 169"/>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71" name="椭圆 170"/>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72" name="圆角矩形 171"/>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73" name="圆角矩形 172"/>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74" name="组合 173"/>
            <p:cNvGrpSpPr/>
            <p:nvPr/>
          </p:nvGrpSpPr>
          <p:grpSpPr>
            <a:xfrm>
              <a:off x="8051622" y="5034772"/>
              <a:ext cx="905630" cy="203200"/>
              <a:chOff x="2819400" y="387818"/>
              <a:chExt cx="1384660" cy="310682"/>
            </a:xfrm>
          </p:grpSpPr>
          <p:sp>
            <p:nvSpPr>
              <p:cNvPr id="175" name="椭圆 174"/>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76" name="椭圆 175"/>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77" name="圆角矩形 176"/>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78" name="圆角矩形 177"/>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179" name="Rectangle 47"/>
            <p:cNvSpPr>
              <a:spLocks noChangeArrowheads="1"/>
            </p:cNvSpPr>
            <p:nvPr/>
          </p:nvSpPr>
          <p:spPr bwMode="auto">
            <a:xfrm>
              <a:off x="1797883"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825" dirty="0">
                <a:solidFill>
                  <a:schemeClr val="tx1">
                    <a:lumMod val="50000"/>
                    <a:lumOff val="50000"/>
                  </a:schemeClr>
                </a:solidFill>
                <a:cs typeface="+mn-ea"/>
                <a:sym typeface="+mn-lt"/>
              </a:endParaRPr>
            </a:p>
          </p:txBody>
        </p:sp>
        <p:sp>
          <p:nvSpPr>
            <p:cNvPr id="185" name="Rectangle 47"/>
            <p:cNvSpPr>
              <a:spLocks noChangeArrowheads="1"/>
            </p:cNvSpPr>
            <p:nvPr/>
          </p:nvSpPr>
          <p:spPr bwMode="auto">
            <a:xfrm>
              <a:off x="4115839"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825" dirty="0">
                <a:solidFill>
                  <a:schemeClr val="tx1">
                    <a:lumMod val="50000"/>
                    <a:lumOff val="50000"/>
                  </a:schemeClr>
                </a:solidFill>
                <a:cs typeface="+mn-ea"/>
                <a:sym typeface="+mn-lt"/>
              </a:endParaRPr>
            </a:p>
          </p:txBody>
        </p:sp>
        <p:sp>
          <p:nvSpPr>
            <p:cNvPr id="186" name="Rectangle 47"/>
            <p:cNvSpPr>
              <a:spLocks noChangeArrowheads="1"/>
            </p:cNvSpPr>
            <p:nvPr/>
          </p:nvSpPr>
          <p:spPr bwMode="auto">
            <a:xfrm>
              <a:off x="6509636"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825" dirty="0">
                <a:solidFill>
                  <a:schemeClr val="tx1">
                    <a:lumMod val="50000"/>
                    <a:lumOff val="50000"/>
                  </a:schemeClr>
                </a:solidFill>
                <a:cs typeface="+mn-ea"/>
                <a:sym typeface="+mn-lt"/>
              </a:endParaRPr>
            </a:p>
          </p:txBody>
        </p:sp>
        <p:sp>
          <p:nvSpPr>
            <p:cNvPr id="187" name="Rectangle 47"/>
            <p:cNvSpPr>
              <a:spLocks noChangeArrowheads="1"/>
            </p:cNvSpPr>
            <p:nvPr/>
          </p:nvSpPr>
          <p:spPr bwMode="auto">
            <a:xfrm>
              <a:off x="8903791"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825" dirty="0">
                <a:solidFill>
                  <a:schemeClr val="tx1">
                    <a:lumMod val="50000"/>
                    <a:lumOff val="50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93947" y="2178341"/>
            <a:ext cx="1771587" cy="2727100"/>
            <a:chOff x="5044281" y="2143125"/>
            <a:chExt cx="2103438" cy="3239106"/>
          </a:xfrm>
          <a:effectLst/>
        </p:grpSpPr>
        <p:sp>
          <p:nvSpPr>
            <p:cNvPr id="3" name="任意多边形 2"/>
            <p:cNvSpPr/>
            <p:nvPr/>
          </p:nvSpPr>
          <p:spPr>
            <a:xfrm>
              <a:off x="5117186" y="2143125"/>
              <a:ext cx="1957628" cy="685800"/>
            </a:xfrm>
            <a:custGeom>
              <a:avLst/>
              <a:gdLst>
                <a:gd name="connsiteX0" fmla="*/ 978814 w 1957628"/>
                <a:gd name="connsiteY0" fmla="*/ 0 h 685800"/>
                <a:gd name="connsiteX1" fmla="*/ 1950809 w 1957628"/>
                <a:gd name="connsiteY1" fmla="*/ 663189 h 685800"/>
                <a:gd name="connsiteX2" fmla="*/ 1957628 w 1957628"/>
                <a:gd name="connsiteY2" fmla="*/ 685800 h 685800"/>
                <a:gd name="connsiteX3" fmla="*/ 0 w 1957628"/>
                <a:gd name="connsiteY3" fmla="*/ 685800 h 685800"/>
                <a:gd name="connsiteX4" fmla="*/ 6819 w 1957628"/>
                <a:gd name="connsiteY4" fmla="*/ 663189 h 685800"/>
                <a:gd name="connsiteX5" fmla="*/ 978814 w 1957628"/>
                <a:gd name="connsiteY5"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57628" h="685800">
                  <a:moveTo>
                    <a:pt x="978814" y="0"/>
                  </a:moveTo>
                  <a:cubicBezTo>
                    <a:pt x="1415766" y="0"/>
                    <a:pt x="1790668" y="273461"/>
                    <a:pt x="1950809" y="663189"/>
                  </a:cubicBezTo>
                  <a:lnTo>
                    <a:pt x="1957628" y="685800"/>
                  </a:lnTo>
                  <a:lnTo>
                    <a:pt x="0" y="685800"/>
                  </a:lnTo>
                  <a:lnTo>
                    <a:pt x="6819" y="663189"/>
                  </a:lnTo>
                  <a:cubicBezTo>
                    <a:pt x="166961" y="273461"/>
                    <a:pt x="541863" y="0"/>
                    <a:pt x="97881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 name="任意多边形 3"/>
            <p:cNvSpPr/>
            <p:nvPr/>
          </p:nvSpPr>
          <p:spPr>
            <a:xfrm>
              <a:off x="5044281" y="2921000"/>
              <a:ext cx="2103438" cy="711200"/>
            </a:xfrm>
            <a:custGeom>
              <a:avLst/>
              <a:gdLst>
                <a:gd name="connsiteX0" fmla="*/ 30985 w 2103438"/>
                <a:gd name="connsiteY0" fmla="*/ 0 h 711200"/>
                <a:gd name="connsiteX1" fmla="*/ 2072453 w 2103438"/>
                <a:gd name="connsiteY1" fmla="*/ 0 h 711200"/>
                <a:gd name="connsiteX2" fmla="*/ 2082071 w 2103438"/>
                <a:gd name="connsiteY2" fmla="*/ 31989 h 711200"/>
                <a:gd name="connsiteX3" fmla="*/ 2103438 w 2103438"/>
                <a:gd name="connsiteY3" fmla="*/ 250825 h 711200"/>
                <a:gd name="connsiteX4" fmla="*/ 2020789 w 2103438"/>
                <a:gd name="connsiteY4" fmla="*/ 673487 h 711200"/>
                <a:gd name="connsiteX5" fmla="*/ 2000962 w 2103438"/>
                <a:gd name="connsiteY5" fmla="*/ 711200 h 711200"/>
                <a:gd name="connsiteX6" fmla="*/ 102476 w 2103438"/>
                <a:gd name="connsiteY6" fmla="*/ 711200 h 711200"/>
                <a:gd name="connsiteX7" fmla="*/ 82650 w 2103438"/>
                <a:gd name="connsiteY7" fmla="*/ 673487 h 711200"/>
                <a:gd name="connsiteX8" fmla="*/ 0 w 2103438"/>
                <a:gd name="connsiteY8" fmla="*/ 250825 h 711200"/>
                <a:gd name="connsiteX9" fmla="*/ 21368 w 2103438"/>
                <a:gd name="connsiteY9" fmla="*/ 31989 h 71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03438" h="711200">
                  <a:moveTo>
                    <a:pt x="30985" y="0"/>
                  </a:moveTo>
                  <a:lnTo>
                    <a:pt x="2072453" y="0"/>
                  </a:lnTo>
                  <a:lnTo>
                    <a:pt x="2082071" y="31989"/>
                  </a:lnTo>
                  <a:cubicBezTo>
                    <a:pt x="2096081" y="102675"/>
                    <a:pt x="2103438" y="175863"/>
                    <a:pt x="2103438" y="250825"/>
                  </a:cubicBezTo>
                  <a:cubicBezTo>
                    <a:pt x="2103438" y="400750"/>
                    <a:pt x="2074009" y="543578"/>
                    <a:pt x="2020789" y="673487"/>
                  </a:cubicBezTo>
                  <a:lnTo>
                    <a:pt x="2000962" y="711200"/>
                  </a:lnTo>
                  <a:lnTo>
                    <a:pt x="102476" y="711200"/>
                  </a:lnTo>
                  <a:lnTo>
                    <a:pt x="82650" y="673487"/>
                  </a:lnTo>
                  <a:cubicBezTo>
                    <a:pt x="29430" y="543578"/>
                    <a:pt x="0" y="400750"/>
                    <a:pt x="0" y="250825"/>
                  </a:cubicBezTo>
                  <a:cubicBezTo>
                    <a:pt x="0" y="175863"/>
                    <a:pt x="7358" y="102675"/>
                    <a:pt x="21368" y="3198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梯形 20"/>
            <p:cNvSpPr/>
            <p:nvPr/>
          </p:nvSpPr>
          <p:spPr>
            <a:xfrm flipV="1">
              <a:off x="5178425" y="3711573"/>
              <a:ext cx="1835150" cy="708026"/>
            </a:xfrm>
            <a:custGeom>
              <a:avLst/>
              <a:gdLst>
                <a:gd name="connsiteX0" fmla="*/ 0 w 1803400"/>
                <a:gd name="connsiteY0" fmla="*/ 701676 h 701676"/>
                <a:gd name="connsiteX1" fmla="*/ 175419 w 1803400"/>
                <a:gd name="connsiteY1" fmla="*/ 0 h 701676"/>
                <a:gd name="connsiteX2" fmla="*/ 1627981 w 1803400"/>
                <a:gd name="connsiteY2" fmla="*/ 0 h 701676"/>
                <a:gd name="connsiteX3" fmla="*/ 1803400 w 1803400"/>
                <a:gd name="connsiteY3" fmla="*/ 701676 h 701676"/>
                <a:gd name="connsiteX4" fmla="*/ 0 w 1803400"/>
                <a:gd name="connsiteY4" fmla="*/ 701676 h 701676"/>
                <a:gd name="connsiteX0-1" fmla="*/ 0 w 1803400"/>
                <a:gd name="connsiteY0-2" fmla="*/ 701676 h 701676"/>
                <a:gd name="connsiteX1-3" fmla="*/ 384969 w 1803400"/>
                <a:gd name="connsiteY1-4" fmla="*/ 0 h 701676"/>
                <a:gd name="connsiteX2-5" fmla="*/ 1627981 w 1803400"/>
                <a:gd name="connsiteY2-6" fmla="*/ 0 h 701676"/>
                <a:gd name="connsiteX3-7" fmla="*/ 1803400 w 1803400"/>
                <a:gd name="connsiteY3-8" fmla="*/ 701676 h 701676"/>
                <a:gd name="connsiteX4-9" fmla="*/ 0 w 1803400"/>
                <a:gd name="connsiteY4-10" fmla="*/ 701676 h 701676"/>
                <a:gd name="connsiteX0-11" fmla="*/ 0 w 1803400"/>
                <a:gd name="connsiteY0-12" fmla="*/ 701676 h 701676"/>
                <a:gd name="connsiteX1-13" fmla="*/ 384969 w 1803400"/>
                <a:gd name="connsiteY1-14" fmla="*/ 0 h 701676"/>
                <a:gd name="connsiteX2-15" fmla="*/ 1627981 w 1803400"/>
                <a:gd name="connsiteY2-16" fmla="*/ 0 h 701676"/>
                <a:gd name="connsiteX3-17" fmla="*/ 1803400 w 1803400"/>
                <a:gd name="connsiteY3-18" fmla="*/ 701676 h 701676"/>
                <a:gd name="connsiteX4-19" fmla="*/ 0 w 1803400"/>
                <a:gd name="connsiteY4-20" fmla="*/ 701676 h 701676"/>
                <a:gd name="connsiteX0-21" fmla="*/ 0 w 1803400"/>
                <a:gd name="connsiteY0-22" fmla="*/ 701676 h 701676"/>
                <a:gd name="connsiteX1-23" fmla="*/ 384969 w 1803400"/>
                <a:gd name="connsiteY1-24" fmla="*/ 0 h 701676"/>
                <a:gd name="connsiteX2-25" fmla="*/ 1627981 w 1803400"/>
                <a:gd name="connsiteY2-26" fmla="*/ 0 h 701676"/>
                <a:gd name="connsiteX3-27" fmla="*/ 1803400 w 1803400"/>
                <a:gd name="connsiteY3-28" fmla="*/ 701676 h 701676"/>
                <a:gd name="connsiteX4-29" fmla="*/ 0 w 1803400"/>
                <a:gd name="connsiteY4-30" fmla="*/ 701676 h 701676"/>
                <a:gd name="connsiteX0-31" fmla="*/ 0 w 1803400"/>
                <a:gd name="connsiteY0-32" fmla="*/ 701676 h 701676"/>
                <a:gd name="connsiteX1-33" fmla="*/ 384969 w 1803400"/>
                <a:gd name="connsiteY1-34" fmla="*/ 0 h 701676"/>
                <a:gd name="connsiteX2-35" fmla="*/ 1627981 w 1803400"/>
                <a:gd name="connsiteY2-36" fmla="*/ 0 h 701676"/>
                <a:gd name="connsiteX3-37" fmla="*/ 1803400 w 1803400"/>
                <a:gd name="connsiteY3-38" fmla="*/ 701676 h 701676"/>
                <a:gd name="connsiteX4-39" fmla="*/ 0 w 1803400"/>
                <a:gd name="connsiteY4-40" fmla="*/ 701676 h 701676"/>
                <a:gd name="connsiteX0-41" fmla="*/ 0 w 1803400"/>
                <a:gd name="connsiteY0-42" fmla="*/ 708026 h 708026"/>
                <a:gd name="connsiteX1-43" fmla="*/ 384969 w 1803400"/>
                <a:gd name="connsiteY1-44" fmla="*/ 6350 h 708026"/>
                <a:gd name="connsiteX2-45" fmla="*/ 1443831 w 1803400"/>
                <a:gd name="connsiteY2-46" fmla="*/ 0 h 708026"/>
                <a:gd name="connsiteX3-47" fmla="*/ 1803400 w 1803400"/>
                <a:gd name="connsiteY3-48" fmla="*/ 708026 h 708026"/>
                <a:gd name="connsiteX4-49" fmla="*/ 0 w 1803400"/>
                <a:gd name="connsiteY4-50" fmla="*/ 708026 h 708026"/>
                <a:gd name="connsiteX0-51" fmla="*/ 0 w 1803400"/>
                <a:gd name="connsiteY0-52" fmla="*/ 708026 h 708026"/>
                <a:gd name="connsiteX1-53" fmla="*/ 384969 w 1803400"/>
                <a:gd name="connsiteY1-54" fmla="*/ 6350 h 708026"/>
                <a:gd name="connsiteX2-55" fmla="*/ 1443831 w 1803400"/>
                <a:gd name="connsiteY2-56" fmla="*/ 0 h 708026"/>
                <a:gd name="connsiteX3-57" fmla="*/ 1803400 w 1803400"/>
                <a:gd name="connsiteY3-58" fmla="*/ 708026 h 708026"/>
                <a:gd name="connsiteX4-59" fmla="*/ 0 w 1803400"/>
                <a:gd name="connsiteY4-60" fmla="*/ 708026 h 708026"/>
                <a:gd name="connsiteX0-61" fmla="*/ 0 w 1803400"/>
                <a:gd name="connsiteY0-62" fmla="*/ 708026 h 708026"/>
                <a:gd name="connsiteX1-63" fmla="*/ 384969 w 1803400"/>
                <a:gd name="connsiteY1-64" fmla="*/ 6350 h 708026"/>
                <a:gd name="connsiteX2-65" fmla="*/ 1443831 w 1803400"/>
                <a:gd name="connsiteY2-66" fmla="*/ 0 h 708026"/>
                <a:gd name="connsiteX3-67" fmla="*/ 1803400 w 1803400"/>
                <a:gd name="connsiteY3-68" fmla="*/ 708026 h 708026"/>
                <a:gd name="connsiteX4-69" fmla="*/ 0 w 1803400"/>
                <a:gd name="connsiteY4-70" fmla="*/ 708026 h 708026"/>
                <a:gd name="connsiteX0-71" fmla="*/ 0 w 1835150"/>
                <a:gd name="connsiteY0-72" fmla="*/ 708026 h 708026"/>
                <a:gd name="connsiteX1-73" fmla="*/ 384969 w 1835150"/>
                <a:gd name="connsiteY1-74" fmla="*/ 6350 h 708026"/>
                <a:gd name="connsiteX2-75" fmla="*/ 1443831 w 1835150"/>
                <a:gd name="connsiteY2-76" fmla="*/ 0 h 708026"/>
                <a:gd name="connsiteX3-77" fmla="*/ 1835150 w 1835150"/>
                <a:gd name="connsiteY3-78" fmla="*/ 708026 h 708026"/>
                <a:gd name="connsiteX4-79" fmla="*/ 0 w 1835150"/>
                <a:gd name="connsiteY4-80" fmla="*/ 708026 h 708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35150" h="708026">
                  <a:moveTo>
                    <a:pt x="0" y="708026"/>
                  </a:moveTo>
                  <a:cubicBezTo>
                    <a:pt x="160073" y="467784"/>
                    <a:pt x="377296" y="252942"/>
                    <a:pt x="384969" y="6350"/>
                  </a:cubicBezTo>
                  <a:lnTo>
                    <a:pt x="1443831" y="0"/>
                  </a:lnTo>
                  <a:cubicBezTo>
                    <a:pt x="1449387" y="191559"/>
                    <a:pt x="1670844" y="478367"/>
                    <a:pt x="1835150" y="708026"/>
                  </a:cubicBezTo>
                  <a:lnTo>
                    <a:pt x="0" y="708026"/>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 name="圆角矩形 5"/>
            <p:cNvSpPr/>
            <p:nvPr/>
          </p:nvSpPr>
          <p:spPr>
            <a:xfrm>
              <a:off x="5569744" y="4462463"/>
              <a:ext cx="1052512" cy="139541"/>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 name="圆角矩形 6"/>
            <p:cNvSpPr/>
            <p:nvPr/>
          </p:nvSpPr>
          <p:spPr>
            <a:xfrm>
              <a:off x="5569744" y="4667250"/>
              <a:ext cx="1052512" cy="139541"/>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圆角矩形 7"/>
            <p:cNvSpPr/>
            <p:nvPr/>
          </p:nvSpPr>
          <p:spPr>
            <a:xfrm>
              <a:off x="5569744" y="4864894"/>
              <a:ext cx="1052512" cy="139541"/>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 name="任意多边形 8"/>
            <p:cNvSpPr/>
            <p:nvPr/>
          </p:nvSpPr>
          <p:spPr>
            <a:xfrm>
              <a:off x="5693569" y="5057775"/>
              <a:ext cx="804863" cy="324456"/>
            </a:xfrm>
            <a:custGeom>
              <a:avLst/>
              <a:gdLst>
                <a:gd name="connsiteX0" fmla="*/ 58777 w 804863"/>
                <a:gd name="connsiteY0" fmla="*/ 0 h 324456"/>
                <a:gd name="connsiteX1" fmla="*/ 746086 w 804863"/>
                <a:gd name="connsiteY1" fmla="*/ 0 h 324456"/>
                <a:gd name="connsiteX2" fmla="*/ 804863 w 804863"/>
                <a:gd name="connsiteY2" fmla="*/ 58777 h 324456"/>
                <a:gd name="connsiteX3" fmla="*/ 804862 w 804863"/>
                <a:gd name="connsiteY3" fmla="*/ 58777 h 324456"/>
                <a:gd name="connsiteX4" fmla="*/ 746085 w 804863"/>
                <a:gd name="connsiteY4" fmla="*/ 117554 h 324456"/>
                <a:gd name="connsiteX5" fmla="*/ 681293 w 804863"/>
                <a:gd name="connsiteY5" fmla="*/ 117554 h 324456"/>
                <a:gd name="connsiteX6" fmla="*/ 478631 w 804863"/>
                <a:gd name="connsiteY6" fmla="*/ 239867 h 324456"/>
                <a:gd name="connsiteX7" fmla="*/ 478631 w 804863"/>
                <a:gd name="connsiteY7" fmla="*/ 293946 h 324456"/>
                <a:gd name="connsiteX8" fmla="*/ 454235 w 804863"/>
                <a:gd name="connsiteY8" fmla="*/ 293946 h 324456"/>
                <a:gd name="connsiteX9" fmla="*/ 454235 w 804863"/>
                <a:gd name="connsiteY9" fmla="*/ 324456 h 324456"/>
                <a:gd name="connsiteX10" fmla="*/ 364914 w 804863"/>
                <a:gd name="connsiteY10" fmla="*/ 324456 h 324456"/>
                <a:gd name="connsiteX11" fmla="*/ 364914 w 804863"/>
                <a:gd name="connsiteY11" fmla="*/ 293946 h 324456"/>
                <a:gd name="connsiteX12" fmla="*/ 330994 w 804863"/>
                <a:gd name="connsiteY12" fmla="*/ 293946 h 324456"/>
                <a:gd name="connsiteX13" fmla="*/ 330994 w 804863"/>
                <a:gd name="connsiteY13" fmla="*/ 235744 h 324456"/>
                <a:gd name="connsiteX14" fmla="*/ 333685 w 804863"/>
                <a:gd name="connsiteY14" fmla="*/ 235744 h 324456"/>
                <a:gd name="connsiteX15" fmla="*/ 137852 w 804863"/>
                <a:gd name="connsiteY15" fmla="*/ 117553 h 324456"/>
                <a:gd name="connsiteX16" fmla="*/ 58777 w 804863"/>
                <a:gd name="connsiteY16" fmla="*/ 117553 h 324456"/>
                <a:gd name="connsiteX17" fmla="*/ 17215 w 804863"/>
                <a:gd name="connsiteY17" fmla="*/ 100338 h 324456"/>
                <a:gd name="connsiteX18" fmla="*/ 0 w 804863"/>
                <a:gd name="connsiteY18" fmla="*/ 58776 h 324456"/>
                <a:gd name="connsiteX19" fmla="*/ 17215 w 804863"/>
                <a:gd name="connsiteY19" fmla="*/ 17215 h 324456"/>
                <a:gd name="connsiteX20" fmla="*/ 58777 w 804863"/>
                <a:gd name="connsiteY20" fmla="*/ 0 h 324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04863" h="324456">
                  <a:moveTo>
                    <a:pt x="58777" y="0"/>
                  </a:moveTo>
                  <a:lnTo>
                    <a:pt x="746086" y="0"/>
                  </a:lnTo>
                  <a:cubicBezTo>
                    <a:pt x="778548" y="0"/>
                    <a:pt x="804863" y="26315"/>
                    <a:pt x="804863" y="58777"/>
                  </a:cubicBezTo>
                  <a:lnTo>
                    <a:pt x="804862" y="58777"/>
                  </a:lnTo>
                  <a:cubicBezTo>
                    <a:pt x="804862" y="91239"/>
                    <a:pt x="778547" y="117554"/>
                    <a:pt x="746085" y="117554"/>
                  </a:cubicBezTo>
                  <a:lnTo>
                    <a:pt x="681293" y="117554"/>
                  </a:lnTo>
                  <a:lnTo>
                    <a:pt x="478631" y="239867"/>
                  </a:lnTo>
                  <a:lnTo>
                    <a:pt x="478631" y="293946"/>
                  </a:lnTo>
                  <a:lnTo>
                    <a:pt x="454235" y="293946"/>
                  </a:lnTo>
                  <a:lnTo>
                    <a:pt x="454235" y="324456"/>
                  </a:lnTo>
                  <a:lnTo>
                    <a:pt x="364914" y="324456"/>
                  </a:lnTo>
                  <a:lnTo>
                    <a:pt x="364914" y="293946"/>
                  </a:lnTo>
                  <a:lnTo>
                    <a:pt x="330994" y="293946"/>
                  </a:lnTo>
                  <a:lnTo>
                    <a:pt x="330994" y="235744"/>
                  </a:lnTo>
                  <a:lnTo>
                    <a:pt x="333685" y="235744"/>
                  </a:lnTo>
                  <a:lnTo>
                    <a:pt x="137852" y="117553"/>
                  </a:lnTo>
                  <a:lnTo>
                    <a:pt x="58777" y="117553"/>
                  </a:lnTo>
                  <a:cubicBezTo>
                    <a:pt x="42546" y="117553"/>
                    <a:pt x="27852" y="110974"/>
                    <a:pt x="17215" y="100338"/>
                  </a:cubicBezTo>
                  <a:lnTo>
                    <a:pt x="0" y="58776"/>
                  </a:lnTo>
                  <a:lnTo>
                    <a:pt x="17215" y="17215"/>
                  </a:lnTo>
                  <a:cubicBezTo>
                    <a:pt x="27852" y="6579"/>
                    <a:pt x="42546" y="0"/>
                    <a:pt x="58777"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0" name="椭圆 9"/>
          <p:cNvSpPr/>
          <p:nvPr/>
        </p:nvSpPr>
        <p:spPr>
          <a:xfrm>
            <a:off x="3172889" y="4880620"/>
            <a:ext cx="2813702" cy="354839"/>
          </a:xfrm>
          <a:prstGeom prst="ellipse">
            <a:avLst/>
          </a:prstGeom>
          <a:gradFill flip="none" rotWithShape="1">
            <a:gsLst>
              <a:gs pos="0">
                <a:schemeClr val="tx1">
                  <a:lumMod val="100000"/>
                  <a:alpha val="36000"/>
                </a:schemeClr>
              </a:gs>
              <a:gs pos="100000">
                <a:srgbClr val="D7D7D7">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grpSp>
        <p:nvGrpSpPr>
          <p:cNvPr id="11" name="组合 25"/>
          <p:cNvGrpSpPr/>
          <p:nvPr/>
        </p:nvGrpSpPr>
        <p:grpSpPr>
          <a:xfrm>
            <a:off x="3531873" y="1559453"/>
            <a:ext cx="534064" cy="533870"/>
            <a:chOff x="4708550" y="1685961"/>
            <a:chExt cx="711992" cy="711991"/>
          </a:xfrm>
        </p:grpSpPr>
        <p:sp>
          <p:nvSpPr>
            <p:cNvPr id="15" name="椭圆 14"/>
            <p:cNvSpPr/>
            <p:nvPr/>
          </p:nvSpPr>
          <p:spPr>
            <a:xfrm>
              <a:off x="4708550" y="1685961"/>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1" name="Group 8"/>
            <p:cNvGrpSpPr>
              <a:grpSpLocks noChangeAspect="1"/>
            </p:cNvGrpSpPr>
            <p:nvPr/>
          </p:nvGrpSpPr>
          <p:grpSpPr bwMode="auto">
            <a:xfrm>
              <a:off x="4877941" y="1831694"/>
              <a:ext cx="371637" cy="407212"/>
              <a:chOff x="3437" y="2282"/>
              <a:chExt cx="679" cy="744"/>
            </a:xfrm>
            <a:solidFill>
              <a:srgbClr val="FFA521"/>
            </a:solidFill>
          </p:grpSpPr>
          <p:sp>
            <p:nvSpPr>
              <p:cNvPr id="4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23" name="组合 23"/>
          <p:cNvGrpSpPr/>
          <p:nvPr/>
        </p:nvGrpSpPr>
        <p:grpSpPr>
          <a:xfrm>
            <a:off x="2960262" y="2130857"/>
            <a:ext cx="534064" cy="533870"/>
            <a:chOff x="3946502" y="2448009"/>
            <a:chExt cx="711992" cy="711991"/>
          </a:xfrm>
        </p:grpSpPr>
        <p:sp>
          <p:nvSpPr>
            <p:cNvPr id="14" name="椭圆 13"/>
            <p:cNvSpPr/>
            <p:nvPr/>
          </p:nvSpPr>
          <p:spPr>
            <a:xfrm>
              <a:off x="3946502" y="2448009"/>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4" name="Group 13"/>
            <p:cNvGrpSpPr>
              <a:grpSpLocks noChangeAspect="1"/>
            </p:cNvGrpSpPr>
            <p:nvPr/>
          </p:nvGrpSpPr>
          <p:grpSpPr bwMode="auto">
            <a:xfrm>
              <a:off x="4102660" y="2593697"/>
              <a:ext cx="407527" cy="412338"/>
              <a:chOff x="2426" y="2781"/>
              <a:chExt cx="593" cy="600"/>
            </a:xfrm>
            <a:solidFill>
              <a:srgbClr val="0192A1"/>
            </a:solidFill>
          </p:grpSpPr>
          <p:sp>
            <p:nvSpPr>
              <p:cNvPr id="5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26" name="组合 22"/>
          <p:cNvGrpSpPr/>
          <p:nvPr/>
        </p:nvGrpSpPr>
        <p:grpSpPr>
          <a:xfrm>
            <a:off x="2751037" y="2911411"/>
            <a:ext cx="534064" cy="533870"/>
            <a:chOff x="3667572" y="3488988"/>
            <a:chExt cx="711992" cy="711991"/>
          </a:xfrm>
        </p:grpSpPr>
        <p:sp>
          <p:nvSpPr>
            <p:cNvPr id="13" name="椭圆 12"/>
            <p:cNvSpPr/>
            <p:nvPr/>
          </p:nvSpPr>
          <p:spPr>
            <a:xfrm>
              <a:off x="3667572" y="3488988"/>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7" name="Group 18"/>
            <p:cNvGrpSpPr>
              <a:grpSpLocks noChangeAspect="1"/>
            </p:cNvGrpSpPr>
            <p:nvPr/>
          </p:nvGrpSpPr>
          <p:grpSpPr bwMode="auto">
            <a:xfrm>
              <a:off x="3805509" y="3636419"/>
              <a:ext cx="423334" cy="394469"/>
              <a:chOff x="3802" y="2858"/>
              <a:chExt cx="616" cy="574"/>
            </a:xfrm>
            <a:solidFill>
              <a:srgbClr val="E24C4C"/>
            </a:solidFill>
          </p:grpSpPr>
          <p:sp>
            <p:nvSpPr>
              <p:cNvPr id="55" name="Rectangle 19"/>
              <p:cNvSpPr>
                <a:spLocks noChangeArrowheads="1"/>
              </p:cNvSpPr>
              <p:nvPr/>
            </p:nvSpPr>
            <p:spPr bwMode="auto">
              <a:xfrm>
                <a:off x="3802" y="3205"/>
                <a:ext cx="129" cy="227"/>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6" name="Rectangle 20"/>
              <p:cNvSpPr>
                <a:spLocks noChangeArrowheads="1"/>
              </p:cNvSpPr>
              <p:nvPr/>
            </p:nvSpPr>
            <p:spPr bwMode="auto">
              <a:xfrm>
                <a:off x="3964" y="3174"/>
                <a:ext cx="129" cy="258"/>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7" name="Rectangle 21"/>
              <p:cNvSpPr>
                <a:spLocks noChangeArrowheads="1"/>
              </p:cNvSpPr>
              <p:nvPr/>
            </p:nvSpPr>
            <p:spPr bwMode="auto">
              <a:xfrm>
                <a:off x="4129" y="3131"/>
                <a:ext cx="129" cy="301"/>
              </a:xfrm>
              <a:prstGeom prst="rect">
                <a:avLst/>
              </a:prstGeom>
              <a:solidFill>
                <a:schemeClr val="accent4"/>
              </a:solidFill>
              <a:ln w="9525">
                <a:noFill/>
                <a:miter lim="800000"/>
              </a:ln>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8" name="Rectangle 22"/>
              <p:cNvSpPr>
                <a:spLocks noChangeArrowheads="1"/>
              </p:cNvSpPr>
              <p:nvPr/>
            </p:nvSpPr>
            <p:spPr bwMode="auto">
              <a:xfrm>
                <a:off x="4289" y="3078"/>
                <a:ext cx="129" cy="354"/>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29" name="组合 20"/>
          <p:cNvGrpSpPr/>
          <p:nvPr/>
        </p:nvGrpSpPr>
        <p:grpSpPr>
          <a:xfrm>
            <a:off x="2960262" y="3691963"/>
            <a:ext cx="534064" cy="533870"/>
            <a:chOff x="3946502" y="4529966"/>
            <a:chExt cx="711992" cy="711991"/>
          </a:xfrm>
        </p:grpSpPr>
        <p:sp>
          <p:nvSpPr>
            <p:cNvPr id="12" name="椭圆 11"/>
            <p:cNvSpPr/>
            <p:nvPr/>
          </p:nvSpPr>
          <p:spPr>
            <a:xfrm>
              <a:off x="3946502" y="4529966"/>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30" name="Group 26"/>
            <p:cNvGrpSpPr>
              <a:grpSpLocks noChangeAspect="1"/>
            </p:cNvGrpSpPr>
            <p:nvPr/>
          </p:nvGrpSpPr>
          <p:grpSpPr bwMode="auto">
            <a:xfrm>
              <a:off x="4054699" y="4762512"/>
              <a:ext cx="498020" cy="246897"/>
              <a:chOff x="5676" y="2597"/>
              <a:chExt cx="1061" cy="526"/>
            </a:xfrm>
            <a:solidFill>
              <a:srgbClr val="593268"/>
            </a:solidFill>
          </p:grpSpPr>
          <p:sp>
            <p:nvSpPr>
              <p:cNvPr id="6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32" name="组合 32"/>
          <p:cNvGrpSpPr/>
          <p:nvPr/>
        </p:nvGrpSpPr>
        <p:grpSpPr>
          <a:xfrm>
            <a:off x="5665155" y="3691963"/>
            <a:ext cx="534064" cy="533870"/>
            <a:chOff x="7552557" y="4529966"/>
            <a:chExt cx="711992" cy="711991"/>
          </a:xfrm>
        </p:grpSpPr>
        <p:sp>
          <p:nvSpPr>
            <p:cNvPr id="20" name="椭圆 19"/>
            <p:cNvSpPr/>
            <p:nvPr/>
          </p:nvSpPr>
          <p:spPr>
            <a:xfrm>
              <a:off x="7552557" y="4529966"/>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6" name="Freeform 108"/>
            <p:cNvSpPr>
              <a:spLocks noEditPoints="1"/>
            </p:cNvSpPr>
            <p:nvPr/>
          </p:nvSpPr>
          <p:spPr bwMode="auto">
            <a:xfrm>
              <a:off x="7699557" y="4683790"/>
              <a:ext cx="413176" cy="414662"/>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accent4"/>
            </a:solidFill>
            <a:ln>
              <a:no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nvGrpSpPr>
          <p:cNvPr id="33" name="组合 31"/>
          <p:cNvGrpSpPr/>
          <p:nvPr/>
        </p:nvGrpSpPr>
        <p:grpSpPr>
          <a:xfrm>
            <a:off x="5874379" y="2911411"/>
            <a:ext cx="534064" cy="533870"/>
            <a:chOff x="7831486" y="3488988"/>
            <a:chExt cx="711992" cy="711991"/>
          </a:xfrm>
        </p:grpSpPr>
        <p:sp>
          <p:nvSpPr>
            <p:cNvPr id="19" name="椭圆 18"/>
            <p:cNvSpPr/>
            <p:nvPr/>
          </p:nvSpPr>
          <p:spPr>
            <a:xfrm>
              <a:off x="7831486" y="3488988"/>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35" name="组合 76"/>
            <p:cNvGrpSpPr/>
            <p:nvPr/>
          </p:nvGrpSpPr>
          <p:grpSpPr>
            <a:xfrm>
              <a:off x="8020980" y="3675428"/>
              <a:ext cx="351779" cy="382818"/>
              <a:chOff x="4873626" y="1965325"/>
              <a:chExt cx="269876" cy="293688"/>
            </a:xfrm>
            <a:solidFill>
              <a:srgbClr val="E87071"/>
            </a:solidFill>
          </p:grpSpPr>
          <p:sp>
            <p:nvSpPr>
              <p:cNvPr id="78" name="Freeform 502"/>
              <p:cNvSpPr/>
              <p:nvPr/>
            </p:nvSpPr>
            <p:spPr bwMode="auto">
              <a:xfrm>
                <a:off x="4873626"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9" name="Freeform 503"/>
              <p:cNvSpPr/>
              <p:nvPr/>
            </p:nvSpPr>
            <p:spPr bwMode="auto">
              <a:xfrm>
                <a:off x="4884739"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80" name="Freeform 504"/>
              <p:cNvSpPr/>
              <p:nvPr/>
            </p:nvSpPr>
            <p:spPr bwMode="auto">
              <a:xfrm>
                <a:off x="4940301"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81"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36" name="组合 26"/>
          <p:cNvGrpSpPr/>
          <p:nvPr/>
        </p:nvGrpSpPr>
        <p:grpSpPr>
          <a:xfrm>
            <a:off x="4312708" y="1350304"/>
            <a:ext cx="534064" cy="533870"/>
            <a:chOff x="5749529" y="1407031"/>
            <a:chExt cx="711992" cy="711991"/>
          </a:xfrm>
        </p:grpSpPr>
        <p:sp>
          <p:nvSpPr>
            <p:cNvPr id="16" name="椭圆 15"/>
            <p:cNvSpPr/>
            <p:nvPr/>
          </p:nvSpPr>
          <p:spPr>
            <a:xfrm>
              <a:off x="5749529" y="1407031"/>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38" name="Group 41"/>
            <p:cNvGrpSpPr>
              <a:grpSpLocks noChangeAspect="1"/>
            </p:cNvGrpSpPr>
            <p:nvPr/>
          </p:nvGrpSpPr>
          <p:grpSpPr bwMode="auto">
            <a:xfrm>
              <a:off x="5972748" y="1557297"/>
              <a:ext cx="318993" cy="390492"/>
              <a:chOff x="3783" y="2089"/>
              <a:chExt cx="116" cy="142"/>
            </a:xfrm>
            <a:solidFill>
              <a:schemeClr val="tx1">
                <a:lumMod val="50000"/>
                <a:lumOff val="50000"/>
              </a:schemeClr>
            </a:solidFill>
            <a:effectLst/>
          </p:grpSpPr>
          <p:sp>
            <p:nvSpPr>
              <p:cNvPr id="83"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sp>
            <p:nvSpPr>
              <p:cNvPr id="84"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sp>
            <p:nvSpPr>
              <p:cNvPr id="85"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sp>
            <p:nvSpPr>
              <p:cNvPr id="86"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sp>
            <p:nvSpPr>
              <p:cNvPr id="87"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sp>
            <p:nvSpPr>
              <p:cNvPr id="88"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sp>
            <p:nvSpPr>
              <p:cNvPr id="89"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sp>
            <p:nvSpPr>
              <p:cNvPr id="90"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1ACBE"/>
                  </a:solidFill>
                  <a:cs typeface="+mn-ea"/>
                  <a:sym typeface="+mn-lt"/>
                </a:endParaRPr>
              </a:p>
            </p:txBody>
          </p:sp>
        </p:grpSp>
      </p:grpSp>
      <p:grpSp>
        <p:nvGrpSpPr>
          <p:cNvPr id="39" name="组合 28"/>
          <p:cNvGrpSpPr/>
          <p:nvPr/>
        </p:nvGrpSpPr>
        <p:grpSpPr>
          <a:xfrm>
            <a:off x="5093544" y="1559453"/>
            <a:ext cx="534064" cy="533870"/>
            <a:chOff x="6790508" y="1685961"/>
            <a:chExt cx="711992" cy="711991"/>
          </a:xfrm>
        </p:grpSpPr>
        <p:sp>
          <p:nvSpPr>
            <p:cNvPr id="17" name="椭圆 16"/>
            <p:cNvSpPr/>
            <p:nvPr/>
          </p:nvSpPr>
          <p:spPr>
            <a:xfrm>
              <a:off x="6790508" y="1685961"/>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41" name="Group 52"/>
            <p:cNvGrpSpPr>
              <a:grpSpLocks noChangeAspect="1"/>
            </p:cNvGrpSpPr>
            <p:nvPr/>
          </p:nvGrpSpPr>
          <p:grpSpPr bwMode="auto">
            <a:xfrm>
              <a:off x="6965905" y="1845076"/>
              <a:ext cx="404752" cy="401262"/>
              <a:chOff x="3783" y="2102"/>
              <a:chExt cx="116" cy="115"/>
            </a:xfrm>
            <a:solidFill>
              <a:srgbClr val="FFB850"/>
            </a:solidFill>
            <a:effectLst/>
          </p:grpSpPr>
          <p:sp>
            <p:nvSpPr>
              <p:cNvPr id="92"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3"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4" name="Freeform 55"/>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5" name="Freeform 56"/>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6" name="Freeform 57"/>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7" name="Freeform 58"/>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8" name="Freeform 59"/>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42" name="组合 29"/>
          <p:cNvGrpSpPr/>
          <p:nvPr/>
        </p:nvGrpSpPr>
        <p:grpSpPr>
          <a:xfrm>
            <a:off x="5665155" y="2130857"/>
            <a:ext cx="534064" cy="533870"/>
            <a:chOff x="7552557" y="2448009"/>
            <a:chExt cx="711992" cy="711991"/>
          </a:xfrm>
        </p:grpSpPr>
        <p:sp>
          <p:nvSpPr>
            <p:cNvPr id="18" name="椭圆 17"/>
            <p:cNvSpPr/>
            <p:nvPr/>
          </p:nvSpPr>
          <p:spPr>
            <a:xfrm>
              <a:off x="7552557" y="2448009"/>
              <a:ext cx="711992" cy="711991"/>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44" name="Group 62"/>
            <p:cNvGrpSpPr>
              <a:grpSpLocks noChangeAspect="1"/>
            </p:cNvGrpSpPr>
            <p:nvPr/>
          </p:nvGrpSpPr>
          <p:grpSpPr bwMode="auto">
            <a:xfrm>
              <a:off x="7718422" y="2676372"/>
              <a:ext cx="392378" cy="313294"/>
              <a:chOff x="3775" y="2110"/>
              <a:chExt cx="129" cy="103"/>
            </a:xfrm>
            <a:solidFill>
              <a:srgbClr val="01ACBE"/>
            </a:solidFill>
            <a:effectLst/>
          </p:grpSpPr>
          <p:sp>
            <p:nvSpPr>
              <p:cNvPr id="100" name="Freeform 63"/>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01" name="Freeform 64"/>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02"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45" name="组合 34"/>
          <p:cNvGrpSpPr/>
          <p:nvPr/>
        </p:nvGrpSpPr>
        <p:grpSpPr>
          <a:xfrm>
            <a:off x="1864269" y="1517188"/>
            <a:ext cx="1465432" cy="602117"/>
            <a:chOff x="2485367" y="1629594"/>
            <a:chExt cx="1953655" cy="803008"/>
          </a:xfrm>
        </p:grpSpPr>
        <p:sp>
          <p:nvSpPr>
            <p:cNvPr id="37" name="文本框 64"/>
            <p:cNvSpPr txBox="1"/>
            <p:nvPr/>
          </p:nvSpPr>
          <p:spPr>
            <a:xfrm>
              <a:off x="2713971" y="1629594"/>
              <a:ext cx="1725051" cy="369417"/>
            </a:xfrm>
            <a:prstGeom prst="rect">
              <a:avLst/>
            </a:prstGeom>
            <a:noFill/>
          </p:spPr>
          <p:txBody>
            <a:bodyPr wrap="square" rtlCol="0">
              <a:spAutoFit/>
            </a:bodyPr>
            <a:lstStyle/>
            <a:p>
              <a:pPr algn="r"/>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03" name="文本框 129"/>
            <p:cNvSpPr txBox="1"/>
            <p:nvPr/>
          </p:nvSpPr>
          <p:spPr>
            <a:xfrm>
              <a:off x="2485367" y="1915419"/>
              <a:ext cx="1905543" cy="517183"/>
            </a:xfrm>
            <a:prstGeom prst="rect">
              <a:avLst/>
            </a:prstGeom>
            <a:noFill/>
          </p:spPr>
          <p:txBody>
            <a:bodyPr wrap="square" rtlCol="0">
              <a:spAutoFit/>
            </a:bodyPr>
            <a:lstStyle/>
            <a:p>
              <a:pPr algn="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47" name="组合 35"/>
          <p:cNvGrpSpPr/>
          <p:nvPr/>
        </p:nvGrpSpPr>
        <p:grpSpPr>
          <a:xfrm>
            <a:off x="1319473" y="2111115"/>
            <a:ext cx="1470097" cy="614617"/>
            <a:chOff x="1759068" y="2421682"/>
            <a:chExt cx="1959874" cy="819680"/>
          </a:xfrm>
        </p:grpSpPr>
        <p:sp>
          <p:nvSpPr>
            <p:cNvPr id="40" name="文本框 67"/>
            <p:cNvSpPr txBox="1"/>
            <p:nvPr/>
          </p:nvSpPr>
          <p:spPr>
            <a:xfrm>
              <a:off x="1993889" y="2421682"/>
              <a:ext cx="1725053" cy="369418"/>
            </a:xfrm>
            <a:prstGeom prst="rect">
              <a:avLst/>
            </a:prstGeom>
            <a:noFill/>
          </p:spPr>
          <p:txBody>
            <a:bodyPr wrap="square" rtlCol="0">
              <a:spAutoFit/>
            </a:bodyPr>
            <a:lstStyle/>
            <a:p>
              <a:pPr algn="r"/>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04" name="文本框 129"/>
            <p:cNvSpPr txBox="1"/>
            <p:nvPr/>
          </p:nvSpPr>
          <p:spPr>
            <a:xfrm>
              <a:off x="1759068" y="2724178"/>
              <a:ext cx="1905542" cy="517184"/>
            </a:xfrm>
            <a:prstGeom prst="rect">
              <a:avLst/>
            </a:prstGeom>
            <a:noFill/>
          </p:spPr>
          <p:txBody>
            <a:bodyPr wrap="square" rtlCol="0">
              <a:spAutoFit/>
            </a:bodyPr>
            <a:lstStyle/>
            <a:p>
              <a:pPr algn="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48" name="组合 37"/>
          <p:cNvGrpSpPr/>
          <p:nvPr/>
        </p:nvGrpSpPr>
        <p:grpSpPr>
          <a:xfrm>
            <a:off x="1171534" y="2930718"/>
            <a:ext cx="1455997" cy="611263"/>
            <a:chOff x="1561842" y="3514737"/>
            <a:chExt cx="1941076" cy="815207"/>
          </a:xfrm>
        </p:grpSpPr>
        <p:sp>
          <p:nvSpPr>
            <p:cNvPr id="43" name="文本框 70"/>
            <p:cNvSpPr txBox="1"/>
            <p:nvPr/>
          </p:nvSpPr>
          <p:spPr>
            <a:xfrm>
              <a:off x="1777866" y="3514737"/>
              <a:ext cx="1725052" cy="369418"/>
            </a:xfrm>
            <a:prstGeom prst="rect">
              <a:avLst/>
            </a:prstGeom>
            <a:noFill/>
          </p:spPr>
          <p:txBody>
            <a:bodyPr wrap="square" rtlCol="0">
              <a:spAutoFit/>
            </a:bodyPr>
            <a:lstStyle/>
            <a:p>
              <a:pPr algn="r"/>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05" name="文本框 129"/>
            <p:cNvSpPr txBox="1"/>
            <p:nvPr/>
          </p:nvSpPr>
          <p:spPr>
            <a:xfrm>
              <a:off x="1561842" y="3812760"/>
              <a:ext cx="1905542" cy="517184"/>
            </a:xfrm>
            <a:prstGeom prst="rect">
              <a:avLst/>
            </a:prstGeom>
            <a:noFill/>
          </p:spPr>
          <p:txBody>
            <a:bodyPr wrap="square" rtlCol="0">
              <a:spAutoFit/>
            </a:bodyPr>
            <a:lstStyle/>
            <a:p>
              <a:pPr algn="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51" name="组合 38"/>
          <p:cNvGrpSpPr/>
          <p:nvPr/>
        </p:nvGrpSpPr>
        <p:grpSpPr>
          <a:xfrm>
            <a:off x="1360227" y="3608196"/>
            <a:ext cx="1429343" cy="625829"/>
            <a:chOff x="1813400" y="4418251"/>
            <a:chExt cx="1905542" cy="834632"/>
          </a:xfrm>
        </p:grpSpPr>
        <p:sp>
          <p:nvSpPr>
            <p:cNvPr id="46" name="文本框 73"/>
            <p:cNvSpPr txBox="1"/>
            <p:nvPr/>
          </p:nvSpPr>
          <p:spPr>
            <a:xfrm>
              <a:off x="1993890" y="4418251"/>
              <a:ext cx="1725052" cy="369418"/>
            </a:xfrm>
            <a:prstGeom prst="rect">
              <a:avLst/>
            </a:prstGeom>
            <a:noFill/>
          </p:spPr>
          <p:txBody>
            <a:bodyPr wrap="square" rtlCol="0">
              <a:spAutoFit/>
            </a:bodyPr>
            <a:lstStyle/>
            <a:p>
              <a:pPr algn="r"/>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06" name="文本框 129"/>
            <p:cNvSpPr txBox="1"/>
            <p:nvPr/>
          </p:nvSpPr>
          <p:spPr>
            <a:xfrm>
              <a:off x="1813400" y="4735699"/>
              <a:ext cx="1905542" cy="517184"/>
            </a:xfrm>
            <a:prstGeom prst="rect">
              <a:avLst/>
            </a:prstGeom>
            <a:noFill/>
          </p:spPr>
          <p:txBody>
            <a:bodyPr wrap="square" rtlCol="0">
              <a:spAutoFit/>
            </a:bodyPr>
            <a:lstStyle/>
            <a:p>
              <a:pPr algn="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54" name="组合 46"/>
          <p:cNvGrpSpPr/>
          <p:nvPr/>
        </p:nvGrpSpPr>
        <p:grpSpPr>
          <a:xfrm>
            <a:off x="3855699" y="755182"/>
            <a:ext cx="1429343" cy="641655"/>
            <a:chOff x="5140263" y="613351"/>
            <a:chExt cx="1905542" cy="855737"/>
          </a:xfrm>
        </p:grpSpPr>
        <p:sp>
          <p:nvSpPr>
            <p:cNvPr id="34" name="文本框 61"/>
            <p:cNvSpPr txBox="1"/>
            <p:nvPr/>
          </p:nvSpPr>
          <p:spPr>
            <a:xfrm>
              <a:off x="5229793" y="613351"/>
              <a:ext cx="1725052" cy="369417"/>
            </a:xfrm>
            <a:prstGeom prst="rect">
              <a:avLst/>
            </a:prstGeom>
            <a:noFill/>
          </p:spPr>
          <p:txBody>
            <a:bodyPr wrap="square" rtlCol="0">
              <a:spAutoFit/>
            </a:bodyPr>
            <a:lstStyle/>
            <a:p>
              <a:pPr algn="ctr"/>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07" name="文本框 129"/>
            <p:cNvSpPr txBox="1"/>
            <p:nvPr/>
          </p:nvSpPr>
          <p:spPr>
            <a:xfrm>
              <a:off x="5140263" y="951905"/>
              <a:ext cx="1905542" cy="517183"/>
            </a:xfrm>
            <a:prstGeom prst="rect">
              <a:avLst/>
            </a:prstGeom>
            <a:noFill/>
          </p:spPr>
          <p:txBody>
            <a:bodyPr wrap="square" rtlCol="0">
              <a:spAutoFit/>
            </a:bodyPr>
            <a:lstStyle/>
            <a:p>
              <a:pPr algn="ct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60" name="组合 44"/>
          <p:cNvGrpSpPr/>
          <p:nvPr/>
        </p:nvGrpSpPr>
        <p:grpSpPr>
          <a:xfrm>
            <a:off x="5868313" y="1523181"/>
            <a:ext cx="1440806" cy="582829"/>
            <a:chOff x="7823398" y="1637586"/>
            <a:chExt cx="1920825" cy="777286"/>
          </a:xfrm>
        </p:grpSpPr>
        <p:sp>
          <p:nvSpPr>
            <p:cNvPr id="31" name="文本框 58"/>
            <p:cNvSpPr txBox="1"/>
            <p:nvPr/>
          </p:nvSpPr>
          <p:spPr>
            <a:xfrm>
              <a:off x="7823398" y="1637586"/>
              <a:ext cx="1725052" cy="369418"/>
            </a:xfrm>
            <a:prstGeom prst="rect">
              <a:avLst/>
            </a:prstGeom>
            <a:noFill/>
          </p:spPr>
          <p:txBody>
            <a:bodyPr wrap="square" rtlCol="0">
              <a:spAutoFit/>
            </a:bodyPr>
            <a:lstStyle/>
            <a:p>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08" name="文本框 129"/>
            <p:cNvSpPr txBox="1"/>
            <p:nvPr/>
          </p:nvSpPr>
          <p:spPr>
            <a:xfrm>
              <a:off x="7838681" y="1897688"/>
              <a:ext cx="1905542" cy="517184"/>
            </a:xfrm>
            <a:prstGeom prst="rect">
              <a:avLst/>
            </a:prstGeom>
            <a:noFill/>
          </p:spPr>
          <p:txBody>
            <a:bodyPr wrap="square" rtlCol="0">
              <a:spAutoFit/>
            </a:bodyPr>
            <a:lstStyle/>
            <a:p>
              <a:pP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77" name="组合 43"/>
          <p:cNvGrpSpPr/>
          <p:nvPr/>
        </p:nvGrpSpPr>
        <p:grpSpPr>
          <a:xfrm>
            <a:off x="6354430" y="2111115"/>
            <a:ext cx="1449023" cy="630392"/>
            <a:chOff x="8471470" y="2421682"/>
            <a:chExt cx="1931780" cy="840718"/>
          </a:xfrm>
        </p:grpSpPr>
        <p:sp>
          <p:nvSpPr>
            <p:cNvPr id="28" name="文本框 55"/>
            <p:cNvSpPr txBox="1"/>
            <p:nvPr/>
          </p:nvSpPr>
          <p:spPr>
            <a:xfrm>
              <a:off x="8471470" y="2421682"/>
              <a:ext cx="1725052" cy="369418"/>
            </a:xfrm>
            <a:prstGeom prst="rect">
              <a:avLst/>
            </a:prstGeom>
            <a:noFill/>
          </p:spPr>
          <p:txBody>
            <a:bodyPr wrap="square" rtlCol="0">
              <a:spAutoFit/>
            </a:bodyPr>
            <a:lstStyle/>
            <a:p>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09" name="文本框 129"/>
            <p:cNvSpPr txBox="1"/>
            <p:nvPr/>
          </p:nvSpPr>
          <p:spPr>
            <a:xfrm>
              <a:off x="8497708" y="2745216"/>
              <a:ext cx="1905542" cy="517184"/>
            </a:xfrm>
            <a:prstGeom prst="rect">
              <a:avLst/>
            </a:prstGeom>
            <a:noFill/>
          </p:spPr>
          <p:txBody>
            <a:bodyPr wrap="square" rtlCol="0">
              <a:spAutoFit/>
            </a:bodyPr>
            <a:lstStyle/>
            <a:p>
              <a:pP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82" name="组合 41"/>
          <p:cNvGrpSpPr/>
          <p:nvPr/>
        </p:nvGrpSpPr>
        <p:grpSpPr>
          <a:xfrm>
            <a:off x="6516469" y="2911064"/>
            <a:ext cx="1455997" cy="606896"/>
            <a:chOff x="8687494" y="3488523"/>
            <a:chExt cx="1941076" cy="809381"/>
          </a:xfrm>
        </p:grpSpPr>
        <p:sp>
          <p:nvSpPr>
            <p:cNvPr id="25" name="文本框 52"/>
            <p:cNvSpPr txBox="1"/>
            <p:nvPr/>
          </p:nvSpPr>
          <p:spPr>
            <a:xfrm>
              <a:off x="8687494" y="3488523"/>
              <a:ext cx="1725052" cy="369417"/>
            </a:xfrm>
            <a:prstGeom prst="rect">
              <a:avLst/>
            </a:prstGeom>
            <a:noFill/>
          </p:spPr>
          <p:txBody>
            <a:bodyPr wrap="square" rtlCol="0">
              <a:spAutoFit/>
            </a:bodyPr>
            <a:lstStyle/>
            <a:p>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10" name="文本框 129"/>
            <p:cNvSpPr txBox="1"/>
            <p:nvPr/>
          </p:nvSpPr>
          <p:spPr>
            <a:xfrm>
              <a:off x="8723028" y="3780721"/>
              <a:ext cx="1905542" cy="517183"/>
            </a:xfrm>
            <a:prstGeom prst="rect">
              <a:avLst/>
            </a:prstGeom>
            <a:noFill/>
          </p:spPr>
          <p:txBody>
            <a:bodyPr wrap="square" rtlCol="0">
              <a:spAutoFit/>
            </a:bodyPr>
            <a:lstStyle/>
            <a:p>
              <a:pP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grpSp>
        <p:nvGrpSpPr>
          <p:cNvPr id="91" name="组合 40"/>
          <p:cNvGrpSpPr/>
          <p:nvPr/>
        </p:nvGrpSpPr>
        <p:grpSpPr>
          <a:xfrm>
            <a:off x="6354430" y="3624179"/>
            <a:ext cx="1451285" cy="634313"/>
            <a:chOff x="8471470" y="4439566"/>
            <a:chExt cx="1934794" cy="845946"/>
          </a:xfrm>
        </p:grpSpPr>
        <p:sp>
          <p:nvSpPr>
            <p:cNvPr id="22" name="文本框 49"/>
            <p:cNvSpPr txBox="1"/>
            <p:nvPr/>
          </p:nvSpPr>
          <p:spPr>
            <a:xfrm>
              <a:off x="8471470" y="4439566"/>
              <a:ext cx="1725052" cy="369417"/>
            </a:xfrm>
            <a:prstGeom prst="rect">
              <a:avLst/>
            </a:prstGeom>
            <a:noFill/>
          </p:spPr>
          <p:txBody>
            <a:bodyPr wrap="square" rtlCol="0">
              <a:spAutoFit/>
            </a:bodyPr>
            <a:lstStyle/>
            <a:p>
              <a:r>
                <a:rPr lang="zh-CN" altLang="en-US" sz="1200" dirty="0">
                  <a:solidFill>
                    <a:prstClr val="black">
                      <a:lumMod val="50000"/>
                      <a:lumOff val="50000"/>
                    </a:prstClr>
                  </a:solidFill>
                  <a:cs typeface="+mn-ea"/>
                  <a:sym typeface="+mn-lt"/>
                </a:rPr>
                <a:t>在此添加标题</a:t>
              </a:r>
              <a:endParaRPr lang="zh-CN" altLang="en-US" sz="1200" dirty="0">
                <a:solidFill>
                  <a:prstClr val="black">
                    <a:lumMod val="50000"/>
                    <a:lumOff val="50000"/>
                  </a:prstClr>
                </a:solidFill>
                <a:cs typeface="+mn-ea"/>
                <a:sym typeface="+mn-lt"/>
              </a:endParaRPr>
            </a:p>
          </p:txBody>
        </p:sp>
        <p:sp>
          <p:nvSpPr>
            <p:cNvPr id="111" name="文本框 129"/>
            <p:cNvSpPr txBox="1"/>
            <p:nvPr/>
          </p:nvSpPr>
          <p:spPr>
            <a:xfrm>
              <a:off x="8500722" y="4768329"/>
              <a:ext cx="1905542" cy="517183"/>
            </a:xfrm>
            <a:prstGeom prst="rect">
              <a:avLst/>
            </a:prstGeom>
            <a:noFill/>
          </p:spPr>
          <p:txBody>
            <a:bodyPr wrap="square" rtlCol="0">
              <a:spAutoFit/>
            </a:bodyPr>
            <a:lstStyle/>
            <a:p>
              <a:pPr>
                <a:lnSpc>
                  <a:spcPct val="120000"/>
                </a:lnSpc>
              </a:pPr>
              <a:r>
                <a:rPr lang="zh-CN" altLang="en-US" sz="800" dirty="0">
                  <a:solidFill>
                    <a:prstClr val="black">
                      <a:lumMod val="50000"/>
                      <a:lumOff val="50000"/>
                    </a:prstClr>
                  </a:solidFill>
                  <a:cs typeface="+mn-ea"/>
                  <a:sym typeface="+mn-lt"/>
                </a:rPr>
                <a:t>点击添加文字说明详情介绍点击添加文字说明详情</a:t>
              </a:r>
              <a:r>
                <a:rPr lang="zh-CN" altLang="en-US" sz="800" dirty="0" smtClean="0">
                  <a:solidFill>
                    <a:prstClr val="black">
                      <a:lumMod val="50000"/>
                      <a:lumOff val="50000"/>
                    </a:prstClr>
                  </a:solidFill>
                  <a:cs typeface="+mn-ea"/>
                  <a:sym typeface="+mn-lt"/>
                </a:rPr>
                <a:t>介绍</a:t>
              </a:r>
              <a:endParaRPr lang="zh-CN" altLang="en-US" sz="800" dirty="0">
                <a:solidFill>
                  <a:prstClr val="black">
                    <a:lumMod val="50000"/>
                    <a:lumOff val="50000"/>
                  </a:prst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750"/>
                                        <p:tgtEl>
                                          <p:spTgt spid="29"/>
                                        </p:tgtEl>
                                      </p:cBhvr>
                                    </p:animEffect>
                                  </p:childTnLst>
                                </p:cTn>
                              </p:par>
                              <p:par>
                                <p:cTn id="18" presetID="42" presetClass="path" presetSubtype="0" accel="50000" decel="50000" fill="hold" nodeType="withEffect">
                                  <p:stCondLst>
                                    <p:cond delay="0"/>
                                  </p:stCondLst>
                                  <p:childTnLst>
                                    <p:animMotion origin="layout" path="M 0.14818 -0.25209 L -2.91667E-6 4.81481E-6 " pathEditMode="relative" rAng="0" ptsTypes="AA">
                                      <p:cBhvr>
                                        <p:cTn id="19" dur="750" fill="hold"/>
                                        <p:tgtEl>
                                          <p:spTgt spid="29"/>
                                        </p:tgtEl>
                                        <p:attrNameLst>
                                          <p:attrName>ppt_x</p:attrName>
                                          <p:attrName>ppt_y</p:attrName>
                                        </p:attrNameLst>
                                      </p:cBhvr>
                                      <p:rCtr x="-7409" y="12593"/>
                                    </p:animMotion>
                                  </p:childTnLst>
                                </p:cTn>
                              </p:par>
                              <p:par>
                                <p:cTn id="20" presetID="10" presetClass="entr" presetSubtype="0"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750"/>
                                        <p:tgtEl>
                                          <p:spTgt spid="26"/>
                                        </p:tgtEl>
                                      </p:cBhvr>
                                    </p:animEffect>
                                  </p:childTnLst>
                                </p:cTn>
                              </p:par>
                              <p:par>
                                <p:cTn id="23" presetID="42" presetClass="path" presetSubtype="0" accel="50000" decel="50000" fill="hold" nodeType="withEffect">
                                  <p:stCondLst>
                                    <p:cond delay="0"/>
                                  </p:stCondLst>
                                  <p:childTnLst>
                                    <p:animMotion origin="layout" path="M 0.17005 -0.10255 L 2.08333E-6 1.85185E-6 " pathEditMode="relative" rAng="0" ptsTypes="AA">
                                      <p:cBhvr>
                                        <p:cTn id="24" dur="750" fill="hold"/>
                                        <p:tgtEl>
                                          <p:spTgt spid="26"/>
                                        </p:tgtEl>
                                        <p:attrNameLst>
                                          <p:attrName>ppt_x</p:attrName>
                                          <p:attrName>ppt_y</p:attrName>
                                        </p:attrNameLst>
                                      </p:cBhvr>
                                      <p:rCtr x="-8503" y="5116"/>
                                    </p:animMotion>
                                  </p:childTnLst>
                                </p:cTn>
                              </p:par>
                              <p:par>
                                <p:cTn id="25" presetID="10"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750"/>
                                        <p:tgtEl>
                                          <p:spTgt spid="23"/>
                                        </p:tgtEl>
                                      </p:cBhvr>
                                    </p:animEffect>
                                  </p:childTnLst>
                                </p:cTn>
                              </p:par>
                              <p:par>
                                <p:cTn id="28" presetID="42" presetClass="path" presetSubtype="0" accel="50000" decel="50000" fill="hold" nodeType="withEffect">
                                  <p:stCondLst>
                                    <p:cond delay="0"/>
                                  </p:stCondLst>
                                  <p:childTnLst>
                                    <p:animMotion origin="layout" path="M 0.14714 0.0493 L -4.58333E-6 3.7037E-6 " pathEditMode="relative" rAng="0" ptsTypes="AA">
                                      <p:cBhvr>
                                        <p:cTn id="29" dur="750" fill="hold"/>
                                        <p:tgtEl>
                                          <p:spTgt spid="23"/>
                                        </p:tgtEl>
                                        <p:attrNameLst>
                                          <p:attrName>ppt_x</p:attrName>
                                          <p:attrName>ppt_y</p:attrName>
                                        </p:attrNameLst>
                                      </p:cBhvr>
                                      <p:rCtr x="-7357" y="-2477"/>
                                    </p:animMotion>
                                  </p:childTnLst>
                                </p:cTn>
                              </p:par>
                              <p:par>
                                <p:cTn id="30" presetID="10"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750"/>
                                        <p:tgtEl>
                                          <p:spTgt spid="11"/>
                                        </p:tgtEl>
                                      </p:cBhvr>
                                    </p:animEffect>
                                  </p:childTnLst>
                                </p:cTn>
                              </p:par>
                              <p:par>
                                <p:cTn id="33" presetID="42" presetClass="path" presetSubtype="0" accel="50000" decel="50000" fill="hold" nodeType="withEffect">
                                  <p:stCondLst>
                                    <p:cond delay="0"/>
                                  </p:stCondLst>
                                  <p:childTnLst>
                                    <p:animMotion origin="layout" path="M 0.08464 0.17083 L -4.58333E-6 4.81481E-6 " pathEditMode="relative" rAng="0" ptsTypes="AA">
                                      <p:cBhvr>
                                        <p:cTn id="34" dur="750" fill="hold"/>
                                        <p:tgtEl>
                                          <p:spTgt spid="11"/>
                                        </p:tgtEl>
                                        <p:attrNameLst>
                                          <p:attrName>ppt_x</p:attrName>
                                          <p:attrName>ppt_y</p:attrName>
                                        </p:attrNameLst>
                                      </p:cBhvr>
                                      <p:rCtr x="-4232" y="-8542"/>
                                    </p:animMotion>
                                  </p:childTnLst>
                                </p:cTn>
                              </p:par>
                              <p:par>
                                <p:cTn id="35" presetID="10" presetClass="entr" presetSubtype="0"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750"/>
                                        <p:tgtEl>
                                          <p:spTgt spid="36"/>
                                        </p:tgtEl>
                                      </p:cBhvr>
                                    </p:animEffect>
                                  </p:childTnLst>
                                </p:cTn>
                              </p:par>
                              <p:par>
                                <p:cTn id="38" presetID="42" presetClass="path" presetSubtype="0" accel="50000" decel="50000" fill="hold" nodeType="withEffect">
                                  <p:stCondLst>
                                    <p:cond delay="0"/>
                                  </p:stCondLst>
                                  <p:childTnLst>
                                    <p:animMotion origin="layout" path="M -0.00078 0.20116 L -1.25E-6 -4.44444E-6 " pathEditMode="relative" rAng="0" ptsTypes="AA">
                                      <p:cBhvr>
                                        <p:cTn id="39" dur="750" fill="hold"/>
                                        <p:tgtEl>
                                          <p:spTgt spid="36"/>
                                        </p:tgtEl>
                                        <p:attrNameLst>
                                          <p:attrName>ppt_x</p:attrName>
                                          <p:attrName>ppt_y</p:attrName>
                                        </p:attrNameLst>
                                      </p:cBhvr>
                                      <p:rCtr x="39" y="-10069"/>
                                    </p:animMotion>
                                  </p:childTnLst>
                                </p:cTn>
                              </p:par>
                              <p:par>
                                <p:cTn id="40" presetID="10" presetClass="entr" presetSubtype="0"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750"/>
                                        <p:tgtEl>
                                          <p:spTgt spid="39"/>
                                        </p:tgtEl>
                                      </p:cBhvr>
                                    </p:animEffect>
                                  </p:childTnLst>
                                </p:cTn>
                              </p:par>
                              <p:par>
                                <p:cTn id="43" presetID="42" presetClass="path" presetSubtype="0" accel="50000" decel="50000" fill="hold" nodeType="withEffect">
                                  <p:stCondLst>
                                    <p:cond delay="0"/>
                                  </p:stCondLst>
                                  <p:childTnLst>
                                    <p:animMotion origin="layout" path="M -0.08607 0.16041 L 2.29167E-6 4.81481E-6 " pathEditMode="relative" rAng="0" ptsTypes="AA">
                                      <p:cBhvr>
                                        <p:cTn id="44" dur="750" fill="hold"/>
                                        <p:tgtEl>
                                          <p:spTgt spid="39"/>
                                        </p:tgtEl>
                                        <p:attrNameLst>
                                          <p:attrName>ppt_x</p:attrName>
                                          <p:attrName>ppt_y</p:attrName>
                                        </p:attrNameLst>
                                      </p:cBhvr>
                                      <p:rCtr x="4297" y="-8032"/>
                                    </p:animMotion>
                                  </p:childTnLst>
                                </p:cTn>
                              </p:par>
                              <p:par>
                                <p:cTn id="45" presetID="10" presetClass="entr" presetSubtype="0" fill="hold"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750"/>
                                        <p:tgtEl>
                                          <p:spTgt spid="42"/>
                                        </p:tgtEl>
                                      </p:cBhvr>
                                    </p:animEffect>
                                  </p:childTnLst>
                                </p:cTn>
                              </p:par>
                              <p:par>
                                <p:cTn id="48" presetID="42" presetClass="path" presetSubtype="0" accel="50000" decel="50000" fill="hold" nodeType="withEffect">
                                  <p:stCondLst>
                                    <p:cond delay="0"/>
                                  </p:stCondLst>
                                  <p:childTnLst>
                                    <p:animMotion origin="layout" path="M -0.14284 0.0493 L 2.08333E-6 3.7037E-6 " pathEditMode="relative" rAng="0" ptsTypes="AA">
                                      <p:cBhvr>
                                        <p:cTn id="49" dur="750" fill="hold"/>
                                        <p:tgtEl>
                                          <p:spTgt spid="42"/>
                                        </p:tgtEl>
                                        <p:attrNameLst>
                                          <p:attrName>ppt_x</p:attrName>
                                          <p:attrName>ppt_y</p:attrName>
                                        </p:attrNameLst>
                                      </p:cBhvr>
                                      <p:rCtr x="7135" y="-2477"/>
                                    </p:animMotion>
                                  </p:childTnLst>
                                </p:cTn>
                              </p:par>
                              <p:par>
                                <p:cTn id="50" presetID="10" presetClass="entr" presetSubtype="0" fill="hold" nodeType="with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750"/>
                                        <p:tgtEl>
                                          <p:spTgt spid="33"/>
                                        </p:tgtEl>
                                      </p:cBhvr>
                                    </p:animEffect>
                                  </p:childTnLst>
                                </p:cTn>
                              </p:par>
                              <p:par>
                                <p:cTn id="53" presetID="42" presetClass="path" presetSubtype="0" accel="50000" decel="50000" fill="hold" nodeType="withEffect">
                                  <p:stCondLst>
                                    <p:cond delay="0"/>
                                  </p:stCondLst>
                                  <p:childTnLst>
                                    <p:animMotion origin="layout" path="M -0.16562 -0.10255 L -4.375E-6 1.85185E-6 " pathEditMode="relative" rAng="0" ptsTypes="AA">
                                      <p:cBhvr>
                                        <p:cTn id="54" dur="750" fill="hold"/>
                                        <p:tgtEl>
                                          <p:spTgt spid="33"/>
                                        </p:tgtEl>
                                        <p:attrNameLst>
                                          <p:attrName>ppt_x</p:attrName>
                                          <p:attrName>ppt_y</p:attrName>
                                        </p:attrNameLst>
                                      </p:cBhvr>
                                      <p:rCtr x="8281" y="5116"/>
                                    </p:animMotion>
                                  </p:childTnLst>
                                </p:cTn>
                              </p:par>
                              <p:par>
                                <p:cTn id="55" presetID="10" presetClass="entr" presetSubtype="0" fill="hold" nodeType="with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fade">
                                      <p:cBhvr>
                                        <p:cTn id="57" dur="750"/>
                                        <p:tgtEl>
                                          <p:spTgt spid="32"/>
                                        </p:tgtEl>
                                      </p:cBhvr>
                                    </p:animEffect>
                                  </p:childTnLst>
                                </p:cTn>
                              </p:par>
                              <p:par>
                                <p:cTn id="58" presetID="42" presetClass="path" presetSubtype="0" accel="50000" decel="50000" fill="hold" nodeType="withEffect">
                                  <p:stCondLst>
                                    <p:cond delay="0"/>
                                  </p:stCondLst>
                                  <p:childTnLst>
                                    <p:animMotion origin="layout" path="M -0.1487 -0.24398 L 2.08333E-6 0 " pathEditMode="relative" rAng="0" ptsTypes="AA">
                                      <p:cBhvr>
                                        <p:cTn id="59" dur="750" fill="hold"/>
                                        <p:tgtEl>
                                          <p:spTgt spid="32"/>
                                        </p:tgtEl>
                                        <p:attrNameLst>
                                          <p:attrName>ppt_x</p:attrName>
                                          <p:attrName>ppt_y</p:attrName>
                                        </p:attrNameLst>
                                      </p:cBhvr>
                                      <p:rCtr x="7435" y="12199"/>
                                    </p:animMotion>
                                  </p:childTnLst>
                                </p:cTn>
                              </p:par>
                            </p:childTnLst>
                          </p:cTn>
                        </p:par>
                        <p:par>
                          <p:cTn id="60" fill="hold">
                            <p:stCondLst>
                              <p:cond delay="2500"/>
                            </p:stCondLst>
                            <p:childTnLst>
                              <p:par>
                                <p:cTn id="61" presetID="2" presetClass="entr" presetSubtype="8"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 fill="hold"/>
                                        <p:tgtEl>
                                          <p:spTgt spid="51"/>
                                        </p:tgtEl>
                                        <p:attrNameLst>
                                          <p:attrName>ppt_x</p:attrName>
                                        </p:attrNameLst>
                                      </p:cBhvr>
                                      <p:tavLst>
                                        <p:tav tm="0">
                                          <p:val>
                                            <p:strVal val="0-#ppt_w/2"/>
                                          </p:val>
                                        </p:tav>
                                        <p:tav tm="100000">
                                          <p:val>
                                            <p:strVal val="#ppt_x"/>
                                          </p:val>
                                        </p:tav>
                                      </p:tavLst>
                                    </p:anim>
                                    <p:anim calcmode="lin" valueType="num">
                                      <p:cBhvr additive="base">
                                        <p:cTn id="64" dur="500" fill="hold"/>
                                        <p:tgtEl>
                                          <p:spTgt spid="51"/>
                                        </p:tgtEl>
                                        <p:attrNameLst>
                                          <p:attrName>ppt_y</p:attrName>
                                        </p:attrNameLst>
                                      </p:cBhvr>
                                      <p:tavLst>
                                        <p:tav tm="0">
                                          <p:val>
                                            <p:strVal val="#ppt_y"/>
                                          </p:val>
                                        </p:tav>
                                        <p:tav tm="100000">
                                          <p:val>
                                            <p:strVal val="#ppt_y"/>
                                          </p:val>
                                        </p:tav>
                                      </p:tavLst>
                                    </p:anim>
                                  </p:childTnLst>
                                </p:cTn>
                              </p:par>
                            </p:childTnLst>
                          </p:cTn>
                        </p:par>
                        <p:par>
                          <p:cTn id="65" fill="hold">
                            <p:stCondLst>
                              <p:cond delay="3000"/>
                            </p:stCondLst>
                            <p:childTnLst>
                              <p:par>
                                <p:cTn id="66" presetID="2" presetClass="entr" presetSubtype="8" fill="hold" nodeType="after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additive="base">
                                        <p:cTn id="68" dur="500" fill="hold"/>
                                        <p:tgtEl>
                                          <p:spTgt spid="48"/>
                                        </p:tgtEl>
                                        <p:attrNameLst>
                                          <p:attrName>ppt_x</p:attrName>
                                        </p:attrNameLst>
                                      </p:cBhvr>
                                      <p:tavLst>
                                        <p:tav tm="0">
                                          <p:val>
                                            <p:strVal val="0-#ppt_w/2"/>
                                          </p:val>
                                        </p:tav>
                                        <p:tav tm="100000">
                                          <p:val>
                                            <p:strVal val="#ppt_x"/>
                                          </p:val>
                                        </p:tav>
                                      </p:tavLst>
                                    </p:anim>
                                    <p:anim calcmode="lin" valueType="num">
                                      <p:cBhvr additive="base">
                                        <p:cTn id="69" dur="500" fill="hold"/>
                                        <p:tgtEl>
                                          <p:spTgt spid="48"/>
                                        </p:tgtEl>
                                        <p:attrNameLst>
                                          <p:attrName>ppt_y</p:attrName>
                                        </p:attrNameLst>
                                      </p:cBhvr>
                                      <p:tavLst>
                                        <p:tav tm="0">
                                          <p:val>
                                            <p:strVal val="#ppt_y"/>
                                          </p:val>
                                        </p:tav>
                                        <p:tav tm="100000">
                                          <p:val>
                                            <p:strVal val="#ppt_y"/>
                                          </p:val>
                                        </p:tav>
                                      </p:tavLst>
                                    </p:anim>
                                  </p:childTnLst>
                                </p:cTn>
                              </p:par>
                            </p:childTnLst>
                          </p:cTn>
                        </p:par>
                        <p:par>
                          <p:cTn id="70" fill="hold">
                            <p:stCondLst>
                              <p:cond delay="3500"/>
                            </p:stCondLst>
                            <p:childTnLst>
                              <p:par>
                                <p:cTn id="71" presetID="2" presetClass="entr" presetSubtype="8" fill="hold" nodeType="afterEffect">
                                  <p:stCondLst>
                                    <p:cond delay="0"/>
                                  </p:stCondLst>
                                  <p:childTnLst>
                                    <p:set>
                                      <p:cBhvr>
                                        <p:cTn id="72" dur="1" fill="hold">
                                          <p:stCondLst>
                                            <p:cond delay="0"/>
                                          </p:stCondLst>
                                        </p:cTn>
                                        <p:tgtEl>
                                          <p:spTgt spid="47"/>
                                        </p:tgtEl>
                                        <p:attrNameLst>
                                          <p:attrName>style.visibility</p:attrName>
                                        </p:attrNameLst>
                                      </p:cBhvr>
                                      <p:to>
                                        <p:strVal val="visible"/>
                                      </p:to>
                                    </p:set>
                                    <p:anim calcmode="lin" valueType="num">
                                      <p:cBhvr additive="base">
                                        <p:cTn id="73" dur="500" fill="hold"/>
                                        <p:tgtEl>
                                          <p:spTgt spid="47"/>
                                        </p:tgtEl>
                                        <p:attrNameLst>
                                          <p:attrName>ppt_x</p:attrName>
                                        </p:attrNameLst>
                                      </p:cBhvr>
                                      <p:tavLst>
                                        <p:tav tm="0">
                                          <p:val>
                                            <p:strVal val="0-#ppt_w/2"/>
                                          </p:val>
                                        </p:tav>
                                        <p:tav tm="100000">
                                          <p:val>
                                            <p:strVal val="#ppt_x"/>
                                          </p:val>
                                        </p:tav>
                                      </p:tavLst>
                                    </p:anim>
                                    <p:anim calcmode="lin" valueType="num">
                                      <p:cBhvr additive="base">
                                        <p:cTn id="74" dur="500" fill="hold"/>
                                        <p:tgtEl>
                                          <p:spTgt spid="47"/>
                                        </p:tgtEl>
                                        <p:attrNameLst>
                                          <p:attrName>ppt_y</p:attrName>
                                        </p:attrNameLst>
                                      </p:cBhvr>
                                      <p:tavLst>
                                        <p:tav tm="0">
                                          <p:val>
                                            <p:strVal val="#ppt_y"/>
                                          </p:val>
                                        </p:tav>
                                        <p:tav tm="100000">
                                          <p:val>
                                            <p:strVal val="#ppt_y"/>
                                          </p:val>
                                        </p:tav>
                                      </p:tavLst>
                                    </p:anim>
                                  </p:childTnLst>
                                </p:cTn>
                              </p:par>
                            </p:childTnLst>
                          </p:cTn>
                        </p:par>
                        <p:par>
                          <p:cTn id="75" fill="hold">
                            <p:stCondLst>
                              <p:cond delay="4000"/>
                            </p:stCondLst>
                            <p:childTnLst>
                              <p:par>
                                <p:cTn id="76" presetID="2" presetClass="entr" presetSubtype="8" fill="hold" nodeType="afterEffect">
                                  <p:stCondLst>
                                    <p:cond delay="0"/>
                                  </p:stCondLst>
                                  <p:childTnLst>
                                    <p:set>
                                      <p:cBhvr>
                                        <p:cTn id="77" dur="1" fill="hold">
                                          <p:stCondLst>
                                            <p:cond delay="0"/>
                                          </p:stCondLst>
                                        </p:cTn>
                                        <p:tgtEl>
                                          <p:spTgt spid="45"/>
                                        </p:tgtEl>
                                        <p:attrNameLst>
                                          <p:attrName>style.visibility</p:attrName>
                                        </p:attrNameLst>
                                      </p:cBhvr>
                                      <p:to>
                                        <p:strVal val="visible"/>
                                      </p:to>
                                    </p:set>
                                    <p:anim calcmode="lin" valueType="num">
                                      <p:cBhvr additive="base">
                                        <p:cTn id="78" dur="500" fill="hold"/>
                                        <p:tgtEl>
                                          <p:spTgt spid="45"/>
                                        </p:tgtEl>
                                        <p:attrNameLst>
                                          <p:attrName>ppt_x</p:attrName>
                                        </p:attrNameLst>
                                      </p:cBhvr>
                                      <p:tavLst>
                                        <p:tav tm="0">
                                          <p:val>
                                            <p:strVal val="0-#ppt_w/2"/>
                                          </p:val>
                                        </p:tav>
                                        <p:tav tm="100000">
                                          <p:val>
                                            <p:strVal val="#ppt_x"/>
                                          </p:val>
                                        </p:tav>
                                      </p:tavLst>
                                    </p:anim>
                                    <p:anim calcmode="lin" valueType="num">
                                      <p:cBhvr additive="base">
                                        <p:cTn id="79" dur="500" fill="hold"/>
                                        <p:tgtEl>
                                          <p:spTgt spid="45"/>
                                        </p:tgtEl>
                                        <p:attrNameLst>
                                          <p:attrName>ppt_y</p:attrName>
                                        </p:attrNameLst>
                                      </p:cBhvr>
                                      <p:tavLst>
                                        <p:tav tm="0">
                                          <p:val>
                                            <p:strVal val="#ppt_y"/>
                                          </p:val>
                                        </p:tav>
                                        <p:tav tm="100000">
                                          <p:val>
                                            <p:strVal val="#ppt_y"/>
                                          </p:val>
                                        </p:tav>
                                      </p:tavLst>
                                    </p:anim>
                                  </p:childTnLst>
                                </p:cTn>
                              </p:par>
                            </p:childTnLst>
                          </p:cTn>
                        </p:par>
                        <p:par>
                          <p:cTn id="80" fill="hold">
                            <p:stCondLst>
                              <p:cond delay="4500"/>
                            </p:stCondLst>
                            <p:childTnLst>
                              <p:par>
                                <p:cTn id="81" presetID="2" presetClass="entr" presetSubtype="1" fill="hold" nodeType="afterEffect">
                                  <p:stCondLst>
                                    <p:cond delay="0"/>
                                  </p:stCondLst>
                                  <p:childTnLst>
                                    <p:set>
                                      <p:cBhvr>
                                        <p:cTn id="82" dur="1" fill="hold">
                                          <p:stCondLst>
                                            <p:cond delay="0"/>
                                          </p:stCondLst>
                                        </p:cTn>
                                        <p:tgtEl>
                                          <p:spTgt spid="54"/>
                                        </p:tgtEl>
                                        <p:attrNameLst>
                                          <p:attrName>style.visibility</p:attrName>
                                        </p:attrNameLst>
                                      </p:cBhvr>
                                      <p:to>
                                        <p:strVal val="visible"/>
                                      </p:to>
                                    </p:set>
                                    <p:anim calcmode="lin" valueType="num">
                                      <p:cBhvr additive="base">
                                        <p:cTn id="83" dur="500" fill="hold"/>
                                        <p:tgtEl>
                                          <p:spTgt spid="54"/>
                                        </p:tgtEl>
                                        <p:attrNameLst>
                                          <p:attrName>ppt_x</p:attrName>
                                        </p:attrNameLst>
                                      </p:cBhvr>
                                      <p:tavLst>
                                        <p:tav tm="0">
                                          <p:val>
                                            <p:strVal val="#ppt_x"/>
                                          </p:val>
                                        </p:tav>
                                        <p:tav tm="100000">
                                          <p:val>
                                            <p:strVal val="#ppt_x"/>
                                          </p:val>
                                        </p:tav>
                                      </p:tavLst>
                                    </p:anim>
                                    <p:anim calcmode="lin" valueType="num">
                                      <p:cBhvr additive="base">
                                        <p:cTn id="84" dur="500" fill="hold"/>
                                        <p:tgtEl>
                                          <p:spTgt spid="54"/>
                                        </p:tgtEl>
                                        <p:attrNameLst>
                                          <p:attrName>ppt_y</p:attrName>
                                        </p:attrNameLst>
                                      </p:cBhvr>
                                      <p:tavLst>
                                        <p:tav tm="0">
                                          <p:val>
                                            <p:strVal val="0-#ppt_h/2"/>
                                          </p:val>
                                        </p:tav>
                                        <p:tav tm="100000">
                                          <p:val>
                                            <p:strVal val="#ppt_y"/>
                                          </p:val>
                                        </p:tav>
                                      </p:tavLst>
                                    </p:anim>
                                  </p:childTnLst>
                                </p:cTn>
                              </p:par>
                            </p:childTnLst>
                          </p:cTn>
                        </p:par>
                        <p:par>
                          <p:cTn id="85" fill="hold">
                            <p:stCondLst>
                              <p:cond delay="5000"/>
                            </p:stCondLst>
                            <p:childTnLst>
                              <p:par>
                                <p:cTn id="86" presetID="2" presetClass="entr" presetSubtype="2" fill="hold"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5500"/>
                            </p:stCondLst>
                            <p:childTnLst>
                              <p:par>
                                <p:cTn id="91" presetID="2" presetClass="entr" presetSubtype="2" fill="hold" nodeType="afterEffect">
                                  <p:stCondLst>
                                    <p:cond delay="0"/>
                                  </p:stCondLst>
                                  <p:childTnLst>
                                    <p:set>
                                      <p:cBhvr>
                                        <p:cTn id="92" dur="1" fill="hold">
                                          <p:stCondLst>
                                            <p:cond delay="0"/>
                                          </p:stCondLst>
                                        </p:cTn>
                                        <p:tgtEl>
                                          <p:spTgt spid="77"/>
                                        </p:tgtEl>
                                        <p:attrNameLst>
                                          <p:attrName>style.visibility</p:attrName>
                                        </p:attrNameLst>
                                      </p:cBhvr>
                                      <p:to>
                                        <p:strVal val="visible"/>
                                      </p:to>
                                    </p:set>
                                    <p:anim calcmode="lin" valueType="num">
                                      <p:cBhvr additive="base">
                                        <p:cTn id="93" dur="500" fill="hold"/>
                                        <p:tgtEl>
                                          <p:spTgt spid="77"/>
                                        </p:tgtEl>
                                        <p:attrNameLst>
                                          <p:attrName>ppt_x</p:attrName>
                                        </p:attrNameLst>
                                      </p:cBhvr>
                                      <p:tavLst>
                                        <p:tav tm="0">
                                          <p:val>
                                            <p:strVal val="1+#ppt_w/2"/>
                                          </p:val>
                                        </p:tav>
                                        <p:tav tm="100000">
                                          <p:val>
                                            <p:strVal val="#ppt_x"/>
                                          </p:val>
                                        </p:tav>
                                      </p:tavLst>
                                    </p:anim>
                                    <p:anim calcmode="lin" valueType="num">
                                      <p:cBhvr additive="base">
                                        <p:cTn id="94" dur="500" fill="hold"/>
                                        <p:tgtEl>
                                          <p:spTgt spid="77"/>
                                        </p:tgtEl>
                                        <p:attrNameLst>
                                          <p:attrName>ppt_y</p:attrName>
                                        </p:attrNameLst>
                                      </p:cBhvr>
                                      <p:tavLst>
                                        <p:tav tm="0">
                                          <p:val>
                                            <p:strVal val="#ppt_y"/>
                                          </p:val>
                                        </p:tav>
                                        <p:tav tm="100000">
                                          <p:val>
                                            <p:strVal val="#ppt_y"/>
                                          </p:val>
                                        </p:tav>
                                      </p:tavLst>
                                    </p:anim>
                                  </p:childTnLst>
                                </p:cTn>
                              </p:par>
                            </p:childTnLst>
                          </p:cTn>
                        </p:par>
                        <p:par>
                          <p:cTn id="95" fill="hold">
                            <p:stCondLst>
                              <p:cond delay="6000"/>
                            </p:stCondLst>
                            <p:childTnLst>
                              <p:par>
                                <p:cTn id="96" presetID="2" presetClass="entr" presetSubtype="2" fill="hold" nodeType="afterEffect">
                                  <p:stCondLst>
                                    <p:cond delay="0"/>
                                  </p:stCondLst>
                                  <p:childTnLst>
                                    <p:set>
                                      <p:cBhvr>
                                        <p:cTn id="97" dur="1" fill="hold">
                                          <p:stCondLst>
                                            <p:cond delay="0"/>
                                          </p:stCondLst>
                                        </p:cTn>
                                        <p:tgtEl>
                                          <p:spTgt spid="82"/>
                                        </p:tgtEl>
                                        <p:attrNameLst>
                                          <p:attrName>style.visibility</p:attrName>
                                        </p:attrNameLst>
                                      </p:cBhvr>
                                      <p:to>
                                        <p:strVal val="visible"/>
                                      </p:to>
                                    </p:set>
                                    <p:anim calcmode="lin" valueType="num">
                                      <p:cBhvr additive="base">
                                        <p:cTn id="98" dur="500" fill="hold"/>
                                        <p:tgtEl>
                                          <p:spTgt spid="82"/>
                                        </p:tgtEl>
                                        <p:attrNameLst>
                                          <p:attrName>ppt_x</p:attrName>
                                        </p:attrNameLst>
                                      </p:cBhvr>
                                      <p:tavLst>
                                        <p:tav tm="0">
                                          <p:val>
                                            <p:strVal val="1+#ppt_w/2"/>
                                          </p:val>
                                        </p:tav>
                                        <p:tav tm="100000">
                                          <p:val>
                                            <p:strVal val="#ppt_x"/>
                                          </p:val>
                                        </p:tav>
                                      </p:tavLst>
                                    </p:anim>
                                    <p:anim calcmode="lin" valueType="num">
                                      <p:cBhvr additive="base">
                                        <p:cTn id="99" dur="500" fill="hold"/>
                                        <p:tgtEl>
                                          <p:spTgt spid="82"/>
                                        </p:tgtEl>
                                        <p:attrNameLst>
                                          <p:attrName>ppt_y</p:attrName>
                                        </p:attrNameLst>
                                      </p:cBhvr>
                                      <p:tavLst>
                                        <p:tav tm="0">
                                          <p:val>
                                            <p:strVal val="#ppt_y"/>
                                          </p:val>
                                        </p:tav>
                                        <p:tav tm="100000">
                                          <p:val>
                                            <p:strVal val="#ppt_y"/>
                                          </p:val>
                                        </p:tav>
                                      </p:tavLst>
                                    </p:anim>
                                  </p:childTnLst>
                                </p:cTn>
                              </p:par>
                            </p:childTnLst>
                          </p:cTn>
                        </p:par>
                        <p:par>
                          <p:cTn id="100" fill="hold">
                            <p:stCondLst>
                              <p:cond delay="6500"/>
                            </p:stCondLst>
                            <p:childTnLst>
                              <p:par>
                                <p:cTn id="101" presetID="2" presetClass="entr" presetSubtype="2" fill="hold" nodeType="afterEffect">
                                  <p:stCondLst>
                                    <p:cond delay="0"/>
                                  </p:stCondLst>
                                  <p:childTnLst>
                                    <p:set>
                                      <p:cBhvr>
                                        <p:cTn id="102" dur="1" fill="hold">
                                          <p:stCondLst>
                                            <p:cond delay="0"/>
                                          </p:stCondLst>
                                        </p:cTn>
                                        <p:tgtEl>
                                          <p:spTgt spid="91"/>
                                        </p:tgtEl>
                                        <p:attrNameLst>
                                          <p:attrName>style.visibility</p:attrName>
                                        </p:attrNameLst>
                                      </p:cBhvr>
                                      <p:to>
                                        <p:strVal val="visible"/>
                                      </p:to>
                                    </p:set>
                                    <p:anim calcmode="lin" valueType="num">
                                      <p:cBhvr additive="base">
                                        <p:cTn id="103" dur="500" fill="hold"/>
                                        <p:tgtEl>
                                          <p:spTgt spid="91"/>
                                        </p:tgtEl>
                                        <p:attrNameLst>
                                          <p:attrName>ppt_x</p:attrName>
                                        </p:attrNameLst>
                                      </p:cBhvr>
                                      <p:tavLst>
                                        <p:tav tm="0">
                                          <p:val>
                                            <p:strVal val="1+#ppt_w/2"/>
                                          </p:val>
                                        </p:tav>
                                        <p:tav tm="100000">
                                          <p:val>
                                            <p:strVal val="#ppt_x"/>
                                          </p:val>
                                        </p:tav>
                                      </p:tavLst>
                                    </p:anim>
                                    <p:anim calcmode="lin" valueType="num">
                                      <p:cBhvr additive="base">
                                        <p:cTn id="104" dur="5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692387" y="1565589"/>
            <a:ext cx="5257737" cy="1941803"/>
          </a:xfrm>
          <a:prstGeom prst="rect">
            <a:avLst/>
          </a:prstGeom>
          <a:solidFill>
            <a:srgbClr val="FFFFFF">
              <a:alpha val="25098"/>
            </a:srgbClr>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cs typeface="+mn-cs"/>
            </a:endParaRPr>
          </a:p>
        </p:txBody>
      </p:sp>
      <p:sp>
        <p:nvSpPr>
          <p:cNvPr id="13" name="矩形 12"/>
          <p:cNvSpPr/>
          <p:nvPr/>
        </p:nvSpPr>
        <p:spPr>
          <a:xfrm>
            <a:off x="3844755" y="1748039"/>
            <a:ext cx="4953000" cy="1566521"/>
          </a:xfrm>
          <a:prstGeom prst="rect">
            <a:avLst/>
          </a:prstGeom>
          <a:solidFill>
            <a:schemeClr val="accent6">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cs typeface="+mn-cs"/>
            </a:endParaRPr>
          </a:p>
        </p:txBody>
      </p:sp>
      <p:sp>
        <p:nvSpPr>
          <p:cNvPr id="14" name="文本框 12"/>
          <p:cNvSpPr txBox="1"/>
          <p:nvPr/>
        </p:nvSpPr>
        <p:spPr>
          <a:xfrm>
            <a:off x="3692387" y="2122408"/>
            <a:ext cx="5257736" cy="769441"/>
          </a:xfrm>
          <a:prstGeom prst="rect">
            <a:avLst/>
          </a:prstGeom>
          <a:noFill/>
        </p:spPr>
        <p:txBody>
          <a:bodyPr wrap="square" rtlCol="0">
            <a:spAutoFit/>
          </a:bodyPr>
          <a:lstStyle/>
          <a:p>
            <a:pPr algn="ctr" defTabSz="914400"/>
            <a:r>
              <a:rPr lang="zh-CN" altLang="en-US" sz="4400" b="1" dirty="0">
                <a:solidFill>
                  <a:prstClr val="white"/>
                </a:solidFill>
                <a:latin typeface="微软雅黑" panose="020B0503020204020204" pitchFamily="34" charset="-122"/>
              </a:rPr>
              <a:t>关键技术与实践难点</a:t>
            </a:r>
            <a:endParaRPr lang="zh-CN" altLang="en-US" sz="4400" b="1" dirty="0">
              <a:solidFill>
                <a:prstClr val="white"/>
              </a:solidFill>
              <a:latin typeface="微软雅黑" panose="020B0503020204020204" pitchFamily="34" charset="-122"/>
            </a:endParaRPr>
          </a:p>
        </p:txBody>
      </p:sp>
      <p:sp>
        <p:nvSpPr>
          <p:cNvPr id="15" name="文本框 15"/>
          <p:cNvSpPr txBox="1"/>
          <p:nvPr/>
        </p:nvSpPr>
        <p:spPr>
          <a:xfrm>
            <a:off x="5149680" y="1042369"/>
            <a:ext cx="2343150" cy="52322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800" i="0" u="none" strike="noStrike" kern="0" cap="none" spc="0" normalizeH="0" baseline="0" noProof="0" dirty="0" smtClean="0">
                <a:ln>
                  <a:noFill/>
                </a:ln>
                <a:solidFill>
                  <a:srgbClr val="002060"/>
                </a:solidFill>
                <a:effectLst/>
                <a:uLnTx/>
                <a:uFillTx/>
                <a:latin typeface="微软雅黑" panose="020B0503020204020204" pitchFamily="34" charset="-122"/>
              </a:rPr>
              <a:t>第三部分</a:t>
            </a:r>
            <a:endParaRPr kumimoji="0" lang="zh-CN" altLang="en-US" sz="2800" i="0" u="none" strike="noStrike" kern="0" cap="none" spc="0" normalizeH="0" baseline="0" noProof="0" dirty="0" smtClean="0">
              <a:ln>
                <a:noFill/>
              </a:ln>
              <a:solidFill>
                <a:srgbClr val="002060"/>
              </a:solidFill>
              <a:effectLst/>
              <a:uLnTx/>
              <a:uFillTx/>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752474" y="1226683"/>
            <a:ext cx="1714502" cy="3145292"/>
          </a:xfrm>
          <a:prstGeom prst="roundRect">
            <a:avLst/>
          </a:prstGeom>
          <a:solidFill>
            <a:schemeClr val="accent1"/>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3" name="文本框 13"/>
          <p:cNvSpPr txBox="1"/>
          <p:nvPr/>
        </p:nvSpPr>
        <p:spPr>
          <a:xfrm>
            <a:off x="975707" y="2551226"/>
            <a:ext cx="1298123" cy="807913"/>
          </a:xfrm>
          <a:prstGeom prst="rect">
            <a:avLst/>
          </a:prstGeom>
          <a:noFill/>
        </p:spPr>
        <p:txBody>
          <a:bodyPr wrap="square" lIns="68580" tIns="34290" rIns="68580" bIns="34290" rtlCol="0">
            <a:spAutoFit/>
          </a:bodyPr>
          <a:lstStyle/>
          <a:p>
            <a:pPr algn="just">
              <a:lnSpc>
                <a:spcPct val="150000"/>
              </a:lnSpc>
            </a:pPr>
            <a:r>
              <a:rPr lang="zh-CN" altLang="en-US" sz="800" dirty="0">
                <a:solidFill>
                  <a:schemeClr val="bg1"/>
                </a:solidFill>
                <a:cs typeface="+mn-ea"/>
                <a:sym typeface="+mn-lt"/>
              </a:rPr>
              <a:t>点击添加文字说明详情介绍点击添加文字说明详情</a:t>
            </a:r>
            <a:r>
              <a:rPr lang="zh-CN" altLang="en-US" sz="800" dirty="0" smtClean="0">
                <a:solidFill>
                  <a:schemeClr val="bg1"/>
                </a:solidFill>
                <a:cs typeface="+mn-ea"/>
                <a:sym typeface="+mn-lt"/>
              </a:rPr>
              <a:t>介绍</a:t>
            </a:r>
            <a:r>
              <a:rPr lang="zh-CN" altLang="en-US" sz="800" dirty="0">
                <a:solidFill>
                  <a:schemeClr val="bg1"/>
                </a:solidFill>
                <a:cs typeface="+mn-ea"/>
                <a:sym typeface="+mn-lt"/>
              </a:rPr>
              <a:t>点击添加文字</a:t>
            </a:r>
            <a:r>
              <a:rPr lang="zh-CN" altLang="en-US" sz="800" dirty="0" smtClean="0">
                <a:solidFill>
                  <a:schemeClr val="bg1"/>
                </a:solidFill>
                <a:cs typeface="+mn-ea"/>
                <a:sym typeface="+mn-lt"/>
              </a:rPr>
              <a:t>说明详情介绍</a:t>
            </a:r>
            <a:endParaRPr lang="zh-CN" altLang="en-US" sz="800" dirty="0">
              <a:solidFill>
                <a:schemeClr val="bg1"/>
              </a:solidFill>
              <a:cs typeface="+mn-ea"/>
              <a:sym typeface="+mn-lt"/>
            </a:endParaRPr>
          </a:p>
        </p:txBody>
      </p:sp>
      <p:sp>
        <p:nvSpPr>
          <p:cNvPr id="4" name="文本框 15"/>
          <p:cNvSpPr txBox="1"/>
          <p:nvPr/>
        </p:nvSpPr>
        <p:spPr>
          <a:xfrm>
            <a:off x="1167833" y="2278643"/>
            <a:ext cx="856959" cy="276999"/>
          </a:xfrm>
          <a:prstGeom prst="rect">
            <a:avLst/>
          </a:prstGeom>
          <a:noFill/>
        </p:spPr>
        <p:txBody>
          <a:bodyPr wrap="square" lIns="68580" tIns="34290" rIns="68580" bIns="34290" rtlCol="0">
            <a:spAutoFit/>
          </a:bodyPr>
          <a:lstStyle/>
          <a:p>
            <a:r>
              <a:rPr lang="zh-CN" altLang="en-US" b="1" dirty="0" smtClean="0">
                <a:solidFill>
                  <a:schemeClr val="bg1"/>
                </a:solidFill>
                <a:cs typeface="+mn-ea"/>
                <a:sym typeface="+mn-lt"/>
              </a:rPr>
              <a:t>添加</a:t>
            </a:r>
            <a:r>
              <a:rPr lang="zh-CN" altLang="en-US" b="1" dirty="0">
                <a:solidFill>
                  <a:schemeClr val="bg1"/>
                </a:solidFill>
                <a:cs typeface="+mn-ea"/>
                <a:sym typeface="+mn-lt"/>
              </a:rPr>
              <a:t>标题</a:t>
            </a:r>
            <a:endParaRPr lang="zh-CN" altLang="en-US" b="1" dirty="0">
              <a:solidFill>
                <a:schemeClr val="bg1"/>
              </a:solidFill>
              <a:cs typeface="+mn-ea"/>
              <a:sym typeface="+mn-lt"/>
            </a:endParaRPr>
          </a:p>
        </p:txBody>
      </p:sp>
      <p:sp>
        <p:nvSpPr>
          <p:cNvPr id="5" name="圆角矩形 4"/>
          <p:cNvSpPr/>
          <p:nvPr/>
        </p:nvSpPr>
        <p:spPr>
          <a:xfrm>
            <a:off x="2727324" y="1226683"/>
            <a:ext cx="1714502" cy="3145292"/>
          </a:xfrm>
          <a:prstGeom prst="roundRect">
            <a:avLst/>
          </a:prstGeom>
          <a:solidFill>
            <a:schemeClr val="accent2"/>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6" name="文本框 25"/>
          <p:cNvSpPr txBox="1"/>
          <p:nvPr/>
        </p:nvSpPr>
        <p:spPr>
          <a:xfrm>
            <a:off x="2950557" y="2551226"/>
            <a:ext cx="1298123" cy="807913"/>
          </a:xfrm>
          <a:prstGeom prst="rect">
            <a:avLst/>
          </a:prstGeom>
          <a:noFill/>
        </p:spPr>
        <p:txBody>
          <a:bodyPr wrap="square" lIns="68580" tIns="34290" rIns="68580" bIns="34290" rtlCol="0">
            <a:spAutoFit/>
          </a:bodyPr>
          <a:lstStyle/>
          <a:p>
            <a:pPr algn="just">
              <a:lnSpc>
                <a:spcPct val="150000"/>
              </a:lnSpc>
            </a:pPr>
            <a:r>
              <a:rPr lang="zh-CN" altLang="en-US" sz="800" dirty="0">
                <a:solidFill>
                  <a:schemeClr val="bg1"/>
                </a:solidFill>
                <a:cs typeface="+mn-ea"/>
                <a:sym typeface="+mn-lt"/>
              </a:rPr>
              <a:t>点击添加文字说明详情介绍点击添加文字说明详情</a:t>
            </a:r>
            <a:r>
              <a:rPr lang="zh-CN" altLang="en-US" sz="800" dirty="0" smtClean="0">
                <a:solidFill>
                  <a:schemeClr val="bg1"/>
                </a:solidFill>
                <a:cs typeface="+mn-ea"/>
                <a:sym typeface="+mn-lt"/>
              </a:rPr>
              <a:t>介绍</a:t>
            </a:r>
            <a:r>
              <a:rPr lang="zh-CN" altLang="en-US" sz="800" dirty="0">
                <a:solidFill>
                  <a:schemeClr val="bg1"/>
                </a:solidFill>
                <a:cs typeface="+mn-ea"/>
                <a:sym typeface="+mn-lt"/>
              </a:rPr>
              <a:t>点击添加文字</a:t>
            </a:r>
            <a:r>
              <a:rPr lang="zh-CN" altLang="en-US" sz="800" dirty="0" smtClean="0">
                <a:solidFill>
                  <a:schemeClr val="bg1"/>
                </a:solidFill>
                <a:cs typeface="+mn-ea"/>
                <a:sym typeface="+mn-lt"/>
              </a:rPr>
              <a:t>说明详情介绍</a:t>
            </a:r>
            <a:endParaRPr lang="zh-CN" altLang="en-US" sz="800" dirty="0">
              <a:solidFill>
                <a:schemeClr val="bg1"/>
              </a:solidFill>
              <a:cs typeface="+mn-ea"/>
              <a:sym typeface="+mn-lt"/>
            </a:endParaRPr>
          </a:p>
        </p:txBody>
      </p:sp>
      <p:sp>
        <p:nvSpPr>
          <p:cNvPr id="7" name="文本框 26"/>
          <p:cNvSpPr txBox="1"/>
          <p:nvPr/>
        </p:nvSpPr>
        <p:spPr>
          <a:xfrm>
            <a:off x="3142683" y="2278643"/>
            <a:ext cx="856959" cy="276999"/>
          </a:xfrm>
          <a:prstGeom prst="rect">
            <a:avLst/>
          </a:prstGeom>
          <a:noFill/>
        </p:spPr>
        <p:txBody>
          <a:bodyPr wrap="square" lIns="68580" tIns="34290" rIns="68580" bIns="34290" rtlCol="0">
            <a:spAutoFit/>
          </a:bodyPr>
          <a:lstStyle/>
          <a:p>
            <a:r>
              <a:rPr lang="zh-CN" altLang="en-US" b="1" dirty="0" smtClean="0">
                <a:solidFill>
                  <a:schemeClr val="bg1"/>
                </a:solidFill>
                <a:cs typeface="+mn-ea"/>
                <a:sym typeface="+mn-lt"/>
              </a:rPr>
              <a:t>添加</a:t>
            </a:r>
            <a:r>
              <a:rPr lang="zh-CN" altLang="en-US" b="1" dirty="0">
                <a:solidFill>
                  <a:schemeClr val="bg1"/>
                </a:solidFill>
                <a:cs typeface="+mn-ea"/>
                <a:sym typeface="+mn-lt"/>
              </a:rPr>
              <a:t>标题</a:t>
            </a:r>
            <a:endParaRPr lang="zh-CN" altLang="en-US" b="1" dirty="0">
              <a:solidFill>
                <a:schemeClr val="bg1"/>
              </a:solidFill>
              <a:cs typeface="+mn-ea"/>
              <a:sym typeface="+mn-lt"/>
            </a:endParaRPr>
          </a:p>
        </p:txBody>
      </p:sp>
      <p:sp>
        <p:nvSpPr>
          <p:cNvPr id="8" name="圆角矩形 7"/>
          <p:cNvSpPr/>
          <p:nvPr/>
        </p:nvSpPr>
        <p:spPr>
          <a:xfrm>
            <a:off x="4702174" y="1226683"/>
            <a:ext cx="1714502" cy="3145292"/>
          </a:xfrm>
          <a:prstGeom prst="roundRect">
            <a:avLst/>
          </a:prstGeom>
          <a:solidFill>
            <a:schemeClr val="accent3"/>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9" name="文本框 34"/>
          <p:cNvSpPr txBox="1"/>
          <p:nvPr/>
        </p:nvSpPr>
        <p:spPr>
          <a:xfrm>
            <a:off x="4925407" y="2551226"/>
            <a:ext cx="1298123" cy="807913"/>
          </a:xfrm>
          <a:prstGeom prst="rect">
            <a:avLst/>
          </a:prstGeom>
          <a:noFill/>
        </p:spPr>
        <p:txBody>
          <a:bodyPr wrap="square" lIns="68580" tIns="34290" rIns="68580" bIns="34290" rtlCol="0">
            <a:spAutoFit/>
          </a:bodyPr>
          <a:lstStyle/>
          <a:p>
            <a:pPr algn="just">
              <a:lnSpc>
                <a:spcPct val="150000"/>
              </a:lnSpc>
            </a:pPr>
            <a:r>
              <a:rPr lang="zh-CN" altLang="en-US" sz="800" dirty="0">
                <a:solidFill>
                  <a:schemeClr val="bg1"/>
                </a:solidFill>
                <a:cs typeface="+mn-ea"/>
                <a:sym typeface="+mn-lt"/>
              </a:rPr>
              <a:t>点击添加文字说明详情介绍点击添加文字说明详情</a:t>
            </a:r>
            <a:r>
              <a:rPr lang="zh-CN" altLang="en-US" sz="800" dirty="0" smtClean="0">
                <a:solidFill>
                  <a:schemeClr val="bg1"/>
                </a:solidFill>
                <a:cs typeface="+mn-ea"/>
                <a:sym typeface="+mn-lt"/>
              </a:rPr>
              <a:t>介绍</a:t>
            </a:r>
            <a:r>
              <a:rPr lang="zh-CN" altLang="en-US" sz="800" dirty="0">
                <a:solidFill>
                  <a:schemeClr val="bg1"/>
                </a:solidFill>
                <a:cs typeface="+mn-ea"/>
                <a:sym typeface="+mn-lt"/>
              </a:rPr>
              <a:t>点击添加文字</a:t>
            </a:r>
            <a:r>
              <a:rPr lang="zh-CN" altLang="en-US" sz="800" dirty="0" smtClean="0">
                <a:solidFill>
                  <a:schemeClr val="bg1"/>
                </a:solidFill>
                <a:cs typeface="+mn-ea"/>
                <a:sym typeface="+mn-lt"/>
              </a:rPr>
              <a:t>说明详情介绍</a:t>
            </a:r>
            <a:endParaRPr lang="zh-CN" altLang="en-US" sz="800" dirty="0">
              <a:solidFill>
                <a:schemeClr val="bg1"/>
              </a:solidFill>
              <a:cs typeface="+mn-ea"/>
              <a:sym typeface="+mn-lt"/>
            </a:endParaRPr>
          </a:p>
        </p:txBody>
      </p:sp>
      <p:sp>
        <p:nvSpPr>
          <p:cNvPr id="10" name="文本框 35"/>
          <p:cNvSpPr txBox="1"/>
          <p:nvPr/>
        </p:nvSpPr>
        <p:spPr>
          <a:xfrm>
            <a:off x="5117533" y="2278643"/>
            <a:ext cx="856959" cy="276999"/>
          </a:xfrm>
          <a:prstGeom prst="rect">
            <a:avLst/>
          </a:prstGeom>
          <a:noFill/>
        </p:spPr>
        <p:txBody>
          <a:bodyPr wrap="square" lIns="68580" tIns="34290" rIns="68580" bIns="34290" rtlCol="0">
            <a:spAutoFit/>
          </a:bodyPr>
          <a:lstStyle/>
          <a:p>
            <a:r>
              <a:rPr lang="zh-CN" altLang="en-US" b="1" dirty="0" smtClean="0">
                <a:solidFill>
                  <a:schemeClr val="bg1"/>
                </a:solidFill>
                <a:cs typeface="+mn-ea"/>
                <a:sym typeface="+mn-lt"/>
              </a:rPr>
              <a:t>添加</a:t>
            </a:r>
            <a:r>
              <a:rPr lang="zh-CN" altLang="en-US" b="1" dirty="0">
                <a:solidFill>
                  <a:schemeClr val="bg1"/>
                </a:solidFill>
                <a:cs typeface="+mn-ea"/>
                <a:sym typeface="+mn-lt"/>
              </a:rPr>
              <a:t>标题</a:t>
            </a:r>
            <a:endParaRPr lang="zh-CN" altLang="en-US" b="1" dirty="0">
              <a:solidFill>
                <a:schemeClr val="bg1"/>
              </a:solidFill>
              <a:cs typeface="+mn-ea"/>
              <a:sym typeface="+mn-lt"/>
            </a:endParaRPr>
          </a:p>
        </p:txBody>
      </p:sp>
      <p:sp>
        <p:nvSpPr>
          <p:cNvPr id="11" name="圆角矩形 10"/>
          <p:cNvSpPr/>
          <p:nvPr/>
        </p:nvSpPr>
        <p:spPr>
          <a:xfrm>
            <a:off x="6677024" y="1226683"/>
            <a:ext cx="1714502" cy="3145292"/>
          </a:xfrm>
          <a:prstGeom prst="roundRect">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12" name="文本框 43"/>
          <p:cNvSpPr txBox="1"/>
          <p:nvPr/>
        </p:nvSpPr>
        <p:spPr>
          <a:xfrm>
            <a:off x="6900257" y="2551226"/>
            <a:ext cx="1298123" cy="807913"/>
          </a:xfrm>
          <a:prstGeom prst="rect">
            <a:avLst/>
          </a:prstGeom>
          <a:noFill/>
        </p:spPr>
        <p:txBody>
          <a:bodyPr wrap="square" lIns="68580" tIns="34290" rIns="68580" bIns="34290" rtlCol="0">
            <a:spAutoFit/>
          </a:bodyPr>
          <a:lstStyle/>
          <a:p>
            <a:pPr algn="just">
              <a:lnSpc>
                <a:spcPct val="150000"/>
              </a:lnSpc>
            </a:pPr>
            <a:r>
              <a:rPr lang="zh-CN" altLang="en-US" sz="800" dirty="0">
                <a:solidFill>
                  <a:schemeClr val="bg1"/>
                </a:solidFill>
                <a:cs typeface="+mn-ea"/>
                <a:sym typeface="+mn-lt"/>
              </a:rPr>
              <a:t>点击添加文字说明详情介绍点击添加文字说明详情</a:t>
            </a:r>
            <a:r>
              <a:rPr lang="zh-CN" altLang="en-US" sz="800" dirty="0" smtClean="0">
                <a:solidFill>
                  <a:schemeClr val="bg1"/>
                </a:solidFill>
                <a:cs typeface="+mn-ea"/>
                <a:sym typeface="+mn-lt"/>
              </a:rPr>
              <a:t>介绍</a:t>
            </a:r>
            <a:r>
              <a:rPr lang="zh-CN" altLang="en-US" sz="800" dirty="0">
                <a:solidFill>
                  <a:schemeClr val="bg1"/>
                </a:solidFill>
                <a:cs typeface="+mn-ea"/>
                <a:sym typeface="+mn-lt"/>
              </a:rPr>
              <a:t>点击添加文字</a:t>
            </a:r>
            <a:r>
              <a:rPr lang="zh-CN" altLang="en-US" sz="800" dirty="0" smtClean="0">
                <a:solidFill>
                  <a:schemeClr val="bg1"/>
                </a:solidFill>
                <a:cs typeface="+mn-ea"/>
                <a:sym typeface="+mn-lt"/>
              </a:rPr>
              <a:t>说明详情介绍</a:t>
            </a:r>
            <a:endParaRPr lang="zh-CN" altLang="en-US" sz="800" dirty="0">
              <a:solidFill>
                <a:schemeClr val="bg1"/>
              </a:solidFill>
              <a:cs typeface="+mn-ea"/>
              <a:sym typeface="+mn-lt"/>
            </a:endParaRPr>
          </a:p>
        </p:txBody>
      </p:sp>
      <p:sp>
        <p:nvSpPr>
          <p:cNvPr id="13" name="文本框 44"/>
          <p:cNvSpPr txBox="1"/>
          <p:nvPr/>
        </p:nvSpPr>
        <p:spPr>
          <a:xfrm>
            <a:off x="7092383" y="2278643"/>
            <a:ext cx="856959" cy="276999"/>
          </a:xfrm>
          <a:prstGeom prst="rect">
            <a:avLst/>
          </a:prstGeom>
          <a:noFill/>
        </p:spPr>
        <p:txBody>
          <a:bodyPr wrap="square" lIns="68580" tIns="34290" rIns="68580" bIns="34290" rtlCol="0">
            <a:spAutoFit/>
          </a:bodyPr>
          <a:lstStyle/>
          <a:p>
            <a:r>
              <a:rPr lang="zh-CN" altLang="en-US" b="1" dirty="0" smtClean="0">
                <a:solidFill>
                  <a:schemeClr val="bg1"/>
                </a:solidFill>
                <a:cs typeface="+mn-ea"/>
                <a:sym typeface="+mn-lt"/>
              </a:rPr>
              <a:t>添加</a:t>
            </a:r>
            <a:r>
              <a:rPr lang="zh-CN" altLang="en-US" b="1" dirty="0">
                <a:solidFill>
                  <a:schemeClr val="bg1"/>
                </a:solidFill>
                <a:cs typeface="+mn-ea"/>
                <a:sym typeface="+mn-lt"/>
              </a:rPr>
              <a:t>标题</a:t>
            </a:r>
            <a:endParaRPr lang="zh-CN" altLang="en-US" b="1" dirty="0">
              <a:solidFill>
                <a:schemeClr val="bg1"/>
              </a:solidFill>
              <a:cs typeface="+mn-ea"/>
              <a:sym typeface="+mn-lt"/>
            </a:endParaRPr>
          </a:p>
        </p:txBody>
      </p:sp>
      <p:grpSp>
        <p:nvGrpSpPr>
          <p:cNvPr id="14" name="组合 13"/>
          <p:cNvGrpSpPr/>
          <p:nvPr/>
        </p:nvGrpSpPr>
        <p:grpSpPr>
          <a:xfrm>
            <a:off x="885500" y="1375712"/>
            <a:ext cx="1448450" cy="829458"/>
            <a:chOff x="1180666" y="1834283"/>
            <a:chExt cx="1931267" cy="1105945"/>
          </a:xfrm>
        </p:grpSpPr>
        <p:sp>
          <p:nvSpPr>
            <p:cNvPr id="15" name="圆角矩形 14"/>
            <p:cNvSpPr/>
            <p:nvPr/>
          </p:nvSpPr>
          <p:spPr>
            <a:xfrm>
              <a:off x="1180666" y="1834283"/>
              <a:ext cx="1931267" cy="1096547"/>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865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圆角矩形 15"/>
            <p:cNvSpPr/>
            <p:nvPr/>
          </p:nvSpPr>
          <p:spPr>
            <a:xfrm>
              <a:off x="1327149" y="1998435"/>
              <a:ext cx="1638300" cy="393700"/>
            </a:xfrm>
            <a:prstGeom prst="roundRect">
              <a:avLst>
                <a:gd name="adj" fmla="val 15054"/>
              </a:avLst>
            </a:prstGeom>
            <a:solidFill>
              <a:schemeClr val="accent1"/>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文本框 11"/>
            <p:cNvSpPr txBox="1"/>
            <p:nvPr/>
          </p:nvSpPr>
          <p:spPr>
            <a:xfrm>
              <a:off x="1792911" y="2447785"/>
              <a:ext cx="706776" cy="492443"/>
            </a:xfrm>
            <a:prstGeom prst="rect">
              <a:avLst/>
            </a:prstGeom>
            <a:noFill/>
          </p:spPr>
          <p:txBody>
            <a:bodyPr wrap="square" rtlCol="0">
              <a:spAutoFit/>
            </a:bodyPr>
            <a:lstStyle/>
            <a:p>
              <a:pPr algn="ctr"/>
              <a:r>
                <a:rPr lang="en-US" altLang="zh-CN" sz="1800" dirty="0" smtClean="0">
                  <a:solidFill>
                    <a:srgbClr val="00B0F0"/>
                  </a:solidFill>
                  <a:cs typeface="+mn-ea"/>
                  <a:sym typeface="+mn-lt"/>
                </a:rPr>
                <a:t>01</a:t>
              </a:r>
              <a:endParaRPr lang="zh-CN" altLang="en-US" sz="1800" dirty="0">
                <a:solidFill>
                  <a:srgbClr val="00B0F0"/>
                </a:solidFill>
                <a:cs typeface="+mn-ea"/>
                <a:sym typeface="+mn-lt"/>
              </a:endParaRPr>
            </a:p>
          </p:txBody>
        </p:sp>
        <p:sp>
          <p:nvSpPr>
            <p:cNvPr id="18" name="文本框 12"/>
            <p:cNvSpPr txBox="1"/>
            <p:nvPr/>
          </p:nvSpPr>
          <p:spPr>
            <a:xfrm>
              <a:off x="1464207" y="2019171"/>
              <a:ext cx="1379006" cy="677109"/>
            </a:xfrm>
            <a:prstGeom prst="rect">
              <a:avLst/>
            </a:prstGeom>
            <a:noFill/>
          </p:spPr>
          <p:txBody>
            <a:bodyPr wrap="square" rtlCol="0">
              <a:spAutoFit/>
            </a:bodyPr>
            <a:lstStyle/>
            <a:p>
              <a:pPr algn="ctr"/>
              <a:r>
                <a:rPr lang="zh-CN" altLang="en-US" b="1" dirty="0" smtClean="0">
                  <a:solidFill>
                    <a:schemeClr val="bg1"/>
                  </a:solidFill>
                  <a:cs typeface="+mn-ea"/>
                  <a:sym typeface="+mn-lt"/>
                </a:rPr>
                <a:t>第一项工作</a:t>
              </a:r>
              <a:endParaRPr lang="zh-CN" altLang="en-US" b="1" dirty="0">
                <a:solidFill>
                  <a:schemeClr val="bg1"/>
                </a:solidFill>
                <a:cs typeface="+mn-ea"/>
                <a:sym typeface="+mn-lt"/>
              </a:endParaRPr>
            </a:p>
          </p:txBody>
        </p:sp>
      </p:grpSp>
      <p:grpSp>
        <p:nvGrpSpPr>
          <p:cNvPr id="19" name="组合 23"/>
          <p:cNvGrpSpPr/>
          <p:nvPr/>
        </p:nvGrpSpPr>
        <p:grpSpPr>
          <a:xfrm>
            <a:off x="2860350" y="1375712"/>
            <a:ext cx="1448450" cy="828909"/>
            <a:chOff x="3813799" y="1834283"/>
            <a:chExt cx="1931267" cy="1105213"/>
          </a:xfrm>
        </p:grpSpPr>
        <p:sp>
          <p:nvSpPr>
            <p:cNvPr id="25" name="圆角矩形 24"/>
            <p:cNvSpPr/>
            <p:nvPr/>
          </p:nvSpPr>
          <p:spPr>
            <a:xfrm>
              <a:off x="3813799" y="1834283"/>
              <a:ext cx="1931267" cy="1096547"/>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01525B">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5"/>
            <p:cNvSpPr/>
            <p:nvPr/>
          </p:nvSpPr>
          <p:spPr>
            <a:xfrm>
              <a:off x="3960282" y="1998435"/>
              <a:ext cx="1638300" cy="393700"/>
            </a:xfrm>
            <a:prstGeom prst="roundRect">
              <a:avLst>
                <a:gd name="adj" fmla="val 15054"/>
              </a:avLst>
            </a:prstGeom>
            <a:solidFill>
              <a:schemeClr val="accent2"/>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文本框 23"/>
            <p:cNvSpPr txBox="1"/>
            <p:nvPr/>
          </p:nvSpPr>
          <p:spPr>
            <a:xfrm>
              <a:off x="4433454" y="2447053"/>
              <a:ext cx="706776" cy="492443"/>
            </a:xfrm>
            <a:prstGeom prst="rect">
              <a:avLst/>
            </a:prstGeom>
            <a:noFill/>
          </p:spPr>
          <p:txBody>
            <a:bodyPr wrap="square" rtlCol="0">
              <a:spAutoFit/>
            </a:bodyPr>
            <a:lstStyle/>
            <a:p>
              <a:pPr algn="ctr"/>
              <a:r>
                <a:rPr lang="en-US" altLang="zh-CN" sz="1800" dirty="0" smtClean="0">
                  <a:solidFill>
                    <a:srgbClr val="00B0F0"/>
                  </a:solidFill>
                  <a:cs typeface="+mn-ea"/>
                  <a:sym typeface="+mn-lt"/>
                </a:rPr>
                <a:t>02</a:t>
              </a:r>
              <a:endParaRPr lang="zh-CN" altLang="en-US" sz="1800" dirty="0">
                <a:solidFill>
                  <a:srgbClr val="00B0F0"/>
                </a:solidFill>
                <a:cs typeface="+mn-ea"/>
                <a:sym typeface="+mn-lt"/>
              </a:endParaRPr>
            </a:p>
          </p:txBody>
        </p:sp>
        <p:sp>
          <p:nvSpPr>
            <p:cNvPr id="28" name="文本框 24"/>
            <p:cNvSpPr txBox="1"/>
            <p:nvPr/>
          </p:nvSpPr>
          <p:spPr>
            <a:xfrm>
              <a:off x="4097340" y="2019171"/>
              <a:ext cx="1379006" cy="677109"/>
            </a:xfrm>
            <a:prstGeom prst="rect">
              <a:avLst/>
            </a:prstGeom>
            <a:noFill/>
          </p:spPr>
          <p:txBody>
            <a:bodyPr wrap="square" rtlCol="0">
              <a:spAutoFit/>
            </a:bodyPr>
            <a:lstStyle/>
            <a:p>
              <a:pPr algn="ctr"/>
              <a:r>
                <a:rPr lang="zh-CN" altLang="en-US" b="1" dirty="0" smtClean="0">
                  <a:solidFill>
                    <a:schemeClr val="bg1"/>
                  </a:solidFill>
                  <a:cs typeface="+mn-ea"/>
                  <a:sym typeface="+mn-lt"/>
                </a:rPr>
                <a:t>第二项工作</a:t>
              </a:r>
              <a:endParaRPr lang="zh-CN" altLang="en-US" b="1" dirty="0">
                <a:solidFill>
                  <a:schemeClr val="bg1"/>
                </a:solidFill>
                <a:cs typeface="+mn-ea"/>
                <a:sym typeface="+mn-lt"/>
              </a:endParaRPr>
            </a:p>
          </p:txBody>
        </p:sp>
      </p:grpSp>
      <p:grpSp>
        <p:nvGrpSpPr>
          <p:cNvPr id="20" name="组合 34"/>
          <p:cNvGrpSpPr/>
          <p:nvPr/>
        </p:nvGrpSpPr>
        <p:grpSpPr>
          <a:xfrm>
            <a:off x="4835200" y="1375712"/>
            <a:ext cx="1448450" cy="829458"/>
            <a:chOff x="6446932" y="1834283"/>
            <a:chExt cx="1931267" cy="1105945"/>
          </a:xfrm>
        </p:grpSpPr>
        <p:sp>
          <p:nvSpPr>
            <p:cNvPr id="36" name="圆角矩形 35"/>
            <p:cNvSpPr/>
            <p:nvPr/>
          </p:nvSpPr>
          <p:spPr>
            <a:xfrm>
              <a:off x="6446932" y="1834283"/>
              <a:ext cx="1931267" cy="1096547"/>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A21A1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圆角矩形 36"/>
            <p:cNvSpPr/>
            <p:nvPr/>
          </p:nvSpPr>
          <p:spPr>
            <a:xfrm>
              <a:off x="6593415" y="1998435"/>
              <a:ext cx="1638300" cy="393700"/>
            </a:xfrm>
            <a:prstGeom prst="roundRect">
              <a:avLst>
                <a:gd name="adj" fmla="val 15054"/>
              </a:avLst>
            </a:prstGeom>
            <a:solidFill>
              <a:schemeClr val="accent3"/>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文本框 32"/>
            <p:cNvSpPr txBox="1"/>
            <p:nvPr/>
          </p:nvSpPr>
          <p:spPr>
            <a:xfrm>
              <a:off x="7059177" y="2447785"/>
              <a:ext cx="706776" cy="492443"/>
            </a:xfrm>
            <a:prstGeom prst="rect">
              <a:avLst/>
            </a:prstGeom>
            <a:noFill/>
          </p:spPr>
          <p:txBody>
            <a:bodyPr wrap="square" rtlCol="0">
              <a:spAutoFit/>
            </a:bodyPr>
            <a:lstStyle/>
            <a:p>
              <a:pPr algn="ctr"/>
              <a:r>
                <a:rPr lang="en-US" altLang="zh-CN" sz="1800" dirty="0" smtClean="0">
                  <a:solidFill>
                    <a:srgbClr val="00B0F0"/>
                  </a:solidFill>
                  <a:cs typeface="+mn-ea"/>
                  <a:sym typeface="+mn-lt"/>
                </a:rPr>
                <a:t>03</a:t>
              </a:r>
              <a:endParaRPr lang="zh-CN" altLang="en-US" sz="1800" dirty="0">
                <a:solidFill>
                  <a:srgbClr val="00B0F0"/>
                </a:solidFill>
                <a:cs typeface="+mn-ea"/>
                <a:sym typeface="+mn-lt"/>
              </a:endParaRPr>
            </a:p>
          </p:txBody>
        </p:sp>
        <p:sp>
          <p:nvSpPr>
            <p:cNvPr id="39" name="文本框 33"/>
            <p:cNvSpPr txBox="1"/>
            <p:nvPr/>
          </p:nvSpPr>
          <p:spPr>
            <a:xfrm>
              <a:off x="6730473" y="2019171"/>
              <a:ext cx="1379006" cy="677109"/>
            </a:xfrm>
            <a:prstGeom prst="rect">
              <a:avLst/>
            </a:prstGeom>
            <a:noFill/>
          </p:spPr>
          <p:txBody>
            <a:bodyPr wrap="square" rtlCol="0">
              <a:spAutoFit/>
            </a:bodyPr>
            <a:lstStyle/>
            <a:p>
              <a:pPr algn="ctr"/>
              <a:r>
                <a:rPr lang="zh-CN" altLang="en-US" b="1" dirty="0" smtClean="0">
                  <a:solidFill>
                    <a:schemeClr val="bg1"/>
                  </a:solidFill>
                  <a:cs typeface="+mn-ea"/>
                  <a:sym typeface="+mn-lt"/>
                </a:rPr>
                <a:t>第三项工作</a:t>
              </a:r>
              <a:endParaRPr lang="zh-CN" altLang="en-US" b="1" dirty="0">
                <a:solidFill>
                  <a:schemeClr val="bg1"/>
                </a:solidFill>
                <a:cs typeface="+mn-ea"/>
                <a:sym typeface="+mn-lt"/>
              </a:endParaRPr>
            </a:p>
          </p:txBody>
        </p:sp>
      </p:grpSp>
      <p:grpSp>
        <p:nvGrpSpPr>
          <p:cNvPr id="21" name="组合 42"/>
          <p:cNvGrpSpPr/>
          <p:nvPr/>
        </p:nvGrpSpPr>
        <p:grpSpPr>
          <a:xfrm>
            <a:off x="6810050" y="1375712"/>
            <a:ext cx="1448450" cy="829458"/>
            <a:chOff x="9080066" y="1834283"/>
            <a:chExt cx="1931267" cy="1105945"/>
          </a:xfrm>
        </p:grpSpPr>
        <p:sp>
          <p:nvSpPr>
            <p:cNvPr id="44" name="圆角矩形 43"/>
            <p:cNvSpPr/>
            <p:nvPr/>
          </p:nvSpPr>
          <p:spPr>
            <a:xfrm>
              <a:off x="9080066" y="1834283"/>
              <a:ext cx="1931267" cy="1096547"/>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24142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圆角矩形 44"/>
            <p:cNvSpPr/>
            <p:nvPr/>
          </p:nvSpPr>
          <p:spPr>
            <a:xfrm>
              <a:off x="9226549" y="1998435"/>
              <a:ext cx="1638300" cy="393700"/>
            </a:xfrm>
            <a:prstGeom prst="roundRect">
              <a:avLst>
                <a:gd name="adj" fmla="val 15054"/>
              </a:avLst>
            </a:prstGeom>
            <a:solidFill>
              <a:schemeClr val="accent4"/>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文本框 41"/>
            <p:cNvSpPr txBox="1"/>
            <p:nvPr/>
          </p:nvSpPr>
          <p:spPr>
            <a:xfrm>
              <a:off x="9674429" y="2447785"/>
              <a:ext cx="706776" cy="492443"/>
            </a:xfrm>
            <a:prstGeom prst="rect">
              <a:avLst/>
            </a:prstGeom>
            <a:noFill/>
          </p:spPr>
          <p:txBody>
            <a:bodyPr wrap="square" rtlCol="0">
              <a:spAutoFit/>
            </a:bodyPr>
            <a:lstStyle/>
            <a:p>
              <a:pPr algn="ctr"/>
              <a:r>
                <a:rPr lang="en-US" altLang="zh-CN" sz="1800" dirty="0" smtClean="0">
                  <a:solidFill>
                    <a:srgbClr val="00B0F0"/>
                  </a:solidFill>
                  <a:cs typeface="+mn-ea"/>
                  <a:sym typeface="+mn-lt"/>
                </a:rPr>
                <a:t>04</a:t>
              </a:r>
              <a:endParaRPr lang="zh-CN" altLang="en-US" sz="1800" dirty="0">
                <a:solidFill>
                  <a:srgbClr val="00B0F0"/>
                </a:solidFill>
                <a:cs typeface="+mn-ea"/>
                <a:sym typeface="+mn-lt"/>
              </a:endParaRPr>
            </a:p>
          </p:txBody>
        </p:sp>
        <p:sp>
          <p:nvSpPr>
            <p:cNvPr id="47" name="文本框 42"/>
            <p:cNvSpPr txBox="1"/>
            <p:nvPr/>
          </p:nvSpPr>
          <p:spPr>
            <a:xfrm>
              <a:off x="9363607" y="2019171"/>
              <a:ext cx="1379006" cy="677109"/>
            </a:xfrm>
            <a:prstGeom prst="rect">
              <a:avLst/>
            </a:prstGeom>
            <a:noFill/>
          </p:spPr>
          <p:txBody>
            <a:bodyPr wrap="square" rtlCol="0">
              <a:spAutoFit/>
            </a:bodyPr>
            <a:lstStyle/>
            <a:p>
              <a:pPr algn="ctr"/>
              <a:r>
                <a:rPr lang="zh-CN" altLang="en-US" b="1" dirty="0" smtClean="0">
                  <a:solidFill>
                    <a:schemeClr val="bg1"/>
                  </a:solidFill>
                  <a:cs typeface="+mn-ea"/>
                  <a:sym typeface="+mn-lt"/>
                </a:rPr>
                <a:t>第四项工作</a:t>
              </a:r>
              <a:endParaRPr lang="zh-CN" altLang="en-US" b="1" dirty="0">
                <a:solidFill>
                  <a:schemeClr val="bg1"/>
                </a:solidFill>
                <a:cs typeface="+mn-ea"/>
                <a:sym typeface="+mn-lt"/>
              </a:endParaRPr>
            </a:p>
          </p:txBody>
        </p:sp>
      </p:grpSp>
      <p:sp>
        <p:nvSpPr>
          <p:cNvPr id="53" name="圆角矩形 52"/>
          <p:cNvSpPr/>
          <p:nvPr/>
        </p:nvSpPr>
        <p:spPr>
          <a:xfrm>
            <a:off x="885500" y="3433113"/>
            <a:ext cx="1448450" cy="822410"/>
          </a:xfrm>
          <a:prstGeom prst="roundRect">
            <a:avLst>
              <a:gd name="adj" fmla="val 11735"/>
            </a:avLst>
          </a:prstGeom>
          <a:blipFill>
            <a:blip r:embed="rId1" cstate="screen"/>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54" name="圆角矩形 53"/>
          <p:cNvSpPr/>
          <p:nvPr/>
        </p:nvSpPr>
        <p:spPr>
          <a:xfrm>
            <a:off x="2859700" y="3410280"/>
            <a:ext cx="1448450" cy="822410"/>
          </a:xfrm>
          <a:prstGeom prst="roundRect">
            <a:avLst>
              <a:gd name="adj" fmla="val 11735"/>
            </a:avLst>
          </a:prstGeom>
          <a:blipFill>
            <a:blip r:embed="rId2" cstate="screen"/>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55" name="圆角矩形 54"/>
          <p:cNvSpPr/>
          <p:nvPr/>
        </p:nvSpPr>
        <p:spPr>
          <a:xfrm>
            <a:off x="4863442" y="3410279"/>
            <a:ext cx="1448450" cy="822410"/>
          </a:xfrm>
          <a:prstGeom prst="roundRect">
            <a:avLst>
              <a:gd name="adj" fmla="val 11735"/>
            </a:avLst>
          </a:prstGeom>
          <a:blipFill>
            <a:blip r:embed="rId3" cstate="screen"/>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56" name="圆角矩形 55"/>
          <p:cNvSpPr/>
          <p:nvPr/>
        </p:nvSpPr>
        <p:spPr>
          <a:xfrm>
            <a:off x="6825094" y="3410278"/>
            <a:ext cx="1448450" cy="822410"/>
          </a:xfrm>
          <a:prstGeom prst="roundRect">
            <a:avLst>
              <a:gd name="adj" fmla="val 11735"/>
            </a:avLst>
          </a:prstGeom>
          <a:blipFill>
            <a:blip r:embed="rId4" cstate="screen"/>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2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900" decel="100000" fill="hold"/>
                                        <p:tgtEl>
                                          <p:spTgt spid="5"/>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900" decel="100000" fill="hold"/>
                                        <p:tgtEl>
                                          <p:spTgt spid="8"/>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75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900" decel="100000" fill="hold"/>
                                        <p:tgtEl>
                                          <p:spTgt spid="11"/>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9" fill="hold">
                            <p:stCondLst>
                              <p:cond delay="1000"/>
                            </p:stCondLst>
                            <p:childTnLst>
                              <p:par>
                                <p:cTn id="30" presetID="42"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anim calcmode="lin" valueType="num">
                                      <p:cBhvr>
                                        <p:cTn id="33" dur="500" fill="hold"/>
                                        <p:tgtEl>
                                          <p:spTgt spid="14"/>
                                        </p:tgtEl>
                                        <p:attrNameLst>
                                          <p:attrName>ppt_x</p:attrName>
                                        </p:attrNameLst>
                                      </p:cBhvr>
                                      <p:tavLst>
                                        <p:tav tm="0">
                                          <p:val>
                                            <p:strVal val="#ppt_x"/>
                                          </p:val>
                                        </p:tav>
                                        <p:tav tm="100000">
                                          <p:val>
                                            <p:strVal val="#ppt_x"/>
                                          </p:val>
                                        </p:tav>
                                      </p:tavLst>
                                    </p:anim>
                                    <p:anim calcmode="lin" valueType="num">
                                      <p:cBhvr>
                                        <p:cTn id="34" dur="500" fill="hold"/>
                                        <p:tgtEl>
                                          <p:spTgt spid="14"/>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42"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anim calcmode="lin" valueType="num">
                                      <p:cBhvr>
                                        <p:cTn id="45" dur="500" fill="hold"/>
                                        <p:tgtEl>
                                          <p:spTgt spid="20"/>
                                        </p:tgtEl>
                                        <p:attrNameLst>
                                          <p:attrName>ppt_x</p:attrName>
                                        </p:attrNameLst>
                                      </p:cBhvr>
                                      <p:tavLst>
                                        <p:tav tm="0">
                                          <p:val>
                                            <p:strVal val="#ppt_x"/>
                                          </p:val>
                                        </p:tav>
                                        <p:tav tm="100000">
                                          <p:val>
                                            <p:strVal val="#ppt_x"/>
                                          </p:val>
                                        </p:tav>
                                      </p:tavLst>
                                    </p:anim>
                                    <p:anim calcmode="lin" valueType="num">
                                      <p:cBhvr>
                                        <p:cTn id="46" dur="500" fill="hold"/>
                                        <p:tgtEl>
                                          <p:spTgt spid="20"/>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anim calcmode="lin" valueType="num">
                                      <p:cBhvr>
                                        <p:cTn id="51" dur="500" fill="hold"/>
                                        <p:tgtEl>
                                          <p:spTgt spid="21"/>
                                        </p:tgtEl>
                                        <p:attrNameLst>
                                          <p:attrName>ppt_x</p:attrName>
                                        </p:attrNameLst>
                                      </p:cBhvr>
                                      <p:tavLst>
                                        <p:tav tm="0">
                                          <p:val>
                                            <p:strVal val="#ppt_x"/>
                                          </p:val>
                                        </p:tav>
                                        <p:tav tm="100000">
                                          <p:val>
                                            <p:strVal val="#ppt_x"/>
                                          </p:val>
                                        </p:tav>
                                      </p:tavLst>
                                    </p:anim>
                                    <p:anim calcmode="lin" valueType="num">
                                      <p:cBhvr>
                                        <p:cTn id="52" dur="500" fill="hold"/>
                                        <p:tgtEl>
                                          <p:spTgt spid="21"/>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14" presetClass="entr" presetSubtype="10"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randombar(horizontal)">
                                      <p:cBhvr>
                                        <p:cTn id="56" dur="500"/>
                                        <p:tgtEl>
                                          <p:spTgt spid="53"/>
                                        </p:tgtEl>
                                      </p:cBhvr>
                                    </p:animEffect>
                                  </p:childTnLst>
                                </p:cTn>
                              </p:par>
                            </p:childTnLst>
                          </p:cTn>
                        </p:par>
                        <p:par>
                          <p:cTn id="57" fill="hold">
                            <p:stCondLst>
                              <p:cond delay="3500"/>
                            </p:stCondLst>
                            <p:childTnLst>
                              <p:par>
                                <p:cTn id="58" presetID="14" presetClass="entr" presetSubtype="10" fill="hold" grpId="0" nodeType="afterEffect">
                                  <p:stCondLst>
                                    <p:cond delay="0"/>
                                  </p:stCondLst>
                                  <p:childTnLst>
                                    <p:set>
                                      <p:cBhvr>
                                        <p:cTn id="59" dur="1" fill="hold">
                                          <p:stCondLst>
                                            <p:cond delay="0"/>
                                          </p:stCondLst>
                                        </p:cTn>
                                        <p:tgtEl>
                                          <p:spTgt spid="54"/>
                                        </p:tgtEl>
                                        <p:attrNameLst>
                                          <p:attrName>style.visibility</p:attrName>
                                        </p:attrNameLst>
                                      </p:cBhvr>
                                      <p:to>
                                        <p:strVal val="visible"/>
                                      </p:to>
                                    </p:set>
                                    <p:animEffect transition="in" filter="randombar(horizontal)">
                                      <p:cBhvr>
                                        <p:cTn id="60" dur="500"/>
                                        <p:tgtEl>
                                          <p:spTgt spid="54"/>
                                        </p:tgtEl>
                                      </p:cBhvr>
                                    </p:animEffect>
                                  </p:childTnLst>
                                </p:cTn>
                              </p:par>
                            </p:childTnLst>
                          </p:cTn>
                        </p:par>
                        <p:par>
                          <p:cTn id="61" fill="hold">
                            <p:stCondLst>
                              <p:cond delay="4000"/>
                            </p:stCondLst>
                            <p:childTnLst>
                              <p:par>
                                <p:cTn id="62" presetID="14" presetClass="entr" presetSubtype="10" fill="hold" grpId="0"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randombar(horizontal)">
                                      <p:cBhvr>
                                        <p:cTn id="64" dur="500"/>
                                        <p:tgtEl>
                                          <p:spTgt spid="55"/>
                                        </p:tgtEl>
                                      </p:cBhvr>
                                    </p:animEffect>
                                  </p:childTnLst>
                                </p:cTn>
                              </p:par>
                            </p:childTnLst>
                          </p:cTn>
                        </p:par>
                        <p:par>
                          <p:cTn id="65" fill="hold">
                            <p:stCondLst>
                              <p:cond delay="4500"/>
                            </p:stCondLst>
                            <p:childTnLst>
                              <p:par>
                                <p:cTn id="66" presetID="14" presetClass="entr" presetSubtype="10"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Effect transition="in" filter="randombar(horizontal)">
                                      <p:cBhvr>
                                        <p:cTn id="68" dur="500"/>
                                        <p:tgtEl>
                                          <p:spTgt spid="56"/>
                                        </p:tgtEl>
                                      </p:cBhvr>
                                    </p:animEffect>
                                  </p:childTnLst>
                                </p:cTn>
                              </p:par>
                            </p:childTnLst>
                          </p:cTn>
                        </p:par>
                        <p:par>
                          <p:cTn id="69" fill="hold">
                            <p:stCondLst>
                              <p:cond delay="5000"/>
                            </p:stCondLst>
                            <p:childTnLst>
                              <p:par>
                                <p:cTn id="70" presetID="14" presetClass="entr" presetSubtype="10" fill="hold" grpId="0"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randombar(horizontal)">
                                      <p:cBhvr>
                                        <p:cTn id="72" dur="500"/>
                                        <p:tgtEl>
                                          <p:spTgt spid="3"/>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randombar(horizontal)">
                                      <p:cBhvr>
                                        <p:cTn id="75" dur="500"/>
                                        <p:tgtEl>
                                          <p:spTgt spid="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randombar(horizontal)">
                                      <p:cBhvr>
                                        <p:cTn id="78" dur="500"/>
                                        <p:tgtEl>
                                          <p:spTgt spid="6"/>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randombar(horizontal)">
                                      <p:cBhvr>
                                        <p:cTn id="81" dur="500"/>
                                        <p:tgtEl>
                                          <p:spTgt spid="7"/>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randombar(horizontal)">
                                      <p:cBhvr>
                                        <p:cTn id="84" dur="500"/>
                                        <p:tgtEl>
                                          <p:spTgt spid="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randombar(horizontal)">
                                      <p:cBhvr>
                                        <p:cTn id="87" dur="500"/>
                                        <p:tgtEl>
                                          <p:spTgt spid="1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Effect transition="in" filter="randombar(horizontal)">
                                      <p:cBhvr>
                                        <p:cTn id="90" dur="500"/>
                                        <p:tgtEl>
                                          <p:spTgt spid="12"/>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randombar(horizontal)">
                                      <p:cBhvr>
                                        <p:cTn id="9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animBg="1"/>
      <p:bldP spid="6" grpId="0"/>
      <p:bldP spid="7" grpId="0"/>
      <p:bldP spid="8" grpId="0" animBg="1"/>
      <p:bldP spid="9" grpId="0"/>
      <p:bldP spid="10" grpId="0"/>
      <p:bldP spid="11" grpId="0" animBg="1"/>
      <p:bldP spid="12" grpId="0"/>
      <p:bldP spid="13" grpId="0"/>
      <p:bldP spid="53" grpId="0" animBg="1"/>
      <p:bldP spid="54" grpId="0" animBg="1"/>
      <p:bldP spid="55" grpId="0" animBg="1"/>
      <p:bldP spid="5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2"/>
          <p:cNvGrpSpPr/>
          <p:nvPr/>
        </p:nvGrpSpPr>
        <p:grpSpPr>
          <a:xfrm>
            <a:off x="1925907" y="2478686"/>
            <a:ext cx="1506682" cy="1455194"/>
            <a:chOff x="2567875" y="3304915"/>
            <a:chExt cx="2008909" cy="1940258"/>
          </a:xfrm>
        </p:grpSpPr>
        <p:sp>
          <p:nvSpPr>
            <p:cNvPr id="9" name="椭圆 8"/>
            <p:cNvSpPr/>
            <p:nvPr/>
          </p:nvSpPr>
          <p:spPr>
            <a:xfrm>
              <a:off x="2567875" y="4905503"/>
              <a:ext cx="2008909" cy="339670"/>
            </a:xfrm>
            <a:prstGeom prst="ellipse">
              <a:avLst/>
            </a:prstGeom>
            <a:gradFill flip="none" rotWithShape="1">
              <a:gsLst>
                <a:gs pos="13000">
                  <a:srgbClr val="8D8D8D">
                    <a:alpha val="37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7"/>
            <p:cNvGrpSpPr/>
            <p:nvPr/>
          </p:nvGrpSpPr>
          <p:grpSpPr>
            <a:xfrm>
              <a:off x="2685639" y="3304915"/>
              <a:ext cx="1773382" cy="1773382"/>
              <a:chOff x="2755075" y="3174904"/>
              <a:chExt cx="1773382" cy="1773382"/>
            </a:xfrm>
            <a:effectLst>
              <a:reflection blurRad="12700" stA="50000" endA="300" endPos="53000" dist="63500" dir="5400000" sy="-100000" algn="bl" rotWithShape="0"/>
            </a:effectLst>
          </p:grpSpPr>
          <p:sp>
            <p:nvSpPr>
              <p:cNvPr id="6" name="椭圆 5"/>
              <p:cNvSpPr/>
              <p:nvPr/>
            </p:nvSpPr>
            <p:spPr>
              <a:xfrm>
                <a:off x="2755075" y="3174904"/>
                <a:ext cx="1773382" cy="1773382"/>
              </a:xfrm>
              <a:prstGeom prst="ellipse">
                <a:avLst/>
              </a:prstGeom>
              <a:gradFill flip="none" rotWithShape="1">
                <a:gsLst>
                  <a:gs pos="100000">
                    <a:schemeClr val="bg1">
                      <a:lumMod val="75000"/>
                    </a:schemeClr>
                  </a:gs>
                  <a:gs pos="0">
                    <a:schemeClr val="bg1"/>
                  </a:gs>
                </a:gsLst>
                <a:lin ang="2700000" scaled="1"/>
                <a:tileRect/>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2755075" y="3174904"/>
                <a:ext cx="1773382" cy="1773382"/>
              </a:xfrm>
              <a:prstGeom prst="ellipse">
                <a:avLst/>
              </a:prstGeom>
              <a:gradFill flip="none" rotWithShape="1">
                <a:gsLst>
                  <a:gs pos="0">
                    <a:srgbClr val="DEDEDE"/>
                  </a:gs>
                  <a:gs pos="100000">
                    <a:schemeClr val="bg1"/>
                  </a:gs>
                </a:gsLst>
                <a:lin ang="2700000" scaled="1"/>
                <a:tileRect/>
              </a:gradFill>
              <a:ln w="31750">
                <a:noFill/>
              </a:ln>
              <a:effectLst>
                <a:innerShdw blurRad="444500" dist="63500" dir="13500000">
                  <a:prstClr val="black">
                    <a:alpha val="4000"/>
                  </a:prstClr>
                </a:innerShdw>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Group 4"/>
            <p:cNvGrpSpPr>
              <a:grpSpLocks noChangeAspect="1"/>
            </p:cNvGrpSpPr>
            <p:nvPr/>
          </p:nvGrpSpPr>
          <p:grpSpPr bwMode="auto">
            <a:xfrm>
              <a:off x="3344190" y="3914469"/>
              <a:ext cx="507078" cy="570465"/>
              <a:chOff x="1776" y="1779"/>
              <a:chExt cx="64" cy="72"/>
            </a:xfrm>
            <a:solidFill>
              <a:srgbClr val="FFB850"/>
            </a:solidFill>
            <a:effectLst>
              <a:reflection blurRad="6350" stA="50000" endA="300" endPos="81000" dist="1168400" dir="5400000" sy="-100000" algn="bl" rotWithShape="0"/>
            </a:effectLst>
          </p:grpSpPr>
          <p:sp>
            <p:nvSpPr>
              <p:cNvPr id="78"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9"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grpSp>
        <p:nvGrpSpPr>
          <p:cNvPr id="8" name="组合 3"/>
          <p:cNvGrpSpPr/>
          <p:nvPr/>
        </p:nvGrpSpPr>
        <p:grpSpPr>
          <a:xfrm>
            <a:off x="2220128" y="1190571"/>
            <a:ext cx="1095141" cy="1278773"/>
            <a:chOff x="2960170" y="1587427"/>
            <a:chExt cx="1460188" cy="1705031"/>
          </a:xfrm>
        </p:grpSpPr>
        <p:sp>
          <p:nvSpPr>
            <p:cNvPr id="92" name="任意多边形 91"/>
            <p:cNvSpPr/>
            <p:nvPr/>
          </p:nvSpPr>
          <p:spPr>
            <a:xfrm>
              <a:off x="3959679" y="1755758"/>
              <a:ext cx="419100" cy="1536700"/>
            </a:xfrm>
            <a:custGeom>
              <a:avLst/>
              <a:gdLst>
                <a:gd name="connsiteX0" fmla="*/ 0 w 419100"/>
                <a:gd name="connsiteY0" fmla="*/ 1536700 h 1536700"/>
                <a:gd name="connsiteX1" fmla="*/ 419100 w 419100"/>
                <a:gd name="connsiteY1" fmla="*/ 1295400 h 1536700"/>
                <a:gd name="connsiteX2" fmla="*/ 419100 w 419100"/>
                <a:gd name="connsiteY2" fmla="*/ 0 h 1536700"/>
              </a:gdLst>
              <a:ahLst/>
              <a:cxnLst>
                <a:cxn ang="0">
                  <a:pos x="connsiteX0" y="connsiteY0"/>
                </a:cxn>
                <a:cxn ang="0">
                  <a:pos x="connsiteX1" y="connsiteY1"/>
                </a:cxn>
                <a:cxn ang="0">
                  <a:pos x="connsiteX2" y="connsiteY2"/>
                </a:cxn>
              </a:cxnLst>
              <a:rect l="l" t="t" r="r" b="b"/>
              <a:pathLst>
                <a:path w="419100" h="1536700">
                  <a:moveTo>
                    <a:pt x="0" y="1536700"/>
                  </a:moveTo>
                  <a:lnTo>
                    <a:pt x="419100" y="1295400"/>
                  </a:lnTo>
                  <a:lnTo>
                    <a:pt x="419100" y="0"/>
                  </a:ln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a:off x="4337200" y="1676311"/>
              <a:ext cx="83158" cy="83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 name="组合 99"/>
            <p:cNvGrpSpPr/>
            <p:nvPr/>
          </p:nvGrpSpPr>
          <p:grpSpPr>
            <a:xfrm>
              <a:off x="2960170" y="1587427"/>
              <a:ext cx="1402117" cy="1114340"/>
              <a:chOff x="1783117" y="4920655"/>
              <a:chExt cx="1402117" cy="1114340"/>
            </a:xfrm>
          </p:grpSpPr>
          <p:sp>
            <p:nvSpPr>
              <p:cNvPr id="101" name="文本框 100"/>
              <p:cNvSpPr txBox="1"/>
              <p:nvPr/>
            </p:nvSpPr>
            <p:spPr>
              <a:xfrm>
                <a:off x="1783117" y="4920655"/>
                <a:ext cx="1402117" cy="369332"/>
              </a:xfrm>
              <a:prstGeom prst="rect">
                <a:avLst/>
              </a:prstGeom>
              <a:noFill/>
            </p:spPr>
            <p:txBody>
              <a:bodyPr wrap="square" rtlCol="0">
                <a:spAutoFit/>
              </a:bodyPr>
              <a:lstStyle/>
              <a:p>
                <a:r>
                  <a:rPr lang="zh-CN" altLang="en-US" sz="1200" dirty="0" smtClean="0">
                    <a:solidFill>
                      <a:schemeClr val="accent1"/>
                    </a:solidFill>
                    <a:cs typeface="+mn-ea"/>
                    <a:sym typeface="+mn-lt"/>
                  </a:rPr>
                  <a:t>添加</a:t>
                </a:r>
                <a:r>
                  <a:rPr lang="zh-CN" altLang="en-US" sz="1200" dirty="0">
                    <a:solidFill>
                      <a:schemeClr val="accent1"/>
                    </a:solidFill>
                    <a:cs typeface="+mn-ea"/>
                    <a:sym typeface="+mn-lt"/>
                  </a:rPr>
                  <a:t>标题</a:t>
                </a:r>
                <a:endParaRPr lang="zh-CN" altLang="en-US" sz="1200" dirty="0">
                  <a:solidFill>
                    <a:schemeClr val="accent1"/>
                  </a:solidFill>
                  <a:cs typeface="+mn-ea"/>
                  <a:sym typeface="+mn-lt"/>
                </a:endParaRPr>
              </a:p>
            </p:txBody>
          </p:sp>
          <p:sp>
            <p:nvSpPr>
              <p:cNvPr id="102" name="文本框 101"/>
              <p:cNvSpPr txBox="1"/>
              <p:nvPr/>
            </p:nvSpPr>
            <p:spPr>
              <a:xfrm>
                <a:off x="1801454" y="5173220"/>
                <a:ext cx="1383780" cy="861775"/>
              </a:xfrm>
              <a:prstGeom prst="rect">
                <a:avLst/>
              </a:prstGeom>
              <a:noFill/>
            </p:spPr>
            <p:txBody>
              <a:bodyPr wrap="square" rtlCol="0">
                <a:spAutoFit/>
              </a:bodyPr>
              <a:lstStyle/>
              <a:p>
                <a:pPr algn="just">
                  <a:lnSpc>
                    <a:spcPct val="150000"/>
                  </a:lnSpc>
                </a:pPr>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grpSp>
        <p:nvGrpSpPr>
          <p:cNvPr id="11" name="组合 13"/>
          <p:cNvGrpSpPr/>
          <p:nvPr/>
        </p:nvGrpSpPr>
        <p:grpSpPr>
          <a:xfrm>
            <a:off x="3223904" y="2478686"/>
            <a:ext cx="1330037" cy="1330037"/>
            <a:chOff x="4298539" y="3304915"/>
            <a:chExt cx="1773382" cy="1773382"/>
          </a:xfrm>
        </p:grpSpPr>
        <p:grpSp>
          <p:nvGrpSpPr>
            <p:cNvPr id="12" name="组合 63"/>
            <p:cNvGrpSpPr/>
            <p:nvPr/>
          </p:nvGrpSpPr>
          <p:grpSpPr>
            <a:xfrm>
              <a:off x="4298539" y="3304915"/>
              <a:ext cx="1773382" cy="1773382"/>
              <a:chOff x="2755075" y="3174904"/>
              <a:chExt cx="1773382" cy="1773382"/>
            </a:xfrm>
            <a:effectLst>
              <a:reflection blurRad="12700" stA="50000" endA="300" endPos="53000" dist="63500" dir="5400000" sy="-100000" algn="bl" rotWithShape="0"/>
            </a:effectLst>
          </p:grpSpPr>
          <p:sp>
            <p:nvSpPr>
              <p:cNvPr id="65" name="椭圆 64"/>
              <p:cNvSpPr/>
              <p:nvPr/>
            </p:nvSpPr>
            <p:spPr>
              <a:xfrm>
                <a:off x="2755075" y="3174904"/>
                <a:ext cx="1773382" cy="1773382"/>
              </a:xfrm>
              <a:prstGeom prst="ellipse">
                <a:avLst/>
              </a:prstGeom>
              <a:gradFill flip="none" rotWithShape="1">
                <a:gsLst>
                  <a:gs pos="100000">
                    <a:schemeClr val="bg1">
                      <a:lumMod val="75000"/>
                    </a:schemeClr>
                  </a:gs>
                  <a:gs pos="0">
                    <a:schemeClr val="bg1"/>
                  </a:gs>
                </a:gsLst>
                <a:lin ang="2700000" scaled="1"/>
                <a:tileRect/>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a:off x="2755075" y="3174904"/>
                <a:ext cx="1773382" cy="1773382"/>
              </a:xfrm>
              <a:prstGeom prst="ellipse">
                <a:avLst/>
              </a:prstGeom>
              <a:gradFill flip="none" rotWithShape="1">
                <a:gsLst>
                  <a:gs pos="0">
                    <a:srgbClr val="DEDEDE"/>
                  </a:gs>
                  <a:gs pos="100000">
                    <a:schemeClr val="bg1"/>
                  </a:gs>
                </a:gsLst>
                <a:lin ang="2700000" scaled="1"/>
                <a:tileRect/>
              </a:gradFill>
              <a:ln w="31750">
                <a:noFill/>
              </a:ln>
              <a:effectLst>
                <a:innerShdw blurRad="444500" dist="63500" dir="13500000">
                  <a:prstClr val="black">
                    <a:alpha val="4000"/>
                  </a:prstClr>
                </a:innerShdw>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3" name="Group 18"/>
            <p:cNvGrpSpPr>
              <a:grpSpLocks noChangeAspect="1"/>
            </p:cNvGrpSpPr>
            <p:nvPr/>
          </p:nvGrpSpPr>
          <p:grpSpPr bwMode="auto">
            <a:xfrm>
              <a:off x="4948906" y="3947874"/>
              <a:ext cx="514980" cy="479868"/>
              <a:chOff x="3802" y="2858"/>
              <a:chExt cx="616" cy="574"/>
            </a:xfrm>
            <a:solidFill>
              <a:srgbClr val="E87071"/>
            </a:solidFill>
            <a:effectLst>
              <a:reflection blurRad="6350" stA="50000" endA="300" endPos="81000" dist="1168400" dir="5400000" sy="-100000" algn="bl" rotWithShape="0"/>
            </a:effectLst>
          </p:grpSpPr>
          <p:sp>
            <p:nvSpPr>
              <p:cNvPr id="83" name="Rectangle 19"/>
              <p:cNvSpPr>
                <a:spLocks noChangeArrowheads="1"/>
              </p:cNvSpPr>
              <p:nvPr/>
            </p:nvSpPr>
            <p:spPr bwMode="auto">
              <a:xfrm>
                <a:off x="3802" y="3205"/>
                <a:ext cx="129" cy="22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4" name="Rectangle 20"/>
              <p:cNvSpPr>
                <a:spLocks noChangeArrowheads="1"/>
              </p:cNvSpPr>
              <p:nvPr/>
            </p:nvSpPr>
            <p:spPr bwMode="auto">
              <a:xfrm>
                <a:off x="3964" y="3174"/>
                <a:ext cx="129" cy="25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5" name="Rectangle 21"/>
              <p:cNvSpPr>
                <a:spLocks noChangeArrowheads="1"/>
              </p:cNvSpPr>
              <p:nvPr/>
            </p:nvSpPr>
            <p:spPr bwMode="auto">
              <a:xfrm>
                <a:off x="4129" y="3131"/>
                <a:ext cx="129" cy="30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6" name="Rectangle 22"/>
              <p:cNvSpPr>
                <a:spLocks noChangeArrowheads="1"/>
              </p:cNvSpPr>
              <p:nvPr/>
            </p:nvSpPr>
            <p:spPr bwMode="auto">
              <a:xfrm>
                <a:off x="4289" y="3078"/>
                <a:ext cx="129" cy="35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7"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grpSp>
        <p:nvGrpSpPr>
          <p:cNvPr id="14" name="组合 9"/>
          <p:cNvGrpSpPr/>
          <p:nvPr/>
        </p:nvGrpSpPr>
        <p:grpSpPr>
          <a:xfrm>
            <a:off x="3439329" y="1190571"/>
            <a:ext cx="1101490" cy="1278773"/>
            <a:chOff x="4585771" y="1587427"/>
            <a:chExt cx="1468653" cy="1705031"/>
          </a:xfrm>
        </p:grpSpPr>
        <p:sp>
          <p:nvSpPr>
            <p:cNvPr id="93" name="任意多边形 92"/>
            <p:cNvSpPr/>
            <p:nvPr/>
          </p:nvSpPr>
          <p:spPr>
            <a:xfrm>
              <a:off x="5593746" y="1755758"/>
              <a:ext cx="419100" cy="1536700"/>
            </a:xfrm>
            <a:custGeom>
              <a:avLst/>
              <a:gdLst>
                <a:gd name="connsiteX0" fmla="*/ 0 w 419100"/>
                <a:gd name="connsiteY0" fmla="*/ 1536700 h 1536700"/>
                <a:gd name="connsiteX1" fmla="*/ 419100 w 419100"/>
                <a:gd name="connsiteY1" fmla="*/ 1295400 h 1536700"/>
                <a:gd name="connsiteX2" fmla="*/ 419100 w 419100"/>
                <a:gd name="connsiteY2" fmla="*/ 0 h 1536700"/>
              </a:gdLst>
              <a:ahLst/>
              <a:cxnLst>
                <a:cxn ang="0">
                  <a:pos x="connsiteX0" y="connsiteY0"/>
                </a:cxn>
                <a:cxn ang="0">
                  <a:pos x="connsiteX1" y="connsiteY1"/>
                </a:cxn>
                <a:cxn ang="0">
                  <a:pos x="connsiteX2" y="connsiteY2"/>
                </a:cxn>
              </a:cxnLst>
              <a:rect l="l" t="t" r="r" b="b"/>
              <a:pathLst>
                <a:path w="419100" h="1536700">
                  <a:moveTo>
                    <a:pt x="0" y="1536700"/>
                  </a:moveTo>
                  <a:lnTo>
                    <a:pt x="419100" y="1295400"/>
                  </a:lnTo>
                  <a:lnTo>
                    <a:pt x="419100" y="0"/>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a:off x="5971266" y="1676311"/>
              <a:ext cx="83158" cy="8315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02"/>
            <p:cNvGrpSpPr/>
            <p:nvPr/>
          </p:nvGrpSpPr>
          <p:grpSpPr>
            <a:xfrm>
              <a:off x="4585771" y="1587427"/>
              <a:ext cx="1402117" cy="1114340"/>
              <a:chOff x="1783117" y="4920655"/>
              <a:chExt cx="1402117" cy="1114340"/>
            </a:xfrm>
          </p:grpSpPr>
          <p:sp>
            <p:nvSpPr>
              <p:cNvPr id="104" name="文本框 103"/>
              <p:cNvSpPr txBox="1"/>
              <p:nvPr/>
            </p:nvSpPr>
            <p:spPr>
              <a:xfrm>
                <a:off x="1783117" y="4920655"/>
                <a:ext cx="1402117" cy="369332"/>
              </a:xfrm>
              <a:prstGeom prst="rect">
                <a:avLst/>
              </a:prstGeom>
              <a:noFill/>
            </p:spPr>
            <p:txBody>
              <a:bodyPr wrap="square" rtlCol="0">
                <a:spAutoFit/>
              </a:bodyPr>
              <a:lstStyle/>
              <a:p>
                <a:r>
                  <a:rPr lang="zh-CN" altLang="en-US" sz="1200" dirty="0" smtClean="0">
                    <a:solidFill>
                      <a:schemeClr val="accent2"/>
                    </a:solidFill>
                    <a:cs typeface="+mn-ea"/>
                    <a:sym typeface="+mn-lt"/>
                  </a:rPr>
                  <a:t>添加</a:t>
                </a:r>
                <a:r>
                  <a:rPr lang="zh-CN" altLang="en-US" sz="1200" dirty="0">
                    <a:solidFill>
                      <a:schemeClr val="accent2"/>
                    </a:solidFill>
                    <a:cs typeface="+mn-ea"/>
                    <a:sym typeface="+mn-lt"/>
                  </a:rPr>
                  <a:t>标题</a:t>
                </a:r>
                <a:endParaRPr lang="zh-CN" altLang="en-US" sz="1200" dirty="0">
                  <a:solidFill>
                    <a:schemeClr val="accent2"/>
                  </a:solidFill>
                  <a:cs typeface="+mn-ea"/>
                  <a:sym typeface="+mn-lt"/>
                </a:endParaRPr>
              </a:p>
            </p:txBody>
          </p:sp>
          <p:sp>
            <p:nvSpPr>
              <p:cNvPr id="105" name="文本框 104"/>
              <p:cNvSpPr txBox="1"/>
              <p:nvPr/>
            </p:nvSpPr>
            <p:spPr>
              <a:xfrm>
                <a:off x="1801454" y="5173220"/>
                <a:ext cx="1383780" cy="861775"/>
              </a:xfrm>
              <a:prstGeom prst="rect">
                <a:avLst/>
              </a:prstGeom>
              <a:noFill/>
            </p:spPr>
            <p:txBody>
              <a:bodyPr wrap="square" rtlCol="0">
                <a:spAutoFit/>
              </a:bodyPr>
              <a:lstStyle/>
              <a:p>
                <a:pPr algn="just">
                  <a:lnSpc>
                    <a:spcPct val="150000"/>
                  </a:lnSpc>
                </a:pPr>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grpSp>
        <p:nvGrpSpPr>
          <p:cNvPr id="16" name="组合 14"/>
          <p:cNvGrpSpPr/>
          <p:nvPr/>
        </p:nvGrpSpPr>
        <p:grpSpPr>
          <a:xfrm>
            <a:off x="4345257" y="2478686"/>
            <a:ext cx="1506682" cy="1455194"/>
            <a:chOff x="5793675" y="3304915"/>
            <a:chExt cx="2008909" cy="1940258"/>
          </a:xfrm>
        </p:grpSpPr>
        <p:sp>
          <p:nvSpPr>
            <p:cNvPr id="68" name="椭圆 67"/>
            <p:cNvSpPr/>
            <p:nvPr/>
          </p:nvSpPr>
          <p:spPr>
            <a:xfrm>
              <a:off x="5793675" y="4905503"/>
              <a:ext cx="2008909" cy="339670"/>
            </a:xfrm>
            <a:prstGeom prst="ellipse">
              <a:avLst/>
            </a:prstGeom>
            <a:gradFill flip="none" rotWithShape="1">
              <a:gsLst>
                <a:gs pos="13000">
                  <a:srgbClr val="8D8D8D">
                    <a:alpha val="37000"/>
                  </a:srgb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 name="组合 68"/>
            <p:cNvGrpSpPr/>
            <p:nvPr/>
          </p:nvGrpSpPr>
          <p:grpSpPr>
            <a:xfrm>
              <a:off x="5911439" y="3304915"/>
              <a:ext cx="1773382" cy="1773382"/>
              <a:chOff x="2755075" y="3174904"/>
              <a:chExt cx="1773382" cy="1773382"/>
            </a:xfrm>
            <a:effectLst>
              <a:reflection blurRad="12700" stA="50000" endA="300" endPos="53000" dist="63500" dir="5400000" sy="-100000" algn="bl" rotWithShape="0"/>
            </a:effectLst>
          </p:grpSpPr>
          <p:sp>
            <p:nvSpPr>
              <p:cNvPr id="70" name="椭圆 69"/>
              <p:cNvSpPr/>
              <p:nvPr/>
            </p:nvSpPr>
            <p:spPr>
              <a:xfrm>
                <a:off x="2755075" y="3174904"/>
                <a:ext cx="1773382" cy="1773382"/>
              </a:xfrm>
              <a:prstGeom prst="ellipse">
                <a:avLst/>
              </a:prstGeom>
              <a:gradFill flip="none" rotWithShape="1">
                <a:gsLst>
                  <a:gs pos="100000">
                    <a:schemeClr val="bg1">
                      <a:lumMod val="75000"/>
                    </a:schemeClr>
                  </a:gs>
                  <a:gs pos="0">
                    <a:schemeClr val="bg1"/>
                  </a:gs>
                </a:gsLst>
                <a:lin ang="2700000" scaled="1"/>
                <a:tileRect/>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a:off x="2755075" y="3174904"/>
                <a:ext cx="1773382" cy="1773382"/>
              </a:xfrm>
              <a:prstGeom prst="ellipse">
                <a:avLst/>
              </a:prstGeom>
              <a:gradFill flip="none" rotWithShape="1">
                <a:gsLst>
                  <a:gs pos="0">
                    <a:srgbClr val="DEDEDE"/>
                  </a:gs>
                  <a:gs pos="100000">
                    <a:schemeClr val="bg1"/>
                  </a:gs>
                </a:gsLst>
                <a:lin ang="2700000" scaled="1"/>
                <a:tileRect/>
              </a:gradFill>
              <a:ln w="31750">
                <a:noFill/>
              </a:ln>
              <a:effectLst>
                <a:innerShdw blurRad="444500" dist="63500" dir="13500000">
                  <a:prstClr val="black">
                    <a:alpha val="4000"/>
                  </a:prstClr>
                </a:innerShdw>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8" name="Group 13"/>
            <p:cNvGrpSpPr>
              <a:grpSpLocks noChangeAspect="1"/>
            </p:cNvGrpSpPr>
            <p:nvPr/>
          </p:nvGrpSpPr>
          <p:grpSpPr bwMode="auto">
            <a:xfrm>
              <a:off x="6533987" y="3903415"/>
              <a:ext cx="562150" cy="568786"/>
              <a:chOff x="2426" y="2781"/>
              <a:chExt cx="593" cy="600"/>
            </a:xfrm>
            <a:solidFill>
              <a:srgbClr val="0DACB9"/>
            </a:solidFill>
            <a:effectLst>
              <a:reflection blurRad="6350" stA="50000" endA="300" endPos="81000" dist="1168400" dir="5400000" sy="-100000" algn="bl" rotWithShape="0"/>
            </a:effectLst>
          </p:grpSpPr>
          <p:sp>
            <p:nvSpPr>
              <p:cNvPr id="89"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0"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grpSp>
        <p:nvGrpSpPr>
          <p:cNvPr id="19" name="组合 10"/>
          <p:cNvGrpSpPr/>
          <p:nvPr/>
        </p:nvGrpSpPr>
        <p:grpSpPr>
          <a:xfrm>
            <a:off x="4658528" y="1190571"/>
            <a:ext cx="1107840" cy="1278773"/>
            <a:chOff x="6211371" y="1587427"/>
            <a:chExt cx="1477120" cy="1705031"/>
          </a:xfrm>
        </p:grpSpPr>
        <p:sp>
          <p:nvSpPr>
            <p:cNvPr id="94" name="任意多边形 93"/>
            <p:cNvSpPr/>
            <p:nvPr/>
          </p:nvSpPr>
          <p:spPr>
            <a:xfrm>
              <a:off x="7227812" y="1755758"/>
              <a:ext cx="419100" cy="1536700"/>
            </a:xfrm>
            <a:custGeom>
              <a:avLst/>
              <a:gdLst>
                <a:gd name="connsiteX0" fmla="*/ 0 w 419100"/>
                <a:gd name="connsiteY0" fmla="*/ 1536700 h 1536700"/>
                <a:gd name="connsiteX1" fmla="*/ 419100 w 419100"/>
                <a:gd name="connsiteY1" fmla="*/ 1295400 h 1536700"/>
                <a:gd name="connsiteX2" fmla="*/ 419100 w 419100"/>
                <a:gd name="connsiteY2" fmla="*/ 0 h 1536700"/>
              </a:gdLst>
              <a:ahLst/>
              <a:cxnLst>
                <a:cxn ang="0">
                  <a:pos x="connsiteX0" y="connsiteY0"/>
                </a:cxn>
                <a:cxn ang="0">
                  <a:pos x="connsiteX1" y="connsiteY1"/>
                </a:cxn>
                <a:cxn ang="0">
                  <a:pos x="connsiteX2" y="connsiteY2"/>
                </a:cxn>
              </a:cxnLst>
              <a:rect l="l" t="t" r="r" b="b"/>
              <a:pathLst>
                <a:path w="419100" h="1536700">
                  <a:moveTo>
                    <a:pt x="0" y="1536700"/>
                  </a:moveTo>
                  <a:lnTo>
                    <a:pt x="419100" y="1295400"/>
                  </a:lnTo>
                  <a:lnTo>
                    <a:pt x="419100" y="0"/>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a:off x="7605333" y="1676311"/>
              <a:ext cx="83158" cy="831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0" name="组合 105"/>
            <p:cNvGrpSpPr/>
            <p:nvPr/>
          </p:nvGrpSpPr>
          <p:grpSpPr>
            <a:xfrm>
              <a:off x="6211371" y="1587427"/>
              <a:ext cx="1402117" cy="1114340"/>
              <a:chOff x="1783117" y="4920655"/>
              <a:chExt cx="1402117" cy="1114340"/>
            </a:xfrm>
          </p:grpSpPr>
          <p:sp>
            <p:nvSpPr>
              <p:cNvPr id="107" name="文本框 106"/>
              <p:cNvSpPr txBox="1"/>
              <p:nvPr/>
            </p:nvSpPr>
            <p:spPr>
              <a:xfrm>
                <a:off x="1783117" y="4920655"/>
                <a:ext cx="1402117" cy="369332"/>
              </a:xfrm>
              <a:prstGeom prst="rect">
                <a:avLst/>
              </a:prstGeom>
              <a:noFill/>
            </p:spPr>
            <p:txBody>
              <a:bodyPr wrap="square" rtlCol="0">
                <a:spAutoFit/>
              </a:bodyPr>
              <a:lstStyle/>
              <a:p>
                <a:r>
                  <a:rPr lang="zh-CN" altLang="en-US" sz="1200" dirty="0" smtClean="0">
                    <a:solidFill>
                      <a:schemeClr val="accent3"/>
                    </a:solidFill>
                    <a:cs typeface="+mn-ea"/>
                    <a:sym typeface="+mn-lt"/>
                  </a:rPr>
                  <a:t>添加</a:t>
                </a:r>
                <a:r>
                  <a:rPr lang="zh-CN" altLang="en-US" sz="1200" dirty="0">
                    <a:solidFill>
                      <a:schemeClr val="accent3"/>
                    </a:solidFill>
                    <a:cs typeface="+mn-ea"/>
                    <a:sym typeface="+mn-lt"/>
                  </a:rPr>
                  <a:t>标题</a:t>
                </a:r>
                <a:endParaRPr lang="zh-CN" altLang="en-US" sz="1200" dirty="0">
                  <a:solidFill>
                    <a:schemeClr val="accent3"/>
                  </a:solidFill>
                  <a:cs typeface="+mn-ea"/>
                  <a:sym typeface="+mn-lt"/>
                </a:endParaRPr>
              </a:p>
            </p:txBody>
          </p:sp>
          <p:sp>
            <p:nvSpPr>
              <p:cNvPr id="108" name="文本框 107"/>
              <p:cNvSpPr txBox="1"/>
              <p:nvPr/>
            </p:nvSpPr>
            <p:spPr>
              <a:xfrm>
                <a:off x="1801454" y="5173220"/>
                <a:ext cx="1383780" cy="861775"/>
              </a:xfrm>
              <a:prstGeom prst="rect">
                <a:avLst/>
              </a:prstGeom>
              <a:noFill/>
            </p:spPr>
            <p:txBody>
              <a:bodyPr wrap="square" rtlCol="0">
                <a:spAutoFit/>
              </a:bodyPr>
              <a:lstStyle/>
              <a:p>
                <a:pPr algn="just">
                  <a:lnSpc>
                    <a:spcPct val="150000"/>
                  </a:lnSpc>
                </a:pPr>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grpSp>
        <p:nvGrpSpPr>
          <p:cNvPr id="21" name="组合 15"/>
          <p:cNvGrpSpPr/>
          <p:nvPr/>
        </p:nvGrpSpPr>
        <p:grpSpPr>
          <a:xfrm>
            <a:off x="5643255" y="2478686"/>
            <a:ext cx="1330037" cy="1330037"/>
            <a:chOff x="7524340" y="3304915"/>
            <a:chExt cx="1773382" cy="1773382"/>
          </a:xfrm>
        </p:grpSpPr>
        <p:grpSp>
          <p:nvGrpSpPr>
            <p:cNvPr id="22" name="组合 73"/>
            <p:cNvGrpSpPr/>
            <p:nvPr/>
          </p:nvGrpSpPr>
          <p:grpSpPr>
            <a:xfrm>
              <a:off x="7524340" y="3304915"/>
              <a:ext cx="1773382" cy="1773382"/>
              <a:chOff x="2755075" y="3174904"/>
              <a:chExt cx="1773382" cy="1773382"/>
            </a:xfrm>
            <a:effectLst>
              <a:reflection blurRad="12700" stA="50000" endA="300" endPos="53000" dist="63500" dir="5400000" sy="-100000" algn="bl" rotWithShape="0"/>
            </a:effectLst>
          </p:grpSpPr>
          <p:sp>
            <p:nvSpPr>
              <p:cNvPr id="75" name="椭圆 74"/>
              <p:cNvSpPr/>
              <p:nvPr/>
            </p:nvSpPr>
            <p:spPr>
              <a:xfrm>
                <a:off x="2755075" y="3174904"/>
                <a:ext cx="1773382" cy="1773382"/>
              </a:xfrm>
              <a:prstGeom prst="ellipse">
                <a:avLst/>
              </a:prstGeom>
              <a:gradFill flip="none" rotWithShape="1">
                <a:gsLst>
                  <a:gs pos="100000">
                    <a:schemeClr val="bg1">
                      <a:lumMod val="75000"/>
                    </a:schemeClr>
                  </a:gs>
                  <a:gs pos="0">
                    <a:schemeClr val="bg1"/>
                  </a:gs>
                </a:gsLst>
                <a:lin ang="2700000" scaled="1"/>
                <a:tileRect/>
              </a:gra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p:cNvSpPr/>
              <p:nvPr/>
            </p:nvSpPr>
            <p:spPr>
              <a:xfrm>
                <a:off x="2755075" y="3174904"/>
                <a:ext cx="1773382" cy="1773382"/>
              </a:xfrm>
              <a:prstGeom prst="ellipse">
                <a:avLst/>
              </a:prstGeom>
              <a:gradFill flip="none" rotWithShape="1">
                <a:gsLst>
                  <a:gs pos="0">
                    <a:srgbClr val="DEDEDE"/>
                  </a:gs>
                  <a:gs pos="100000">
                    <a:schemeClr val="bg1"/>
                  </a:gs>
                </a:gsLst>
                <a:lin ang="2700000" scaled="1"/>
                <a:tileRect/>
              </a:gradFill>
              <a:ln w="31750">
                <a:noFill/>
              </a:ln>
              <a:effectLst>
                <a:innerShdw blurRad="444500" dist="63500" dir="13500000">
                  <a:prstClr val="black">
                    <a:alpha val="4000"/>
                  </a:prstClr>
                </a:innerShdw>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1" name="Freeform 108"/>
            <p:cNvSpPr>
              <a:spLocks noEditPoints="1"/>
            </p:cNvSpPr>
            <p:nvPr/>
          </p:nvSpPr>
          <p:spPr bwMode="auto">
            <a:xfrm>
              <a:off x="8128483" y="3891501"/>
              <a:ext cx="590494" cy="592614"/>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accent4"/>
            </a:solidFill>
            <a:ln>
              <a:noFill/>
            </a:ln>
            <a:effectLst>
              <a:reflection blurRad="6350" stA="50000" endA="300" endPos="81000" dist="1168400" dir="5400000" sy="-100000" algn="bl" rotWithShape="0"/>
            </a:effectLst>
          </p:spPr>
          <p:txBody>
            <a:bodyPr vert="horz" wrap="square" lIns="91440" tIns="45720" rIns="91440" bIns="45720" numCol="1" anchor="t" anchorCtr="0" compatLnSpc="1"/>
            <a:lstStyle/>
            <a:p>
              <a:endParaRPr lang="zh-CN" altLang="en-US">
                <a:cs typeface="+mn-ea"/>
                <a:sym typeface="+mn-lt"/>
              </a:endParaRPr>
            </a:p>
          </p:txBody>
        </p:sp>
      </p:grpSp>
      <p:grpSp>
        <p:nvGrpSpPr>
          <p:cNvPr id="23" name="组合 11"/>
          <p:cNvGrpSpPr/>
          <p:nvPr/>
        </p:nvGrpSpPr>
        <p:grpSpPr>
          <a:xfrm>
            <a:off x="5877728" y="1190571"/>
            <a:ext cx="1119906" cy="1278773"/>
            <a:chOff x="7836971" y="1587427"/>
            <a:chExt cx="1493208" cy="1705031"/>
          </a:xfrm>
        </p:grpSpPr>
        <p:sp>
          <p:nvSpPr>
            <p:cNvPr id="95" name="任意多边形 94"/>
            <p:cNvSpPr/>
            <p:nvPr/>
          </p:nvSpPr>
          <p:spPr>
            <a:xfrm>
              <a:off x="8861880" y="1755758"/>
              <a:ext cx="419100" cy="1536700"/>
            </a:xfrm>
            <a:custGeom>
              <a:avLst/>
              <a:gdLst>
                <a:gd name="connsiteX0" fmla="*/ 0 w 419100"/>
                <a:gd name="connsiteY0" fmla="*/ 1536700 h 1536700"/>
                <a:gd name="connsiteX1" fmla="*/ 419100 w 419100"/>
                <a:gd name="connsiteY1" fmla="*/ 1295400 h 1536700"/>
                <a:gd name="connsiteX2" fmla="*/ 419100 w 419100"/>
                <a:gd name="connsiteY2" fmla="*/ 0 h 1536700"/>
              </a:gdLst>
              <a:ahLst/>
              <a:cxnLst>
                <a:cxn ang="0">
                  <a:pos x="connsiteX0" y="connsiteY0"/>
                </a:cxn>
                <a:cxn ang="0">
                  <a:pos x="connsiteX1" y="connsiteY1"/>
                </a:cxn>
                <a:cxn ang="0">
                  <a:pos x="connsiteX2" y="connsiteY2"/>
                </a:cxn>
              </a:cxnLst>
              <a:rect l="l" t="t" r="r" b="b"/>
              <a:pathLst>
                <a:path w="419100" h="1536700">
                  <a:moveTo>
                    <a:pt x="0" y="1536700"/>
                  </a:moveTo>
                  <a:lnTo>
                    <a:pt x="419100" y="1295400"/>
                  </a:lnTo>
                  <a:lnTo>
                    <a:pt x="419100" y="0"/>
                  </a:lnTo>
                </a:path>
              </a:pathLst>
            </a:cu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a:off x="9247021" y="1676311"/>
              <a:ext cx="83158" cy="8315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4" name="组合 108"/>
            <p:cNvGrpSpPr/>
            <p:nvPr/>
          </p:nvGrpSpPr>
          <p:grpSpPr>
            <a:xfrm>
              <a:off x="7836971" y="1587427"/>
              <a:ext cx="1402117" cy="1114340"/>
              <a:chOff x="1783117" y="4920655"/>
              <a:chExt cx="1402117" cy="1114340"/>
            </a:xfrm>
          </p:grpSpPr>
          <p:sp>
            <p:nvSpPr>
              <p:cNvPr id="110" name="文本框 109"/>
              <p:cNvSpPr txBox="1"/>
              <p:nvPr/>
            </p:nvSpPr>
            <p:spPr>
              <a:xfrm>
                <a:off x="1783117" y="4920655"/>
                <a:ext cx="1402117" cy="369332"/>
              </a:xfrm>
              <a:prstGeom prst="rect">
                <a:avLst/>
              </a:prstGeom>
              <a:noFill/>
            </p:spPr>
            <p:txBody>
              <a:bodyPr wrap="square" rtlCol="0">
                <a:spAutoFit/>
              </a:bodyPr>
              <a:lstStyle/>
              <a:p>
                <a:r>
                  <a:rPr lang="zh-CN" altLang="en-US" sz="1200" dirty="0" smtClean="0">
                    <a:solidFill>
                      <a:schemeClr val="accent4"/>
                    </a:solidFill>
                    <a:cs typeface="+mn-ea"/>
                    <a:sym typeface="+mn-lt"/>
                  </a:rPr>
                  <a:t>添加</a:t>
                </a:r>
                <a:r>
                  <a:rPr lang="zh-CN" altLang="en-US" sz="1200" dirty="0">
                    <a:solidFill>
                      <a:schemeClr val="accent4"/>
                    </a:solidFill>
                    <a:cs typeface="+mn-ea"/>
                    <a:sym typeface="+mn-lt"/>
                  </a:rPr>
                  <a:t>标题</a:t>
                </a:r>
                <a:endParaRPr lang="zh-CN" altLang="en-US" sz="1200" dirty="0">
                  <a:solidFill>
                    <a:schemeClr val="accent4"/>
                  </a:solidFill>
                  <a:cs typeface="+mn-ea"/>
                  <a:sym typeface="+mn-lt"/>
                </a:endParaRPr>
              </a:p>
            </p:txBody>
          </p:sp>
          <p:sp>
            <p:nvSpPr>
              <p:cNvPr id="111" name="文本框 110"/>
              <p:cNvSpPr txBox="1"/>
              <p:nvPr/>
            </p:nvSpPr>
            <p:spPr>
              <a:xfrm>
                <a:off x="1801454" y="5173220"/>
                <a:ext cx="1383780" cy="861775"/>
              </a:xfrm>
              <a:prstGeom prst="rect">
                <a:avLst/>
              </a:prstGeom>
              <a:noFill/>
            </p:spPr>
            <p:txBody>
              <a:bodyPr wrap="square" rtlCol="0">
                <a:spAutoFit/>
              </a:bodyPr>
              <a:lstStyle/>
              <a:p>
                <a:pPr algn="just">
                  <a:lnSpc>
                    <a:spcPct val="150000"/>
                  </a:lnSpc>
                </a:pPr>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4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50"/>
                                        <p:tgtEl>
                                          <p:spTgt spid="2"/>
                                        </p:tgtEl>
                                      </p:cBhvr>
                                    </p:animEffect>
                                    <p:anim calcmode="lin" valueType="num">
                                      <p:cBhvr>
                                        <p:cTn id="8" dur="250" fill="hold"/>
                                        <p:tgtEl>
                                          <p:spTgt spid="2"/>
                                        </p:tgtEl>
                                        <p:attrNameLst>
                                          <p:attrName>ppt_w</p:attrName>
                                        </p:attrNameLst>
                                      </p:cBhvr>
                                      <p:tavLst>
                                        <p:tav tm="0" fmla="#ppt_w*sin(2.5*pi*$)">
                                          <p:val>
                                            <p:fltVal val="0"/>
                                          </p:val>
                                        </p:tav>
                                        <p:tav tm="100000">
                                          <p:val>
                                            <p:fltVal val="1"/>
                                          </p:val>
                                        </p:tav>
                                      </p:tavLst>
                                    </p:anim>
                                    <p:anim calcmode="lin" valueType="num">
                                      <p:cBhvr>
                                        <p:cTn id="9" dur="250" fill="hold"/>
                                        <p:tgtEl>
                                          <p:spTgt spid="2"/>
                                        </p:tgtEl>
                                        <p:attrNameLst>
                                          <p:attrName>ppt_h</p:attrName>
                                        </p:attrNameLst>
                                      </p:cBhvr>
                                      <p:tavLst>
                                        <p:tav tm="0">
                                          <p:val>
                                            <p:strVal val="#ppt_h"/>
                                          </p:val>
                                        </p:tav>
                                        <p:tav tm="100000">
                                          <p:val>
                                            <p:strVal val="#ppt_h"/>
                                          </p:val>
                                        </p:tav>
                                      </p:tavLst>
                                    </p:anim>
                                  </p:childTnLst>
                                </p:cTn>
                              </p:par>
                              <p:par>
                                <p:cTn id="10" presetID="63" presetClass="path" presetSubtype="0" fill="hold" nodeType="withEffect">
                                  <p:stCondLst>
                                    <p:cond delay="0"/>
                                  </p:stCondLst>
                                  <p:childTnLst>
                                    <p:animMotion origin="layout" path="M 1.25E-6 1.85185E-6 L 0.78203 1.85185E-6 " pathEditMode="relative" rAng="0" ptsTypes="AA">
                                      <p:cBhvr>
                                        <p:cTn id="11" dur="1000" spd="-100000" fill="hold"/>
                                        <p:tgtEl>
                                          <p:spTgt spid="2"/>
                                        </p:tgtEl>
                                        <p:attrNameLst>
                                          <p:attrName>ppt_x</p:attrName>
                                          <p:attrName>ppt_y</p:attrName>
                                        </p:attrNameLst>
                                      </p:cBhvr>
                                      <p:rCtr x="39102" y="0"/>
                                    </p:animMotion>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000"/>
                            </p:stCondLst>
                            <p:childTnLst>
                              <p:par>
                                <p:cTn id="17" presetID="45" presetClass="entr" presetSubtype="0" repeatCount="400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50"/>
                                        <p:tgtEl>
                                          <p:spTgt spid="11"/>
                                        </p:tgtEl>
                                      </p:cBhvr>
                                    </p:animEffect>
                                    <p:anim calcmode="lin" valueType="num">
                                      <p:cBhvr>
                                        <p:cTn id="20" dur="250" fill="hold"/>
                                        <p:tgtEl>
                                          <p:spTgt spid="11"/>
                                        </p:tgtEl>
                                        <p:attrNameLst>
                                          <p:attrName>ppt_w</p:attrName>
                                        </p:attrNameLst>
                                      </p:cBhvr>
                                      <p:tavLst>
                                        <p:tav tm="0" fmla="#ppt_w*sin(2.5*pi*$)">
                                          <p:val>
                                            <p:fltVal val="0"/>
                                          </p:val>
                                        </p:tav>
                                        <p:tav tm="100000">
                                          <p:val>
                                            <p:fltVal val="1"/>
                                          </p:val>
                                        </p:tav>
                                      </p:tavLst>
                                    </p:anim>
                                    <p:anim calcmode="lin" valueType="num">
                                      <p:cBhvr>
                                        <p:cTn id="21" dur="250" fill="hold"/>
                                        <p:tgtEl>
                                          <p:spTgt spid="11"/>
                                        </p:tgtEl>
                                        <p:attrNameLst>
                                          <p:attrName>ppt_h</p:attrName>
                                        </p:attrNameLst>
                                      </p:cBhvr>
                                      <p:tavLst>
                                        <p:tav tm="0">
                                          <p:val>
                                            <p:strVal val="#ppt_h"/>
                                          </p:val>
                                        </p:tav>
                                        <p:tav tm="100000">
                                          <p:val>
                                            <p:strVal val="#ppt_h"/>
                                          </p:val>
                                        </p:tav>
                                      </p:tavLst>
                                    </p:anim>
                                  </p:childTnLst>
                                </p:cTn>
                              </p:par>
                              <p:par>
                                <p:cTn id="22" presetID="63" presetClass="path" presetSubtype="0" fill="hold" nodeType="withEffect">
                                  <p:stCondLst>
                                    <p:cond delay="0"/>
                                  </p:stCondLst>
                                  <p:childTnLst>
                                    <p:animMotion origin="layout" path="M 1.25E-6 1.85185E-6 L 0.78203 1.85185E-6 " pathEditMode="relative" rAng="0" ptsTypes="AA">
                                      <p:cBhvr>
                                        <p:cTn id="23" dur="1000" spd="-100000" fill="hold"/>
                                        <p:tgtEl>
                                          <p:spTgt spid="11"/>
                                        </p:tgtEl>
                                        <p:attrNameLst>
                                          <p:attrName>ppt_x</p:attrName>
                                          <p:attrName>ppt_y</p:attrName>
                                        </p:attrNameLst>
                                      </p:cBhvr>
                                      <p:rCtr x="39102" y="0"/>
                                    </p:animMotion>
                                  </p:childTnLst>
                                </p:cTn>
                              </p:par>
                            </p:childTnLst>
                          </p:cTn>
                        </p:par>
                        <p:par>
                          <p:cTn id="24" fill="hold">
                            <p:stCondLst>
                              <p:cond delay="1500"/>
                            </p:stCondLst>
                            <p:childTnLst>
                              <p:par>
                                <p:cTn id="25" presetID="22" presetClass="entr" presetSubtype="4"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par>
                          <p:cTn id="28" fill="hold">
                            <p:stCondLst>
                              <p:cond delay="2000"/>
                            </p:stCondLst>
                            <p:childTnLst>
                              <p:par>
                                <p:cTn id="29" presetID="45" presetClass="entr" presetSubtype="0" repeatCount="400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250"/>
                                        <p:tgtEl>
                                          <p:spTgt spid="16"/>
                                        </p:tgtEl>
                                      </p:cBhvr>
                                    </p:animEffect>
                                    <p:anim calcmode="lin" valueType="num">
                                      <p:cBhvr>
                                        <p:cTn id="32" dur="250" fill="hold"/>
                                        <p:tgtEl>
                                          <p:spTgt spid="16"/>
                                        </p:tgtEl>
                                        <p:attrNameLst>
                                          <p:attrName>ppt_w</p:attrName>
                                        </p:attrNameLst>
                                      </p:cBhvr>
                                      <p:tavLst>
                                        <p:tav tm="0" fmla="#ppt_w*sin(2.5*pi*$)">
                                          <p:val>
                                            <p:fltVal val="0"/>
                                          </p:val>
                                        </p:tav>
                                        <p:tav tm="100000">
                                          <p:val>
                                            <p:fltVal val="1"/>
                                          </p:val>
                                        </p:tav>
                                      </p:tavLst>
                                    </p:anim>
                                    <p:anim calcmode="lin" valueType="num">
                                      <p:cBhvr>
                                        <p:cTn id="33" dur="250" fill="hold"/>
                                        <p:tgtEl>
                                          <p:spTgt spid="16"/>
                                        </p:tgtEl>
                                        <p:attrNameLst>
                                          <p:attrName>ppt_h</p:attrName>
                                        </p:attrNameLst>
                                      </p:cBhvr>
                                      <p:tavLst>
                                        <p:tav tm="0">
                                          <p:val>
                                            <p:strVal val="#ppt_h"/>
                                          </p:val>
                                        </p:tav>
                                        <p:tav tm="100000">
                                          <p:val>
                                            <p:strVal val="#ppt_h"/>
                                          </p:val>
                                        </p:tav>
                                      </p:tavLst>
                                    </p:anim>
                                  </p:childTnLst>
                                </p:cTn>
                              </p:par>
                              <p:par>
                                <p:cTn id="34" presetID="63" presetClass="path" presetSubtype="0" fill="hold" nodeType="withEffect">
                                  <p:stCondLst>
                                    <p:cond delay="0"/>
                                  </p:stCondLst>
                                  <p:childTnLst>
                                    <p:animMotion origin="layout" path="M 1.25E-6 1.85185E-6 L 0.78203 1.85185E-6 " pathEditMode="relative" rAng="0" ptsTypes="AA">
                                      <p:cBhvr>
                                        <p:cTn id="35" dur="1000" spd="-100000" fill="hold"/>
                                        <p:tgtEl>
                                          <p:spTgt spid="16"/>
                                        </p:tgtEl>
                                        <p:attrNameLst>
                                          <p:attrName>ppt_x</p:attrName>
                                          <p:attrName>ppt_y</p:attrName>
                                        </p:attrNameLst>
                                      </p:cBhvr>
                                      <p:rCtr x="39102" y="0"/>
                                    </p:animMotion>
                                  </p:childTnLst>
                                </p:cTn>
                              </p:par>
                            </p:childTnLst>
                          </p:cTn>
                        </p:par>
                        <p:par>
                          <p:cTn id="36" fill="hold">
                            <p:stCondLst>
                              <p:cond delay="2500"/>
                            </p:stCondLst>
                            <p:childTnLst>
                              <p:par>
                                <p:cTn id="37" presetID="22" presetClass="entr" presetSubtype="4"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00"/>
                                        <p:tgtEl>
                                          <p:spTgt spid="19"/>
                                        </p:tgtEl>
                                      </p:cBhvr>
                                    </p:animEffect>
                                  </p:childTnLst>
                                </p:cTn>
                              </p:par>
                            </p:childTnLst>
                          </p:cTn>
                        </p:par>
                        <p:par>
                          <p:cTn id="40" fill="hold">
                            <p:stCondLst>
                              <p:cond delay="3000"/>
                            </p:stCondLst>
                            <p:childTnLst>
                              <p:par>
                                <p:cTn id="41" presetID="45" presetClass="entr" presetSubtype="0" repeatCount="4000"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250"/>
                                        <p:tgtEl>
                                          <p:spTgt spid="21"/>
                                        </p:tgtEl>
                                      </p:cBhvr>
                                    </p:animEffect>
                                    <p:anim calcmode="lin" valueType="num">
                                      <p:cBhvr>
                                        <p:cTn id="44" dur="250" fill="hold"/>
                                        <p:tgtEl>
                                          <p:spTgt spid="21"/>
                                        </p:tgtEl>
                                        <p:attrNameLst>
                                          <p:attrName>ppt_w</p:attrName>
                                        </p:attrNameLst>
                                      </p:cBhvr>
                                      <p:tavLst>
                                        <p:tav tm="0" fmla="#ppt_w*sin(2.5*pi*$)">
                                          <p:val>
                                            <p:fltVal val="0"/>
                                          </p:val>
                                        </p:tav>
                                        <p:tav tm="100000">
                                          <p:val>
                                            <p:fltVal val="1"/>
                                          </p:val>
                                        </p:tav>
                                      </p:tavLst>
                                    </p:anim>
                                    <p:anim calcmode="lin" valueType="num">
                                      <p:cBhvr>
                                        <p:cTn id="45" dur="250" fill="hold"/>
                                        <p:tgtEl>
                                          <p:spTgt spid="21"/>
                                        </p:tgtEl>
                                        <p:attrNameLst>
                                          <p:attrName>ppt_h</p:attrName>
                                        </p:attrNameLst>
                                      </p:cBhvr>
                                      <p:tavLst>
                                        <p:tav tm="0">
                                          <p:val>
                                            <p:strVal val="#ppt_h"/>
                                          </p:val>
                                        </p:tav>
                                        <p:tav tm="100000">
                                          <p:val>
                                            <p:strVal val="#ppt_h"/>
                                          </p:val>
                                        </p:tav>
                                      </p:tavLst>
                                    </p:anim>
                                  </p:childTnLst>
                                </p:cTn>
                              </p:par>
                              <p:par>
                                <p:cTn id="46" presetID="63" presetClass="path" presetSubtype="0" fill="hold" nodeType="withEffect">
                                  <p:stCondLst>
                                    <p:cond delay="0"/>
                                  </p:stCondLst>
                                  <p:childTnLst>
                                    <p:animMotion origin="layout" path="M 1.25E-6 1.85185E-6 L 0.78203 1.85185E-6 " pathEditMode="relative" rAng="0" ptsTypes="AA">
                                      <p:cBhvr>
                                        <p:cTn id="47" dur="1000" spd="-100000" fill="hold"/>
                                        <p:tgtEl>
                                          <p:spTgt spid="21"/>
                                        </p:tgtEl>
                                        <p:attrNameLst>
                                          <p:attrName>ppt_x</p:attrName>
                                          <p:attrName>ppt_y</p:attrName>
                                        </p:attrNameLst>
                                      </p:cBhvr>
                                      <p:rCtr x="39102" y="0"/>
                                    </p:animMotion>
                                  </p:childTnLst>
                                </p:cTn>
                              </p:par>
                            </p:childTnLst>
                          </p:cTn>
                        </p:par>
                        <p:par>
                          <p:cTn id="48" fill="hold">
                            <p:stCondLst>
                              <p:cond delay="3500"/>
                            </p:stCondLst>
                            <p:childTnLst>
                              <p:par>
                                <p:cTn id="49" presetID="22" presetClass="entr" presetSubtype="4"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6"/>
          <p:cNvSpPr>
            <a:spLocks noEditPoints="1"/>
          </p:cNvSpPr>
          <p:nvPr/>
        </p:nvSpPr>
        <p:spPr bwMode="auto">
          <a:xfrm>
            <a:off x="5516562" y="1975763"/>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lstStyle/>
          <a:p>
            <a:endParaRPr lang="zh-CN" altLang="en-US">
              <a:solidFill>
                <a:prstClr val="black"/>
              </a:solidFill>
              <a:cs typeface="+mn-ea"/>
              <a:sym typeface="+mn-lt"/>
            </a:endParaRPr>
          </a:p>
        </p:txBody>
      </p:sp>
      <p:grpSp>
        <p:nvGrpSpPr>
          <p:cNvPr id="2" name="组合 13"/>
          <p:cNvGrpSpPr/>
          <p:nvPr/>
        </p:nvGrpSpPr>
        <p:grpSpPr>
          <a:xfrm>
            <a:off x="5464988" y="2002741"/>
            <a:ext cx="2343031" cy="351893"/>
            <a:chOff x="7285702" y="2315256"/>
            <a:chExt cx="3123634" cy="469300"/>
          </a:xfrm>
        </p:grpSpPr>
        <p:sp>
          <p:nvSpPr>
            <p:cNvPr id="5" name="Freeform 16"/>
            <p:cNvSpPr>
              <a:spLocks noEditPoints="1"/>
            </p:cNvSpPr>
            <p:nvPr/>
          </p:nvSpPr>
          <p:spPr bwMode="auto">
            <a:xfrm>
              <a:off x="10191576" y="2567822"/>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grpSp>
          <p:nvGrpSpPr>
            <p:cNvPr id="3" name="组合 60"/>
            <p:cNvGrpSpPr/>
            <p:nvPr/>
          </p:nvGrpSpPr>
          <p:grpSpPr>
            <a:xfrm>
              <a:off x="7285702" y="2315256"/>
              <a:ext cx="2912224" cy="429601"/>
              <a:chOff x="7285702" y="2315256"/>
              <a:chExt cx="2912224" cy="429601"/>
            </a:xfrm>
          </p:grpSpPr>
          <p:sp>
            <p:nvSpPr>
              <p:cNvPr id="7" name="任意多边形 6"/>
              <p:cNvSpPr/>
              <p:nvPr/>
            </p:nvSpPr>
            <p:spPr>
              <a:xfrm rot="2700000" flipH="1">
                <a:off x="7085301" y="2515657"/>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 name="矩形 5"/>
              <p:cNvSpPr/>
              <p:nvPr/>
            </p:nvSpPr>
            <p:spPr>
              <a:xfrm flipH="1">
                <a:off x="7442294" y="2664258"/>
                <a:ext cx="2755632"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sp>
        <p:nvSpPr>
          <p:cNvPr id="10" name="Freeform 16"/>
          <p:cNvSpPr>
            <a:spLocks noEditPoints="1"/>
          </p:cNvSpPr>
          <p:nvPr/>
        </p:nvSpPr>
        <p:spPr bwMode="auto">
          <a:xfrm>
            <a:off x="5785678" y="3720035"/>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lstStyle/>
          <a:p>
            <a:endParaRPr lang="zh-CN" altLang="en-US">
              <a:solidFill>
                <a:prstClr val="black"/>
              </a:solidFill>
              <a:cs typeface="+mn-ea"/>
              <a:sym typeface="+mn-lt"/>
            </a:endParaRPr>
          </a:p>
        </p:txBody>
      </p:sp>
      <p:grpSp>
        <p:nvGrpSpPr>
          <p:cNvPr id="8" name="组合 43"/>
          <p:cNvGrpSpPr/>
          <p:nvPr/>
        </p:nvGrpSpPr>
        <p:grpSpPr>
          <a:xfrm>
            <a:off x="5734105" y="3747012"/>
            <a:ext cx="2025967" cy="351893"/>
            <a:chOff x="7644477" y="4641489"/>
            <a:chExt cx="2700937" cy="469300"/>
          </a:xfrm>
        </p:grpSpPr>
        <p:grpSp>
          <p:nvGrpSpPr>
            <p:cNvPr id="9" name="组合 61"/>
            <p:cNvGrpSpPr/>
            <p:nvPr/>
          </p:nvGrpSpPr>
          <p:grpSpPr>
            <a:xfrm>
              <a:off x="7644477" y="4641489"/>
              <a:ext cx="2488890" cy="429601"/>
              <a:chOff x="7644477" y="4641489"/>
              <a:chExt cx="2488890" cy="429601"/>
            </a:xfrm>
          </p:grpSpPr>
          <p:sp>
            <p:nvSpPr>
              <p:cNvPr id="12" name="矩形 11"/>
              <p:cNvSpPr/>
              <p:nvPr/>
            </p:nvSpPr>
            <p:spPr>
              <a:xfrm flipH="1">
                <a:off x="7800060" y="4990491"/>
                <a:ext cx="2333307"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 name="任意多边形 12"/>
              <p:cNvSpPr/>
              <p:nvPr/>
            </p:nvSpPr>
            <p:spPr>
              <a:xfrm rot="2700000" flipH="1">
                <a:off x="7444076" y="4841890"/>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1" name="Freeform 16"/>
            <p:cNvSpPr>
              <a:spLocks noEditPoints="1"/>
            </p:cNvSpPr>
            <p:nvPr/>
          </p:nvSpPr>
          <p:spPr bwMode="auto">
            <a:xfrm>
              <a:off x="10127654" y="4894055"/>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20" name="Freeform 16"/>
          <p:cNvSpPr>
            <a:spLocks noEditPoints="1"/>
          </p:cNvSpPr>
          <p:nvPr/>
        </p:nvSpPr>
        <p:spPr bwMode="auto">
          <a:xfrm flipH="1" flipV="1">
            <a:off x="2907814" y="2507978"/>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lstStyle/>
          <a:p>
            <a:endParaRPr lang="zh-CN" altLang="en-US">
              <a:solidFill>
                <a:prstClr val="black"/>
              </a:solidFill>
              <a:cs typeface="+mn-ea"/>
              <a:sym typeface="+mn-lt"/>
            </a:endParaRPr>
          </a:p>
        </p:txBody>
      </p:sp>
      <p:grpSp>
        <p:nvGrpSpPr>
          <p:cNvPr id="14" name="组合 51"/>
          <p:cNvGrpSpPr/>
          <p:nvPr/>
        </p:nvGrpSpPr>
        <p:grpSpPr>
          <a:xfrm>
            <a:off x="791087" y="2406502"/>
            <a:ext cx="2418618" cy="354905"/>
            <a:chOff x="1054646" y="2853730"/>
            <a:chExt cx="3224404" cy="473316"/>
          </a:xfrm>
        </p:grpSpPr>
        <p:grpSp>
          <p:nvGrpSpPr>
            <p:cNvPr id="17" name="组合 57"/>
            <p:cNvGrpSpPr/>
            <p:nvPr/>
          </p:nvGrpSpPr>
          <p:grpSpPr>
            <a:xfrm>
              <a:off x="1270669" y="2897445"/>
              <a:ext cx="3008381" cy="429601"/>
              <a:chOff x="1414685" y="2583842"/>
              <a:chExt cx="3008381" cy="429601"/>
            </a:xfrm>
          </p:grpSpPr>
          <p:sp>
            <p:nvSpPr>
              <p:cNvPr id="18" name="矩形 17"/>
              <p:cNvSpPr/>
              <p:nvPr/>
            </p:nvSpPr>
            <p:spPr>
              <a:xfrm flipV="1">
                <a:off x="1414685" y="2641741"/>
                <a:ext cx="2852495" cy="216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 name="任意多边形 18"/>
              <p:cNvSpPr/>
              <p:nvPr/>
            </p:nvSpPr>
            <p:spPr>
              <a:xfrm rot="2700000" flipV="1">
                <a:off x="4193865" y="2784243"/>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1" name="Freeform 16"/>
            <p:cNvSpPr>
              <a:spLocks noEditPoints="1"/>
            </p:cNvSpPr>
            <p:nvPr/>
          </p:nvSpPr>
          <p:spPr bwMode="auto">
            <a:xfrm flipH="1" flipV="1">
              <a:off x="1054646" y="2853730"/>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22" name="Freeform 16"/>
          <p:cNvSpPr>
            <a:spLocks noEditPoints="1"/>
          </p:cNvSpPr>
          <p:nvPr/>
        </p:nvSpPr>
        <p:spPr bwMode="auto">
          <a:xfrm flipH="1" flipV="1">
            <a:off x="3452583" y="4023717"/>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lstStyle/>
          <a:p>
            <a:endParaRPr lang="zh-CN" altLang="en-US">
              <a:solidFill>
                <a:prstClr val="black"/>
              </a:solidFill>
              <a:cs typeface="+mn-ea"/>
              <a:sym typeface="+mn-lt"/>
            </a:endParaRPr>
          </a:p>
        </p:txBody>
      </p:sp>
      <p:grpSp>
        <p:nvGrpSpPr>
          <p:cNvPr id="25" name="组合 44"/>
          <p:cNvGrpSpPr/>
          <p:nvPr/>
        </p:nvGrpSpPr>
        <p:grpSpPr>
          <a:xfrm>
            <a:off x="897812" y="3915790"/>
            <a:ext cx="2853363" cy="356540"/>
            <a:chOff x="1196926" y="4866578"/>
            <a:chExt cx="3803989" cy="475497"/>
          </a:xfrm>
        </p:grpSpPr>
        <p:grpSp>
          <p:nvGrpSpPr>
            <p:cNvPr id="29" name="组合 58"/>
            <p:cNvGrpSpPr/>
            <p:nvPr/>
          </p:nvGrpSpPr>
          <p:grpSpPr>
            <a:xfrm>
              <a:off x="1414686" y="4912474"/>
              <a:ext cx="3586229" cy="429601"/>
              <a:chOff x="1414686" y="4912474"/>
              <a:chExt cx="3586229" cy="429601"/>
            </a:xfrm>
          </p:grpSpPr>
          <p:sp>
            <p:nvSpPr>
              <p:cNvPr id="15" name="矩形 14"/>
              <p:cNvSpPr/>
              <p:nvPr/>
            </p:nvSpPr>
            <p:spPr>
              <a:xfrm flipV="1">
                <a:off x="1414686" y="4964274"/>
                <a:ext cx="3420000"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任意多边形 15"/>
              <p:cNvSpPr/>
              <p:nvPr/>
            </p:nvSpPr>
            <p:spPr>
              <a:xfrm rot="2700000" flipV="1">
                <a:off x="4771714" y="5112875"/>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3" name="Freeform 16"/>
            <p:cNvSpPr>
              <a:spLocks noEditPoints="1"/>
            </p:cNvSpPr>
            <p:nvPr/>
          </p:nvSpPr>
          <p:spPr bwMode="auto">
            <a:xfrm flipH="1" flipV="1">
              <a:off x="1196926" y="4866578"/>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24" name="Freeform 5"/>
          <p:cNvSpPr/>
          <p:nvPr/>
        </p:nvSpPr>
        <p:spPr bwMode="auto">
          <a:xfrm>
            <a:off x="3284830" y="867149"/>
            <a:ext cx="2500874" cy="4170984"/>
          </a:xfrm>
          <a:custGeom>
            <a:avLst/>
            <a:gdLst>
              <a:gd name="T0" fmla="*/ 952 w 1289"/>
              <a:gd name="T1" fmla="*/ 1022 h 2152"/>
              <a:gd name="T2" fmla="*/ 759 w 1289"/>
              <a:gd name="T3" fmla="*/ 1082 h 2152"/>
              <a:gd name="T4" fmla="*/ 722 w 1289"/>
              <a:gd name="T5" fmla="*/ 1071 h 2152"/>
              <a:gd name="T6" fmla="*/ 727 w 1289"/>
              <a:gd name="T7" fmla="*/ 1010 h 2152"/>
              <a:gd name="T8" fmla="*/ 672 w 1289"/>
              <a:gd name="T9" fmla="*/ 817 h 2152"/>
              <a:gd name="T10" fmla="*/ 691 w 1289"/>
              <a:gd name="T11" fmla="*/ 786 h 2152"/>
              <a:gd name="T12" fmla="*/ 770 w 1289"/>
              <a:gd name="T13" fmla="*/ 794 h 2152"/>
              <a:gd name="T14" fmla="*/ 1168 w 1289"/>
              <a:gd name="T15" fmla="*/ 397 h 2152"/>
              <a:gd name="T16" fmla="*/ 770 w 1289"/>
              <a:gd name="T17" fmla="*/ 0 h 2152"/>
              <a:gd name="T18" fmla="*/ 373 w 1289"/>
              <a:gd name="T19" fmla="*/ 397 h 2152"/>
              <a:gd name="T20" fmla="*/ 437 w 1289"/>
              <a:gd name="T21" fmla="*/ 613 h 2152"/>
              <a:gd name="T22" fmla="*/ 418 w 1289"/>
              <a:gd name="T23" fmla="*/ 650 h 2152"/>
              <a:gd name="T24" fmla="*/ 364 w 1289"/>
              <a:gd name="T25" fmla="*/ 646 h 2152"/>
              <a:gd name="T26" fmla="*/ 0 w 1289"/>
              <a:gd name="T27" fmla="*/ 1010 h 2152"/>
              <a:gd name="T28" fmla="*/ 364 w 1289"/>
              <a:gd name="T29" fmla="*/ 1373 h 2152"/>
              <a:gd name="T30" fmla="*/ 587 w 1289"/>
              <a:gd name="T31" fmla="*/ 1297 h 2152"/>
              <a:gd name="T32" fmla="*/ 618 w 1289"/>
              <a:gd name="T33" fmla="*/ 1311 h 2152"/>
              <a:gd name="T34" fmla="*/ 615 w 1289"/>
              <a:gd name="T35" fmla="*/ 1359 h 2152"/>
              <a:gd name="T36" fmla="*/ 665 w 1289"/>
              <a:gd name="T37" fmla="*/ 1536 h 2152"/>
              <a:gd name="T38" fmla="*/ 652 w 1289"/>
              <a:gd name="T39" fmla="*/ 1556 h 2152"/>
              <a:gd name="T40" fmla="*/ 567 w 1289"/>
              <a:gd name="T41" fmla="*/ 1544 h 2152"/>
              <a:gd name="T42" fmla="*/ 263 w 1289"/>
              <a:gd name="T43" fmla="*/ 1848 h 2152"/>
              <a:gd name="T44" fmla="*/ 567 w 1289"/>
              <a:gd name="T45" fmla="*/ 2152 h 2152"/>
              <a:gd name="T46" fmla="*/ 870 w 1289"/>
              <a:gd name="T47" fmla="*/ 1848 h 2152"/>
              <a:gd name="T48" fmla="*/ 832 w 1289"/>
              <a:gd name="T49" fmla="*/ 1700 h 2152"/>
              <a:gd name="T50" fmla="*/ 851 w 1289"/>
              <a:gd name="T51" fmla="*/ 1681 h 2152"/>
              <a:gd name="T52" fmla="*/ 952 w 1289"/>
              <a:gd name="T53" fmla="*/ 1696 h 2152"/>
              <a:gd name="T54" fmla="*/ 1289 w 1289"/>
              <a:gd name="T55" fmla="*/ 1359 h 2152"/>
              <a:gd name="T56" fmla="*/ 952 w 1289"/>
              <a:gd name="T57" fmla="*/ 1022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9" h="2152">
                <a:moveTo>
                  <a:pt x="952" y="1022"/>
                </a:moveTo>
                <a:cubicBezTo>
                  <a:pt x="880" y="1022"/>
                  <a:pt x="814" y="1044"/>
                  <a:pt x="759" y="1082"/>
                </a:cubicBezTo>
                <a:cubicBezTo>
                  <a:pt x="741" y="1095"/>
                  <a:pt x="719" y="1090"/>
                  <a:pt x="722" y="1071"/>
                </a:cubicBezTo>
                <a:cubicBezTo>
                  <a:pt x="725" y="1051"/>
                  <a:pt x="727" y="1031"/>
                  <a:pt x="727" y="1010"/>
                </a:cubicBezTo>
                <a:cubicBezTo>
                  <a:pt x="727" y="939"/>
                  <a:pt x="707" y="873"/>
                  <a:pt x="672" y="817"/>
                </a:cubicBezTo>
                <a:cubicBezTo>
                  <a:pt x="662" y="801"/>
                  <a:pt x="673" y="783"/>
                  <a:pt x="691" y="786"/>
                </a:cubicBezTo>
                <a:cubicBezTo>
                  <a:pt x="717" y="791"/>
                  <a:pt x="743" y="794"/>
                  <a:pt x="770" y="794"/>
                </a:cubicBezTo>
                <a:cubicBezTo>
                  <a:pt x="990" y="794"/>
                  <a:pt x="1168" y="616"/>
                  <a:pt x="1168" y="397"/>
                </a:cubicBezTo>
                <a:cubicBezTo>
                  <a:pt x="1168" y="177"/>
                  <a:pt x="990" y="0"/>
                  <a:pt x="770" y="0"/>
                </a:cubicBezTo>
                <a:cubicBezTo>
                  <a:pt x="551" y="0"/>
                  <a:pt x="373" y="177"/>
                  <a:pt x="373" y="397"/>
                </a:cubicBezTo>
                <a:cubicBezTo>
                  <a:pt x="373" y="476"/>
                  <a:pt x="396" y="551"/>
                  <a:pt x="437" y="613"/>
                </a:cubicBezTo>
                <a:cubicBezTo>
                  <a:pt x="449" y="631"/>
                  <a:pt x="438" y="653"/>
                  <a:pt x="418" y="650"/>
                </a:cubicBezTo>
                <a:cubicBezTo>
                  <a:pt x="400" y="648"/>
                  <a:pt x="382" y="646"/>
                  <a:pt x="364" y="646"/>
                </a:cubicBezTo>
                <a:cubicBezTo>
                  <a:pt x="163" y="646"/>
                  <a:pt x="0" y="809"/>
                  <a:pt x="0" y="1010"/>
                </a:cubicBezTo>
                <a:cubicBezTo>
                  <a:pt x="0" y="1211"/>
                  <a:pt x="163" y="1373"/>
                  <a:pt x="364" y="1373"/>
                </a:cubicBezTo>
                <a:cubicBezTo>
                  <a:pt x="448" y="1373"/>
                  <a:pt x="525" y="1345"/>
                  <a:pt x="587" y="1297"/>
                </a:cubicBezTo>
                <a:cubicBezTo>
                  <a:pt x="602" y="1285"/>
                  <a:pt x="621" y="1292"/>
                  <a:pt x="618" y="1311"/>
                </a:cubicBezTo>
                <a:cubicBezTo>
                  <a:pt x="616" y="1327"/>
                  <a:pt x="615" y="1343"/>
                  <a:pt x="615" y="1359"/>
                </a:cubicBezTo>
                <a:cubicBezTo>
                  <a:pt x="615" y="1424"/>
                  <a:pt x="633" y="1484"/>
                  <a:pt x="665" y="1536"/>
                </a:cubicBezTo>
                <a:cubicBezTo>
                  <a:pt x="673" y="1548"/>
                  <a:pt x="665" y="1560"/>
                  <a:pt x="652" y="1556"/>
                </a:cubicBezTo>
                <a:cubicBezTo>
                  <a:pt x="625" y="1548"/>
                  <a:pt x="596" y="1544"/>
                  <a:pt x="567" y="1544"/>
                </a:cubicBezTo>
                <a:cubicBezTo>
                  <a:pt x="399" y="1544"/>
                  <a:pt x="263" y="1680"/>
                  <a:pt x="263" y="1848"/>
                </a:cubicBezTo>
                <a:cubicBezTo>
                  <a:pt x="263" y="2016"/>
                  <a:pt x="399" y="2152"/>
                  <a:pt x="567" y="2152"/>
                </a:cubicBezTo>
                <a:cubicBezTo>
                  <a:pt x="734" y="2152"/>
                  <a:pt x="870" y="2016"/>
                  <a:pt x="870" y="1848"/>
                </a:cubicBezTo>
                <a:cubicBezTo>
                  <a:pt x="870" y="1794"/>
                  <a:pt x="856" y="1744"/>
                  <a:pt x="832" y="1700"/>
                </a:cubicBezTo>
                <a:cubicBezTo>
                  <a:pt x="825" y="1687"/>
                  <a:pt x="836" y="1676"/>
                  <a:pt x="851" y="1681"/>
                </a:cubicBezTo>
                <a:cubicBezTo>
                  <a:pt x="883" y="1691"/>
                  <a:pt x="917" y="1696"/>
                  <a:pt x="952" y="1696"/>
                </a:cubicBezTo>
                <a:cubicBezTo>
                  <a:pt x="1138" y="1696"/>
                  <a:pt x="1289" y="1545"/>
                  <a:pt x="1289" y="1359"/>
                </a:cubicBezTo>
                <a:cubicBezTo>
                  <a:pt x="1289" y="1173"/>
                  <a:pt x="1138" y="1022"/>
                  <a:pt x="952" y="1022"/>
                </a:cubicBezTo>
                <a:close/>
              </a:path>
            </a:pathLst>
          </a:custGeom>
          <a:solidFill>
            <a:srgbClr val="C9C9C9"/>
          </a:solidFill>
          <a:ln>
            <a:noFill/>
          </a:ln>
        </p:spPr>
        <p:txBody>
          <a:bodyPr vert="horz" wrap="square" lIns="68580" tIns="34290" rIns="68580" bIns="34290" numCol="1" anchor="t" anchorCtr="0" compatLnSpc="1"/>
          <a:lstStyle/>
          <a:p>
            <a:endParaRPr lang="zh-CN" altLang="en-US">
              <a:solidFill>
                <a:prstClr val="black"/>
              </a:solidFill>
              <a:cs typeface="+mn-ea"/>
              <a:sym typeface="+mn-lt"/>
            </a:endParaRPr>
          </a:p>
        </p:txBody>
      </p:sp>
      <p:grpSp>
        <p:nvGrpSpPr>
          <p:cNvPr id="32" name="组合 1"/>
          <p:cNvGrpSpPr/>
          <p:nvPr/>
        </p:nvGrpSpPr>
        <p:grpSpPr>
          <a:xfrm>
            <a:off x="4129570" y="990307"/>
            <a:ext cx="1287320" cy="1286855"/>
            <a:chOff x="5505375" y="965032"/>
            <a:chExt cx="1716204" cy="1716204"/>
          </a:xfrm>
        </p:grpSpPr>
        <p:grpSp>
          <p:nvGrpSpPr>
            <p:cNvPr id="35" name="组合 24"/>
            <p:cNvGrpSpPr/>
            <p:nvPr/>
          </p:nvGrpSpPr>
          <p:grpSpPr>
            <a:xfrm>
              <a:off x="5505375" y="965032"/>
              <a:ext cx="1716204" cy="1716204"/>
              <a:chOff x="1200760" y="3842075"/>
              <a:chExt cx="1784148" cy="1784148"/>
            </a:xfrm>
          </p:grpSpPr>
          <p:sp>
            <p:nvSpPr>
              <p:cNvPr id="26" name="椭圆 25"/>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7" name="椭圆 26"/>
              <p:cNvSpPr/>
              <p:nvPr/>
            </p:nvSpPr>
            <p:spPr>
              <a:xfrm>
                <a:off x="1475770" y="4117085"/>
                <a:ext cx="1234127" cy="1234127"/>
              </a:xfrm>
              <a:prstGeom prst="ellipse">
                <a:avLst/>
              </a:prstGeom>
              <a:solidFill>
                <a:schemeClr val="accent1"/>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8" name="文本框 66"/>
            <p:cNvSpPr txBox="1"/>
            <p:nvPr/>
          </p:nvSpPr>
          <p:spPr>
            <a:xfrm>
              <a:off x="5885254" y="1503445"/>
              <a:ext cx="956447" cy="677265"/>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2700" dirty="0" smtClean="0">
                  <a:solidFill>
                    <a:prstClr val="white"/>
                  </a:solidFill>
                  <a:effectLst>
                    <a:outerShdw blurRad="76200" dist="63500" dir="2700000" algn="tl" rotWithShape="0">
                      <a:prstClr val="black">
                        <a:lumMod val="65000"/>
                        <a:lumOff val="35000"/>
                        <a:alpha val="40000"/>
                      </a:prstClr>
                    </a:outerShdw>
                  </a:effectLst>
                  <a:cs typeface="+mn-ea"/>
                  <a:sym typeface="+mn-lt"/>
                </a:rPr>
                <a:t>01</a:t>
              </a:r>
              <a:endParaRPr lang="zh-CN" altLang="en-US" sz="27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grpSp>
        <p:nvGrpSpPr>
          <p:cNvPr id="41" name="组合 2"/>
          <p:cNvGrpSpPr/>
          <p:nvPr/>
        </p:nvGrpSpPr>
        <p:grpSpPr>
          <a:xfrm>
            <a:off x="3407641" y="2230447"/>
            <a:ext cx="1148039" cy="1147625"/>
            <a:chOff x="4542929" y="2618936"/>
            <a:chExt cx="1530520" cy="1530520"/>
          </a:xfrm>
        </p:grpSpPr>
        <p:grpSp>
          <p:nvGrpSpPr>
            <p:cNvPr id="42" name="组合 28"/>
            <p:cNvGrpSpPr/>
            <p:nvPr/>
          </p:nvGrpSpPr>
          <p:grpSpPr>
            <a:xfrm>
              <a:off x="4542929" y="2618936"/>
              <a:ext cx="1530520" cy="1530520"/>
              <a:chOff x="1200760" y="3842075"/>
              <a:chExt cx="1784148" cy="1784148"/>
            </a:xfrm>
          </p:grpSpPr>
          <p:sp>
            <p:nvSpPr>
              <p:cNvPr id="30" name="椭圆 29"/>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1" name="椭圆 30"/>
              <p:cNvSpPr/>
              <p:nvPr/>
            </p:nvSpPr>
            <p:spPr>
              <a:xfrm>
                <a:off x="1475770" y="4117085"/>
                <a:ext cx="1234127" cy="1234127"/>
              </a:xfrm>
              <a:prstGeom prst="ellipse">
                <a:avLst/>
              </a:prstGeom>
              <a:solidFill>
                <a:schemeClr val="accent2"/>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8" name="文本框 80"/>
            <p:cNvSpPr txBox="1"/>
            <p:nvPr/>
          </p:nvSpPr>
          <p:spPr>
            <a:xfrm>
              <a:off x="4854972" y="3077494"/>
              <a:ext cx="914939" cy="67726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2700" dirty="0" smtClean="0">
                  <a:solidFill>
                    <a:prstClr val="white"/>
                  </a:solidFill>
                  <a:effectLst>
                    <a:outerShdw blurRad="76200" dist="63500" dir="2700000" algn="tl" rotWithShape="0">
                      <a:prstClr val="black">
                        <a:lumMod val="65000"/>
                        <a:lumOff val="35000"/>
                        <a:alpha val="40000"/>
                      </a:prstClr>
                    </a:outerShdw>
                  </a:effectLst>
                  <a:cs typeface="+mn-ea"/>
                  <a:sym typeface="+mn-lt"/>
                </a:rPr>
                <a:t>02</a:t>
              </a:r>
              <a:endParaRPr lang="zh-CN" altLang="en-US" sz="27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grpSp>
        <p:nvGrpSpPr>
          <p:cNvPr id="44" name="组合 7"/>
          <p:cNvGrpSpPr/>
          <p:nvPr/>
        </p:nvGrpSpPr>
        <p:grpSpPr>
          <a:xfrm>
            <a:off x="4599347" y="2966419"/>
            <a:ext cx="1057680" cy="1057298"/>
            <a:chOff x="6131664" y="3600460"/>
            <a:chExt cx="1410056" cy="1410056"/>
          </a:xfrm>
        </p:grpSpPr>
        <p:grpSp>
          <p:nvGrpSpPr>
            <p:cNvPr id="45" name="组合 34"/>
            <p:cNvGrpSpPr/>
            <p:nvPr/>
          </p:nvGrpSpPr>
          <p:grpSpPr>
            <a:xfrm>
              <a:off x="6131664" y="3600460"/>
              <a:ext cx="1410056" cy="1410056"/>
              <a:chOff x="1200760" y="3842075"/>
              <a:chExt cx="1784148" cy="1784148"/>
            </a:xfrm>
          </p:grpSpPr>
          <p:sp>
            <p:nvSpPr>
              <p:cNvPr id="36" name="椭圆 35"/>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7" name="椭圆 36"/>
              <p:cNvSpPr/>
              <p:nvPr/>
            </p:nvSpPr>
            <p:spPr>
              <a:xfrm>
                <a:off x="1475770" y="4117085"/>
                <a:ext cx="1234127" cy="1234127"/>
              </a:xfrm>
              <a:prstGeom prst="ellipse">
                <a:avLst/>
              </a:prstGeom>
              <a:solidFill>
                <a:schemeClr val="accent3"/>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9" name="文本框 81"/>
            <p:cNvSpPr txBox="1"/>
            <p:nvPr/>
          </p:nvSpPr>
          <p:spPr>
            <a:xfrm>
              <a:off x="6383295" y="3985018"/>
              <a:ext cx="916806" cy="67726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2700" dirty="0" smtClean="0">
                  <a:solidFill>
                    <a:prstClr val="white"/>
                  </a:solidFill>
                  <a:effectLst>
                    <a:outerShdw blurRad="76200" dist="63500" dir="2700000" algn="tl" rotWithShape="0">
                      <a:prstClr val="black">
                        <a:lumMod val="65000"/>
                        <a:lumOff val="35000"/>
                        <a:alpha val="40000"/>
                      </a:prstClr>
                    </a:outerShdw>
                  </a:effectLst>
                  <a:cs typeface="+mn-ea"/>
                  <a:sym typeface="+mn-lt"/>
                </a:rPr>
                <a:t>03</a:t>
              </a:r>
              <a:endParaRPr lang="zh-CN" altLang="en-US" sz="27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grpSp>
        <p:nvGrpSpPr>
          <p:cNvPr id="46" name="组合 8"/>
          <p:cNvGrpSpPr/>
          <p:nvPr/>
        </p:nvGrpSpPr>
        <p:grpSpPr>
          <a:xfrm>
            <a:off x="3919927" y="3984027"/>
            <a:ext cx="917585" cy="917254"/>
            <a:chOff x="5225889" y="4957584"/>
            <a:chExt cx="1223288" cy="1223288"/>
          </a:xfrm>
        </p:grpSpPr>
        <p:grpSp>
          <p:nvGrpSpPr>
            <p:cNvPr id="48" name="组合 31"/>
            <p:cNvGrpSpPr/>
            <p:nvPr/>
          </p:nvGrpSpPr>
          <p:grpSpPr>
            <a:xfrm>
              <a:off x="5225889" y="4957584"/>
              <a:ext cx="1223288" cy="1223288"/>
              <a:chOff x="1200760" y="3842075"/>
              <a:chExt cx="1784148" cy="1784148"/>
            </a:xfrm>
          </p:grpSpPr>
          <p:sp>
            <p:nvSpPr>
              <p:cNvPr id="33" name="椭圆 3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4" name="椭圆 33"/>
              <p:cNvSpPr/>
              <p:nvPr/>
            </p:nvSpPr>
            <p:spPr>
              <a:xfrm>
                <a:off x="1475770" y="4117085"/>
                <a:ext cx="1234127" cy="1234127"/>
              </a:xfrm>
              <a:prstGeom prst="ellipse">
                <a:avLst/>
              </a:prstGeom>
              <a:solidFill>
                <a:schemeClr val="accent4"/>
              </a:solidFill>
              <a:ln>
                <a:noFill/>
              </a:ln>
              <a:effectLst>
                <a:innerShdw blurRad="228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40" name="文本框 82"/>
            <p:cNvSpPr txBox="1"/>
            <p:nvPr/>
          </p:nvSpPr>
          <p:spPr>
            <a:xfrm>
              <a:off x="5326053" y="5248391"/>
              <a:ext cx="1022961" cy="67726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2700" dirty="0" smtClean="0">
                  <a:solidFill>
                    <a:prstClr val="white"/>
                  </a:solidFill>
                  <a:effectLst>
                    <a:outerShdw blurRad="76200" dist="63500" dir="2700000" algn="tl" rotWithShape="0">
                      <a:prstClr val="black">
                        <a:lumMod val="65000"/>
                        <a:lumOff val="35000"/>
                        <a:alpha val="40000"/>
                      </a:prstClr>
                    </a:outerShdw>
                  </a:effectLst>
                  <a:cs typeface="+mn-ea"/>
                  <a:sym typeface="+mn-lt"/>
                </a:rPr>
                <a:t>04</a:t>
              </a:r>
              <a:endParaRPr lang="zh-CN" altLang="en-US" sz="2700" dirty="0">
                <a:solidFill>
                  <a:prstClr val="white"/>
                </a:solidFill>
                <a:effectLst>
                  <a:outerShdw blurRad="76200" dist="63500" dir="2700000" algn="tl" rotWithShape="0">
                    <a:prstClr val="black">
                      <a:lumMod val="65000"/>
                      <a:lumOff val="35000"/>
                      <a:alpha val="40000"/>
                    </a:prstClr>
                  </a:outerShdw>
                </a:effectLst>
                <a:cs typeface="+mn-ea"/>
                <a:sym typeface="+mn-lt"/>
              </a:endParaRPr>
            </a:p>
          </p:txBody>
        </p:sp>
      </p:grpSp>
      <p:sp>
        <p:nvSpPr>
          <p:cNvPr id="51" name="文本框 102"/>
          <p:cNvSpPr txBox="1"/>
          <p:nvPr/>
        </p:nvSpPr>
        <p:spPr>
          <a:xfrm>
            <a:off x="1160009" y="3702568"/>
            <a:ext cx="1240380" cy="253916"/>
          </a:xfrm>
          <a:prstGeom prst="rect">
            <a:avLst/>
          </a:prstGeom>
          <a:noFill/>
        </p:spPr>
        <p:txBody>
          <a:bodyPr wrap="square" lIns="68580" tIns="34290" rIns="68580" bIns="34290" rtlCol="0">
            <a:spAutoFit/>
          </a:bodyPr>
          <a:lstStyle/>
          <a:p>
            <a:r>
              <a:rPr lang="zh-CN" altLang="en-US" sz="1200" dirty="0" smtClean="0">
                <a:solidFill>
                  <a:prstClr val="black">
                    <a:lumMod val="75000"/>
                    <a:lumOff val="25000"/>
                  </a:prstClr>
                </a:solidFill>
                <a:cs typeface="+mn-ea"/>
                <a:sym typeface="+mn-lt"/>
              </a:rPr>
              <a:t>添加</a:t>
            </a:r>
            <a:r>
              <a:rPr lang="zh-CN" altLang="en-US" sz="1200" dirty="0">
                <a:solidFill>
                  <a:prstClr val="black">
                    <a:lumMod val="75000"/>
                    <a:lumOff val="25000"/>
                  </a:prstClr>
                </a:solidFill>
                <a:cs typeface="+mn-ea"/>
                <a:sym typeface="+mn-lt"/>
              </a:rPr>
              <a:t>标题</a:t>
            </a:r>
            <a:endParaRPr lang="zh-CN" altLang="en-US" sz="1200" dirty="0">
              <a:solidFill>
                <a:prstClr val="black">
                  <a:lumMod val="75000"/>
                  <a:lumOff val="25000"/>
                </a:prstClr>
              </a:solidFill>
              <a:cs typeface="+mn-ea"/>
              <a:sym typeface="+mn-lt"/>
            </a:endParaRPr>
          </a:p>
        </p:txBody>
      </p:sp>
      <p:grpSp>
        <p:nvGrpSpPr>
          <p:cNvPr id="49" name="组合 48"/>
          <p:cNvGrpSpPr/>
          <p:nvPr/>
        </p:nvGrpSpPr>
        <p:grpSpPr>
          <a:xfrm>
            <a:off x="1130965" y="1661818"/>
            <a:ext cx="1650335" cy="816126"/>
            <a:chOff x="1342678" y="1860588"/>
            <a:chExt cx="2200161" cy="1088419"/>
          </a:xfrm>
        </p:grpSpPr>
        <p:sp>
          <p:nvSpPr>
            <p:cNvPr id="55" name="文本框 118"/>
            <p:cNvSpPr txBox="1"/>
            <p:nvPr/>
          </p:nvSpPr>
          <p:spPr>
            <a:xfrm>
              <a:off x="1342678" y="1860588"/>
              <a:ext cx="1653625" cy="369417"/>
            </a:xfrm>
            <a:prstGeom prst="rect">
              <a:avLst/>
            </a:prstGeom>
            <a:noFill/>
          </p:spPr>
          <p:txBody>
            <a:bodyPr wrap="square" rtlCol="0">
              <a:spAutoFit/>
            </a:bodyPr>
            <a:lstStyle/>
            <a:p>
              <a:r>
                <a:rPr lang="zh-CN" altLang="en-US" sz="1200" dirty="0" smtClean="0">
                  <a:solidFill>
                    <a:prstClr val="black">
                      <a:lumMod val="75000"/>
                      <a:lumOff val="25000"/>
                    </a:prstClr>
                  </a:solidFill>
                  <a:cs typeface="+mn-ea"/>
                  <a:sym typeface="+mn-lt"/>
                </a:rPr>
                <a:t>添加</a:t>
              </a:r>
              <a:r>
                <a:rPr lang="zh-CN" altLang="en-US" sz="1200" dirty="0">
                  <a:solidFill>
                    <a:prstClr val="black">
                      <a:lumMod val="75000"/>
                      <a:lumOff val="25000"/>
                    </a:prstClr>
                  </a:solidFill>
                  <a:cs typeface="+mn-ea"/>
                  <a:sym typeface="+mn-lt"/>
                </a:rPr>
                <a:t>标题</a:t>
              </a:r>
              <a:endParaRPr lang="zh-CN" altLang="en-US" sz="1200" dirty="0">
                <a:solidFill>
                  <a:prstClr val="black">
                    <a:lumMod val="75000"/>
                    <a:lumOff val="25000"/>
                  </a:prstClr>
                </a:solidFill>
                <a:cs typeface="+mn-ea"/>
                <a:sym typeface="+mn-lt"/>
              </a:endParaRPr>
            </a:p>
          </p:txBody>
        </p:sp>
        <p:sp>
          <p:nvSpPr>
            <p:cNvPr id="57" name="矩形 47"/>
            <p:cNvSpPr>
              <a:spLocks noChangeArrowheads="1"/>
            </p:cNvSpPr>
            <p:nvPr/>
          </p:nvSpPr>
          <p:spPr bwMode="auto">
            <a:xfrm>
              <a:off x="1364664" y="2136297"/>
              <a:ext cx="2178175" cy="812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900" dirty="0">
                  <a:solidFill>
                    <a:schemeClr val="tx1">
                      <a:lumMod val="50000"/>
                      <a:lumOff val="50000"/>
                    </a:schemeClr>
                  </a:solidFill>
                  <a:cs typeface="+mn-ea"/>
                  <a:sym typeface="+mn-lt"/>
                </a:rPr>
                <a:t>您的内容打在</a:t>
              </a:r>
              <a:r>
                <a:rPr lang="zh-CN" altLang="en-US" sz="900" dirty="0" smtClean="0">
                  <a:solidFill>
                    <a:schemeClr val="tx1">
                      <a:lumMod val="50000"/>
                      <a:lumOff val="50000"/>
                    </a:schemeClr>
                  </a:solidFill>
                  <a:cs typeface="+mn-ea"/>
                  <a:sym typeface="+mn-lt"/>
                </a:rPr>
                <a:t>这里或者</a:t>
              </a:r>
              <a:r>
                <a:rPr lang="zh-CN" altLang="en-US" sz="900" dirty="0">
                  <a:solidFill>
                    <a:schemeClr val="tx1">
                      <a:lumMod val="50000"/>
                      <a:lumOff val="50000"/>
                    </a:schemeClr>
                  </a:solidFill>
                  <a:cs typeface="+mn-ea"/>
                  <a:sym typeface="+mn-lt"/>
                </a:rPr>
                <a:t>通过复制您</a:t>
              </a:r>
              <a:r>
                <a:rPr lang="zh-CN" altLang="en-US" sz="900" dirty="0" smtClean="0">
                  <a:solidFill>
                    <a:schemeClr val="tx1">
                      <a:lumMod val="50000"/>
                      <a:lumOff val="50000"/>
                    </a:schemeClr>
                  </a:solidFill>
                  <a:cs typeface="+mn-ea"/>
                  <a:sym typeface="+mn-lt"/>
                </a:rPr>
                <a:t>的文本</a:t>
              </a:r>
              <a:r>
                <a:rPr lang="zh-CN" altLang="en-US" sz="900" dirty="0">
                  <a:solidFill>
                    <a:schemeClr val="tx1">
                      <a:lumMod val="50000"/>
                      <a:lumOff val="50000"/>
                    </a:schemeClr>
                  </a:solidFill>
                  <a:cs typeface="+mn-ea"/>
                  <a:sym typeface="+mn-lt"/>
                </a:rPr>
                <a:t>后，在此框</a:t>
              </a:r>
              <a:r>
                <a:rPr lang="zh-CN" altLang="en-US" sz="900" dirty="0" smtClean="0">
                  <a:solidFill>
                    <a:schemeClr val="tx1">
                      <a:lumMod val="50000"/>
                      <a:lumOff val="50000"/>
                    </a:schemeClr>
                  </a:solidFill>
                  <a:cs typeface="+mn-ea"/>
                  <a:sym typeface="+mn-lt"/>
                </a:rPr>
                <a:t>中选择</a:t>
              </a:r>
              <a:r>
                <a:rPr lang="zh-CN" altLang="en-US" sz="900" dirty="0">
                  <a:solidFill>
                    <a:schemeClr val="tx1">
                      <a:lumMod val="50000"/>
                      <a:lumOff val="50000"/>
                    </a:schemeClr>
                  </a:solidFill>
                  <a:cs typeface="+mn-ea"/>
                  <a:sym typeface="+mn-lt"/>
                </a:rPr>
                <a:t>粘贴，并</a:t>
              </a:r>
              <a:r>
                <a:rPr lang="zh-CN" altLang="en-US" sz="900" dirty="0" smtClean="0">
                  <a:solidFill>
                    <a:schemeClr val="tx1">
                      <a:lumMod val="50000"/>
                      <a:lumOff val="50000"/>
                    </a:schemeClr>
                  </a:solidFill>
                  <a:cs typeface="+mn-ea"/>
                  <a:sym typeface="+mn-lt"/>
                </a:rPr>
                <a:t>选择只</a:t>
              </a:r>
              <a:r>
                <a:rPr lang="zh-CN" altLang="en-US" sz="900" dirty="0">
                  <a:solidFill>
                    <a:schemeClr val="tx1">
                      <a:lumMod val="50000"/>
                      <a:lumOff val="50000"/>
                    </a:schemeClr>
                  </a:solidFill>
                  <a:cs typeface="+mn-ea"/>
                  <a:sym typeface="+mn-lt"/>
                </a:rPr>
                <a:t>保留文字</a:t>
              </a:r>
              <a:r>
                <a:rPr lang="zh-CN" altLang="en-US" sz="900" dirty="0" smtClean="0">
                  <a:solidFill>
                    <a:schemeClr val="tx1">
                      <a:lumMod val="50000"/>
                      <a:lumOff val="50000"/>
                    </a:schemeClr>
                  </a:solidFill>
                  <a:cs typeface="+mn-ea"/>
                  <a:sym typeface="+mn-lt"/>
                </a:rPr>
                <a:t>。</a:t>
              </a:r>
              <a:endParaRPr lang="en-US" altLang="zh-CN" sz="900" dirty="0">
                <a:solidFill>
                  <a:schemeClr val="tx1">
                    <a:lumMod val="50000"/>
                    <a:lumOff val="50000"/>
                  </a:schemeClr>
                </a:solidFill>
                <a:cs typeface="+mn-ea"/>
                <a:sym typeface="+mn-lt"/>
              </a:endParaRPr>
            </a:p>
          </p:txBody>
        </p:sp>
      </p:grpSp>
      <p:sp>
        <p:nvSpPr>
          <p:cNvPr id="63" name="矩形 47"/>
          <p:cNvSpPr>
            <a:spLocks noChangeArrowheads="1"/>
          </p:cNvSpPr>
          <p:nvPr/>
        </p:nvSpPr>
        <p:spPr bwMode="auto">
          <a:xfrm>
            <a:off x="1184770" y="4044186"/>
            <a:ext cx="1596530" cy="592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cs typeface="+mn-ea"/>
                <a:sym typeface="+mn-lt"/>
              </a:rPr>
              <a:t>您的内容打在</a:t>
            </a:r>
            <a:r>
              <a:rPr lang="zh-CN" altLang="en-US" sz="900" dirty="0" smtClean="0">
                <a:solidFill>
                  <a:schemeClr val="tx1">
                    <a:lumMod val="50000"/>
                    <a:lumOff val="50000"/>
                  </a:schemeClr>
                </a:solidFill>
                <a:cs typeface="+mn-ea"/>
                <a:sym typeface="+mn-lt"/>
              </a:rPr>
              <a:t>这里或者</a:t>
            </a:r>
            <a:r>
              <a:rPr lang="zh-CN" altLang="en-US" sz="900" dirty="0">
                <a:solidFill>
                  <a:schemeClr val="tx1">
                    <a:lumMod val="50000"/>
                    <a:lumOff val="50000"/>
                  </a:schemeClr>
                </a:solidFill>
                <a:cs typeface="+mn-ea"/>
                <a:sym typeface="+mn-lt"/>
              </a:rPr>
              <a:t>通过复制您</a:t>
            </a:r>
            <a:r>
              <a:rPr lang="zh-CN" altLang="en-US" sz="900" dirty="0" smtClean="0">
                <a:solidFill>
                  <a:schemeClr val="tx1">
                    <a:lumMod val="50000"/>
                    <a:lumOff val="50000"/>
                  </a:schemeClr>
                </a:solidFill>
                <a:cs typeface="+mn-ea"/>
                <a:sym typeface="+mn-lt"/>
              </a:rPr>
              <a:t>的文本</a:t>
            </a:r>
            <a:r>
              <a:rPr lang="zh-CN" altLang="en-US" sz="900" dirty="0">
                <a:solidFill>
                  <a:schemeClr val="tx1">
                    <a:lumMod val="50000"/>
                    <a:lumOff val="50000"/>
                  </a:schemeClr>
                </a:solidFill>
                <a:cs typeface="+mn-ea"/>
                <a:sym typeface="+mn-lt"/>
              </a:rPr>
              <a:t>后，在此框</a:t>
            </a:r>
            <a:r>
              <a:rPr lang="zh-CN" altLang="en-US" sz="900" dirty="0" smtClean="0">
                <a:solidFill>
                  <a:schemeClr val="tx1">
                    <a:lumMod val="50000"/>
                    <a:lumOff val="50000"/>
                  </a:schemeClr>
                </a:solidFill>
                <a:cs typeface="+mn-ea"/>
                <a:sym typeface="+mn-lt"/>
              </a:rPr>
              <a:t>中选择</a:t>
            </a:r>
            <a:r>
              <a:rPr lang="zh-CN" altLang="en-US" sz="900" dirty="0">
                <a:solidFill>
                  <a:schemeClr val="tx1">
                    <a:lumMod val="50000"/>
                    <a:lumOff val="50000"/>
                  </a:schemeClr>
                </a:solidFill>
                <a:cs typeface="+mn-ea"/>
                <a:sym typeface="+mn-lt"/>
              </a:rPr>
              <a:t>粘贴，并</a:t>
            </a:r>
            <a:r>
              <a:rPr lang="zh-CN" altLang="en-US" sz="900" dirty="0" smtClean="0">
                <a:solidFill>
                  <a:schemeClr val="tx1">
                    <a:lumMod val="50000"/>
                    <a:lumOff val="50000"/>
                  </a:schemeClr>
                </a:solidFill>
                <a:cs typeface="+mn-ea"/>
                <a:sym typeface="+mn-lt"/>
              </a:rPr>
              <a:t>选择只</a:t>
            </a:r>
            <a:r>
              <a:rPr lang="zh-CN" altLang="en-US" sz="900" dirty="0">
                <a:solidFill>
                  <a:schemeClr val="tx1">
                    <a:lumMod val="50000"/>
                    <a:lumOff val="50000"/>
                  </a:schemeClr>
                </a:solidFill>
                <a:cs typeface="+mn-ea"/>
                <a:sym typeface="+mn-lt"/>
              </a:rPr>
              <a:t>保留文字</a:t>
            </a:r>
            <a:r>
              <a:rPr lang="zh-CN" altLang="en-US" sz="900" dirty="0" smtClean="0">
                <a:solidFill>
                  <a:schemeClr val="tx1">
                    <a:lumMod val="50000"/>
                    <a:lumOff val="50000"/>
                  </a:schemeClr>
                </a:solidFill>
                <a:cs typeface="+mn-ea"/>
                <a:sym typeface="+mn-lt"/>
              </a:rPr>
              <a:t>。</a:t>
            </a:r>
            <a:endParaRPr lang="en-US" altLang="zh-CN" sz="900" dirty="0">
              <a:solidFill>
                <a:schemeClr val="tx1">
                  <a:lumMod val="50000"/>
                  <a:lumOff val="50000"/>
                </a:schemeClr>
              </a:solidFill>
              <a:cs typeface="+mn-ea"/>
              <a:sym typeface="+mn-lt"/>
            </a:endParaRPr>
          </a:p>
        </p:txBody>
      </p:sp>
      <p:grpSp>
        <p:nvGrpSpPr>
          <p:cNvPr id="50" name="组合 16"/>
          <p:cNvGrpSpPr/>
          <p:nvPr/>
        </p:nvGrpSpPr>
        <p:grpSpPr>
          <a:xfrm>
            <a:off x="6021695" y="1396736"/>
            <a:ext cx="1712612" cy="827133"/>
            <a:chOff x="8027874" y="1557876"/>
            <a:chExt cx="2283184" cy="1103100"/>
          </a:xfrm>
        </p:grpSpPr>
        <p:sp>
          <p:nvSpPr>
            <p:cNvPr id="43" name="文本框 96"/>
            <p:cNvSpPr txBox="1"/>
            <p:nvPr/>
          </p:nvSpPr>
          <p:spPr>
            <a:xfrm>
              <a:off x="9227718" y="1557876"/>
              <a:ext cx="1083340" cy="369418"/>
            </a:xfrm>
            <a:prstGeom prst="rect">
              <a:avLst/>
            </a:prstGeom>
            <a:noFill/>
          </p:spPr>
          <p:txBody>
            <a:bodyPr wrap="square" rtlCol="0">
              <a:spAutoFit/>
            </a:bodyPr>
            <a:lstStyle/>
            <a:p>
              <a:r>
                <a:rPr lang="zh-CN" altLang="en-US" sz="1200" dirty="0" smtClean="0">
                  <a:solidFill>
                    <a:prstClr val="black">
                      <a:lumMod val="75000"/>
                      <a:lumOff val="25000"/>
                    </a:prstClr>
                  </a:solidFill>
                  <a:cs typeface="+mn-ea"/>
                  <a:sym typeface="+mn-lt"/>
                </a:rPr>
                <a:t>添加</a:t>
              </a:r>
              <a:r>
                <a:rPr lang="zh-CN" altLang="en-US" sz="1200" dirty="0">
                  <a:solidFill>
                    <a:prstClr val="black">
                      <a:lumMod val="75000"/>
                      <a:lumOff val="25000"/>
                    </a:prstClr>
                  </a:solidFill>
                  <a:cs typeface="+mn-ea"/>
                  <a:sym typeface="+mn-lt"/>
                </a:rPr>
                <a:t>标题</a:t>
              </a:r>
              <a:endParaRPr lang="zh-CN" altLang="en-US" sz="1200" dirty="0">
                <a:solidFill>
                  <a:prstClr val="black">
                    <a:lumMod val="75000"/>
                    <a:lumOff val="25000"/>
                  </a:prstClr>
                </a:solidFill>
                <a:cs typeface="+mn-ea"/>
                <a:sym typeface="+mn-lt"/>
              </a:endParaRPr>
            </a:p>
          </p:txBody>
        </p:sp>
        <p:sp>
          <p:nvSpPr>
            <p:cNvPr id="64" name="矩形 47"/>
            <p:cNvSpPr>
              <a:spLocks noChangeArrowheads="1"/>
            </p:cNvSpPr>
            <p:nvPr/>
          </p:nvSpPr>
          <p:spPr bwMode="auto">
            <a:xfrm>
              <a:off x="8027874" y="1848265"/>
              <a:ext cx="2185410" cy="81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r">
                <a:lnSpc>
                  <a:spcPct val="130000"/>
                </a:lnSpc>
                <a:spcBef>
                  <a:spcPct val="0"/>
                </a:spcBef>
              </a:pPr>
              <a:r>
                <a:rPr lang="zh-CN" altLang="en-US" sz="900" dirty="0">
                  <a:solidFill>
                    <a:schemeClr val="tx1">
                      <a:lumMod val="50000"/>
                      <a:lumOff val="50000"/>
                    </a:schemeClr>
                  </a:solidFill>
                  <a:cs typeface="+mn-ea"/>
                  <a:sym typeface="+mn-lt"/>
                </a:rPr>
                <a:t>您的内容打在</a:t>
              </a:r>
              <a:r>
                <a:rPr lang="zh-CN" altLang="en-US" sz="900" dirty="0" smtClean="0">
                  <a:solidFill>
                    <a:schemeClr val="tx1">
                      <a:lumMod val="50000"/>
                      <a:lumOff val="50000"/>
                    </a:schemeClr>
                  </a:solidFill>
                  <a:cs typeface="+mn-ea"/>
                  <a:sym typeface="+mn-lt"/>
                </a:rPr>
                <a:t>这里或者</a:t>
              </a:r>
              <a:r>
                <a:rPr lang="zh-CN" altLang="en-US" sz="900" dirty="0">
                  <a:solidFill>
                    <a:schemeClr val="tx1">
                      <a:lumMod val="50000"/>
                      <a:lumOff val="50000"/>
                    </a:schemeClr>
                  </a:solidFill>
                  <a:cs typeface="+mn-ea"/>
                  <a:sym typeface="+mn-lt"/>
                </a:rPr>
                <a:t>通过复制您</a:t>
              </a:r>
              <a:r>
                <a:rPr lang="zh-CN" altLang="en-US" sz="900" dirty="0" smtClean="0">
                  <a:solidFill>
                    <a:schemeClr val="tx1">
                      <a:lumMod val="50000"/>
                      <a:lumOff val="50000"/>
                    </a:schemeClr>
                  </a:solidFill>
                  <a:cs typeface="+mn-ea"/>
                  <a:sym typeface="+mn-lt"/>
                </a:rPr>
                <a:t>的文本</a:t>
              </a:r>
              <a:r>
                <a:rPr lang="zh-CN" altLang="en-US" sz="900" dirty="0">
                  <a:solidFill>
                    <a:schemeClr val="tx1">
                      <a:lumMod val="50000"/>
                      <a:lumOff val="50000"/>
                    </a:schemeClr>
                  </a:solidFill>
                  <a:cs typeface="+mn-ea"/>
                  <a:sym typeface="+mn-lt"/>
                </a:rPr>
                <a:t>后，在此框</a:t>
              </a:r>
              <a:r>
                <a:rPr lang="zh-CN" altLang="en-US" sz="900" dirty="0" smtClean="0">
                  <a:solidFill>
                    <a:schemeClr val="tx1">
                      <a:lumMod val="50000"/>
                      <a:lumOff val="50000"/>
                    </a:schemeClr>
                  </a:solidFill>
                  <a:cs typeface="+mn-ea"/>
                  <a:sym typeface="+mn-lt"/>
                </a:rPr>
                <a:t>中选择</a:t>
              </a:r>
              <a:r>
                <a:rPr lang="zh-CN" altLang="en-US" sz="900" dirty="0">
                  <a:solidFill>
                    <a:schemeClr val="tx1">
                      <a:lumMod val="50000"/>
                      <a:lumOff val="50000"/>
                    </a:schemeClr>
                  </a:solidFill>
                  <a:cs typeface="+mn-ea"/>
                  <a:sym typeface="+mn-lt"/>
                </a:rPr>
                <a:t>粘贴，并</a:t>
              </a:r>
              <a:r>
                <a:rPr lang="zh-CN" altLang="en-US" sz="900" dirty="0" smtClean="0">
                  <a:solidFill>
                    <a:schemeClr val="tx1">
                      <a:lumMod val="50000"/>
                      <a:lumOff val="50000"/>
                    </a:schemeClr>
                  </a:solidFill>
                  <a:cs typeface="+mn-ea"/>
                  <a:sym typeface="+mn-lt"/>
                </a:rPr>
                <a:t>选择只</a:t>
              </a:r>
              <a:r>
                <a:rPr lang="zh-CN" altLang="en-US" sz="900" dirty="0">
                  <a:solidFill>
                    <a:schemeClr val="tx1">
                      <a:lumMod val="50000"/>
                      <a:lumOff val="50000"/>
                    </a:schemeClr>
                  </a:solidFill>
                  <a:cs typeface="+mn-ea"/>
                  <a:sym typeface="+mn-lt"/>
                </a:rPr>
                <a:t>保留文字</a:t>
              </a:r>
              <a:r>
                <a:rPr lang="zh-CN" altLang="en-US" sz="900" dirty="0" smtClean="0">
                  <a:solidFill>
                    <a:schemeClr val="tx1">
                      <a:lumMod val="50000"/>
                      <a:lumOff val="50000"/>
                    </a:schemeClr>
                  </a:solidFill>
                  <a:cs typeface="+mn-ea"/>
                  <a:sym typeface="+mn-lt"/>
                </a:rPr>
                <a:t>。</a:t>
              </a:r>
              <a:endParaRPr lang="en-US" altLang="zh-CN" sz="900" dirty="0">
                <a:solidFill>
                  <a:schemeClr val="tx1">
                    <a:lumMod val="50000"/>
                    <a:lumOff val="50000"/>
                  </a:schemeClr>
                </a:solidFill>
                <a:cs typeface="+mn-ea"/>
                <a:sym typeface="+mn-lt"/>
              </a:endParaRPr>
            </a:p>
          </p:txBody>
        </p:sp>
      </p:grpSp>
      <p:grpSp>
        <p:nvGrpSpPr>
          <p:cNvPr id="52" name="组合 40"/>
          <p:cNvGrpSpPr/>
          <p:nvPr/>
        </p:nvGrpSpPr>
        <p:grpSpPr>
          <a:xfrm>
            <a:off x="6095999" y="3064166"/>
            <a:ext cx="1676406" cy="1044848"/>
            <a:chOff x="8126936" y="3680007"/>
            <a:chExt cx="2234916" cy="1393454"/>
          </a:xfrm>
        </p:grpSpPr>
        <p:sp>
          <p:nvSpPr>
            <p:cNvPr id="47" name="文本框 98"/>
            <p:cNvSpPr txBox="1"/>
            <p:nvPr/>
          </p:nvSpPr>
          <p:spPr>
            <a:xfrm>
              <a:off x="9278512" y="3680007"/>
              <a:ext cx="1083340" cy="369418"/>
            </a:xfrm>
            <a:prstGeom prst="rect">
              <a:avLst/>
            </a:prstGeom>
            <a:noFill/>
          </p:spPr>
          <p:txBody>
            <a:bodyPr wrap="square" rtlCol="0">
              <a:spAutoFit/>
            </a:bodyPr>
            <a:lstStyle/>
            <a:p>
              <a:r>
                <a:rPr lang="zh-CN" altLang="en-US" sz="1200" dirty="0" smtClean="0">
                  <a:solidFill>
                    <a:prstClr val="black">
                      <a:lumMod val="75000"/>
                      <a:lumOff val="25000"/>
                    </a:prstClr>
                  </a:solidFill>
                  <a:cs typeface="+mn-ea"/>
                  <a:sym typeface="+mn-lt"/>
                </a:rPr>
                <a:t>添加</a:t>
              </a:r>
              <a:r>
                <a:rPr lang="zh-CN" altLang="en-US" sz="1200" dirty="0">
                  <a:solidFill>
                    <a:prstClr val="black">
                      <a:lumMod val="75000"/>
                      <a:lumOff val="25000"/>
                    </a:prstClr>
                  </a:solidFill>
                  <a:cs typeface="+mn-ea"/>
                  <a:sym typeface="+mn-lt"/>
                </a:rPr>
                <a:t>标题</a:t>
              </a:r>
              <a:endParaRPr lang="zh-CN" altLang="en-US" sz="1200" dirty="0">
                <a:solidFill>
                  <a:prstClr val="black">
                    <a:lumMod val="75000"/>
                    <a:lumOff val="25000"/>
                  </a:prstClr>
                </a:solidFill>
                <a:cs typeface="+mn-ea"/>
                <a:sym typeface="+mn-lt"/>
              </a:endParaRPr>
            </a:p>
          </p:txBody>
        </p:sp>
        <p:sp>
          <p:nvSpPr>
            <p:cNvPr id="65" name="矩形 47"/>
            <p:cNvSpPr>
              <a:spLocks noChangeArrowheads="1"/>
            </p:cNvSpPr>
            <p:nvPr/>
          </p:nvSpPr>
          <p:spPr bwMode="auto">
            <a:xfrm>
              <a:off x="8126936" y="4020629"/>
              <a:ext cx="2137849" cy="1052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r">
                <a:lnSpc>
                  <a:spcPct val="130000"/>
                </a:lnSpc>
                <a:spcBef>
                  <a:spcPct val="0"/>
                </a:spcBef>
              </a:pPr>
              <a:r>
                <a:rPr lang="zh-CN" altLang="en-US" sz="900" dirty="0">
                  <a:solidFill>
                    <a:schemeClr val="tx1">
                      <a:lumMod val="50000"/>
                      <a:lumOff val="50000"/>
                    </a:schemeClr>
                  </a:solidFill>
                  <a:cs typeface="+mn-ea"/>
                  <a:sym typeface="+mn-lt"/>
                </a:rPr>
                <a:t>您的内容打在</a:t>
              </a:r>
              <a:r>
                <a:rPr lang="zh-CN" altLang="en-US" sz="900" dirty="0" smtClean="0">
                  <a:solidFill>
                    <a:schemeClr val="tx1">
                      <a:lumMod val="50000"/>
                      <a:lumOff val="50000"/>
                    </a:schemeClr>
                  </a:solidFill>
                  <a:cs typeface="+mn-ea"/>
                  <a:sym typeface="+mn-lt"/>
                </a:rPr>
                <a:t>这里或者</a:t>
              </a:r>
              <a:r>
                <a:rPr lang="zh-CN" altLang="en-US" sz="900" dirty="0">
                  <a:solidFill>
                    <a:schemeClr val="tx1">
                      <a:lumMod val="50000"/>
                      <a:lumOff val="50000"/>
                    </a:schemeClr>
                  </a:solidFill>
                  <a:cs typeface="+mn-ea"/>
                  <a:sym typeface="+mn-lt"/>
                </a:rPr>
                <a:t>通过复制您</a:t>
              </a:r>
              <a:r>
                <a:rPr lang="zh-CN" altLang="en-US" sz="900" dirty="0" smtClean="0">
                  <a:solidFill>
                    <a:schemeClr val="tx1">
                      <a:lumMod val="50000"/>
                      <a:lumOff val="50000"/>
                    </a:schemeClr>
                  </a:solidFill>
                  <a:cs typeface="+mn-ea"/>
                  <a:sym typeface="+mn-lt"/>
                </a:rPr>
                <a:t>的文本</a:t>
              </a:r>
              <a:r>
                <a:rPr lang="zh-CN" altLang="en-US" sz="900" dirty="0">
                  <a:solidFill>
                    <a:schemeClr val="tx1">
                      <a:lumMod val="50000"/>
                      <a:lumOff val="50000"/>
                    </a:schemeClr>
                  </a:solidFill>
                  <a:cs typeface="+mn-ea"/>
                  <a:sym typeface="+mn-lt"/>
                </a:rPr>
                <a:t>后，在此框</a:t>
              </a:r>
              <a:r>
                <a:rPr lang="zh-CN" altLang="en-US" sz="900" dirty="0" smtClean="0">
                  <a:solidFill>
                    <a:schemeClr val="tx1">
                      <a:lumMod val="50000"/>
                      <a:lumOff val="50000"/>
                    </a:schemeClr>
                  </a:solidFill>
                  <a:cs typeface="+mn-ea"/>
                  <a:sym typeface="+mn-lt"/>
                </a:rPr>
                <a:t>中选择</a:t>
              </a:r>
              <a:r>
                <a:rPr lang="zh-CN" altLang="en-US" sz="900" dirty="0">
                  <a:solidFill>
                    <a:schemeClr val="tx1">
                      <a:lumMod val="50000"/>
                      <a:lumOff val="50000"/>
                    </a:schemeClr>
                  </a:solidFill>
                  <a:cs typeface="+mn-ea"/>
                  <a:sym typeface="+mn-lt"/>
                </a:rPr>
                <a:t>粘贴，并</a:t>
              </a:r>
              <a:r>
                <a:rPr lang="zh-CN" altLang="en-US" sz="900" dirty="0" smtClean="0">
                  <a:solidFill>
                    <a:schemeClr val="tx1">
                      <a:lumMod val="50000"/>
                      <a:lumOff val="50000"/>
                    </a:schemeClr>
                  </a:solidFill>
                  <a:cs typeface="+mn-ea"/>
                  <a:sym typeface="+mn-lt"/>
                </a:rPr>
                <a:t>选择只</a:t>
              </a:r>
              <a:r>
                <a:rPr lang="zh-CN" altLang="en-US" sz="900" dirty="0">
                  <a:solidFill>
                    <a:schemeClr val="tx1">
                      <a:lumMod val="50000"/>
                      <a:lumOff val="50000"/>
                    </a:schemeClr>
                  </a:solidFill>
                  <a:cs typeface="+mn-ea"/>
                  <a:sym typeface="+mn-lt"/>
                </a:rPr>
                <a:t>保留文字</a:t>
              </a:r>
              <a:r>
                <a:rPr lang="zh-CN" altLang="en-US" sz="900" dirty="0" smtClean="0">
                  <a:solidFill>
                    <a:schemeClr val="tx1">
                      <a:lumMod val="50000"/>
                      <a:lumOff val="50000"/>
                    </a:schemeClr>
                  </a:solidFill>
                  <a:cs typeface="+mn-ea"/>
                  <a:sym typeface="+mn-lt"/>
                </a:rPr>
                <a:t>。</a:t>
              </a:r>
              <a:endParaRPr lang="en-US" altLang="zh-CN" sz="900" dirty="0">
                <a:solidFill>
                  <a:schemeClr val="tx1">
                    <a:lumMod val="50000"/>
                    <a:lumOff val="50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100" fill="hold"/>
                                        <p:tgtEl>
                                          <p:spTgt spid="32"/>
                                        </p:tgtEl>
                                        <p:attrNameLst>
                                          <p:attrName>ppt_w</p:attrName>
                                        </p:attrNameLst>
                                      </p:cBhvr>
                                      <p:tavLst>
                                        <p:tav tm="0">
                                          <p:val>
                                            <p:fltVal val="0"/>
                                          </p:val>
                                        </p:tav>
                                        <p:tav tm="100000">
                                          <p:val>
                                            <p:strVal val="#ppt_w"/>
                                          </p:val>
                                        </p:tav>
                                      </p:tavLst>
                                    </p:anim>
                                    <p:anim calcmode="lin" valueType="num">
                                      <p:cBhvr>
                                        <p:cTn id="12" dur="100" fill="hold"/>
                                        <p:tgtEl>
                                          <p:spTgt spid="32"/>
                                        </p:tgtEl>
                                        <p:attrNameLst>
                                          <p:attrName>ppt_h</p:attrName>
                                        </p:attrNameLst>
                                      </p:cBhvr>
                                      <p:tavLst>
                                        <p:tav tm="0">
                                          <p:val>
                                            <p:fltVal val="0"/>
                                          </p:val>
                                        </p:tav>
                                        <p:tav tm="100000">
                                          <p:val>
                                            <p:strVal val="#ppt_h"/>
                                          </p:val>
                                        </p:tav>
                                      </p:tavLst>
                                    </p:anim>
                                    <p:animEffect transition="in" filter="fade">
                                      <p:cBhvr>
                                        <p:cTn id="13" dur="100"/>
                                        <p:tgtEl>
                                          <p:spTgt spid="32"/>
                                        </p:tgtEl>
                                      </p:cBhvr>
                                    </p:animEffect>
                                  </p:childTnLst>
                                </p:cTn>
                              </p:par>
                              <p:par>
                                <p:cTn id="14" presetID="6" presetClass="emph" presetSubtype="0" fill="hold" nodeType="withEffect">
                                  <p:stCondLst>
                                    <p:cond delay="100"/>
                                  </p:stCondLst>
                                  <p:childTnLst>
                                    <p:animScale>
                                      <p:cBhvr>
                                        <p:cTn id="15" dur="100" fill="hold"/>
                                        <p:tgtEl>
                                          <p:spTgt spid="32"/>
                                        </p:tgtEl>
                                      </p:cBhvr>
                                      <p:by x="110000" y="110000"/>
                                    </p:animScale>
                                  </p:childTnLst>
                                </p:cTn>
                              </p:par>
                              <p:par>
                                <p:cTn id="16" presetID="6" presetClass="emph" presetSubtype="0" fill="hold" nodeType="withEffect">
                                  <p:stCondLst>
                                    <p:cond delay="200"/>
                                  </p:stCondLst>
                                  <p:childTnLst>
                                    <p:animScale>
                                      <p:cBhvr>
                                        <p:cTn id="17" dur="200" fill="hold"/>
                                        <p:tgtEl>
                                          <p:spTgt spid="32"/>
                                        </p:tgtEl>
                                      </p:cBhvr>
                                      <p:by x="90000" y="90000"/>
                                    </p:animScale>
                                  </p:childTnLst>
                                </p:cTn>
                              </p:par>
                              <p:par>
                                <p:cTn id="18" presetID="6" presetClass="emph" presetSubtype="0" fill="hold" nodeType="withEffect">
                                  <p:stCondLst>
                                    <p:cond delay="400"/>
                                  </p:stCondLst>
                                  <p:childTnLst>
                                    <p:animScale>
                                      <p:cBhvr>
                                        <p:cTn id="19" dur="100" fill="hold"/>
                                        <p:tgtEl>
                                          <p:spTgt spid="32"/>
                                        </p:tgtEl>
                                      </p:cBhvr>
                                      <p:by x="105000" y="105000"/>
                                    </p:animScale>
                                  </p:childTnLst>
                                </p:cTn>
                              </p:par>
                              <p:par>
                                <p:cTn id="20" presetID="6" presetClass="emph" presetSubtype="0" fill="hold" nodeType="withEffect">
                                  <p:stCondLst>
                                    <p:cond delay="500"/>
                                  </p:stCondLst>
                                  <p:childTnLst>
                                    <p:animScale>
                                      <p:cBhvr>
                                        <p:cTn id="21" dur="200" fill="hold"/>
                                        <p:tgtEl>
                                          <p:spTgt spid="32"/>
                                        </p:tgtEl>
                                      </p:cBhvr>
                                      <p:by x="95000" y="95000"/>
                                    </p:animScale>
                                  </p:childTnLst>
                                </p:cTn>
                              </p:par>
                            </p:childTnLst>
                          </p:cTn>
                        </p:par>
                        <p:par>
                          <p:cTn id="22" fill="hold">
                            <p:stCondLst>
                              <p:cond delay="1500"/>
                            </p:stCondLst>
                            <p:childTnLst>
                              <p:par>
                                <p:cTn id="23" presetID="21" presetClass="entr" presetSubtype="1"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1)">
                                      <p:cBhvr>
                                        <p:cTn id="25" dur="1000"/>
                                        <p:tgtEl>
                                          <p:spTgt spid="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500"/>
                                        <p:tgtEl>
                                          <p:spTgt spid="2"/>
                                        </p:tgtEl>
                                      </p:cBhvr>
                                    </p:animEffect>
                                  </p:childTnLst>
                                </p:cTn>
                              </p:par>
                            </p:childTnLst>
                          </p:cTn>
                        </p:par>
                        <p:par>
                          <p:cTn id="30" fill="hold">
                            <p:stCondLst>
                              <p:cond delay="3000"/>
                            </p:stCondLst>
                            <p:childTnLst>
                              <p:par>
                                <p:cTn id="31" presetID="22" presetClass="entr" presetSubtype="4" fill="hold" nodeType="after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wipe(down)">
                                      <p:cBhvr>
                                        <p:cTn id="33" dur="500"/>
                                        <p:tgtEl>
                                          <p:spTgt spid="50"/>
                                        </p:tgtEl>
                                      </p:cBhvr>
                                    </p:animEffect>
                                  </p:childTnLst>
                                </p:cTn>
                              </p:par>
                            </p:childTnLst>
                          </p:cTn>
                        </p:par>
                        <p:par>
                          <p:cTn id="34" fill="hold">
                            <p:stCondLst>
                              <p:cond delay="3500"/>
                            </p:stCondLst>
                            <p:childTnLst>
                              <p:par>
                                <p:cTn id="35" presetID="53" presetClass="entr" presetSubtype="16" fill="hold"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100" fill="hold"/>
                                        <p:tgtEl>
                                          <p:spTgt spid="41"/>
                                        </p:tgtEl>
                                        <p:attrNameLst>
                                          <p:attrName>ppt_w</p:attrName>
                                        </p:attrNameLst>
                                      </p:cBhvr>
                                      <p:tavLst>
                                        <p:tav tm="0">
                                          <p:val>
                                            <p:fltVal val="0"/>
                                          </p:val>
                                        </p:tav>
                                        <p:tav tm="100000">
                                          <p:val>
                                            <p:strVal val="#ppt_w"/>
                                          </p:val>
                                        </p:tav>
                                      </p:tavLst>
                                    </p:anim>
                                    <p:anim calcmode="lin" valueType="num">
                                      <p:cBhvr>
                                        <p:cTn id="38" dur="100" fill="hold"/>
                                        <p:tgtEl>
                                          <p:spTgt spid="41"/>
                                        </p:tgtEl>
                                        <p:attrNameLst>
                                          <p:attrName>ppt_h</p:attrName>
                                        </p:attrNameLst>
                                      </p:cBhvr>
                                      <p:tavLst>
                                        <p:tav tm="0">
                                          <p:val>
                                            <p:fltVal val="0"/>
                                          </p:val>
                                        </p:tav>
                                        <p:tav tm="100000">
                                          <p:val>
                                            <p:strVal val="#ppt_h"/>
                                          </p:val>
                                        </p:tav>
                                      </p:tavLst>
                                    </p:anim>
                                    <p:animEffect transition="in" filter="fade">
                                      <p:cBhvr>
                                        <p:cTn id="39" dur="100"/>
                                        <p:tgtEl>
                                          <p:spTgt spid="41"/>
                                        </p:tgtEl>
                                      </p:cBhvr>
                                    </p:animEffect>
                                  </p:childTnLst>
                                </p:cTn>
                              </p:par>
                              <p:par>
                                <p:cTn id="40" presetID="6" presetClass="emph" presetSubtype="0" fill="hold" nodeType="withEffect">
                                  <p:stCondLst>
                                    <p:cond delay="100"/>
                                  </p:stCondLst>
                                  <p:childTnLst>
                                    <p:animScale>
                                      <p:cBhvr>
                                        <p:cTn id="41" dur="100" fill="hold"/>
                                        <p:tgtEl>
                                          <p:spTgt spid="41"/>
                                        </p:tgtEl>
                                      </p:cBhvr>
                                      <p:by x="110000" y="110000"/>
                                    </p:animScale>
                                  </p:childTnLst>
                                </p:cTn>
                              </p:par>
                              <p:par>
                                <p:cTn id="42" presetID="6" presetClass="emph" presetSubtype="0" fill="hold" nodeType="withEffect">
                                  <p:stCondLst>
                                    <p:cond delay="200"/>
                                  </p:stCondLst>
                                  <p:childTnLst>
                                    <p:animScale>
                                      <p:cBhvr>
                                        <p:cTn id="43" dur="200" fill="hold"/>
                                        <p:tgtEl>
                                          <p:spTgt spid="41"/>
                                        </p:tgtEl>
                                      </p:cBhvr>
                                      <p:by x="90000" y="90000"/>
                                    </p:animScale>
                                  </p:childTnLst>
                                </p:cTn>
                              </p:par>
                              <p:par>
                                <p:cTn id="44" presetID="6" presetClass="emph" presetSubtype="0" fill="hold" nodeType="withEffect">
                                  <p:stCondLst>
                                    <p:cond delay="400"/>
                                  </p:stCondLst>
                                  <p:childTnLst>
                                    <p:animScale>
                                      <p:cBhvr>
                                        <p:cTn id="45" dur="100" fill="hold"/>
                                        <p:tgtEl>
                                          <p:spTgt spid="41"/>
                                        </p:tgtEl>
                                      </p:cBhvr>
                                      <p:by x="105000" y="105000"/>
                                    </p:animScale>
                                  </p:childTnLst>
                                </p:cTn>
                              </p:par>
                              <p:par>
                                <p:cTn id="46" presetID="6" presetClass="emph" presetSubtype="0" fill="hold" nodeType="withEffect">
                                  <p:stCondLst>
                                    <p:cond delay="500"/>
                                  </p:stCondLst>
                                  <p:childTnLst>
                                    <p:animScale>
                                      <p:cBhvr>
                                        <p:cTn id="47" dur="200" fill="hold"/>
                                        <p:tgtEl>
                                          <p:spTgt spid="41"/>
                                        </p:tgtEl>
                                      </p:cBhvr>
                                      <p:by x="95000" y="95000"/>
                                    </p:animScale>
                                  </p:childTnLst>
                                </p:cTn>
                              </p:par>
                            </p:childTnLst>
                          </p:cTn>
                        </p:par>
                        <p:par>
                          <p:cTn id="48" fill="hold">
                            <p:stCondLst>
                              <p:cond delay="4000"/>
                            </p:stCondLst>
                            <p:childTnLst>
                              <p:par>
                                <p:cTn id="49" presetID="21" presetClass="entr" presetSubtype="1"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heel(1)">
                                      <p:cBhvr>
                                        <p:cTn id="51" dur="1000"/>
                                        <p:tgtEl>
                                          <p:spTgt spid="20"/>
                                        </p:tgtEl>
                                      </p:cBhvr>
                                    </p:animEffect>
                                  </p:childTnLst>
                                </p:cTn>
                              </p:par>
                            </p:childTnLst>
                          </p:cTn>
                        </p:par>
                        <p:par>
                          <p:cTn id="52" fill="hold">
                            <p:stCondLst>
                              <p:cond delay="5000"/>
                            </p:stCondLst>
                            <p:childTnLst>
                              <p:par>
                                <p:cTn id="53" presetID="22" presetClass="entr" presetSubtype="2"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right)">
                                      <p:cBhvr>
                                        <p:cTn id="55" dur="500"/>
                                        <p:tgtEl>
                                          <p:spTgt spid="14"/>
                                        </p:tgtEl>
                                      </p:cBhvr>
                                    </p:animEffect>
                                  </p:childTnLst>
                                </p:cTn>
                              </p:par>
                            </p:childTnLst>
                          </p:cTn>
                        </p:par>
                        <p:par>
                          <p:cTn id="56" fill="hold">
                            <p:stCondLst>
                              <p:cond delay="5500"/>
                            </p:stCondLst>
                            <p:childTnLst>
                              <p:par>
                                <p:cTn id="57" presetID="22" presetClass="entr" presetSubtype="4" fill="hold" nodeType="after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ipe(down)">
                                      <p:cBhvr>
                                        <p:cTn id="59" dur="500"/>
                                        <p:tgtEl>
                                          <p:spTgt spid="49"/>
                                        </p:tgtEl>
                                      </p:cBhvr>
                                    </p:animEffect>
                                  </p:childTnLst>
                                </p:cTn>
                              </p:par>
                            </p:childTnLst>
                          </p:cTn>
                        </p:par>
                        <p:par>
                          <p:cTn id="60" fill="hold">
                            <p:stCondLst>
                              <p:cond delay="6000"/>
                            </p:stCondLst>
                            <p:childTnLst>
                              <p:par>
                                <p:cTn id="61" presetID="53" presetClass="entr" presetSubtype="16" fill="hold" nodeType="after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p:cTn id="63" dur="100" fill="hold"/>
                                        <p:tgtEl>
                                          <p:spTgt spid="44"/>
                                        </p:tgtEl>
                                        <p:attrNameLst>
                                          <p:attrName>ppt_w</p:attrName>
                                        </p:attrNameLst>
                                      </p:cBhvr>
                                      <p:tavLst>
                                        <p:tav tm="0">
                                          <p:val>
                                            <p:fltVal val="0"/>
                                          </p:val>
                                        </p:tav>
                                        <p:tav tm="100000">
                                          <p:val>
                                            <p:strVal val="#ppt_w"/>
                                          </p:val>
                                        </p:tav>
                                      </p:tavLst>
                                    </p:anim>
                                    <p:anim calcmode="lin" valueType="num">
                                      <p:cBhvr>
                                        <p:cTn id="64" dur="100" fill="hold"/>
                                        <p:tgtEl>
                                          <p:spTgt spid="44"/>
                                        </p:tgtEl>
                                        <p:attrNameLst>
                                          <p:attrName>ppt_h</p:attrName>
                                        </p:attrNameLst>
                                      </p:cBhvr>
                                      <p:tavLst>
                                        <p:tav tm="0">
                                          <p:val>
                                            <p:fltVal val="0"/>
                                          </p:val>
                                        </p:tav>
                                        <p:tav tm="100000">
                                          <p:val>
                                            <p:strVal val="#ppt_h"/>
                                          </p:val>
                                        </p:tav>
                                      </p:tavLst>
                                    </p:anim>
                                    <p:animEffect transition="in" filter="fade">
                                      <p:cBhvr>
                                        <p:cTn id="65" dur="100"/>
                                        <p:tgtEl>
                                          <p:spTgt spid="44"/>
                                        </p:tgtEl>
                                      </p:cBhvr>
                                    </p:animEffect>
                                  </p:childTnLst>
                                </p:cTn>
                              </p:par>
                              <p:par>
                                <p:cTn id="66" presetID="6" presetClass="emph" presetSubtype="0" fill="hold" nodeType="withEffect">
                                  <p:stCondLst>
                                    <p:cond delay="100"/>
                                  </p:stCondLst>
                                  <p:childTnLst>
                                    <p:animScale>
                                      <p:cBhvr>
                                        <p:cTn id="67" dur="100" fill="hold"/>
                                        <p:tgtEl>
                                          <p:spTgt spid="44"/>
                                        </p:tgtEl>
                                      </p:cBhvr>
                                      <p:by x="110000" y="110000"/>
                                    </p:animScale>
                                  </p:childTnLst>
                                </p:cTn>
                              </p:par>
                              <p:par>
                                <p:cTn id="68" presetID="6" presetClass="emph" presetSubtype="0" fill="hold" nodeType="withEffect">
                                  <p:stCondLst>
                                    <p:cond delay="200"/>
                                  </p:stCondLst>
                                  <p:childTnLst>
                                    <p:animScale>
                                      <p:cBhvr>
                                        <p:cTn id="69" dur="200" fill="hold"/>
                                        <p:tgtEl>
                                          <p:spTgt spid="44"/>
                                        </p:tgtEl>
                                      </p:cBhvr>
                                      <p:by x="90000" y="90000"/>
                                    </p:animScale>
                                  </p:childTnLst>
                                </p:cTn>
                              </p:par>
                              <p:par>
                                <p:cTn id="70" presetID="6" presetClass="emph" presetSubtype="0" fill="hold" nodeType="withEffect">
                                  <p:stCondLst>
                                    <p:cond delay="400"/>
                                  </p:stCondLst>
                                  <p:childTnLst>
                                    <p:animScale>
                                      <p:cBhvr>
                                        <p:cTn id="71" dur="100" fill="hold"/>
                                        <p:tgtEl>
                                          <p:spTgt spid="44"/>
                                        </p:tgtEl>
                                      </p:cBhvr>
                                      <p:by x="105000" y="105000"/>
                                    </p:animScale>
                                  </p:childTnLst>
                                </p:cTn>
                              </p:par>
                              <p:par>
                                <p:cTn id="72" presetID="6" presetClass="emph" presetSubtype="0" fill="hold" nodeType="withEffect">
                                  <p:stCondLst>
                                    <p:cond delay="500"/>
                                  </p:stCondLst>
                                  <p:childTnLst>
                                    <p:animScale>
                                      <p:cBhvr>
                                        <p:cTn id="73" dur="200" fill="hold"/>
                                        <p:tgtEl>
                                          <p:spTgt spid="44"/>
                                        </p:tgtEl>
                                      </p:cBhvr>
                                      <p:by x="95000" y="95000"/>
                                    </p:animScale>
                                  </p:childTnLst>
                                </p:cTn>
                              </p:par>
                            </p:childTnLst>
                          </p:cTn>
                        </p:par>
                        <p:par>
                          <p:cTn id="74" fill="hold">
                            <p:stCondLst>
                              <p:cond delay="6500"/>
                            </p:stCondLst>
                            <p:childTnLst>
                              <p:par>
                                <p:cTn id="75" presetID="21" presetClass="entr" presetSubtype="1"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heel(1)">
                                      <p:cBhvr>
                                        <p:cTn id="77" dur="1000"/>
                                        <p:tgtEl>
                                          <p:spTgt spid="10"/>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wipe(left)">
                                      <p:cBhvr>
                                        <p:cTn id="81" dur="500"/>
                                        <p:tgtEl>
                                          <p:spTgt spid="8"/>
                                        </p:tgtEl>
                                      </p:cBhvr>
                                    </p:animEffect>
                                  </p:childTnLst>
                                </p:cTn>
                              </p:par>
                            </p:childTnLst>
                          </p:cTn>
                        </p:par>
                        <p:par>
                          <p:cTn id="82" fill="hold">
                            <p:stCondLst>
                              <p:cond delay="8000"/>
                            </p:stCondLst>
                            <p:childTnLst>
                              <p:par>
                                <p:cTn id="83" presetID="22" presetClass="entr" presetSubtype="4" fill="hold"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wipe(down)">
                                      <p:cBhvr>
                                        <p:cTn id="85" dur="500"/>
                                        <p:tgtEl>
                                          <p:spTgt spid="52"/>
                                        </p:tgtEl>
                                      </p:cBhvr>
                                    </p:animEffect>
                                  </p:childTnLst>
                                </p:cTn>
                              </p:par>
                            </p:childTnLst>
                          </p:cTn>
                        </p:par>
                        <p:par>
                          <p:cTn id="86" fill="hold">
                            <p:stCondLst>
                              <p:cond delay="8500"/>
                            </p:stCondLst>
                            <p:childTnLst>
                              <p:par>
                                <p:cTn id="87" presetID="53" presetClass="entr" presetSubtype="16" fill="hold" nodeType="afterEffect">
                                  <p:stCondLst>
                                    <p:cond delay="0"/>
                                  </p:stCondLst>
                                  <p:childTnLst>
                                    <p:set>
                                      <p:cBhvr>
                                        <p:cTn id="88" dur="1" fill="hold">
                                          <p:stCondLst>
                                            <p:cond delay="0"/>
                                          </p:stCondLst>
                                        </p:cTn>
                                        <p:tgtEl>
                                          <p:spTgt spid="46"/>
                                        </p:tgtEl>
                                        <p:attrNameLst>
                                          <p:attrName>style.visibility</p:attrName>
                                        </p:attrNameLst>
                                      </p:cBhvr>
                                      <p:to>
                                        <p:strVal val="visible"/>
                                      </p:to>
                                    </p:set>
                                    <p:anim calcmode="lin" valueType="num">
                                      <p:cBhvr>
                                        <p:cTn id="89" dur="100" fill="hold"/>
                                        <p:tgtEl>
                                          <p:spTgt spid="46"/>
                                        </p:tgtEl>
                                        <p:attrNameLst>
                                          <p:attrName>ppt_w</p:attrName>
                                        </p:attrNameLst>
                                      </p:cBhvr>
                                      <p:tavLst>
                                        <p:tav tm="0">
                                          <p:val>
                                            <p:fltVal val="0"/>
                                          </p:val>
                                        </p:tav>
                                        <p:tav tm="100000">
                                          <p:val>
                                            <p:strVal val="#ppt_w"/>
                                          </p:val>
                                        </p:tav>
                                      </p:tavLst>
                                    </p:anim>
                                    <p:anim calcmode="lin" valueType="num">
                                      <p:cBhvr>
                                        <p:cTn id="90" dur="100" fill="hold"/>
                                        <p:tgtEl>
                                          <p:spTgt spid="46"/>
                                        </p:tgtEl>
                                        <p:attrNameLst>
                                          <p:attrName>ppt_h</p:attrName>
                                        </p:attrNameLst>
                                      </p:cBhvr>
                                      <p:tavLst>
                                        <p:tav tm="0">
                                          <p:val>
                                            <p:fltVal val="0"/>
                                          </p:val>
                                        </p:tav>
                                        <p:tav tm="100000">
                                          <p:val>
                                            <p:strVal val="#ppt_h"/>
                                          </p:val>
                                        </p:tav>
                                      </p:tavLst>
                                    </p:anim>
                                    <p:animEffect transition="in" filter="fade">
                                      <p:cBhvr>
                                        <p:cTn id="91" dur="100"/>
                                        <p:tgtEl>
                                          <p:spTgt spid="46"/>
                                        </p:tgtEl>
                                      </p:cBhvr>
                                    </p:animEffect>
                                  </p:childTnLst>
                                </p:cTn>
                              </p:par>
                              <p:par>
                                <p:cTn id="92" presetID="6" presetClass="emph" presetSubtype="0" fill="hold" nodeType="withEffect">
                                  <p:stCondLst>
                                    <p:cond delay="100"/>
                                  </p:stCondLst>
                                  <p:childTnLst>
                                    <p:animScale>
                                      <p:cBhvr>
                                        <p:cTn id="93" dur="100" fill="hold"/>
                                        <p:tgtEl>
                                          <p:spTgt spid="46"/>
                                        </p:tgtEl>
                                      </p:cBhvr>
                                      <p:by x="110000" y="110000"/>
                                    </p:animScale>
                                  </p:childTnLst>
                                </p:cTn>
                              </p:par>
                              <p:par>
                                <p:cTn id="94" presetID="6" presetClass="emph" presetSubtype="0" fill="hold" nodeType="withEffect">
                                  <p:stCondLst>
                                    <p:cond delay="200"/>
                                  </p:stCondLst>
                                  <p:childTnLst>
                                    <p:animScale>
                                      <p:cBhvr>
                                        <p:cTn id="95" dur="200" fill="hold"/>
                                        <p:tgtEl>
                                          <p:spTgt spid="46"/>
                                        </p:tgtEl>
                                      </p:cBhvr>
                                      <p:by x="90000" y="90000"/>
                                    </p:animScale>
                                  </p:childTnLst>
                                </p:cTn>
                              </p:par>
                              <p:par>
                                <p:cTn id="96" presetID="6" presetClass="emph" presetSubtype="0" fill="hold" nodeType="withEffect">
                                  <p:stCondLst>
                                    <p:cond delay="400"/>
                                  </p:stCondLst>
                                  <p:childTnLst>
                                    <p:animScale>
                                      <p:cBhvr>
                                        <p:cTn id="97" dur="100" fill="hold"/>
                                        <p:tgtEl>
                                          <p:spTgt spid="46"/>
                                        </p:tgtEl>
                                      </p:cBhvr>
                                      <p:by x="105000" y="105000"/>
                                    </p:animScale>
                                  </p:childTnLst>
                                </p:cTn>
                              </p:par>
                              <p:par>
                                <p:cTn id="98" presetID="6" presetClass="emph" presetSubtype="0" fill="hold" nodeType="withEffect">
                                  <p:stCondLst>
                                    <p:cond delay="500"/>
                                  </p:stCondLst>
                                  <p:childTnLst>
                                    <p:animScale>
                                      <p:cBhvr>
                                        <p:cTn id="99" dur="200" fill="hold"/>
                                        <p:tgtEl>
                                          <p:spTgt spid="46"/>
                                        </p:tgtEl>
                                      </p:cBhvr>
                                      <p:by x="95000" y="95000"/>
                                    </p:animScale>
                                  </p:childTnLst>
                                </p:cTn>
                              </p:par>
                            </p:childTnLst>
                          </p:cTn>
                        </p:par>
                        <p:par>
                          <p:cTn id="100" fill="hold">
                            <p:stCondLst>
                              <p:cond delay="9000"/>
                            </p:stCondLst>
                            <p:childTnLst>
                              <p:par>
                                <p:cTn id="101" presetID="21" presetClass="entr" presetSubtype="1"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wheel(1)">
                                      <p:cBhvr>
                                        <p:cTn id="103" dur="1000"/>
                                        <p:tgtEl>
                                          <p:spTgt spid="22"/>
                                        </p:tgtEl>
                                      </p:cBhvr>
                                    </p:animEffect>
                                  </p:childTnLst>
                                </p:cTn>
                              </p:par>
                            </p:childTnLst>
                          </p:cTn>
                        </p:par>
                        <p:par>
                          <p:cTn id="104" fill="hold">
                            <p:stCondLst>
                              <p:cond delay="10000"/>
                            </p:stCondLst>
                            <p:childTnLst>
                              <p:par>
                                <p:cTn id="105" presetID="22" presetClass="entr" presetSubtype="2" fill="hold" nodeType="after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wipe(right)">
                                      <p:cBhvr>
                                        <p:cTn id="107" dur="500"/>
                                        <p:tgtEl>
                                          <p:spTgt spid="25"/>
                                        </p:tgtEl>
                                      </p:cBhvr>
                                    </p:animEffect>
                                  </p:childTnLst>
                                </p:cTn>
                              </p:par>
                            </p:childTnLst>
                          </p:cTn>
                        </p:par>
                        <p:par>
                          <p:cTn id="108" fill="hold">
                            <p:stCondLst>
                              <p:cond delay="10500"/>
                            </p:stCondLst>
                            <p:childTnLst>
                              <p:par>
                                <p:cTn id="109" presetID="47" presetClass="entr" presetSubtype="0" fill="hold" grpId="0" nodeType="afterEffect">
                                  <p:stCondLst>
                                    <p:cond delay="0"/>
                                  </p:stCondLst>
                                  <p:childTnLst>
                                    <p:set>
                                      <p:cBhvr>
                                        <p:cTn id="110" dur="1" fill="hold">
                                          <p:stCondLst>
                                            <p:cond delay="0"/>
                                          </p:stCondLst>
                                        </p:cTn>
                                        <p:tgtEl>
                                          <p:spTgt spid="63"/>
                                        </p:tgtEl>
                                        <p:attrNameLst>
                                          <p:attrName>style.visibility</p:attrName>
                                        </p:attrNameLst>
                                      </p:cBhvr>
                                      <p:to>
                                        <p:strVal val="visible"/>
                                      </p:to>
                                    </p:set>
                                    <p:animEffect transition="in" filter="fade">
                                      <p:cBhvr>
                                        <p:cTn id="111" dur="500"/>
                                        <p:tgtEl>
                                          <p:spTgt spid="63"/>
                                        </p:tgtEl>
                                      </p:cBhvr>
                                    </p:animEffect>
                                    <p:anim calcmode="lin" valueType="num">
                                      <p:cBhvr>
                                        <p:cTn id="112" dur="500" fill="hold"/>
                                        <p:tgtEl>
                                          <p:spTgt spid="63"/>
                                        </p:tgtEl>
                                        <p:attrNameLst>
                                          <p:attrName>ppt_x</p:attrName>
                                        </p:attrNameLst>
                                      </p:cBhvr>
                                      <p:tavLst>
                                        <p:tav tm="0">
                                          <p:val>
                                            <p:strVal val="#ppt_x"/>
                                          </p:val>
                                        </p:tav>
                                        <p:tav tm="100000">
                                          <p:val>
                                            <p:strVal val="#ppt_x"/>
                                          </p:val>
                                        </p:tav>
                                      </p:tavLst>
                                    </p:anim>
                                    <p:anim calcmode="lin" valueType="num">
                                      <p:cBhvr>
                                        <p:cTn id="113" dur="500" fill="hold"/>
                                        <p:tgtEl>
                                          <p:spTgt spid="63"/>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51"/>
                                        </p:tgtEl>
                                        <p:attrNameLst>
                                          <p:attrName>style.visibility</p:attrName>
                                        </p:attrNameLst>
                                      </p:cBhvr>
                                      <p:to>
                                        <p:strVal val="visible"/>
                                      </p:to>
                                    </p:set>
                                    <p:animEffect transition="in" filter="fade">
                                      <p:cBhvr>
                                        <p:cTn id="116" dur="500"/>
                                        <p:tgtEl>
                                          <p:spTgt spid="51"/>
                                        </p:tgtEl>
                                      </p:cBhvr>
                                    </p:animEffect>
                                    <p:anim calcmode="lin" valueType="num">
                                      <p:cBhvr>
                                        <p:cTn id="117" dur="500" fill="hold"/>
                                        <p:tgtEl>
                                          <p:spTgt spid="51"/>
                                        </p:tgtEl>
                                        <p:attrNameLst>
                                          <p:attrName>ppt_x</p:attrName>
                                        </p:attrNameLst>
                                      </p:cBhvr>
                                      <p:tavLst>
                                        <p:tav tm="0">
                                          <p:val>
                                            <p:strVal val="#ppt_x"/>
                                          </p:val>
                                        </p:tav>
                                        <p:tav tm="100000">
                                          <p:val>
                                            <p:strVal val="#ppt_x"/>
                                          </p:val>
                                        </p:tav>
                                      </p:tavLst>
                                    </p:anim>
                                    <p:anim calcmode="lin" valueType="num">
                                      <p:cBhvr>
                                        <p:cTn id="118"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20" grpId="0" animBg="1"/>
      <p:bldP spid="22" grpId="0" animBg="1"/>
      <p:bldP spid="24" grpId="0" animBg="1"/>
      <p:bldP spid="51" grpId="0"/>
      <p:bldP spid="6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721513" y="2892773"/>
            <a:ext cx="3220372" cy="697746"/>
          </a:xfrm>
          <a:prstGeom prst="roundRect">
            <a:avLst/>
          </a:prstGeom>
          <a:solidFill>
            <a:schemeClr val="accent3"/>
          </a:soli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9" name="圆角矩形 8"/>
          <p:cNvSpPr/>
          <p:nvPr/>
        </p:nvSpPr>
        <p:spPr>
          <a:xfrm>
            <a:off x="721513" y="2030346"/>
            <a:ext cx="3220372" cy="697746"/>
          </a:xfrm>
          <a:prstGeom prst="roundRect">
            <a:avLst/>
          </a:prstGeom>
          <a:solidFill>
            <a:schemeClr val="accent2"/>
          </a:soli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10" name="圆角矩形 9"/>
          <p:cNvSpPr/>
          <p:nvPr/>
        </p:nvSpPr>
        <p:spPr>
          <a:xfrm>
            <a:off x="721513" y="1197011"/>
            <a:ext cx="3220372" cy="697746"/>
          </a:xfrm>
          <a:prstGeom prst="roundRect">
            <a:avLst/>
          </a:prstGeom>
          <a:solidFill>
            <a:schemeClr val="accent1"/>
          </a:soli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grpSp>
        <p:nvGrpSpPr>
          <p:cNvPr id="2" name="组合 62"/>
          <p:cNvGrpSpPr/>
          <p:nvPr/>
        </p:nvGrpSpPr>
        <p:grpSpPr>
          <a:xfrm>
            <a:off x="798143" y="1275906"/>
            <a:ext cx="518370" cy="872830"/>
            <a:chOff x="1764354" y="1805094"/>
            <a:chExt cx="484086" cy="815397"/>
          </a:xfrm>
        </p:grpSpPr>
        <p:sp>
          <p:nvSpPr>
            <p:cNvPr id="20" name="椭圆 19"/>
            <p:cNvSpPr/>
            <p:nvPr/>
          </p:nvSpPr>
          <p:spPr>
            <a:xfrm>
              <a:off x="1764354" y="1805094"/>
              <a:ext cx="484086" cy="484086"/>
            </a:xfrm>
            <a:prstGeom prst="ellipse">
              <a:avLst/>
            </a:prstGeom>
            <a:solidFill>
              <a:srgbClr val="E4E4E4"/>
            </a:solidFill>
            <a:ln w="19050">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文本框 44"/>
            <p:cNvSpPr txBox="1"/>
            <p:nvPr/>
          </p:nvSpPr>
          <p:spPr>
            <a:xfrm>
              <a:off x="1777262" y="1872927"/>
              <a:ext cx="458270" cy="747564"/>
            </a:xfrm>
            <a:prstGeom prst="rect">
              <a:avLst/>
            </a:prstGeom>
            <a:noFill/>
          </p:spPr>
          <p:txBody>
            <a:bodyPr wrap="square" rtlCol="0">
              <a:spAutoFit/>
            </a:bodyPr>
            <a:lstStyle/>
            <a:p>
              <a:pPr algn="ctr"/>
              <a:r>
                <a:rPr lang="en-US" altLang="zh-CN" sz="2300" dirty="0">
                  <a:solidFill>
                    <a:srgbClr val="0070C0"/>
                  </a:solidFill>
                  <a:cs typeface="+mn-ea"/>
                  <a:sym typeface="+mn-lt"/>
                </a:rPr>
                <a:t>01</a:t>
              </a:r>
              <a:endParaRPr lang="zh-CN" altLang="en-US" sz="2300" dirty="0">
                <a:solidFill>
                  <a:srgbClr val="0070C0"/>
                </a:solidFill>
                <a:cs typeface="+mn-ea"/>
                <a:sym typeface="+mn-lt"/>
              </a:endParaRPr>
            </a:p>
          </p:txBody>
        </p:sp>
      </p:grpSp>
      <p:grpSp>
        <p:nvGrpSpPr>
          <p:cNvPr id="7" name="组合 63"/>
          <p:cNvGrpSpPr/>
          <p:nvPr/>
        </p:nvGrpSpPr>
        <p:grpSpPr>
          <a:xfrm>
            <a:off x="798143" y="2127341"/>
            <a:ext cx="518370" cy="873287"/>
            <a:chOff x="1764354" y="2940605"/>
            <a:chExt cx="484086" cy="815824"/>
          </a:xfrm>
        </p:grpSpPr>
        <p:sp>
          <p:nvSpPr>
            <p:cNvPr id="21" name="椭圆 20"/>
            <p:cNvSpPr/>
            <p:nvPr/>
          </p:nvSpPr>
          <p:spPr>
            <a:xfrm>
              <a:off x="1764354" y="2940605"/>
              <a:ext cx="484086" cy="484086"/>
            </a:xfrm>
            <a:prstGeom prst="ellipse">
              <a:avLst/>
            </a:prstGeom>
            <a:solidFill>
              <a:srgbClr val="E4E4E4"/>
            </a:solidFill>
            <a:ln w="19050">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文本框 45"/>
            <p:cNvSpPr txBox="1"/>
            <p:nvPr/>
          </p:nvSpPr>
          <p:spPr>
            <a:xfrm>
              <a:off x="1777262" y="3008865"/>
              <a:ext cx="458270" cy="747564"/>
            </a:xfrm>
            <a:prstGeom prst="rect">
              <a:avLst/>
            </a:prstGeom>
            <a:noFill/>
          </p:spPr>
          <p:txBody>
            <a:bodyPr wrap="square" rtlCol="0">
              <a:spAutoFit/>
            </a:bodyPr>
            <a:lstStyle/>
            <a:p>
              <a:pPr algn="ctr"/>
              <a:r>
                <a:rPr lang="en-US" altLang="zh-CN" sz="2300" dirty="0">
                  <a:solidFill>
                    <a:schemeClr val="accent2"/>
                  </a:solidFill>
                  <a:cs typeface="+mn-ea"/>
                  <a:sym typeface="+mn-lt"/>
                </a:rPr>
                <a:t>02</a:t>
              </a:r>
              <a:endParaRPr lang="zh-CN" altLang="en-US" sz="2300" dirty="0">
                <a:solidFill>
                  <a:schemeClr val="accent2"/>
                </a:solidFill>
                <a:cs typeface="+mn-ea"/>
                <a:sym typeface="+mn-lt"/>
              </a:endParaRPr>
            </a:p>
          </p:txBody>
        </p:sp>
      </p:grpSp>
      <p:grpSp>
        <p:nvGrpSpPr>
          <p:cNvPr id="14" name="组合 64"/>
          <p:cNvGrpSpPr/>
          <p:nvPr/>
        </p:nvGrpSpPr>
        <p:grpSpPr>
          <a:xfrm>
            <a:off x="798144" y="2974040"/>
            <a:ext cx="555167" cy="518183"/>
            <a:chOff x="1764354" y="4069797"/>
            <a:chExt cx="518449" cy="484086"/>
          </a:xfrm>
        </p:grpSpPr>
        <p:sp>
          <p:nvSpPr>
            <p:cNvPr id="22" name="椭圆 21"/>
            <p:cNvSpPr/>
            <p:nvPr/>
          </p:nvSpPr>
          <p:spPr>
            <a:xfrm>
              <a:off x="1764354" y="4069797"/>
              <a:ext cx="484086" cy="484086"/>
            </a:xfrm>
            <a:prstGeom prst="ellipse">
              <a:avLst/>
            </a:prstGeom>
            <a:solidFill>
              <a:srgbClr val="E4E4E4"/>
            </a:solidFill>
            <a:ln w="19050">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文本框 46"/>
            <p:cNvSpPr txBox="1"/>
            <p:nvPr/>
          </p:nvSpPr>
          <p:spPr>
            <a:xfrm>
              <a:off x="1777260" y="4128619"/>
              <a:ext cx="505543" cy="416910"/>
            </a:xfrm>
            <a:prstGeom prst="rect">
              <a:avLst/>
            </a:prstGeom>
            <a:noFill/>
          </p:spPr>
          <p:txBody>
            <a:bodyPr wrap="square" rtlCol="0">
              <a:spAutoFit/>
            </a:bodyPr>
            <a:lstStyle/>
            <a:p>
              <a:pPr algn="ctr"/>
              <a:r>
                <a:rPr lang="en-US" altLang="zh-CN" sz="2300" dirty="0">
                  <a:solidFill>
                    <a:schemeClr val="accent3"/>
                  </a:solidFill>
                  <a:cs typeface="+mn-ea"/>
                  <a:sym typeface="+mn-lt"/>
                </a:rPr>
                <a:t>03</a:t>
              </a:r>
              <a:endParaRPr lang="zh-CN" altLang="en-US" sz="2300" dirty="0">
                <a:solidFill>
                  <a:schemeClr val="accent3"/>
                </a:solidFill>
                <a:cs typeface="+mn-ea"/>
                <a:sym typeface="+mn-lt"/>
              </a:endParaRPr>
            </a:p>
          </p:txBody>
        </p:sp>
      </p:grpSp>
      <p:cxnSp>
        <p:nvCxnSpPr>
          <p:cNvPr id="56" name="直接连接符 55"/>
          <p:cNvCxnSpPr/>
          <p:nvPr/>
        </p:nvCxnSpPr>
        <p:spPr>
          <a:xfrm>
            <a:off x="893519" y="4029575"/>
            <a:ext cx="7356962"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7" name="文本框 23"/>
          <p:cNvSpPr txBox="1"/>
          <p:nvPr/>
        </p:nvSpPr>
        <p:spPr>
          <a:xfrm>
            <a:off x="1338981" y="1275906"/>
            <a:ext cx="2471019" cy="411779"/>
          </a:xfrm>
          <a:prstGeom prst="rect">
            <a:avLst/>
          </a:prstGeom>
          <a:noFill/>
        </p:spPr>
        <p:txBody>
          <a:bodyPr wrap="square" lIns="68580" tIns="34290" rIns="68580" bIns="34290" rtlCol="0">
            <a:spAutoFit/>
          </a:bodyPr>
          <a:lstStyle/>
          <a:p>
            <a:pPr algn="just">
              <a:lnSpc>
                <a:spcPct val="130000"/>
              </a:lnSpc>
            </a:pPr>
            <a:r>
              <a:rPr lang="zh-CN" altLang="en-US" sz="900" dirty="0">
                <a:cs typeface="+mn-ea"/>
                <a:sym typeface="+mn-lt"/>
              </a:rPr>
              <a:t>点击添加文字说明详情介绍点击添加文字说明详情</a:t>
            </a:r>
            <a:r>
              <a:rPr lang="zh-CN" altLang="en-US" sz="900" dirty="0" smtClean="0">
                <a:cs typeface="+mn-ea"/>
                <a:sym typeface="+mn-lt"/>
              </a:rPr>
              <a:t>介绍</a:t>
            </a:r>
            <a:r>
              <a:rPr lang="zh-CN" altLang="en-US" sz="900" dirty="0">
                <a:cs typeface="+mn-ea"/>
                <a:sym typeface="+mn-lt"/>
              </a:rPr>
              <a:t>点击添加</a:t>
            </a:r>
            <a:r>
              <a:rPr lang="zh-CN" altLang="en-US" sz="900" dirty="0" smtClean="0">
                <a:cs typeface="+mn-ea"/>
                <a:sym typeface="+mn-lt"/>
              </a:rPr>
              <a:t>文字文字</a:t>
            </a:r>
            <a:r>
              <a:rPr lang="zh-CN" altLang="en-US" sz="900" dirty="0">
                <a:cs typeface="+mn-ea"/>
                <a:sym typeface="+mn-lt"/>
              </a:rPr>
              <a:t>说明详情</a:t>
            </a:r>
            <a:r>
              <a:rPr lang="zh-CN" altLang="en-US" sz="900" dirty="0" smtClean="0">
                <a:cs typeface="+mn-ea"/>
                <a:sym typeface="+mn-lt"/>
              </a:rPr>
              <a:t>介绍</a:t>
            </a:r>
            <a:endParaRPr lang="zh-CN" altLang="en-US" sz="900" dirty="0">
              <a:cs typeface="+mn-ea"/>
              <a:sym typeface="+mn-lt"/>
            </a:endParaRPr>
          </a:p>
        </p:txBody>
      </p:sp>
      <p:sp>
        <p:nvSpPr>
          <p:cNvPr id="58" name="文本框 23"/>
          <p:cNvSpPr txBox="1"/>
          <p:nvPr/>
        </p:nvSpPr>
        <p:spPr>
          <a:xfrm>
            <a:off x="1338981" y="2142502"/>
            <a:ext cx="2471019" cy="411779"/>
          </a:xfrm>
          <a:prstGeom prst="rect">
            <a:avLst/>
          </a:prstGeom>
          <a:noFill/>
        </p:spPr>
        <p:txBody>
          <a:bodyPr wrap="square" lIns="68580" tIns="34290" rIns="68580" bIns="34290" rtlCol="0">
            <a:spAutoFit/>
          </a:bodyPr>
          <a:lstStyle/>
          <a:p>
            <a:pPr algn="just">
              <a:lnSpc>
                <a:spcPct val="130000"/>
              </a:lnSpc>
            </a:pPr>
            <a:r>
              <a:rPr lang="zh-CN" altLang="en-US" sz="900" dirty="0">
                <a:cs typeface="+mn-ea"/>
                <a:sym typeface="+mn-lt"/>
              </a:rPr>
              <a:t>点击添加文字说明详情介绍点击添加文字说明详情</a:t>
            </a:r>
            <a:r>
              <a:rPr lang="zh-CN" altLang="en-US" sz="900" dirty="0" smtClean="0">
                <a:cs typeface="+mn-ea"/>
                <a:sym typeface="+mn-lt"/>
              </a:rPr>
              <a:t>介绍</a:t>
            </a:r>
            <a:r>
              <a:rPr lang="zh-CN" altLang="en-US" sz="900" dirty="0">
                <a:cs typeface="+mn-ea"/>
                <a:sym typeface="+mn-lt"/>
              </a:rPr>
              <a:t>点击添加</a:t>
            </a:r>
            <a:r>
              <a:rPr lang="zh-CN" altLang="en-US" sz="900" dirty="0" smtClean="0">
                <a:cs typeface="+mn-ea"/>
                <a:sym typeface="+mn-lt"/>
              </a:rPr>
              <a:t>文字文字</a:t>
            </a:r>
            <a:r>
              <a:rPr lang="zh-CN" altLang="en-US" sz="900" dirty="0">
                <a:cs typeface="+mn-ea"/>
                <a:sym typeface="+mn-lt"/>
              </a:rPr>
              <a:t>说明详情</a:t>
            </a:r>
            <a:r>
              <a:rPr lang="zh-CN" altLang="en-US" sz="900" dirty="0" smtClean="0">
                <a:cs typeface="+mn-ea"/>
                <a:sym typeface="+mn-lt"/>
              </a:rPr>
              <a:t>介绍</a:t>
            </a:r>
            <a:endParaRPr lang="zh-CN" altLang="en-US" sz="900" dirty="0">
              <a:cs typeface="+mn-ea"/>
              <a:sym typeface="+mn-lt"/>
            </a:endParaRPr>
          </a:p>
        </p:txBody>
      </p:sp>
      <p:sp>
        <p:nvSpPr>
          <p:cNvPr id="59" name="文本框 23"/>
          <p:cNvSpPr txBox="1"/>
          <p:nvPr/>
        </p:nvSpPr>
        <p:spPr>
          <a:xfrm>
            <a:off x="1338981" y="3006398"/>
            <a:ext cx="2471019" cy="411779"/>
          </a:xfrm>
          <a:prstGeom prst="rect">
            <a:avLst/>
          </a:prstGeom>
          <a:noFill/>
        </p:spPr>
        <p:txBody>
          <a:bodyPr wrap="square" lIns="68580" tIns="34290" rIns="68580" bIns="34290" rtlCol="0">
            <a:spAutoFit/>
          </a:bodyPr>
          <a:lstStyle/>
          <a:p>
            <a:pPr algn="just">
              <a:lnSpc>
                <a:spcPct val="130000"/>
              </a:lnSpc>
            </a:pPr>
            <a:r>
              <a:rPr lang="zh-CN" altLang="en-US" sz="900" dirty="0">
                <a:cs typeface="+mn-ea"/>
                <a:sym typeface="+mn-lt"/>
              </a:rPr>
              <a:t>点击添加文字说明详情介绍点击添加文字说明详情</a:t>
            </a:r>
            <a:r>
              <a:rPr lang="zh-CN" altLang="en-US" sz="900" dirty="0" smtClean="0">
                <a:cs typeface="+mn-ea"/>
                <a:sym typeface="+mn-lt"/>
              </a:rPr>
              <a:t>介绍</a:t>
            </a:r>
            <a:r>
              <a:rPr lang="zh-CN" altLang="en-US" sz="900" dirty="0">
                <a:cs typeface="+mn-ea"/>
                <a:sym typeface="+mn-lt"/>
              </a:rPr>
              <a:t>点击添加</a:t>
            </a:r>
            <a:r>
              <a:rPr lang="zh-CN" altLang="en-US" sz="900" dirty="0" smtClean="0">
                <a:cs typeface="+mn-ea"/>
                <a:sym typeface="+mn-lt"/>
              </a:rPr>
              <a:t>文字文字</a:t>
            </a:r>
            <a:r>
              <a:rPr lang="zh-CN" altLang="en-US" sz="900" dirty="0">
                <a:cs typeface="+mn-ea"/>
                <a:sym typeface="+mn-lt"/>
              </a:rPr>
              <a:t>说明详情</a:t>
            </a:r>
            <a:r>
              <a:rPr lang="zh-CN" altLang="en-US" sz="900" dirty="0" smtClean="0">
                <a:cs typeface="+mn-ea"/>
                <a:sym typeface="+mn-lt"/>
              </a:rPr>
              <a:t>介绍</a:t>
            </a:r>
            <a:endParaRPr lang="zh-CN" altLang="en-US" sz="900" dirty="0">
              <a:cs typeface="+mn-ea"/>
              <a:sym typeface="+mn-lt"/>
            </a:endParaRPr>
          </a:p>
        </p:txBody>
      </p:sp>
      <p:sp>
        <p:nvSpPr>
          <p:cNvPr id="60" name="文本框 113"/>
          <p:cNvSpPr txBox="1"/>
          <p:nvPr/>
        </p:nvSpPr>
        <p:spPr>
          <a:xfrm>
            <a:off x="902415" y="4163390"/>
            <a:ext cx="7348067" cy="623248"/>
          </a:xfrm>
          <a:prstGeom prst="rect">
            <a:avLst/>
          </a:prstGeom>
          <a:noFill/>
        </p:spPr>
        <p:txBody>
          <a:bodyPr wrap="square" lIns="68580" tIns="34290" rIns="68580" bIns="34290" rtlCol="0">
            <a:spAutoFit/>
          </a:bodyPr>
          <a:lstStyle/>
          <a:p>
            <a:pPr algn="just">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zh-CN" altLang="en-US" sz="800" dirty="0" smtClean="0">
              <a:solidFill>
                <a:schemeClr val="tx1">
                  <a:lumMod val="50000"/>
                  <a:lumOff val="50000"/>
                </a:schemeClr>
              </a:solidFill>
              <a:cs typeface="+mn-ea"/>
              <a:sym typeface="+mn-lt"/>
            </a:endParaRPr>
          </a:p>
          <a:p>
            <a:pPr algn="just">
              <a:lnSpc>
                <a:spcPct val="150000"/>
              </a:lnSpc>
            </a:pPr>
            <a:endParaRPr lang="zh-CN" altLang="en-US" sz="800" dirty="0">
              <a:solidFill>
                <a:schemeClr val="tx1">
                  <a:lumMod val="50000"/>
                  <a:lumOff val="50000"/>
                </a:schemeClr>
              </a:solidFill>
              <a:cs typeface="+mn-ea"/>
              <a:sym typeface="+mn-lt"/>
            </a:endParaRPr>
          </a:p>
        </p:txBody>
      </p:sp>
      <p:grpSp>
        <p:nvGrpSpPr>
          <p:cNvPr id="17" name="组合 1"/>
          <p:cNvGrpSpPr/>
          <p:nvPr/>
        </p:nvGrpSpPr>
        <p:grpSpPr>
          <a:xfrm>
            <a:off x="4431018" y="1158771"/>
            <a:ext cx="4044181" cy="2433308"/>
            <a:chOff x="5908023" y="1545028"/>
            <a:chExt cx="5392241" cy="3244410"/>
          </a:xfrm>
        </p:grpSpPr>
        <p:sp>
          <p:nvSpPr>
            <p:cNvPr id="67" name="任意多边形 66"/>
            <p:cNvSpPr/>
            <p:nvPr/>
          </p:nvSpPr>
          <p:spPr>
            <a:xfrm>
              <a:off x="9930438" y="3397112"/>
              <a:ext cx="45719" cy="497334"/>
            </a:xfrm>
            <a:custGeom>
              <a:avLst/>
              <a:gdLst>
                <a:gd name="connsiteX0" fmla="*/ 0 w 0"/>
                <a:gd name="connsiteY0" fmla="*/ 0 h 266700"/>
                <a:gd name="connsiteX1" fmla="*/ 0 w 0"/>
                <a:gd name="connsiteY1" fmla="*/ 266700 h 266700"/>
              </a:gdLst>
              <a:ahLst/>
              <a:cxnLst>
                <a:cxn ang="0">
                  <a:pos x="connsiteX0" y="connsiteY0"/>
                </a:cxn>
                <a:cxn ang="0">
                  <a:pos x="connsiteX1" y="connsiteY1"/>
                </a:cxn>
              </a:cxnLst>
              <a:rect l="l" t="t" r="r" b="b"/>
              <a:pathLst>
                <a:path h="266700">
                  <a:moveTo>
                    <a:pt x="0" y="0"/>
                  </a:moveTo>
                  <a:lnTo>
                    <a:pt x="0" y="2667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 name="任意多边形 2"/>
            <p:cNvSpPr/>
            <p:nvPr/>
          </p:nvSpPr>
          <p:spPr>
            <a:xfrm>
              <a:off x="7121612" y="2505377"/>
              <a:ext cx="2772148" cy="427137"/>
            </a:xfrm>
            <a:custGeom>
              <a:avLst/>
              <a:gdLst>
                <a:gd name="connsiteX0" fmla="*/ 0 w 2247900"/>
                <a:gd name="connsiteY0" fmla="*/ 200025 h 228600"/>
                <a:gd name="connsiteX1" fmla="*/ 0 w 2247900"/>
                <a:gd name="connsiteY1" fmla="*/ 0 h 228600"/>
                <a:gd name="connsiteX2" fmla="*/ 2247900 w 2247900"/>
                <a:gd name="connsiteY2" fmla="*/ 0 h 228600"/>
                <a:gd name="connsiteX3" fmla="*/ 2247900 w 2247900"/>
                <a:gd name="connsiteY3" fmla="*/ 228600 h 228600"/>
              </a:gdLst>
              <a:ahLst/>
              <a:cxnLst>
                <a:cxn ang="0">
                  <a:pos x="connsiteX0" y="connsiteY0"/>
                </a:cxn>
                <a:cxn ang="0">
                  <a:pos x="connsiteX1" y="connsiteY1"/>
                </a:cxn>
                <a:cxn ang="0">
                  <a:pos x="connsiteX2" y="connsiteY2"/>
                </a:cxn>
                <a:cxn ang="0">
                  <a:pos x="connsiteX3" y="connsiteY3"/>
                </a:cxn>
              </a:cxnLst>
              <a:rect l="l" t="t" r="r" b="b"/>
              <a:pathLst>
                <a:path w="2247900" h="228600">
                  <a:moveTo>
                    <a:pt x="0" y="200025"/>
                  </a:moveTo>
                  <a:lnTo>
                    <a:pt x="0" y="0"/>
                  </a:lnTo>
                  <a:lnTo>
                    <a:pt x="2247900" y="0"/>
                  </a:lnTo>
                  <a:lnTo>
                    <a:pt x="2247900" y="2286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 name="任意多边形 3"/>
            <p:cNvSpPr/>
            <p:nvPr/>
          </p:nvSpPr>
          <p:spPr>
            <a:xfrm>
              <a:off x="6481748" y="3894446"/>
              <a:ext cx="1425317" cy="215607"/>
            </a:xfrm>
            <a:custGeom>
              <a:avLst/>
              <a:gdLst>
                <a:gd name="connsiteX0" fmla="*/ 0 w 2247900"/>
                <a:gd name="connsiteY0" fmla="*/ 200025 h 228600"/>
                <a:gd name="connsiteX1" fmla="*/ 0 w 2247900"/>
                <a:gd name="connsiteY1" fmla="*/ 0 h 228600"/>
                <a:gd name="connsiteX2" fmla="*/ 2247900 w 2247900"/>
                <a:gd name="connsiteY2" fmla="*/ 0 h 228600"/>
                <a:gd name="connsiteX3" fmla="*/ 2247900 w 2247900"/>
                <a:gd name="connsiteY3" fmla="*/ 228600 h 228600"/>
              </a:gdLst>
              <a:ahLst/>
              <a:cxnLst>
                <a:cxn ang="0">
                  <a:pos x="connsiteX0" y="connsiteY0"/>
                </a:cxn>
                <a:cxn ang="0">
                  <a:pos x="connsiteX1" y="connsiteY1"/>
                </a:cxn>
                <a:cxn ang="0">
                  <a:pos x="connsiteX2" y="connsiteY2"/>
                </a:cxn>
                <a:cxn ang="0">
                  <a:pos x="connsiteX3" y="connsiteY3"/>
                </a:cxn>
              </a:cxnLst>
              <a:rect l="l" t="t" r="r" b="b"/>
              <a:pathLst>
                <a:path w="2247900" h="228600">
                  <a:moveTo>
                    <a:pt x="0" y="200025"/>
                  </a:moveTo>
                  <a:lnTo>
                    <a:pt x="0" y="0"/>
                  </a:lnTo>
                  <a:lnTo>
                    <a:pt x="2247900" y="0"/>
                  </a:lnTo>
                  <a:lnTo>
                    <a:pt x="2247900" y="2286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任意多边形 4"/>
            <p:cNvSpPr/>
            <p:nvPr/>
          </p:nvSpPr>
          <p:spPr>
            <a:xfrm>
              <a:off x="8492728" y="2240360"/>
              <a:ext cx="0" cy="251541"/>
            </a:xfrm>
            <a:custGeom>
              <a:avLst/>
              <a:gdLst>
                <a:gd name="connsiteX0" fmla="*/ 0 w 0"/>
                <a:gd name="connsiteY0" fmla="*/ 0 h 266700"/>
                <a:gd name="connsiteX1" fmla="*/ 0 w 0"/>
                <a:gd name="connsiteY1" fmla="*/ 266700 h 266700"/>
              </a:gdLst>
              <a:ahLst/>
              <a:cxnLst>
                <a:cxn ang="0">
                  <a:pos x="connsiteX0" y="connsiteY0"/>
                </a:cxn>
                <a:cxn ang="0">
                  <a:pos x="connsiteX1" y="connsiteY1"/>
                </a:cxn>
              </a:cxnLst>
              <a:rect l="l" t="t" r="r" b="b"/>
              <a:pathLst>
                <a:path h="266700">
                  <a:moveTo>
                    <a:pt x="0" y="0"/>
                  </a:moveTo>
                  <a:lnTo>
                    <a:pt x="0" y="2667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 name="任意多边形 5"/>
            <p:cNvSpPr/>
            <p:nvPr/>
          </p:nvSpPr>
          <p:spPr>
            <a:xfrm>
              <a:off x="7140738" y="3397112"/>
              <a:ext cx="45719" cy="497334"/>
            </a:xfrm>
            <a:custGeom>
              <a:avLst/>
              <a:gdLst>
                <a:gd name="connsiteX0" fmla="*/ 0 w 0"/>
                <a:gd name="connsiteY0" fmla="*/ 0 h 266700"/>
                <a:gd name="connsiteX1" fmla="*/ 0 w 0"/>
                <a:gd name="connsiteY1" fmla="*/ 266700 h 266700"/>
              </a:gdLst>
              <a:ahLst/>
              <a:cxnLst>
                <a:cxn ang="0">
                  <a:pos x="connsiteX0" y="connsiteY0"/>
                </a:cxn>
                <a:cxn ang="0">
                  <a:pos x="connsiteX1" y="connsiteY1"/>
                </a:cxn>
              </a:cxnLst>
              <a:rect l="l" t="t" r="r" b="b"/>
              <a:pathLst>
                <a:path h="266700">
                  <a:moveTo>
                    <a:pt x="0" y="0"/>
                  </a:moveTo>
                  <a:lnTo>
                    <a:pt x="0" y="2667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圆角矩形 10"/>
            <p:cNvSpPr/>
            <p:nvPr/>
          </p:nvSpPr>
          <p:spPr>
            <a:xfrm>
              <a:off x="7899469" y="1545028"/>
              <a:ext cx="1201371" cy="700722"/>
            </a:xfrm>
            <a:prstGeom prst="roundRect">
              <a:avLst>
                <a:gd name="adj" fmla="val 20986"/>
              </a:avLst>
            </a:prstGeom>
            <a:solidFill>
              <a:schemeClr val="accent1"/>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 name="圆角矩形 12"/>
            <p:cNvSpPr/>
            <p:nvPr/>
          </p:nvSpPr>
          <p:spPr>
            <a:xfrm>
              <a:off x="6555077" y="2847330"/>
              <a:ext cx="1201371" cy="700722"/>
            </a:xfrm>
            <a:prstGeom prst="roundRect">
              <a:avLst>
                <a:gd name="adj" fmla="val 20986"/>
              </a:avLst>
            </a:prstGeom>
            <a:solidFill>
              <a:schemeClr val="accent2"/>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2" name="圆角矩形 11"/>
            <p:cNvSpPr/>
            <p:nvPr/>
          </p:nvSpPr>
          <p:spPr>
            <a:xfrm>
              <a:off x="9289289" y="2847330"/>
              <a:ext cx="1201371" cy="700722"/>
            </a:xfrm>
            <a:prstGeom prst="roundRect">
              <a:avLst>
                <a:gd name="adj" fmla="val 20986"/>
              </a:avLst>
            </a:prstGeom>
            <a:solidFill>
              <a:schemeClr val="accent2"/>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圆角矩形 14"/>
            <p:cNvSpPr/>
            <p:nvPr/>
          </p:nvSpPr>
          <p:spPr>
            <a:xfrm>
              <a:off x="5908023" y="4088716"/>
              <a:ext cx="1201371" cy="700722"/>
            </a:xfrm>
            <a:prstGeom prst="roundRect">
              <a:avLst>
                <a:gd name="adj" fmla="val 20986"/>
              </a:avLst>
            </a:prstGeom>
            <a:solidFill>
              <a:schemeClr val="accent3"/>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圆角矩形 15"/>
            <p:cNvSpPr/>
            <p:nvPr/>
          </p:nvSpPr>
          <p:spPr>
            <a:xfrm>
              <a:off x="7309193" y="4088716"/>
              <a:ext cx="1201371" cy="700722"/>
            </a:xfrm>
            <a:prstGeom prst="roundRect">
              <a:avLst>
                <a:gd name="adj" fmla="val 20986"/>
              </a:avLst>
            </a:prstGeom>
            <a:solidFill>
              <a:schemeClr val="accent3"/>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6" name="任意多边形 65"/>
            <p:cNvSpPr/>
            <p:nvPr/>
          </p:nvSpPr>
          <p:spPr>
            <a:xfrm>
              <a:off x="9271448" y="3894446"/>
              <a:ext cx="1425317" cy="215607"/>
            </a:xfrm>
            <a:custGeom>
              <a:avLst/>
              <a:gdLst>
                <a:gd name="connsiteX0" fmla="*/ 0 w 2247900"/>
                <a:gd name="connsiteY0" fmla="*/ 200025 h 228600"/>
                <a:gd name="connsiteX1" fmla="*/ 0 w 2247900"/>
                <a:gd name="connsiteY1" fmla="*/ 0 h 228600"/>
                <a:gd name="connsiteX2" fmla="*/ 2247900 w 2247900"/>
                <a:gd name="connsiteY2" fmla="*/ 0 h 228600"/>
                <a:gd name="connsiteX3" fmla="*/ 2247900 w 2247900"/>
                <a:gd name="connsiteY3" fmla="*/ 228600 h 228600"/>
              </a:gdLst>
              <a:ahLst/>
              <a:cxnLst>
                <a:cxn ang="0">
                  <a:pos x="connsiteX0" y="connsiteY0"/>
                </a:cxn>
                <a:cxn ang="0">
                  <a:pos x="connsiteX1" y="connsiteY1"/>
                </a:cxn>
                <a:cxn ang="0">
                  <a:pos x="connsiteX2" y="connsiteY2"/>
                </a:cxn>
                <a:cxn ang="0">
                  <a:pos x="connsiteX3" y="connsiteY3"/>
                </a:cxn>
              </a:cxnLst>
              <a:rect l="l" t="t" r="r" b="b"/>
              <a:pathLst>
                <a:path w="2247900" h="228600">
                  <a:moveTo>
                    <a:pt x="0" y="200025"/>
                  </a:moveTo>
                  <a:lnTo>
                    <a:pt x="0" y="0"/>
                  </a:lnTo>
                  <a:lnTo>
                    <a:pt x="2247900" y="0"/>
                  </a:lnTo>
                  <a:lnTo>
                    <a:pt x="2247900" y="228600"/>
                  </a:lnTo>
                </a:path>
              </a:pathLst>
            </a:custGeom>
            <a:noFill/>
            <a:ln w="28575">
              <a:solidFill>
                <a:schemeClr val="bg1">
                  <a:lumMod val="6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圆角矩形 67"/>
            <p:cNvSpPr/>
            <p:nvPr/>
          </p:nvSpPr>
          <p:spPr>
            <a:xfrm>
              <a:off x="8697723" y="4088716"/>
              <a:ext cx="1201371" cy="700722"/>
            </a:xfrm>
            <a:prstGeom prst="roundRect">
              <a:avLst>
                <a:gd name="adj" fmla="val 20986"/>
              </a:avLst>
            </a:prstGeom>
            <a:solidFill>
              <a:schemeClr val="accent3"/>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5" name="圆角矩形 84"/>
            <p:cNvSpPr/>
            <p:nvPr/>
          </p:nvSpPr>
          <p:spPr>
            <a:xfrm>
              <a:off x="10098893" y="4088716"/>
              <a:ext cx="1201371" cy="700722"/>
            </a:xfrm>
            <a:prstGeom prst="roundRect">
              <a:avLst>
                <a:gd name="adj" fmla="val 20986"/>
              </a:avLst>
            </a:prstGeom>
            <a:solidFill>
              <a:schemeClr val="accent3"/>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7" name="文本框 23"/>
            <p:cNvSpPr txBox="1"/>
            <p:nvPr/>
          </p:nvSpPr>
          <p:spPr>
            <a:xfrm>
              <a:off x="7957503" y="1658283"/>
              <a:ext cx="1084897" cy="484235"/>
            </a:xfrm>
            <a:prstGeom prst="rect">
              <a:avLst/>
            </a:prstGeom>
            <a:noFill/>
          </p:spPr>
          <p:txBody>
            <a:bodyPr wrap="square" rtlCol="0">
              <a:spAutoFit/>
            </a:bodyPr>
            <a:lstStyle/>
            <a:p>
              <a:pPr algn="ctr">
                <a:lnSpc>
                  <a:spcPct val="130000"/>
                </a:lnSpc>
              </a:pPr>
              <a:r>
                <a:rPr lang="zh-CN" altLang="en-US" sz="1500" dirty="0" smtClean="0">
                  <a:cs typeface="+mn-ea"/>
                  <a:sym typeface="+mn-lt"/>
                </a:rPr>
                <a:t>董事长</a:t>
              </a:r>
              <a:endParaRPr lang="zh-CN" altLang="en-US" sz="1500" dirty="0">
                <a:cs typeface="+mn-ea"/>
                <a:sym typeface="+mn-lt"/>
              </a:endParaRPr>
            </a:p>
          </p:txBody>
        </p:sp>
        <p:sp>
          <p:nvSpPr>
            <p:cNvPr id="88" name="文本框 23"/>
            <p:cNvSpPr txBox="1"/>
            <p:nvPr/>
          </p:nvSpPr>
          <p:spPr>
            <a:xfrm>
              <a:off x="6512566" y="2951913"/>
              <a:ext cx="1301179" cy="484235"/>
            </a:xfrm>
            <a:prstGeom prst="rect">
              <a:avLst/>
            </a:prstGeom>
            <a:noFill/>
          </p:spPr>
          <p:txBody>
            <a:bodyPr wrap="square" rtlCol="0">
              <a:spAutoFit/>
            </a:bodyPr>
            <a:lstStyle/>
            <a:p>
              <a:pPr algn="ctr">
                <a:lnSpc>
                  <a:spcPct val="130000"/>
                </a:lnSpc>
              </a:pPr>
              <a:r>
                <a:rPr lang="zh-CN" altLang="en-US" sz="1500" dirty="0" smtClean="0">
                  <a:cs typeface="+mn-ea"/>
                  <a:sym typeface="+mn-lt"/>
                </a:rPr>
                <a:t>部门经理</a:t>
              </a:r>
              <a:endParaRPr lang="zh-CN" altLang="en-US" sz="1500" dirty="0">
                <a:cs typeface="+mn-ea"/>
                <a:sym typeface="+mn-lt"/>
              </a:endParaRPr>
            </a:p>
          </p:txBody>
        </p:sp>
        <p:sp>
          <p:nvSpPr>
            <p:cNvPr id="89" name="文本框 23"/>
            <p:cNvSpPr txBox="1"/>
            <p:nvPr/>
          </p:nvSpPr>
          <p:spPr>
            <a:xfrm>
              <a:off x="9256156" y="2932514"/>
              <a:ext cx="1301179" cy="484235"/>
            </a:xfrm>
            <a:prstGeom prst="rect">
              <a:avLst/>
            </a:prstGeom>
            <a:noFill/>
          </p:spPr>
          <p:txBody>
            <a:bodyPr wrap="square" rtlCol="0">
              <a:spAutoFit/>
            </a:bodyPr>
            <a:lstStyle/>
            <a:p>
              <a:pPr algn="ctr">
                <a:lnSpc>
                  <a:spcPct val="130000"/>
                </a:lnSpc>
              </a:pPr>
              <a:r>
                <a:rPr lang="zh-CN" altLang="en-US" sz="1500" dirty="0" smtClean="0">
                  <a:cs typeface="+mn-ea"/>
                  <a:sym typeface="+mn-lt"/>
                </a:rPr>
                <a:t>运营总监</a:t>
              </a:r>
              <a:endParaRPr lang="zh-CN" altLang="en-US" sz="1500" dirty="0">
                <a:cs typeface="+mn-ea"/>
                <a:sym typeface="+mn-lt"/>
              </a:endParaRPr>
            </a:p>
          </p:txBody>
        </p:sp>
        <p:sp>
          <p:nvSpPr>
            <p:cNvPr id="90" name="文本框 23"/>
            <p:cNvSpPr txBox="1"/>
            <p:nvPr/>
          </p:nvSpPr>
          <p:spPr>
            <a:xfrm>
              <a:off x="6063446" y="4201745"/>
              <a:ext cx="883456" cy="484235"/>
            </a:xfrm>
            <a:prstGeom prst="rect">
              <a:avLst/>
            </a:prstGeom>
            <a:noFill/>
          </p:spPr>
          <p:txBody>
            <a:bodyPr wrap="square" rtlCol="0">
              <a:spAutoFit/>
            </a:bodyPr>
            <a:lstStyle/>
            <a:p>
              <a:pPr algn="ctr">
                <a:lnSpc>
                  <a:spcPct val="130000"/>
                </a:lnSpc>
              </a:pPr>
              <a:r>
                <a:rPr lang="zh-CN" altLang="en-US" sz="1500" dirty="0" smtClean="0">
                  <a:cs typeface="+mn-ea"/>
                  <a:sym typeface="+mn-lt"/>
                </a:rPr>
                <a:t>标 题</a:t>
              </a:r>
              <a:endParaRPr lang="zh-CN" altLang="en-US" sz="1500" dirty="0">
                <a:cs typeface="+mn-ea"/>
                <a:sym typeface="+mn-lt"/>
              </a:endParaRPr>
            </a:p>
          </p:txBody>
        </p:sp>
        <p:sp>
          <p:nvSpPr>
            <p:cNvPr id="91" name="文本框 23"/>
            <p:cNvSpPr txBox="1"/>
            <p:nvPr/>
          </p:nvSpPr>
          <p:spPr>
            <a:xfrm>
              <a:off x="7465338" y="4192855"/>
              <a:ext cx="883456" cy="484235"/>
            </a:xfrm>
            <a:prstGeom prst="rect">
              <a:avLst/>
            </a:prstGeom>
            <a:noFill/>
          </p:spPr>
          <p:txBody>
            <a:bodyPr wrap="square" rtlCol="0">
              <a:spAutoFit/>
            </a:bodyPr>
            <a:lstStyle/>
            <a:p>
              <a:pPr algn="ctr">
                <a:lnSpc>
                  <a:spcPct val="130000"/>
                </a:lnSpc>
              </a:pPr>
              <a:r>
                <a:rPr lang="zh-CN" altLang="en-US" sz="1500" dirty="0" smtClean="0">
                  <a:cs typeface="+mn-ea"/>
                  <a:sym typeface="+mn-lt"/>
                </a:rPr>
                <a:t>标 题</a:t>
              </a:r>
              <a:endParaRPr lang="zh-CN" altLang="en-US" sz="1500" dirty="0">
                <a:cs typeface="+mn-ea"/>
                <a:sym typeface="+mn-lt"/>
              </a:endParaRPr>
            </a:p>
          </p:txBody>
        </p:sp>
        <p:sp>
          <p:nvSpPr>
            <p:cNvPr id="92" name="文本框 23"/>
            <p:cNvSpPr txBox="1"/>
            <p:nvPr/>
          </p:nvSpPr>
          <p:spPr>
            <a:xfrm>
              <a:off x="8853145" y="4183138"/>
              <a:ext cx="883456" cy="484235"/>
            </a:xfrm>
            <a:prstGeom prst="rect">
              <a:avLst/>
            </a:prstGeom>
            <a:noFill/>
          </p:spPr>
          <p:txBody>
            <a:bodyPr wrap="square" rtlCol="0">
              <a:spAutoFit/>
            </a:bodyPr>
            <a:lstStyle/>
            <a:p>
              <a:pPr algn="ctr">
                <a:lnSpc>
                  <a:spcPct val="130000"/>
                </a:lnSpc>
              </a:pPr>
              <a:r>
                <a:rPr lang="zh-CN" altLang="en-US" sz="1500" dirty="0" smtClean="0">
                  <a:cs typeface="+mn-ea"/>
                  <a:sym typeface="+mn-lt"/>
                </a:rPr>
                <a:t>标 题</a:t>
              </a:r>
              <a:endParaRPr lang="zh-CN" altLang="en-US" sz="1500" dirty="0">
                <a:cs typeface="+mn-ea"/>
                <a:sym typeface="+mn-lt"/>
              </a:endParaRPr>
            </a:p>
          </p:txBody>
        </p:sp>
        <p:sp>
          <p:nvSpPr>
            <p:cNvPr id="93" name="文本框 23"/>
            <p:cNvSpPr txBox="1"/>
            <p:nvPr/>
          </p:nvSpPr>
          <p:spPr>
            <a:xfrm>
              <a:off x="10255037" y="4174247"/>
              <a:ext cx="883456" cy="484235"/>
            </a:xfrm>
            <a:prstGeom prst="rect">
              <a:avLst/>
            </a:prstGeom>
            <a:noFill/>
          </p:spPr>
          <p:txBody>
            <a:bodyPr wrap="square" rtlCol="0">
              <a:spAutoFit/>
            </a:bodyPr>
            <a:lstStyle/>
            <a:p>
              <a:pPr algn="ctr">
                <a:lnSpc>
                  <a:spcPct val="130000"/>
                </a:lnSpc>
              </a:pPr>
              <a:r>
                <a:rPr lang="zh-CN" altLang="en-US" sz="1500" dirty="0" smtClean="0">
                  <a:cs typeface="+mn-ea"/>
                  <a:sym typeface="+mn-lt"/>
                </a:rPr>
                <a:t>标 题</a:t>
              </a:r>
              <a:endParaRPr lang="zh-CN" altLang="en-US" sz="1500" dirty="0">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barn(inVertical)">
                                      <p:cBhvr>
                                        <p:cTn id="31" dur="500"/>
                                        <p:tgtEl>
                                          <p:spTgt spid="57"/>
                                        </p:tgtEl>
                                      </p:cBhvr>
                                    </p:animEffect>
                                  </p:childTnLst>
                                </p:cTn>
                              </p:par>
                            </p:childTnLst>
                          </p:cTn>
                        </p:par>
                        <p:par>
                          <p:cTn id="32" fill="hold">
                            <p:stCondLst>
                              <p:cond delay="3500"/>
                            </p:stCondLst>
                            <p:childTnLst>
                              <p:par>
                                <p:cTn id="33" presetID="53" presetClass="entr" presetSubtype="16"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par>
                          <p:cTn id="38" fill="hold">
                            <p:stCondLst>
                              <p:cond delay="4000"/>
                            </p:stCondLst>
                            <p:childTnLst>
                              <p:par>
                                <p:cTn id="39" presetID="16" presetClass="entr" presetSubtype="21"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barn(inVertical)">
                                      <p:cBhvr>
                                        <p:cTn id="41" dur="500"/>
                                        <p:tgtEl>
                                          <p:spTgt spid="58"/>
                                        </p:tgtEl>
                                      </p:cBhvr>
                                    </p:animEffect>
                                  </p:childTnLst>
                                </p:cTn>
                              </p:par>
                            </p:childTnLst>
                          </p:cTn>
                        </p:par>
                        <p:par>
                          <p:cTn id="42" fill="hold">
                            <p:stCondLst>
                              <p:cond delay="4500"/>
                            </p:stCondLst>
                            <p:childTnLst>
                              <p:par>
                                <p:cTn id="43" presetID="53" presetClass="entr" presetSubtype="16"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childTnLst>
                          </p:cTn>
                        </p:par>
                        <p:par>
                          <p:cTn id="48" fill="hold">
                            <p:stCondLst>
                              <p:cond delay="5000"/>
                            </p:stCondLst>
                            <p:childTnLst>
                              <p:par>
                                <p:cTn id="49" presetID="16" presetClass="entr" presetSubtype="21"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barn(inVertical)">
                                      <p:cBhvr>
                                        <p:cTn id="51" dur="500"/>
                                        <p:tgtEl>
                                          <p:spTgt spid="59"/>
                                        </p:tgtEl>
                                      </p:cBhvr>
                                    </p:animEffect>
                                  </p:childTnLst>
                                </p:cTn>
                              </p:par>
                            </p:childTnLst>
                          </p:cTn>
                        </p:par>
                        <p:par>
                          <p:cTn id="52" fill="hold">
                            <p:stCondLst>
                              <p:cond delay="5500"/>
                            </p:stCondLst>
                            <p:childTnLst>
                              <p:par>
                                <p:cTn id="53" presetID="16" presetClass="entr" presetSubtype="21" fill="hold"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barn(inVertical)">
                                      <p:cBhvr>
                                        <p:cTn id="55" dur="500"/>
                                        <p:tgtEl>
                                          <p:spTgt spid="56"/>
                                        </p:tgtEl>
                                      </p:cBhvr>
                                    </p:animEffect>
                                  </p:childTnLst>
                                </p:cTn>
                              </p:par>
                            </p:childTnLst>
                          </p:cTn>
                        </p:par>
                        <p:par>
                          <p:cTn id="56" fill="hold">
                            <p:stCondLst>
                              <p:cond delay="6000"/>
                            </p:stCondLst>
                            <p:childTnLst>
                              <p:par>
                                <p:cTn id="57" presetID="14" presetClass="entr" presetSubtype="10" fill="hold" grpId="0" nodeType="afterEffect">
                                  <p:stCondLst>
                                    <p:cond delay="0"/>
                                  </p:stCondLst>
                                  <p:childTnLst>
                                    <p:set>
                                      <p:cBhvr>
                                        <p:cTn id="58" dur="1" fill="hold">
                                          <p:stCondLst>
                                            <p:cond delay="0"/>
                                          </p:stCondLst>
                                        </p:cTn>
                                        <p:tgtEl>
                                          <p:spTgt spid="60"/>
                                        </p:tgtEl>
                                        <p:attrNameLst>
                                          <p:attrName>style.visibility</p:attrName>
                                        </p:attrNameLst>
                                      </p:cBhvr>
                                      <p:to>
                                        <p:strVal val="visible"/>
                                      </p:to>
                                    </p:set>
                                    <p:animEffect transition="in" filter="randombar(horizontal)">
                                      <p:cBhvr>
                                        <p:cTn id="5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57" grpId="0"/>
      <p:bldP spid="58" grpId="0"/>
      <p:bldP spid="59" grpId="0"/>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692387" y="1565589"/>
            <a:ext cx="5257737" cy="1941803"/>
          </a:xfrm>
          <a:prstGeom prst="rect">
            <a:avLst/>
          </a:prstGeom>
          <a:solidFill>
            <a:srgbClr val="FFFFFF">
              <a:alpha val="25098"/>
            </a:srgbClr>
          </a:solidFill>
          <a:ln w="12700" cap="flat" cmpd="sng" algn="ctr">
            <a:solidFill>
              <a:sysClr val="window" lastClr="FFFFFF"/>
            </a:solidFill>
            <a:prstDash val="solid"/>
            <a:miter lim="800000"/>
          </a:ln>
          <a:effectLst/>
        </p:spPr>
        <p:txBody>
          <a:bodyPr rtlCol="0" anchor="ctr"/>
          <a:lstStyle/>
          <a:p>
            <a:pPr algn="ctr" defTabSz="914400"/>
            <a:endParaRPr lang="zh-CN" altLang="en-US" sz="1800" kern="0" smtClean="0">
              <a:solidFill>
                <a:prstClr val="white"/>
              </a:solidFill>
              <a:latin typeface="Calibri" panose="020F0502020204030204"/>
              <a:ea typeface="宋体" panose="02010600030101010101" pitchFamily="2" charset="-122"/>
            </a:endParaRPr>
          </a:p>
        </p:txBody>
      </p:sp>
      <p:sp>
        <p:nvSpPr>
          <p:cNvPr id="13" name="矩形 12"/>
          <p:cNvSpPr/>
          <p:nvPr/>
        </p:nvSpPr>
        <p:spPr>
          <a:xfrm>
            <a:off x="3844755" y="1748039"/>
            <a:ext cx="4953000" cy="1566521"/>
          </a:xfrm>
          <a:prstGeom prst="rect">
            <a:avLst/>
          </a:prstGeom>
          <a:solidFill>
            <a:schemeClr val="accent6">
              <a:lumMod val="75000"/>
            </a:schemeClr>
          </a:solidFill>
          <a:ln w="12700" cap="flat" cmpd="sng" algn="ctr">
            <a:noFill/>
            <a:prstDash val="solid"/>
            <a:miter lim="800000"/>
          </a:ln>
          <a:effectLst/>
        </p:spPr>
        <p:txBody>
          <a:bodyPr rtlCol="0" anchor="ctr"/>
          <a:lstStyle/>
          <a:p>
            <a:pPr algn="ctr" defTabSz="914400"/>
            <a:endParaRPr lang="zh-CN" altLang="en-US" sz="1800" kern="0" smtClean="0">
              <a:solidFill>
                <a:prstClr val="white"/>
              </a:solidFill>
              <a:latin typeface="Calibri" panose="020F0502020204030204"/>
              <a:ea typeface="宋体" panose="02010600030101010101" pitchFamily="2" charset="-122"/>
            </a:endParaRPr>
          </a:p>
        </p:txBody>
      </p:sp>
      <p:sp>
        <p:nvSpPr>
          <p:cNvPr id="14" name="文本框 12"/>
          <p:cNvSpPr txBox="1"/>
          <p:nvPr/>
        </p:nvSpPr>
        <p:spPr>
          <a:xfrm>
            <a:off x="3692387" y="2122408"/>
            <a:ext cx="5257736" cy="769441"/>
          </a:xfrm>
          <a:prstGeom prst="rect">
            <a:avLst/>
          </a:prstGeom>
          <a:noFill/>
        </p:spPr>
        <p:txBody>
          <a:bodyPr wrap="square" rtlCol="0">
            <a:spAutoFit/>
          </a:bodyPr>
          <a:lstStyle/>
          <a:p>
            <a:pPr algn="ctr" defTabSz="914400"/>
            <a:r>
              <a:rPr lang="zh-CN" altLang="en-US" sz="4400" b="1" dirty="0">
                <a:solidFill>
                  <a:prstClr val="white"/>
                </a:solidFill>
                <a:latin typeface="微软雅黑" panose="020B0503020204020204" pitchFamily="34" charset="-122"/>
              </a:rPr>
              <a:t>研究成果与应用</a:t>
            </a:r>
            <a:endParaRPr lang="zh-CN" altLang="en-US" sz="4400" b="1" dirty="0">
              <a:solidFill>
                <a:prstClr val="white"/>
              </a:solidFill>
              <a:latin typeface="微软雅黑" panose="020B0503020204020204" pitchFamily="34" charset="-122"/>
            </a:endParaRPr>
          </a:p>
        </p:txBody>
      </p:sp>
      <p:sp>
        <p:nvSpPr>
          <p:cNvPr id="15" name="文本框 15"/>
          <p:cNvSpPr txBox="1"/>
          <p:nvPr/>
        </p:nvSpPr>
        <p:spPr>
          <a:xfrm>
            <a:off x="5149680" y="1042369"/>
            <a:ext cx="2343150" cy="523220"/>
          </a:xfrm>
          <a:prstGeom prst="rect">
            <a:avLst/>
          </a:prstGeom>
          <a:solidFill>
            <a:schemeClr val="bg1"/>
          </a:solidFill>
        </p:spPr>
        <p:txBody>
          <a:bodyPr wrap="square" rtlCol="0">
            <a:spAutoFit/>
          </a:bodyPr>
          <a:lstStyle/>
          <a:p>
            <a:pPr algn="ctr" defTabSz="914400"/>
            <a:r>
              <a:rPr lang="zh-CN" altLang="en-US" sz="2800" kern="0" dirty="0" smtClean="0">
                <a:solidFill>
                  <a:srgbClr val="002060"/>
                </a:solidFill>
                <a:latin typeface="微软雅黑" panose="020B0503020204020204" pitchFamily="34" charset="-122"/>
              </a:rPr>
              <a:t>第四部</a:t>
            </a:r>
            <a:r>
              <a:rPr lang="zh-CN" altLang="en-US" sz="2800" kern="0" dirty="0" smtClean="0">
                <a:solidFill>
                  <a:srgbClr val="002060"/>
                </a:solidFill>
                <a:latin typeface="微软雅黑" panose="020B0503020204020204" pitchFamily="34" charset="-122"/>
              </a:rPr>
              <a:t>分</a:t>
            </a:r>
            <a:endParaRPr lang="zh-CN" altLang="en-US" sz="2800" kern="0" dirty="0" smtClean="0">
              <a:solidFill>
                <a:srgbClr val="002060"/>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矩形 66"/>
          <p:cNvSpPr/>
          <p:nvPr/>
        </p:nvSpPr>
        <p:spPr>
          <a:xfrm>
            <a:off x="3494770" y="1938600"/>
            <a:ext cx="2046780" cy="1911414"/>
          </a:xfrm>
          <a:prstGeom prst="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0" name="椭圆 69"/>
          <p:cNvSpPr/>
          <p:nvPr/>
        </p:nvSpPr>
        <p:spPr>
          <a:xfrm>
            <a:off x="2846432" y="132290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1" name="任意多边形 70"/>
          <p:cNvSpPr/>
          <p:nvPr/>
        </p:nvSpPr>
        <p:spPr>
          <a:xfrm rot="18900000" flipH="1">
            <a:off x="2964781" y="143480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1"/>
          </a:solidFill>
          <a:ln w="15875">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4" name="椭圆 73"/>
          <p:cNvSpPr/>
          <p:nvPr/>
        </p:nvSpPr>
        <p:spPr>
          <a:xfrm>
            <a:off x="4869815" y="132290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5" name="任意多边形 74"/>
          <p:cNvSpPr/>
          <p:nvPr/>
        </p:nvSpPr>
        <p:spPr>
          <a:xfrm rot="18900000" flipH="1">
            <a:off x="4988164" y="143480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2"/>
          </a:solidFill>
          <a:ln>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8" name="椭圆 77"/>
          <p:cNvSpPr/>
          <p:nvPr/>
        </p:nvSpPr>
        <p:spPr>
          <a:xfrm>
            <a:off x="2846432" y="302315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9" name="任意多边形 78"/>
          <p:cNvSpPr/>
          <p:nvPr/>
        </p:nvSpPr>
        <p:spPr>
          <a:xfrm rot="18900000" flipH="1">
            <a:off x="2964781" y="313505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4"/>
          </a:solidFill>
          <a:ln>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82" name="椭圆 81"/>
          <p:cNvSpPr/>
          <p:nvPr/>
        </p:nvSpPr>
        <p:spPr>
          <a:xfrm>
            <a:off x="4869815" y="302315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83" name="任意多边形 82"/>
          <p:cNvSpPr/>
          <p:nvPr/>
        </p:nvSpPr>
        <p:spPr>
          <a:xfrm rot="18900000" flipH="1">
            <a:off x="4988164" y="313505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3"/>
          </a:solidFill>
          <a:ln>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84" name="文本框 45"/>
          <p:cNvSpPr txBox="1"/>
          <p:nvPr/>
        </p:nvSpPr>
        <p:spPr>
          <a:xfrm>
            <a:off x="3197309" y="1785883"/>
            <a:ext cx="593608" cy="369332"/>
          </a:xfrm>
          <a:prstGeom prst="rect">
            <a:avLst/>
          </a:prstGeom>
          <a:noFill/>
        </p:spPr>
        <p:txBody>
          <a:bodyPr wrap="square" rtlCol="0">
            <a:spAutoFit/>
          </a:bodyPr>
          <a:lstStyle/>
          <a:p>
            <a:pPr algn="ctr"/>
            <a:r>
              <a:rPr lang="en-US" altLang="zh-CN" sz="1800" dirty="0">
                <a:solidFill>
                  <a:schemeClr val="bg1">
                    <a:lumMod val="50000"/>
                  </a:schemeClr>
                </a:solidFill>
                <a:cs typeface="+mn-ea"/>
                <a:sym typeface="+mn-lt"/>
              </a:rPr>
              <a:t>25</a:t>
            </a:r>
            <a:r>
              <a:rPr lang="en-US" altLang="zh-CN" sz="1200" dirty="0">
                <a:solidFill>
                  <a:schemeClr val="bg1">
                    <a:lumMod val="50000"/>
                  </a:schemeClr>
                </a:solidFill>
                <a:cs typeface="+mn-ea"/>
                <a:sym typeface="+mn-lt"/>
              </a:rPr>
              <a:t>%</a:t>
            </a:r>
            <a:endParaRPr lang="zh-CN" altLang="en-US" sz="1800" dirty="0">
              <a:solidFill>
                <a:schemeClr val="bg1">
                  <a:lumMod val="50000"/>
                </a:schemeClr>
              </a:solidFill>
              <a:cs typeface="+mn-ea"/>
              <a:sym typeface="+mn-lt"/>
            </a:endParaRPr>
          </a:p>
        </p:txBody>
      </p:sp>
      <p:sp>
        <p:nvSpPr>
          <p:cNvPr id="85" name="文本框 46"/>
          <p:cNvSpPr txBox="1"/>
          <p:nvPr/>
        </p:nvSpPr>
        <p:spPr>
          <a:xfrm>
            <a:off x="5220692" y="1785883"/>
            <a:ext cx="593608" cy="369332"/>
          </a:xfrm>
          <a:prstGeom prst="rect">
            <a:avLst/>
          </a:prstGeom>
          <a:noFill/>
        </p:spPr>
        <p:txBody>
          <a:bodyPr wrap="square" rtlCol="0">
            <a:spAutoFit/>
          </a:bodyPr>
          <a:lstStyle/>
          <a:p>
            <a:pPr algn="ctr"/>
            <a:r>
              <a:rPr lang="en-US" altLang="zh-CN" sz="1800" dirty="0">
                <a:solidFill>
                  <a:schemeClr val="bg1">
                    <a:lumMod val="50000"/>
                  </a:schemeClr>
                </a:solidFill>
                <a:cs typeface="+mn-ea"/>
                <a:sym typeface="+mn-lt"/>
              </a:rPr>
              <a:t>50</a:t>
            </a:r>
            <a:r>
              <a:rPr lang="en-US" altLang="zh-CN" sz="1200" dirty="0">
                <a:solidFill>
                  <a:schemeClr val="bg1">
                    <a:lumMod val="50000"/>
                  </a:schemeClr>
                </a:solidFill>
                <a:cs typeface="+mn-ea"/>
                <a:sym typeface="+mn-lt"/>
              </a:rPr>
              <a:t>%</a:t>
            </a:r>
            <a:endParaRPr lang="zh-CN" altLang="en-US" sz="1200" dirty="0">
              <a:solidFill>
                <a:schemeClr val="bg1">
                  <a:lumMod val="50000"/>
                </a:schemeClr>
              </a:solidFill>
              <a:cs typeface="+mn-ea"/>
              <a:sym typeface="+mn-lt"/>
            </a:endParaRPr>
          </a:p>
        </p:txBody>
      </p:sp>
      <p:sp>
        <p:nvSpPr>
          <p:cNvPr id="86" name="文本框 49"/>
          <p:cNvSpPr txBox="1"/>
          <p:nvPr/>
        </p:nvSpPr>
        <p:spPr>
          <a:xfrm>
            <a:off x="3212745" y="3480682"/>
            <a:ext cx="593608" cy="369332"/>
          </a:xfrm>
          <a:prstGeom prst="rect">
            <a:avLst/>
          </a:prstGeom>
          <a:noFill/>
        </p:spPr>
        <p:txBody>
          <a:bodyPr wrap="square" rtlCol="0">
            <a:spAutoFit/>
          </a:bodyPr>
          <a:lstStyle/>
          <a:p>
            <a:pPr algn="ctr"/>
            <a:r>
              <a:rPr lang="en-US" altLang="zh-CN" sz="1800" dirty="0">
                <a:solidFill>
                  <a:schemeClr val="bg1">
                    <a:lumMod val="50000"/>
                  </a:schemeClr>
                </a:solidFill>
                <a:cs typeface="+mn-ea"/>
                <a:sym typeface="+mn-lt"/>
              </a:rPr>
              <a:t>75</a:t>
            </a:r>
            <a:r>
              <a:rPr lang="en-US" altLang="zh-CN" sz="1200" dirty="0">
                <a:solidFill>
                  <a:schemeClr val="bg1">
                    <a:lumMod val="50000"/>
                  </a:schemeClr>
                </a:solidFill>
                <a:cs typeface="+mn-ea"/>
                <a:sym typeface="+mn-lt"/>
              </a:rPr>
              <a:t>%</a:t>
            </a:r>
            <a:endParaRPr lang="zh-CN" altLang="en-US" sz="1800" dirty="0">
              <a:solidFill>
                <a:schemeClr val="bg1">
                  <a:lumMod val="50000"/>
                </a:schemeClr>
              </a:solidFill>
              <a:cs typeface="+mn-ea"/>
              <a:sym typeface="+mn-lt"/>
            </a:endParaRPr>
          </a:p>
        </p:txBody>
      </p:sp>
      <p:sp>
        <p:nvSpPr>
          <p:cNvPr id="87" name="文本框 50"/>
          <p:cNvSpPr txBox="1"/>
          <p:nvPr/>
        </p:nvSpPr>
        <p:spPr>
          <a:xfrm>
            <a:off x="5160388" y="3498415"/>
            <a:ext cx="714215" cy="369332"/>
          </a:xfrm>
          <a:prstGeom prst="rect">
            <a:avLst/>
          </a:prstGeom>
          <a:noFill/>
        </p:spPr>
        <p:txBody>
          <a:bodyPr wrap="square" rtlCol="0">
            <a:spAutoFit/>
          </a:bodyPr>
          <a:lstStyle/>
          <a:p>
            <a:pPr algn="ctr"/>
            <a:r>
              <a:rPr lang="en-US" altLang="zh-CN" sz="1800" dirty="0">
                <a:solidFill>
                  <a:schemeClr val="bg1">
                    <a:lumMod val="50000"/>
                  </a:schemeClr>
                </a:solidFill>
                <a:cs typeface="+mn-ea"/>
                <a:sym typeface="+mn-lt"/>
              </a:rPr>
              <a:t>100</a:t>
            </a:r>
            <a:r>
              <a:rPr lang="en-US" altLang="zh-CN" sz="1200" dirty="0">
                <a:solidFill>
                  <a:schemeClr val="bg1">
                    <a:lumMod val="50000"/>
                  </a:schemeClr>
                </a:solidFill>
                <a:cs typeface="+mn-ea"/>
                <a:sym typeface="+mn-lt"/>
              </a:rPr>
              <a:t>%</a:t>
            </a:r>
            <a:endParaRPr lang="zh-CN" altLang="en-US" sz="1200" dirty="0">
              <a:solidFill>
                <a:schemeClr val="bg1">
                  <a:lumMod val="50000"/>
                </a:schemeClr>
              </a:solidFill>
              <a:cs typeface="+mn-ea"/>
              <a:sym typeface="+mn-lt"/>
            </a:endParaRPr>
          </a:p>
        </p:txBody>
      </p:sp>
      <p:sp>
        <p:nvSpPr>
          <p:cNvPr id="68" name="Rectangle 47"/>
          <p:cNvSpPr>
            <a:spLocks noChangeArrowheads="1"/>
          </p:cNvSpPr>
          <p:nvPr/>
        </p:nvSpPr>
        <p:spPr bwMode="auto">
          <a:xfrm>
            <a:off x="1072650" y="1805501"/>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69" name="Rectangle 48"/>
          <p:cNvSpPr>
            <a:spLocks noChangeArrowheads="1"/>
          </p:cNvSpPr>
          <p:nvPr/>
        </p:nvSpPr>
        <p:spPr bwMode="auto">
          <a:xfrm>
            <a:off x="1571060" y="1516509"/>
            <a:ext cx="100540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600" dirty="0">
                <a:solidFill>
                  <a:schemeClr val="bg1">
                    <a:lumMod val="50000"/>
                  </a:schemeClr>
                </a:solidFill>
                <a:cs typeface="+mn-ea"/>
                <a:sym typeface="+mn-lt"/>
              </a:rPr>
              <a:t>添加标题</a:t>
            </a:r>
            <a:endParaRPr lang="zh-CN" altLang="en-US" sz="1600" dirty="0">
              <a:solidFill>
                <a:schemeClr val="bg1">
                  <a:lumMod val="50000"/>
                </a:schemeClr>
              </a:solidFill>
              <a:cs typeface="+mn-ea"/>
              <a:sym typeface="+mn-lt"/>
            </a:endParaRPr>
          </a:p>
        </p:txBody>
      </p:sp>
      <p:sp>
        <p:nvSpPr>
          <p:cNvPr id="72" name="Rectangle 47"/>
          <p:cNvSpPr>
            <a:spLocks noChangeArrowheads="1"/>
          </p:cNvSpPr>
          <p:nvPr/>
        </p:nvSpPr>
        <p:spPr bwMode="auto">
          <a:xfrm>
            <a:off x="1182458" y="3520345"/>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73" name="Rectangle 48"/>
          <p:cNvSpPr>
            <a:spLocks noChangeArrowheads="1"/>
          </p:cNvSpPr>
          <p:nvPr/>
        </p:nvSpPr>
        <p:spPr bwMode="auto">
          <a:xfrm>
            <a:off x="1680868" y="3256543"/>
            <a:ext cx="100540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600" dirty="0">
                <a:solidFill>
                  <a:schemeClr val="bg1">
                    <a:lumMod val="50000"/>
                  </a:schemeClr>
                </a:solidFill>
                <a:cs typeface="+mn-ea"/>
                <a:sym typeface="+mn-lt"/>
              </a:rPr>
              <a:t>添加标题</a:t>
            </a:r>
            <a:endParaRPr lang="zh-CN" altLang="en-US" sz="1600" dirty="0">
              <a:solidFill>
                <a:schemeClr val="bg1">
                  <a:lumMod val="50000"/>
                </a:schemeClr>
              </a:solidFill>
              <a:cs typeface="+mn-ea"/>
              <a:sym typeface="+mn-lt"/>
            </a:endParaRPr>
          </a:p>
        </p:txBody>
      </p:sp>
      <p:sp>
        <p:nvSpPr>
          <p:cNvPr id="76" name="Rectangle 47"/>
          <p:cNvSpPr>
            <a:spLocks noChangeArrowheads="1"/>
          </p:cNvSpPr>
          <p:nvPr/>
        </p:nvSpPr>
        <p:spPr bwMode="auto">
          <a:xfrm>
            <a:off x="6445539" y="1805501"/>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77" name="Rectangle 48"/>
          <p:cNvSpPr>
            <a:spLocks noChangeArrowheads="1"/>
          </p:cNvSpPr>
          <p:nvPr/>
        </p:nvSpPr>
        <p:spPr bwMode="auto">
          <a:xfrm>
            <a:off x="6433294" y="1516509"/>
            <a:ext cx="100540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chemeClr val="bg1">
                    <a:lumMod val="50000"/>
                  </a:schemeClr>
                </a:solidFill>
                <a:cs typeface="+mn-ea"/>
                <a:sym typeface="+mn-lt"/>
              </a:rPr>
              <a:t>添加标题</a:t>
            </a:r>
            <a:endParaRPr lang="zh-CN" altLang="en-US" sz="1600" dirty="0">
              <a:solidFill>
                <a:schemeClr val="bg1">
                  <a:lumMod val="50000"/>
                </a:schemeClr>
              </a:solidFill>
              <a:cs typeface="+mn-ea"/>
              <a:sym typeface="+mn-lt"/>
            </a:endParaRPr>
          </a:p>
        </p:txBody>
      </p:sp>
      <p:sp>
        <p:nvSpPr>
          <p:cNvPr id="80" name="Rectangle 47"/>
          <p:cNvSpPr>
            <a:spLocks noChangeArrowheads="1"/>
          </p:cNvSpPr>
          <p:nvPr/>
        </p:nvSpPr>
        <p:spPr bwMode="auto">
          <a:xfrm>
            <a:off x="6421549" y="3520345"/>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cs typeface="+mn-ea"/>
                <a:sym typeface="+mn-lt"/>
              </a:rPr>
              <a:t>在此点击添加图片的描述内容详情在此点击添加图片内容详情在此点击添加图片</a:t>
            </a:r>
            <a:endParaRPr lang="en-US" altLang="zh-CN" sz="750" dirty="0">
              <a:solidFill>
                <a:schemeClr val="tx1">
                  <a:lumMod val="50000"/>
                  <a:lumOff val="50000"/>
                </a:schemeClr>
              </a:solidFill>
              <a:cs typeface="+mn-ea"/>
              <a:sym typeface="+mn-lt"/>
            </a:endParaRPr>
          </a:p>
        </p:txBody>
      </p:sp>
      <p:sp>
        <p:nvSpPr>
          <p:cNvPr id="81" name="Rectangle 48"/>
          <p:cNvSpPr>
            <a:spLocks noChangeArrowheads="1"/>
          </p:cNvSpPr>
          <p:nvPr/>
        </p:nvSpPr>
        <p:spPr bwMode="auto">
          <a:xfrm>
            <a:off x="6409304" y="3231353"/>
            <a:ext cx="100540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chemeClr val="bg1">
                    <a:lumMod val="50000"/>
                  </a:schemeClr>
                </a:solidFill>
                <a:cs typeface="+mn-ea"/>
                <a:sym typeface="+mn-lt"/>
              </a:rPr>
              <a:t>添加标题</a:t>
            </a:r>
            <a:endParaRPr lang="zh-CN" altLang="en-US" sz="1600" dirty="0">
              <a:solidFill>
                <a:schemeClr val="bg1">
                  <a:lumMod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heel(1)">
                                      <p:cBhvr>
                                        <p:cTn id="7" dur="2000"/>
                                        <p:tgtEl>
                                          <p:spTgt spid="67"/>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 calcmode="lin" valueType="num">
                                      <p:cBhvr>
                                        <p:cTn id="11" dur="100" fill="hold"/>
                                        <p:tgtEl>
                                          <p:spTgt spid="70"/>
                                        </p:tgtEl>
                                        <p:attrNameLst>
                                          <p:attrName>ppt_w</p:attrName>
                                        </p:attrNameLst>
                                      </p:cBhvr>
                                      <p:tavLst>
                                        <p:tav tm="0">
                                          <p:val>
                                            <p:fltVal val="0"/>
                                          </p:val>
                                        </p:tav>
                                        <p:tav tm="100000">
                                          <p:val>
                                            <p:strVal val="#ppt_w"/>
                                          </p:val>
                                        </p:tav>
                                      </p:tavLst>
                                    </p:anim>
                                    <p:anim calcmode="lin" valueType="num">
                                      <p:cBhvr>
                                        <p:cTn id="12" dur="100" fill="hold"/>
                                        <p:tgtEl>
                                          <p:spTgt spid="70"/>
                                        </p:tgtEl>
                                        <p:attrNameLst>
                                          <p:attrName>ppt_h</p:attrName>
                                        </p:attrNameLst>
                                      </p:cBhvr>
                                      <p:tavLst>
                                        <p:tav tm="0">
                                          <p:val>
                                            <p:fltVal val="0"/>
                                          </p:val>
                                        </p:tav>
                                        <p:tav tm="100000">
                                          <p:val>
                                            <p:strVal val="#ppt_h"/>
                                          </p:val>
                                        </p:tav>
                                      </p:tavLst>
                                    </p:anim>
                                    <p:animEffect transition="in" filter="fade">
                                      <p:cBhvr>
                                        <p:cTn id="13" dur="100"/>
                                        <p:tgtEl>
                                          <p:spTgt spid="70"/>
                                        </p:tgtEl>
                                      </p:cBhvr>
                                    </p:animEffect>
                                  </p:childTnLst>
                                </p:cTn>
                              </p:par>
                              <p:par>
                                <p:cTn id="14" presetID="6" presetClass="emph" presetSubtype="0" fill="hold" grpId="1" nodeType="withEffect">
                                  <p:stCondLst>
                                    <p:cond delay="100"/>
                                  </p:stCondLst>
                                  <p:childTnLst>
                                    <p:animScale>
                                      <p:cBhvr>
                                        <p:cTn id="15" dur="100" fill="hold"/>
                                        <p:tgtEl>
                                          <p:spTgt spid="70"/>
                                        </p:tgtEl>
                                      </p:cBhvr>
                                      <p:by x="110000" y="110000"/>
                                    </p:animScale>
                                  </p:childTnLst>
                                </p:cTn>
                              </p:par>
                              <p:par>
                                <p:cTn id="16" presetID="6" presetClass="emph" presetSubtype="0" fill="hold" grpId="2" nodeType="withEffect">
                                  <p:stCondLst>
                                    <p:cond delay="200"/>
                                  </p:stCondLst>
                                  <p:childTnLst>
                                    <p:animScale>
                                      <p:cBhvr>
                                        <p:cTn id="17" dur="200" fill="hold"/>
                                        <p:tgtEl>
                                          <p:spTgt spid="70"/>
                                        </p:tgtEl>
                                      </p:cBhvr>
                                      <p:by x="90000" y="90000"/>
                                    </p:animScale>
                                  </p:childTnLst>
                                </p:cTn>
                              </p:par>
                              <p:par>
                                <p:cTn id="18" presetID="6" presetClass="emph" presetSubtype="0" fill="hold" grpId="3" nodeType="withEffect">
                                  <p:stCondLst>
                                    <p:cond delay="400"/>
                                  </p:stCondLst>
                                  <p:childTnLst>
                                    <p:animScale>
                                      <p:cBhvr>
                                        <p:cTn id="19" dur="100" fill="hold"/>
                                        <p:tgtEl>
                                          <p:spTgt spid="70"/>
                                        </p:tgtEl>
                                      </p:cBhvr>
                                      <p:by x="105000" y="105000"/>
                                    </p:animScale>
                                  </p:childTnLst>
                                </p:cTn>
                              </p:par>
                              <p:par>
                                <p:cTn id="20" presetID="6" presetClass="emph" presetSubtype="0" fill="hold" grpId="4" nodeType="withEffect">
                                  <p:stCondLst>
                                    <p:cond delay="500"/>
                                  </p:stCondLst>
                                  <p:childTnLst>
                                    <p:animScale>
                                      <p:cBhvr>
                                        <p:cTn id="21" dur="200" fill="hold"/>
                                        <p:tgtEl>
                                          <p:spTgt spid="70"/>
                                        </p:tgtEl>
                                      </p:cBhvr>
                                      <p:by x="95000" y="95000"/>
                                    </p:animScale>
                                  </p:childTnLst>
                                </p:cTn>
                              </p:par>
                            </p:childTnLst>
                          </p:cTn>
                        </p:par>
                        <p:par>
                          <p:cTn id="22" fill="hold">
                            <p:stCondLst>
                              <p:cond delay="2500"/>
                            </p:stCondLst>
                            <p:childTnLst>
                              <p:par>
                                <p:cTn id="23" presetID="53" presetClass="entr" presetSubtype="16" fill="hold" grpId="0" nodeType="afterEffect">
                                  <p:stCondLst>
                                    <p:cond delay="0"/>
                                  </p:stCondLst>
                                  <p:childTnLst>
                                    <p:set>
                                      <p:cBhvr>
                                        <p:cTn id="24" dur="1" fill="hold">
                                          <p:stCondLst>
                                            <p:cond delay="0"/>
                                          </p:stCondLst>
                                        </p:cTn>
                                        <p:tgtEl>
                                          <p:spTgt spid="74"/>
                                        </p:tgtEl>
                                        <p:attrNameLst>
                                          <p:attrName>style.visibility</p:attrName>
                                        </p:attrNameLst>
                                      </p:cBhvr>
                                      <p:to>
                                        <p:strVal val="visible"/>
                                      </p:to>
                                    </p:set>
                                    <p:anim calcmode="lin" valueType="num">
                                      <p:cBhvr>
                                        <p:cTn id="25" dur="100" fill="hold"/>
                                        <p:tgtEl>
                                          <p:spTgt spid="74"/>
                                        </p:tgtEl>
                                        <p:attrNameLst>
                                          <p:attrName>ppt_w</p:attrName>
                                        </p:attrNameLst>
                                      </p:cBhvr>
                                      <p:tavLst>
                                        <p:tav tm="0">
                                          <p:val>
                                            <p:fltVal val="0"/>
                                          </p:val>
                                        </p:tav>
                                        <p:tav tm="100000">
                                          <p:val>
                                            <p:strVal val="#ppt_w"/>
                                          </p:val>
                                        </p:tav>
                                      </p:tavLst>
                                    </p:anim>
                                    <p:anim calcmode="lin" valueType="num">
                                      <p:cBhvr>
                                        <p:cTn id="26" dur="100" fill="hold"/>
                                        <p:tgtEl>
                                          <p:spTgt spid="74"/>
                                        </p:tgtEl>
                                        <p:attrNameLst>
                                          <p:attrName>ppt_h</p:attrName>
                                        </p:attrNameLst>
                                      </p:cBhvr>
                                      <p:tavLst>
                                        <p:tav tm="0">
                                          <p:val>
                                            <p:fltVal val="0"/>
                                          </p:val>
                                        </p:tav>
                                        <p:tav tm="100000">
                                          <p:val>
                                            <p:strVal val="#ppt_h"/>
                                          </p:val>
                                        </p:tav>
                                      </p:tavLst>
                                    </p:anim>
                                    <p:animEffect transition="in" filter="fade">
                                      <p:cBhvr>
                                        <p:cTn id="27" dur="100"/>
                                        <p:tgtEl>
                                          <p:spTgt spid="74"/>
                                        </p:tgtEl>
                                      </p:cBhvr>
                                    </p:animEffect>
                                  </p:childTnLst>
                                </p:cTn>
                              </p:par>
                              <p:par>
                                <p:cTn id="28" presetID="6" presetClass="emph" presetSubtype="0" fill="hold" grpId="1" nodeType="withEffect">
                                  <p:stCondLst>
                                    <p:cond delay="100"/>
                                  </p:stCondLst>
                                  <p:childTnLst>
                                    <p:animScale>
                                      <p:cBhvr>
                                        <p:cTn id="29" dur="100" fill="hold"/>
                                        <p:tgtEl>
                                          <p:spTgt spid="74"/>
                                        </p:tgtEl>
                                      </p:cBhvr>
                                      <p:by x="110000" y="110000"/>
                                    </p:animScale>
                                  </p:childTnLst>
                                </p:cTn>
                              </p:par>
                              <p:par>
                                <p:cTn id="30" presetID="6" presetClass="emph" presetSubtype="0" fill="hold" grpId="2" nodeType="withEffect">
                                  <p:stCondLst>
                                    <p:cond delay="200"/>
                                  </p:stCondLst>
                                  <p:childTnLst>
                                    <p:animScale>
                                      <p:cBhvr>
                                        <p:cTn id="31" dur="200" fill="hold"/>
                                        <p:tgtEl>
                                          <p:spTgt spid="74"/>
                                        </p:tgtEl>
                                      </p:cBhvr>
                                      <p:by x="90000" y="90000"/>
                                    </p:animScale>
                                  </p:childTnLst>
                                </p:cTn>
                              </p:par>
                              <p:par>
                                <p:cTn id="32" presetID="6" presetClass="emph" presetSubtype="0" fill="hold" grpId="3" nodeType="withEffect">
                                  <p:stCondLst>
                                    <p:cond delay="400"/>
                                  </p:stCondLst>
                                  <p:childTnLst>
                                    <p:animScale>
                                      <p:cBhvr>
                                        <p:cTn id="33" dur="100" fill="hold"/>
                                        <p:tgtEl>
                                          <p:spTgt spid="74"/>
                                        </p:tgtEl>
                                      </p:cBhvr>
                                      <p:by x="105000" y="105000"/>
                                    </p:animScale>
                                  </p:childTnLst>
                                </p:cTn>
                              </p:par>
                              <p:par>
                                <p:cTn id="34" presetID="6" presetClass="emph" presetSubtype="0" fill="hold" grpId="4" nodeType="withEffect">
                                  <p:stCondLst>
                                    <p:cond delay="500"/>
                                  </p:stCondLst>
                                  <p:childTnLst>
                                    <p:animScale>
                                      <p:cBhvr>
                                        <p:cTn id="35" dur="200" fill="hold"/>
                                        <p:tgtEl>
                                          <p:spTgt spid="74"/>
                                        </p:tgtEl>
                                      </p:cBhvr>
                                      <p:by x="95000" y="95000"/>
                                    </p:animScale>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 calcmode="lin" valueType="num">
                                      <p:cBhvr>
                                        <p:cTn id="39" dur="100" fill="hold"/>
                                        <p:tgtEl>
                                          <p:spTgt spid="78"/>
                                        </p:tgtEl>
                                        <p:attrNameLst>
                                          <p:attrName>ppt_w</p:attrName>
                                        </p:attrNameLst>
                                      </p:cBhvr>
                                      <p:tavLst>
                                        <p:tav tm="0">
                                          <p:val>
                                            <p:fltVal val="0"/>
                                          </p:val>
                                        </p:tav>
                                        <p:tav tm="100000">
                                          <p:val>
                                            <p:strVal val="#ppt_w"/>
                                          </p:val>
                                        </p:tav>
                                      </p:tavLst>
                                    </p:anim>
                                    <p:anim calcmode="lin" valueType="num">
                                      <p:cBhvr>
                                        <p:cTn id="40" dur="100" fill="hold"/>
                                        <p:tgtEl>
                                          <p:spTgt spid="78"/>
                                        </p:tgtEl>
                                        <p:attrNameLst>
                                          <p:attrName>ppt_h</p:attrName>
                                        </p:attrNameLst>
                                      </p:cBhvr>
                                      <p:tavLst>
                                        <p:tav tm="0">
                                          <p:val>
                                            <p:fltVal val="0"/>
                                          </p:val>
                                        </p:tav>
                                        <p:tav tm="100000">
                                          <p:val>
                                            <p:strVal val="#ppt_h"/>
                                          </p:val>
                                        </p:tav>
                                      </p:tavLst>
                                    </p:anim>
                                    <p:animEffect transition="in" filter="fade">
                                      <p:cBhvr>
                                        <p:cTn id="41" dur="100"/>
                                        <p:tgtEl>
                                          <p:spTgt spid="78"/>
                                        </p:tgtEl>
                                      </p:cBhvr>
                                    </p:animEffect>
                                  </p:childTnLst>
                                </p:cTn>
                              </p:par>
                              <p:par>
                                <p:cTn id="42" presetID="6" presetClass="emph" presetSubtype="0" fill="hold" grpId="1" nodeType="withEffect">
                                  <p:stCondLst>
                                    <p:cond delay="100"/>
                                  </p:stCondLst>
                                  <p:childTnLst>
                                    <p:animScale>
                                      <p:cBhvr>
                                        <p:cTn id="43" dur="100" fill="hold"/>
                                        <p:tgtEl>
                                          <p:spTgt spid="78"/>
                                        </p:tgtEl>
                                      </p:cBhvr>
                                      <p:by x="110000" y="110000"/>
                                    </p:animScale>
                                  </p:childTnLst>
                                </p:cTn>
                              </p:par>
                              <p:par>
                                <p:cTn id="44" presetID="6" presetClass="emph" presetSubtype="0" fill="hold" grpId="2" nodeType="withEffect">
                                  <p:stCondLst>
                                    <p:cond delay="200"/>
                                  </p:stCondLst>
                                  <p:childTnLst>
                                    <p:animScale>
                                      <p:cBhvr>
                                        <p:cTn id="45" dur="200" fill="hold"/>
                                        <p:tgtEl>
                                          <p:spTgt spid="78"/>
                                        </p:tgtEl>
                                      </p:cBhvr>
                                      <p:by x="90000" y="90000"/>
                                    </p:animScale>
                                  </p:childTnLst>
                                </p:cTn>
                              </p:par>
                              <p:par>
                                <p:cTn id="46" presetID="6" presetClass="emph" presetSubtype="0" fill="hold" grpId="3" nodeType="withEffect">
                                  <p:stCondLst>
                                    <p:cond delay="400"/>
                                  </p:stCondLst>
                                  <p:childTnLst>
                                    <p:animScale>
                                      <p:cBhvr>
                                        <p:cTn id="47" dur="100" fill="hold"/>
                                        <p:tgtEl>
                                          <p:spTgt spid="78"/>
                                        </p:tgtEl>
                                      </p:cBhvr>
                                      <p:by x="105000" y="105000"/>
                                    </p:animScale>
                                  </p:childTnLst>
                                </p:cTn>
                              </p:par>
                              <p:par>
                                <p:cTn id="48" presetID="6" presetClass="emph" presetSubtype="0" fill="hold" grpId="4" nodeType="withEffect">
                                  <p:stCondLst>
                                    <p:cond delay="500"/>
                                  </p:stCondLst>
                                  <p:childTnLst>
                                    <p:animScale>
                                      <p:cBhvr>
                                        <p:cTn id="49" dur="200" fill="hold"/>
                                        <p:tgtEl>
                                          <p:spTgt spid="78"/>
                                        </p:tgtEl>
                                      </p:cBhvr>
                                      <p:by x="95000" y="95000"/>
                                    </p:animScale>
                                  </p:childTnLst>
                                </p:cTn>
                              </p:par>
                            </p:childTnLst>
                          </p:cTn>
                        </p:par>
                        <p:par>
                          <p:cTn id="50" fill="hold">
                            <p:stCondLst>
                              <p:cond delay="3500"/>
                            </p:stCondLst>
                            <p:childTnLst>
                              <p:par>
                                <p:cTn id="51" presetID="53" presetClass="entr" presetSubtype="16" fill="hold" grpId="0" nodeType="afterEffect">
                                  <p:stCondLst>
                                    <p:cond delay="0"/>
                                  </p:stCondLst>
                                  <p:childTnLst>
                                    <p:set>
                                      <p:cBhvr>
                                        <p:cTn id="52" dur="1" fill="hold">
                                          <p:stCondLst>
                                            <p:cond delay="0"/>
                                          </p:stCondLst>
                                        </p:cTn>
                                        <p:tgtEl>
                                          <p:spTgt spid="82"/>
                                        </p:tgtEl>
                                        <p:attrNameLst>
                                          <p:attrName>style.visibility</p:attrName>
                                        </p:attrNameLst>
                                      </p:cBhvr>
                                      <p:to>
                                        <p:strVal val="visible"/>
                                      </p:to>
                                    </p:set>
                                    <p:anim calcmode="lin" valueType="num">
                                      <p:cBhvr>
                                        <p:cTn id="53" dur="100" fill="hold"/>
                                        <p:tgtEl>
                                          <p:spTgt spid="82"/>
                                        </p:tgtEl>
                                        <p:attrNameLst>
                                          <p:attrName>ppt_w</p:attrName>
                                        </p:attrNameLst>
                                      </p:cBhvr>
                                      <p:tavLst>
                                        <p:tav tm="0">
                                          <p:val>
                                            <p:fltVal val="0"/>
                                          </p:val>
                                        </p:tav>
                                        <p:tav tm="100000">
                                          <p:val>
                                            <p:strVal val="#ppt_w"/>
                                          </p:val>
                                        </p:tav>
                                      </p:tavLst>
                                    </p:anim>
                                    <p:anim calcmode="lin" valueType="num">
                                      <p:cBhvr>
                                        <p:cTn id="54" dur="100" fill="hold"/>
                                        <p:tgtEl>
                                          <p:spTgt spid="82"/>
                                        </p:tgtEl>
                                        <p:attrNameLst>
                                          <p:attrName>ppt_h</p:attrName>
                                        </p:attrNameLst>
                                      </p:cBhvr>
                                      <p:tavLst>
                                        <p:tav tm="0">
                                          <p:val>
                                            <p:fltVal val="0"/>
                                          </p:val>
                                        </p:tav>
                                        <p:tav tm="100000">
                                          <p:val>
                                            <p:strVal val="#ppt_h"/>
                                          </p:val>
                                        </p:tav>
                                      </p:tavLst>
                                    </p:anim>
                                    <p:animEffect transition="in" filter="fade">
                                      <p:cBhvr>
                                        <p:cTn id="55" dur="100"/>
                                        <p:tgtEl>
                                          <p:spTgt spid="82"/>
                                        </p:tgtEl>
                                      </p:cBhvr>
                                    </p:animEffect>
                                  </p:childTnLst>
                                </p:cTn>
                              </p:par>
                              <p:par>
                                <p:cTn id="56" presetID="6" presetClass="emph" presetSubtype="0" fill="hold" grpId="1" nodeType="withEffect">
                                  <p:stCondLst>
                                    <p:cond delay="100"/>
                                  </p:stCondLst>
                                  <p:childTnLst>
                                    <p:animScale>
                                      <p:cBhvr>
                                        <p:cTn id="57" dur="100" fill="hold"/>
                                        <p:tgtEl>
                                          <p:spTgt spid="82"/>
                                        </p:tgtEl>
                                      </p:cBhvr>
                                      <p:by x="110000" y="110000"/>
                                    </p:animScale>
                                  </p:childTnLst>
                                </p:cTn>
                              </p:par>
                              <p:par>
                                <p:cTn id="58" presetID="6" presetClass="emph" presetSubtype="0" fill="hold" grpId="2" nodeType="withEffect">
                                  <p:stCondLst>
                                    <p:cond delay="200"/>
                                  </p:stCondLst>
                                  <p:childTnLst>
                                    <p:animScale>
                                      <p:cBhvr>
                                        <p:cTn id="59" dur="200" fill="hold"/>
                                        <p:tgtEl>
                                          <p:spTgt spid="82"/>
                                        </p:tgtEl>
                                      </p:cBhvr>
                                      <p:by x="90000" y="90000"/>
                                    </p:animScale>
                                  </p:childTnLst>
                                </p:cTn>
                              </p:par>
                              <p:par>
                                <p:cTn id="60" presetID="6" presetClass="emph" presetSubtype="0" fill="hold" grpId="3" nodeType="withEffect">
                                  <p:stCondLst>
                                    <p:cond delay="400"/>
                                  </p:stCondLst>
                                  <p:childTnLst>
                                    <p:animScale>
                                      <p:cBhvr>
                                        <p:cTn id="61" dur="100" fill="hold"/>
                                        <p:tgtEl>
                                          <p:spTgt spid="82"/>
                                        </p:tgtEl>
                                      </p:cBhvr>
                                      <p:by x="105000" y="105000"/>
                                    </p:animScale>
                                  </p:childTnLst>
                                </p:cTn>
                              </p:par>
                              <p:par>
                                <p:cTn id="62" presetID="6" presetClass="emph" presetSubtype="0" fill="hold" grpId="4" nodeType="withEffect">
                                  <p:stCondLst>
                                    <p:cond delay="500"/>
                                  </p:stCondLst>
                                  <p:childTnLst>
                                    <p:animScale>
                                      <p:cBhvr>
                                        <p:cTn id="63" dur="200" fill="hold"/>
                                        <p:tgtEl>
                                          <p:spTgt spid="82"/>
                                        </p:tgtEl>
                                      </p:cBhvr>
                                      <p:by x="95000" y="95000"/>
                                    </p:animScale>
                                  </p:childTnLst>
                                </p:cTn>
                              </p:par>
                            </p:childTnLst>
                          </p:cTn>
                        </p:par>
                        <p:par>
                          <p:cTn id="64" fill="hold">
                            <p:stCondLst>
                              <p:cond delay="4000"/>
                            </p:stCondLst>
                            <p:childTnLst>
                              <p:par>
                                <p:cTn id="65" presetID="21" presetClass="entr" presetSubtype="1" fill="hold" grpId="0" nodeType="afterEffect">
                                  <p:stCondLst>
                                    <p:cond delay="0"/>
                                  </p:stCondLst>
                                  <p:childTnLst>
                                    <p:set>
                                      <p:cBhvr>
                                        <p:cTn id="66" dur="1" fill="hold">
                                          <p:stCondLst>
                                            <p:cond delay="0"/>
                                          </p:stCondLst>
                                        </p:cTn>
                                        <p:tgtEl>
                                          <p:spTgt spid="71"/>
                                        </p:tgtEl>
                                        <p:attrNameLst>
                                          <p:attrName>style.visibility</p:attrName>
                                        </p:attrNameLst>
                                      </p:cBhvr>
                                      <p:to>
                                        <p:strVal val="visible"/>
                                      </p:to>
                                    </p:set>
                                    <p:animEffect transition="in" filter="wheel(1)">
                                      <p:cBhvr>
                                        <p:cTn id="67" dur="2000"/>
                                        <p:tgtEl>
                                          <p:spTgt spid="71"/>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wheel(1)">
                                      <p:cBhvr>
                                        <p:cTn id="70" dur="2000"/>
                                        <p:tgtEl>
                                          <p:spTgt spid="75"/>
                                        </p:tgtEl>
                                      </p:cBhvr>
                                    </p:animEffect>
                                  </p:childTnLst>
                                </p:cTn>
                              </p:par>
                              <p:par>
                                <p:cTn id="71" presetID="21" presetClass="entr" presetSubtype="1" fill="hold" grpId="0" nodeType="withEffect">
                                  <p:stCondLst>
                                    <p:cond delay="0"/>
                                  </p:stCondLst>
                                  <p:childTnLst>
                                    <p:set>
                                      <p:cBhvr>
                                        <p:cTn id="72" dur="1" fill="hold">
                                          <p:stCondLst>
                                            <p:cond delay="0"/>
                                          </p:stCondLst>
                                        </p:cTn>
                                        <p:tgtEl>
                                          <p:spTgt spid="79"/>
                                        </p:tgtEl>
                                        <p:attrNameLst>
                                          <p:attrName>style.visibility</p:attrName>
                                        </p:attrNameLst>
                                      </p:cBhvr>
                                      <p:to>
                                        <p:strVal val="visible"/>
                                      </p:to>
                                    </p:set>
                                    <p:animEffect transition="in" filter="wheel(1)">
                                      <p:cBhvr>
                                        <p:cTn id="73" dur="2000"/>
                                        <p:tgtEl>
                                          <p:spTgt spid="79"/>
                                        </p:tgtEl>
                                      </p:cBhvr>
                                    </p:animEffect>
                                  </p:childTnLst>
                                </p:cTn>
                              </p:par>
                              <p:par>
                                <p:cTn id="74" presetID="21" presetClass="entr" presetSubtype="1" fill="hold" grpId="0" nodeType="withEffect">
                                  <p:stCondLst>
                                    <p:cond delay="0"/>
                                  </p:stCondLst>
                                  <p:childTnLst>
                                    <p:set>
                                      <p:cBhvr>
                                        <p:cTn id="75" dur="1" fill="hold">
                                          <p:stCondLst>
                                            <p:cond delay="0"/>
                                          </p:stCondLst>
                                        </p:cTn>
                                        <p:tgtEl>
                                          <p:spTgt spid="83"/>
                                        </p:tgtEl>
                                        <p:attrNameLst>
                                          <p:attrName>style.visibility</p:attrName>
                                        </p:attrNameLst>
                                      </p:cBhvr>
                                      <p:to>
                                        <p:strVal val="visible"/>
                                      </p:to>
                                    </p:set>
                                    <p:animEffect transition="in" filter="wheel(1)">
                                      <p:cBhvr>
                                        <p:cTn id="76" dur="2000"/>
                                        <p:tgtEl>
                                          <p:spTgt spid="83"/>
                                        </p:tgtEl>
                                      </p:cBhvr>
                                    </p:animEffect>
                                  </p:childTnLst>
                                </p:cTn>
                              </p:par>
                            </p:childTnLst>
                          </p:cTn>
                        </p:par>
                        <p:par>
                          <p:cTn id="77" fill="hold">
                            <p:stCondLst>
                              <p:cond delay="6000"/>
                            </p:stCondLst>
                            <p:childTnLst>
                              <p:par>
                                <p:cTn id="78" presetID="14" presetClass="entr" presetSubtype="5" fill="hold" grpId="0" nodeType="afterEffect">
                                  <p:stCondLst>
                                    <p:cond delay="0"/>
                                  </p:stCondLst>
                                  <p:childTnLst>
                                    <p:set>
                                      <p:cBhvr>
                                        <p:cTn id="79" dur="1" fill="hold">
                                          <p:stCondLst>
                                            <p:cond delay="0"/>
                                          </p:stCondLst>
                                        </p:cTn>
                                        <p:tgtEl>
                                          <p:spTgt spid="84"/>
                                        </p:tgtEl>
                                        <p:attrNameLst>
                                          <p:attrName>style.visibility</p:attrName>
                                        </p:attrNameLst>
                                      </p:cBhvr>
                                      <p:to>
                                        <p:strVal val="visible"/>
                                      </p:to>
                                    </p:set>
                                    <p:animEffect transition="in" filter="randombar(vertical)">
                                      <p:cBhvr>
                                        <p:cTn id="80" dur="500"/>
                                        <p:tgtEl>
                                          <p:spTgt spid="84"/>
                                        </p:tgtEl>
                                      </p:cBhvr>
                                    </p:animEffect>
                                  </p:childTnLst>
                                </p:cTn>
                              </p:par>
                              <p:par>
                                <p:cTn id="81" presetID="14" presetClass="entr" presetSubtype="5" fill="hold" grpId="0" nodeType="withEffect">
                                  <p:stCondLst>
                                    <p:cond delay="0"/>
                                  </p:stCondLst>
                                  <p:childTnLst>
                                    <p:set>
                                      <p:cBhvr>
                                        <p:cTn id="82" dur="1" fill="hold">
                                          <p:stCondLst>
                                            <p:cond delay="0"/>
                                          </p:stCondLst>
                                        </p:cTn>
                                        <p:tgtEl>
                                          <p:spTgt spid="85"/>
                                        </p:tgtEl>
                                        <p:attrNameLst>
                                          <p:attrName>style.visibility</p:attrName>
                                        </p:attrNameLst>
                                      </p:cBhvr>
                                      <p:to>
                                        <p:strVal val="visible"/>
                                      </p:to>
                                    </p:set>
                                    <p:animEffect transition="in" filter="randombar(vertical)">
                                      <p:cBhvr>
                                        <p:cTn id="83" dur="500"/>
                                        <p:tgtEl>
                                          <p:spTgt spid="85"/>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86"/>
                                        </p:tgtEl>
                                        <p:attrNameLst>
                                          <p:attrName>style.visibility</p:attrName>
                                        </p:attrNameLst>
                                      </p:cBhvr>
                                      <p:to>
                                        <p:strVal val="visible"/>
                                      </p:to>
                                    </p:set>
                                    <p:animEffect transition="in" filter="randombar(vertical)">
                                      <p:cBhvr>
                                        <p:cTn id="86" dur="500"/>
                                        <p:tgtEl>
                                          <p:spTgt spid="86"/>
                                        </p:tgtEl>
                                      </p:cBhvr>
                                    </p:animEffect>
                                  </p:childTnLst>
                                </p:cTn>
                              </p:par>
                              <p:par>
                                <p:cTn id="87" presetID="14" presetClass="entr" presetSubtype="5" fill="hold" grpId="0" nodeType="withEffect">
                                  <p:stCondLst>
                                    <p:cond delay="0"/>
                                  </p:stCondLst>
                                  <p:childTnLst>
                                    <p:set>
                                      <p:cBhvr>
                                        <p:cTn id="88" dur="1" fill="hold">
                                          <p:stCondLst>
                                            <p:cond delay="0"/>
                                          </p:stCondLst>
                                        </p:cTn>
                                        <p:tgtEl>
                                          <p:spTgt spid="87"/>
                                        </p:tgtEl>
                                        <p:attrNameLst>
                                          <p:attrName>style.visibility</p:attrName>
                                        </p:attrNameLst>
                                      </p:cBhvr>
                                      <p:to>
                                        <p:strVal val="visible"/>
                                      </p:to>
                                    </p:set>
                                    <p:animEffect transition="in" filter="randombar(vertical)">
                                      <p:cBhvr>
                                        <p:cTn id="89" dur="500"/>
                                        <p:tgtEl>
                                          <p:spTgt spid="87"/>
                                        </p:tgtEl>
                                      </p:cBhvr>
                                    </p:animEffect>
                                  </p:childTnLst>
                                </p:cTn>
                              </p:par>
                            </p:childTnLst>
                          </p:cTn>
                        </p:par>
                        <p:par>
                          <p:cTn id="90" fill="hold">
                            <p:stCondLst>
                              <p:cond delay="6500"/>
                            </p:stCondLst>
                            <p:childTnLst>
                              <p:par>
                                <p:cTn id="91" presetID="22" presetClass="entr" presetSubtype="2" fill="hold" grpId="0"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right)">
                                      <p:cBhvr>
                                        <p:cTn id="93" dur="500"/>
                                        <p:tgtEl>
                                          <p:spTgt spid="69"/>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77"/>
                                        </p:tgtEl>
                                        <p:attrNameLst>
                                          <p:attrName>style.visibility</p:attrName>
                                        </p:attrNameLst>
                                      </p:cBhvr>
                                      <p:to>
                                        <p:strVal val="visible"/>
                                      </p:to>
                                    </p:set>
                                    <p:animEffect transition="in" filter="wipe(left)">
                                      <p:cBhvr>
                                        <p:cTn id="96" dur="500"/>
                                        <p:tgtEl>
                                          <p:spTgt spid="77"/>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73"/>
                                        </p:tgtEl>
                                        <p:attrNameLst>
                                          <p:attrName>style.visibility</p:attrName>
                                        </p:attrNameLst>
                                      </p:cBhvr>
                                      <p:to>
                                        <p:strVal val="visible"/>
                                      </p:to>
                                    </p:set>
                                    <p:animEffect transition="in" filter="wipe(right)">
                                      <p:cBhvr>
                                        <p:cTn id="99" dur="500"/>
                                        <p:tgtEl>
                                          <p:spTgt spid="73"/>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81"/>
                                        </p:tgtEl>
                                        <p:attrNameLst>
                                          <p:attrName>style.visibility</p:attrName>
                                        </p:attrNameLst>
                                      </p:cBhvr>
                                      <p:to>
                                        <p:strVal val="visible"/>
                                      </p:to>
                                    </p:set>
                                    <p:animEffect transition="in" filter="wipe(left)">
                                      <p:cBhvr>
                                        <p:cTn id="102" dur="500"/>
                                        <p:tgtEl>
                                          <p:spTgt spid="81"/>
                                        </p:tgtEl>
                                      </p:cBhvr>
                                    </p:animEffect>
                                  </p:childTnLst>
                                </p:cTn>
                              </p:par>
                            </p:childTnLst>
                          </p:cTn>
                        </p:par>
                        <p:par>
                          <p:cTn id="103" fill="hold">
                            <p:stCondLst>
                              <p:cond delay="7000"/>
                            </p:stCondLst>
                            <p:childTnLst>
                              <p:par>
                                <p:cTn id="104" presetID="14" presetClass="entr" presetSubtype="10"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randombar(horizontal)">
                                      <p:cBhvr>
                                        <p:cTn id="106" dur="500"/>
                                        <p:tgtEl>
                                          <p:spTgt spid="76"/>
                                        </p:tgtEl>
                                      </p:cBhvr>
                                    </p:animEffect>
                                  </p:childTnLst>
                                </p:cTn>
                              </p:par>
                              <p:par>
                                <p:cTn id="107" presetID="14" presetClass="entr" presetSubtype="10" fill="hold" grpId="0" nodeType="withEffect">
                                  <p:stCondLst>
                                    <p:cond delay="0"/>
                                  </p:stCondLst>
                                  <p:childTnLst>
                                    <p:set>
                                      <p:cBhvr>
                                        <p:cTn id="108" dur="1" fill="hold">
                                          <p:stCondLst>
                                            <p:cond delay="0"/>
                                          </p:stCondLst>
                                        </p:cTn>
                                        <p:tgtEl>
                                          <p:spTgt spid="68"/>
                                        </p:tgtEl>
                                        <p:attrNameLst>
                                          <p:attrName>style.visibility</p:attrName>
                                        </p:attrNameLst>
                                      </p:cBhvr>
                                      <p:to>
                                        <p:strVal val="visible"/>
                                      </p:to>
                                    </p:set>
                                    <p:animEffect transition="in" filter="randombar(horizontal)">
                                      <p:cBhvr>
                                        <p:cTn id="109" dur="500"/>
                                        <p:tgtEl>
                                          <p:spTgt spid="68"/>
                                        </p:tgtEl>
                                      </p:cBhvr>
                                    </p:animEffect>
                                  </p:childTnLst>
                                </p:cTn>
                              </p:par>
                              <p:par>
                                <p:cTn id="110" presetID="14" presetClass="entr" presetSubtype="10" fill="hold" grpId="0" nodeType="withEffect">
                                  <p:stCondLst>
                                    <p:cond delay="0"/>
                                  </p:stCondLst>
                                  <p:childTnLst>
                                    <p:set>
                                      <p:cBhvr>
                                        <p:cTn id="111" dur="1" fill="hold">
                                          <p:stCondLst>
                                            <p:cond delay="0"/>
                                          </p:stCondLst>
                                        </p:cTn>
                                        <p:tgtEl>
                                          <p:spTgt spid="72"/>
                                        </p:tgtEl>
                                        <p:attrNameLst>
                                          <p:attrName>style.visibility</p:attrName>
                                        </p:attrNameLst>
                                      </p:cBhvr>
                                      <p:to>
                                        <p:strVal val="visible"/>
                                      </p:to>
                                    </p:set>
                                    <p:animEffect transition="in" filter="randombar(horizontal)">
                                      <p:cBhvr>
                                        <p:cTn id="112" dur="500"/>
                                        <p:tgtEl>
                                          <p:spTgt spid="72"/>
                                        </p:tgtEl>
                                      </p:cBhvr>
                                    </p:animEffect>
                                  </p:childTnLst>
                                </p:cTn>
                              </p:par>
                              <p:par>
                                <p:cTn id="113" presetID="14" presetClass="entr" presetSubtype="10" fill="hold" grpId="0" nodeType="withEffect">
                                  <p:stCondLst>
                                    <p:cond delay="0"/>
                                  </p:stCondLst>
                                  <p:childTnLst>
                                    <p:set>
                                      <p:cBhvr>
                                        <p:cTn id="114" dur="1" fill="hold">
                                          <p:stCondLst>
                                            <p:cond delay="0"/>
                                          </p:stCondLst>
                                        </p:cTn>
                                        <p:tgtEl>
                                          <p:spTgt spid="80"/>
                                        </p:tgtEl>
                                        <p:attrNameLst>
                                          <p:attrName>style.visibility</p:attrName>
                                        </p:attrNameLst>
                                      </p:cBhvr>
                                      <p:to>
                                        <p:strVal val="visible"/>
                                      </p:to>
                                    </p:set>
                                    <p:animEffect transition="in" filter="randombar(horizontal)">
                                      <p:cBhvr>
                                        <p:cTn id="11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70" grpId="0" animBg="1"/>
      <p:bldP spid="70" grpId="1" animBg="1"/>
      <p:bldP spid="70" grpId="2" animBg="1"/>
      <p:bldP spid="70" grpId="3" animBg="1"/>
      <p:bldP spid="70" grpId="4" animBg="1"/>
      <p:bldP spid="71" grpId="0" animBg="1"/>
      <p:bldP spid="74" grpId="0" animBg="1"/>
      <p:bldP spid="74" grpId="1" animBg="1"/>
      <p:bldP spid="74" grpId="2" animBg="1"/>
      <p:bldP spid="74" grpId="3" animBg="1"/>
      <p:bldP spid="74" grpId="4" animBg="1"/>
      <p:bldP spid="75" grpId="0" animBg="1"/>
      <p:bldP spid="78" grpId="0" animBg="1"/>
      <p:bldP spid="78" grpId="1" animBg="1"/>
      <p:bldP spid="78" grpId="2" animBg="1"/>
      <p:bldP spid="78" grpId="3" animBg="1"/>
      <p:bldP spid="78" grpId="4" animBg="1"/>
      <p:bldP spid="79" grpId="0" animBg="1"/>
      <p:bldP spid="82" grpId="0" animBg="1"/>
      <p:bldP spid="82" grpId="1" animBg="1"/>
      <p:bldP spid="82" grpId="2" animBg="1"/>
      <p:bldP spid="82" grpId="3" animBg="1"/>
      <p:bldP spid="82" grpId="4" animBg="1"/>
      <p:bldP spid="83" grpId="0" animBg="1"/>
      <p:bldP spid="84" grpId="0"/>
      <p:bldP spid="85" grpId="0"/>
      <p:bldP spid="86" grpId="0"/>
      <p:bldP spid="87" grpId="0"/>
      <p:bldP spid="68" grpId="0"/>
      <p:bldP spid="69" grpId="0"/>
      <p:bldP spid="72" grpId="0"/>
      <p:bldP spid="73" grpId="0"/>
      <p:bldP spid="76" grpId="0"/>
      <p:bldP spid="77" grpId="0"/>
      <p:bldP spid="80" grpId="0"/>
      <p:bldP spid="8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2697635" y="1696060"/>
            <a:ext cx="3748730" cy="1914803"/>
          </a:xfrm>
          <a:custGeom>
            <a:avLst/>
            <a:gdLst>
              <a:gd name="connsiteX0" fmla="*/ 2499153 w 4998306"/>
              <a:gd name="connsiteY0" fmla="*/ 0 h 2553070"/>
              <a:gd name="connsiteX1" fmla="*/ 4998306 w 4998306"/>
              <a:gd name="connsiteY1" fmla="*/ 2499153 h 2553070"/>
              <a:gd name="connsiteX2" fmla="*/ 4995583 w 4998306"/>
              <a:gd name="connsiteY2" fmla="*/ 2553070 h 2553070"/>
              <a:gd name="connsiteX3" fmla="*/ 4831507 w 4998306"/>
              <a:gd name="connsiteY3" fmla="*/ 2553070 h 2553070"/>
              <a:gd name="connsiteX4" fmla="*/ 4834230 w 4998306"/>
              <a:gd name="connsiteY4" fmla="*/ 2499152 h 2553070"/>
              <a:gd name="connsiteX5" fmla="*/ 2495117 w 4998306"/>
              <a:gd name="connsiteY5" fmla="*/ 160039 h 2553070"/>
              <a:gd name="connsiteX6" fmla="*/ 156004 w 4998306"/>
              <a:gd name="connsiteY6" fmla="*/ 2499152 h 2553070"/>
              <a:gd name="connsiteX7" fmla="*/ 158727 w 4998306"/>
              <a:gd name="connsiteY7" fmla="*/ 2553070 h 2553070"/>
              <a:gd name="connsiteX8" fmla="*/ 2723 w 4998306"/>
              <a:gd name="connsiteY8" fmla="*/ 2553070 h 2553070"/>
              <a:gd name="connsiteX9" fmla="*/ 0 w 4998306"/>
              <a:gd name="connsiteY9" fmla="*/ 2499153 h 2553070"/>
              <a:gd name="connsiteX10" fmla="*/ 2499153 w 4998306"/>
              <a:gd name="connsiteY10" fmla="*/ 0 h 2553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98306" h="2553070">
                <a:moveTo>
                  <a:pt x="2499153" y="0"/>
                </a:moveTo>
                <a:cubicBezTo>
                  <a:pt x="3879397" y="0"/>
                  <a:pt x="4998306" y="1118909"/>
                  <a:pt x="4998306" y="2499153"/>
                </a:cubicBezTo>
                <a:lnTo>
                  <a:pt x="4995583" y="2553070"/>
                </a:lnTo>
                <a:lnTo>
                  <a:pt x="4831507" y="2553070"/>
                </a:lnTo>
                <a:lnTo>
                  <a:pt x="4834230" y="2499152"/>
                </a:lnTo>
                <a:cubicBezTo>
                  <a:pt x="4834230" y="1207296"/>
                  <a:pt x="3786973" y="160039"/>
                  <a:pt x="2495117" y="160039"/>
                </a:cubicBezTo>
                <a:cubicBezTo>
                  <a:pt x="1203261" y="160039"/>
                  <a:pt x="156004" y="1207296"/>
                  <a:pt x="156004" y="2499152"/>
                </a:cubicBezTo>
                <a:lnTo>
                  <a:pt x="158727" y="2553070"/>
                </a:lnTo>
                <a:lnTo>
                  <a:pt x="2723" y="2553070"/>
                </a:lnTo>
                <a:lnTo>
                  <a:pt x="0" y="2499153"/>
                </a:lnTo>
                <a:cubicBezTo>
                  <a:pt x="0" y="1118909"/>
                  <a:pt x="1118909" y="0"/>
                  <a:pt x="2499153" y="0"/>
                </a:cubicBezTo>
                <a:close/>
              </a:path>
            </a:pathLst>
          </a:custGeom>
          <a:solidFill>
            <a:srgbClr val="0070C0"/>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2" name="组合 28"/>
          <p:cNvGrpSpPr/>
          <p:nvPr/>
        </p:nvGrpSpPr>
        <p:grpSpPr>
          <a:xfrm>
            <a:off x="2619738" y="3092277"/>
            <a:ext cx="723176" cy="1063972"/>
            <a:chOff x="3492983" y="3722986"/>
            <a:chExt cx="964235" cy="1418629"/>
          </a:xfrm>
        </p:grpSpPr>
        <p:grpSp>
          <p:nvGrpSpPr>
            <p:cNvPr id="3" name="组合 25"/>
            <p:cNvGrpSpPr/>
            <p:nvPr/>
          </p:nvGrpSpPr>
          <p:grpSpPr>
            <a:xfrm>
              <a:off x="3492983" y="3722986"/>
              <a:ext cx="964235" cy="1418629"/>
              <a:chOff x="2993266" y="1723328"/>
              <a:chExt cx="1411736" cy="2077014"/>
            </a:xfrm>
          </p:grpSpPr>
          <p:sp>
            <p:nvSpPr>
              <p:cNvPr id="8" name="圆角矩形 7"/>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 name="椭圆 5"/>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椭圆 4"/>
              <p:cNvSpPr/>
              <p:nvPr/>
            </p:nvSpPr>
            <p:spPr>
              <a:xfrm>
                <a:off x="3086100" y="1993900"/>
                <a:ext cx="762000" cy="762000"/>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 name="Group 4"/>
            <p:cNvGrpSpPr>
              <a:grpSpLocks noChangeAspect="1"/>
            </p:cNvGrpSpPr>
            <p:nvPr/>
          </p:nvGrpSpPr>
          <p:grpSpPr bwMode="auto">
            <a:xfrm>
              <a:off x="3688936" y="4021491"/>
              <a:ext cx="242633" cy="284336"/>
              <a:chOff x="1776" y="1776"/>
              <a:chExt cx="64" cy="75"/>
            </a:xfrm>
            <a:solidFill>
              <a:srgbClr val="E87071"/>
            </a:solidFill>
            <a:effectLst/>
          </p:grpSpPr>
          <p:sp>
            <p:nvSpPr>
              <p:cNvPr id="57"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8"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9"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0"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9" name="组合 29"/>
          <p:cNvGrpSpPr/>
          <p:nvPr/>
        </p:nvGrpSpPr>
        <p:grpSpPr>
          <a:xfrm>
            <a:off x="4324713" y="1387302"/>
            <a:ext cx="723176" cy="1063972"/>
            <a:chOff x="5766283" y="1449686"/>
            <a:chExt cx="964235" cy="1418629"/>
          </a:xfrm>
        </p:grpSpPr>
        <p:grpSp>
          <p:nvGrpSpPr>
            <p:cNvPr id="26" name="组合 37"/>
            <p:cNvGrpSpPr/>
            <p:nvPr/>
          </p:nvGrpSpPr>
          <p:grpSpPr>
            <a:xfrm>
              <a:off x="5766283" y="1449686"/>
              <a:ext cx="964235" cy="1418629"/>
              <a:chOff x="2993266" y="1723328"/>
              <a:chExt cx="1411736" cy="2077014"/>
            </a:xfrm>
          </p:grpSpPr>
          <p:sp>
            <p:nvSpPr>
              <p:cNvPr id="39" name="圆角矩形 38"/>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0" name="椭圆 39"/>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圆角矩形 40"/>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2" name="椭圆 41"/>
              <p:cNvSpPr/>
              <p:nvPr/>
            </p:nvSpPr>
            <p:spPr>
              <a:xfrm>
                <a:off x="3086100" y="1993900"/>
                <a:ext cx="762000" cy="762000"/>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8" name="Group 18"/>
            <p:cNvGrpSpPr>
              <a:grpSpLocks noChangeAspect="1"/>
            </p:cNvGrpSpPr>
            <p:nvPr/>
          </p:nvGrpSpPr>
          <p:grpSpPr bwMode="auto">
            <a:xfrm>
              <a:off x="5963619" y="1769316"/>
              <a:ext cx="265222" cy="247136"/>
              <a:chOff x="3802" y="2858"/>
              <a:chExt cx="616" cy="574"/>
            </a:xfrm>
            <a:solidFill>
              <a:srgbClr val="FFB850"/>
            </a:solidFill>
            <a:effectLst/>
          </p:grpSpPr>
          <p:sp>
            <p:nvSpPr>
              <p:cNvPr id="62" name="Rectangle 19"/>
              <p:cNvSpPr>
                <a:spLocks noChangeArrowheads="1"/>
              </p:cNvSpPr>
              <p:nvPr/>
            </p:nvSpPr>
            <p:spPr bwMode="auto">
              <a:xfrm>
                <a:off x="3802" y="3205"/>
                <a:ext cx="129" cy="227"/>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3" name="Rectangle 20"/>
              <p:cNvSpPr>
                <a:spLocks noChangeArrowheads="1"/>
              </p:cNvSpPr>
              <p:nvPr/>
            </p:nvSpPr>
            <p:spPr bwMode="auto">
              <a:xfrm>
                <a:off x="3964" y="3174"/>
                <a:ext cx="129" cy="258"/>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4" name="Rectangle 21"/>
              <p:cNvSpPr>
                <a:spLocks noChangeArrowheads="1"/>
              </p:cNvSpPr>
              <p:nvPr/>
            </p:nvSpPr>
            <p:spPr bwMode="auto">
              <a:xfrm>
                <a:off x="4129" y="3131"/>
                <a:ext cx="129" cy="301"/>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5" name="Rectangle 22"/>
              <p:cNvSpPr>
                <a:spLocks noChangeArrowheads="1"/>
              </p:cNvSpPr>
              <p:nvPr/>
            </p:nvSpPr>
            <p:spPr bwMode="auto">
              <a:xfrm>
                <a:off x="4289" y="3078"/>
                <a:ext cx="129" cy="354"/>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6"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29" name="组合 52"/>
          <p:cNvGrpSpPr/>
          <p:nvPr/>
        </p:nvGrpSpPr>
        <p:grpSpPr>
          <a:xfrm>
            <a:off x="6029687" y="3092277"/>
            <a:ext cx="723176" cy="1063972"/>
            <a:chOff x="8039582" y="3722986"/>
            <a:chExt cx="964235" cy="1418629"/>
          </a:xfrm>
        </p:grpSpPr>
        <p:grpSp>
          <p:nvGrpSpPr>
            <p:cNvPr id="30" name="组合 47"/>
            <p:cNvGrpSpPr/>
            <p:nvPr/>
          </p:nvGrpSpPr>
          <p:grpSpPr>
            <a:xfrm>
              <a:off x="8039582" y="3722986"/>
              <a:ext cx="964235" cy="1418629"/>
              <a:chOff x="2993266" y="1723328"/>
              <a:chExt cx="1411736" cy="2077014"/>
            </a:xfrm>
          </p:grpSpPr>
          <p:sp>
            <p:nvSpPr>
              <p:cNvPr id="49" name="圆角矩形 48"/>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0" name="椭圆 49"/>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圆角矩形 50"/>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2" name="椭圆 51"/>
              <p:cNvSpPr/>
              <p:nvPr/>
            </p:nvSpPr>
            <p:spPr>
              <a:xfrm>
                <a:off x="3086100" y="1993900"/>
                <a:ext cx="762000" cy="762000"/>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1" name="Group 13"/>
            <p:cNvGrpSpPr>
              <a:grpSpLocks noChangeAspect="1"/>
            </p:cNvGrpSpPr>
            <p:nvPr/>
          </p:nvGrpSpPr>
          <p:grpSpPr bwMode="auto">
            <a:xfrm>
              <a:off x="8215083" y="4010935"/>
              <a:ext cx="304689" cy="308286"/>
              <a:chOff x="2426" y="2781"/>
              <a:chExt cx="593" cy="600"/>
            </a:xfrm>
            <a:solidFill>
              <a:srgbClr val="00AF92"/>
            </a:solidFill>
            <a:effectLst/>
          </p:grpSpPr>
          <p:sp>
            <p:nvSpPr>
              <p:cNvPr id="68"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69"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33" name="组合 27"/>
          <p:cNvGrpSpPr/>
          <p:nvPr/>
        </p:nvGrpSpPr>
        <p:grpSpPr>
          <a:xfrm>
            <a:off x="3119113" y="1886678"/>
            <a:ext cx="723176" cy="1063972"/>
            <a:chOff x="4158817" y="2115520"/>
            <a:chExt cx="964235" cy="1418629"/>
          </a:xfrm>
        </p:grpSpPr>
        <p:grpSp>
          <p:nvGrpSpPr>
            <p:cNvPr id="38" name="组合 32"/>
            <p:cNvGrpSpPr/>
            <p:nvPr/>
          </p:nvGrpSpPr>
          <p:grpSpPr>
            <a:xfrm>
              <a:off x="4158817" y="2115520"/>
              <a:ext cx="964235" cy="1418629"/>
              <a:chOff x="2993266" y="1723328"/>
              <a:chExt cx="1411736" cy="2077014"/>
            </a:xfrm>
          </p:grpSpPr>
          <p:sp>
            <p:nvSpPr>
              <p:cNvPr id="34" name="圆角矩形 33"/>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5" name="椭圆 34"/>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圆角矩形 35"/>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7" name="椭圆 36"/>
              <p:cNvSpPr/>
              <p:nvPr/>
            </p:nvSpPr>
            <p:spPr>
              <a:xfrm>
                <a:off x="3086100" y="1993900"/>
                <a:ext cx="762000" cy="762000"/>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3" name="组合 69"/>
            <p:cNvGrpSpPr/>
            <p:nvPr/>
          </p:nvGrpSpPr>
          <p:grpSpPr>
            <a:xfrm>
              <a:off x="4351758" y="2428884"/>
              <a:ext cx="273678" cy="297818"/>
              <a:chOff x="4873620" y="1965325"/>
              <a:chExt cx="269882" cy="293688"/>
            </a:xfrm>
            <a:solidFill>
              <a:srgbClr val="01ACBE"/>
            </a:solidFill>
            <a:effectLst/>
          </p:grpSpPr>
          <p:sp>
            <p:nvSpPr>
              <p:cNvPr id="71"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solidFill>
                  <a:schemeClr val="accent2">
                    <a:lumMod val="60000"/>
                    <a:lumOff val="40000"/>
                  </a:schemeClr>
                </a:solid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2"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3"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4"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solidFill>
                  <a:schemeClr val="accent2">
                    <a:lumMod val="60000"/>
                    <a:lumOff val="40000"/>
                  </a:schemeClr>
                </a:solid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48" name="组合 30"/>
          <p:cNvGrpSpPr/>
          <p:nvPr/>
        </p:nvGrpSpPr>
        <p:grpSpPr>
          <a:xfrm>
            <a:off x="5530312" y="1886678"/>
            <a:ext cx="723176" cy="1063972"/>
            <a:chOff x="7373748" y="2115520"/>
            <a:chExt cx="964235" cy="1418629"/>
          </a:xfrm>
        </p:grpSpPr>
        <p:grpSp>
          <p:nvGrpSpPr>
            <p:cNvPr id="53" name="组合 42"/>
            <p:cNvGrpSpPr/>
            <p:nvPr/>
          </p:nvGrpSpPr>
          <p:grpSpPr>
            <a:xfrm>
              <a:off x="7373748" y="2115520"/>
              <a:ext cx="964235" cy="1418629"/>
              <a:chOff x="2993266" y="1723328"/>
              <a:chExt cx="1411736" cy="2077014"/>
            </a:xfrm>
          </p:grpSpPr>
          <p:sp>
            <p:nvSpPr>
              <p:cNvPr id="44" name="圆角矩形 43"/>
              <p:cNvSpPr/>
              <p:nvPr/>
            </p:nvSpPr>
            <p:spPr>
              <a:xfrm rot="2700000">
                <a:off x="2800568" y="2195908"/>
                <a:ext cx="2077014" cy="1131854"/>
              </a:xfrm>
              <a:prstGeom prst="roundRect">
                <a:avLst>
                  <a:gd name="adj" fmla="val 50000"/>
                </a:avLst>
              </a:prstGeom>
              <a:gradFill>
                <a:gsLst>
                  <a:gs pos="0">
                    <a:schemeClr val="tx1">
                      <a:alpha val="69000"/>
                    </a:schemeClr>
                  </a:gs>
                  <a:gs pos="100000">
                    <a:srgbClr val="F2F2F2">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5" name="椭圆 44"/>
              <p:cNvSpPr/>
              <p:nvPr/>
            </p:nvSpPr>
            <p:spPr>
              <a:xfrm>
                <a:off x="2993266" y="1901066"/>
                <a:ext cx="947668" cy="947668"/>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圆角矩形 45"/>
              <p:cNvSpPr/>
              <p:nvPr/>
            </p:nvSpPr>
            <p:spPr>
              <a:xfrm rot="2700000">
                <a:off x="2918202" y="2295926"/>
                <a:ext cx="1827603" cy="902439"/>
              </a:xfrm>
              <a:prstGeom prst="roundRect">
                <a:avLst>
                  <a:gd name="adj" fmla="val 50000"/>
                </a:avLst>
              </a:prstGeom>
              <a:gradFill>
                <a:gsLst>
                  <a:gs pos="0">
                    <a:schemeClr val="tx1">
                      <a:alpha val="55000"/>
                    </a:schemeClr>
                  </a:gs>
                  <a:gs pos="100000">
                    <a:srgbClr val="F2F2F2">
                      <a:alpha val="0"/>
                    </a:srgbClr>
                  </a:gs>
                </a:gsLst>
                <a:lin ang="0" scaled="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7" name="椭圆 46"/>
              <p:cNvSpPr/>
              <p:nvPr/>
            </p:nvSpPr>
            <p:spPr>
              <a:xfrm>
                <a:off x="3086100" y="1993900"/>
                <a:ext cx="762000" cy="762000"/>
              </a:xfrm>
              <a:prstGeom prst="ellipse">
                <a:avLst/>
              </a:prstGeom>
              <a:gradFill flip="none" rotWithShape="1">
                <a:gsLst>
                  <a:gs pos="0">
                    <a:schemeClr val="bg1">
                      <a:lumMod val="85000"/>
                    </a:schemeClr>
                  </a:gs>
                  <a:gs pos="100000">
                    <a:schemeClr val="bg1"/>
                  </a:gs>
                </a:gsLst>
                <a:lin ang="2700000" scaled="1"/>
                <a:tileRect/>
              </a:gradFill>
              <a:ln w="12700">
                <a:gradFill flip="none" rotWithShape="1">
                  <a:gsLst>
                    <a:gs pos="0">
                      <a:schemeClr val="bg1"/>
                    </a:gs>
                    <a:gs pos="100000">
                      <a:schemeClr val="bg1">
                        <a:lumMod val="85000"/>
                      </a:schemeClr>
                    </a:gs>
                  </a:gsLst>
                  <a:lin ang="2700000" scaled="1"/>
                  <a:tileRect/>
                </a:gradFill>
              </a:ln>
              <a:effectLst>
                <a:outerShdw blurRad="165100" dist="76200" dir="2700000" sx="97000" sy="97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4" name="Group 62"/>
            <p:cNvGrpSpPr>
              <a:grpSpLocks noChangeAspect="1"/>
            </p:cNvGrpSpPr>
            <p:nvPr/>
          </p:nvGrpSpPr>
          <p:grpSpPr bwMode="auto">
            <a:xfrm>
              <a:off x="7541315" y="2436381"/>
              <a:ext cx="295528" cy="235965"/>
              <a:chOff x="3775" y="2110"/>
              <a:chExt cx="129" cy="103"/>
            </a:xfrm>
            <a:solidFill>
              <a:srgbClr val="663A77"/>
            </a:solidFill>
            <a:effectLst/>
          </p:grpSpPr>
          <p:sp>
            <p:nvSpPr>
              <p:cNvPr id="76" name="Freeform 63"/>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white"/>
                  </a:solidFill>
                  <a:cs typeface="+mn-ea"/>
                  <a:sym typeface="+mn-lt"/>
                </a:endParaRPr>
              </a:p>
            </p:txBody>
          </p:sp>
          <p:sp>
            <p:nvSpPr>
              <p:cNvPr id="77" name="Freeform 64"/>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white"/>
                  </a:solidFill>
                  <a:cs typeface="+mn-ea"/>
                  <a:sym typeface="+mn-lt"/>
                </a:endParaRPr>
              </a:p>
            </p:txBody>
          </p:sp>
          <p:sp>
            <p:nvSpPr>
              <p:cNvPr id="78"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white"/>
                  </a:solidFill>
                  <a:cs typeface="+mn-ea"/>
                  <a:sym typeface="+mn-lt"/>
                </a:endParaRPr>
              </a:p>
            </p:txBody>
          </p:sp>
        </p:grpSp>
      </p:grpSp>
      <p:grpSp>
        <p:nvGrpSpPr>
          <p:cNvPr id="55" name="组合 3"/>
          <p:cNvGrpSpPr/>
          <p:nvPr/>
        </p:nvGrpSpPr>
        <p:grpSpPr>
          <a:xfrm>
            <a:off x="3258141" y="2350871"/>
            <a:ext cx="2627719" cy="2732662"/>
            <a:chOff x="4344188" y="2734445"/>
            <a:chExt cx="3503625" cy="3643549"/>
          </a:xfrm>
        </p:grpSpPr>
        <p:grpSp>
          <p:nvGrpSpPr>
            <p:cNvPr id="56" name="组合 8"/>
            <p:cNvGrpSpPr/>
            <p:nvPr/>
          </p:nvGrpSpPr>
          <p:grpSpPr>
            <a:xfrm>
              <a:off x="5089121" y="2734445"/>
              <a:ext cx="2013758" cy="3215014"/>
              <a:chOff x="2628900" y="0"/>
              <a:chExt cx="3924300" cy="6265240"/>
            </a:xfrm>
          </p:grpSpPr>
          <p:sp>
            <p:nvSpPr>
              <p:cNvPr id="10" name="圆角矩形 9"/>
              <p:cNvSpPr/>
              <p:nvPr/>
            </p:nvSpPr>
            <p:spPr>
              <a:xfrm>
                <a:off x="4210045" y="6028873"/>
                <a:ext cx="762006" cy="217714"/>
              </a:xfrm>
              <a:prstGeom prst="roundRect">
                <a:avLst/>
              </a:prstGeom>
              <a:gradFill>
                <a:gsLst>
                  <a:gs pos="53000">
                    <a:schemeClr val="bg1">
                      <a:lumMod val="75000"/>
                    </a:schemeClr>
                  </a:gs>
                  <a:gs pos="100000">
                    <a:schemeClr val="bg1">
                      <a:lumMod val="6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任意多边形 10"/>
              <p:cNvSpPr/>
              <p:nvPr/>
            </p:nvSpPr>
            <p:spPr>
              <a:xfrm rot="18900000">
                <a:off x="3939602" y="4936160"/>
                <a:ext cx="1302892" cy="1329080"/>
              </a:xfrm>
              <a:custGeom>
                <a:avLst/>
                <a:gdLst>
                  <a:gd name="connsiteX0" fmla="*/ 221518 w 1329080"/>
                  <a:gd name="connsiteY0" fmla="*/ 0 h 1329080"/>
                  <a:gd name="connsiteX1" fmla="*/ 1329080 w 1329080"/>
                  <a:gd name="connsiteY1" fmla="*/ 1107563 h 1329080"/>
                  <a:gd name="connsiteX2" fmla="*/ 1107563 w 1329080"/>
                  <a:gd name="connsiteY2" fmla="*/ 1329080 h 1329080"/>
                  <a:gd name="connsiteX3" fmla="*/ 543947 w 1329080"/>
                  <a:gd name="connsiteY3" fmla="*/ 1329080 h 1329080"/>
                  <a:gd name="connsiteX4" fmla="*/ 0 w 1329080"/>
                  <a:gd name="connsiteY4" fmla="*/ 785133 h 1329080"/>
                  <a:gd name="connsiteX5" fmla="*/ 0 w 1329080"/>
                  <a:gd name="connsiteY5" fmla="*/ 221518 h 1329080"/>
                  <a:gd name="connsiteX6" fmla="*/ 221518 w 1329080"/>
                  <a:gd name="connsiteY6" fmla="*/ 0 h 132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9080" h="1329080">
                    <a:moveTo>
                      <a:pt x="221518" y="0"/>
                    </a:moveTo>
                    <a:lnTo>
                      <a:pt x="1329080" y="1107563"/>
                    </a:lnTo>
                    <a:cubicBezTo>
                      <a:pt x="1329080" y="1229903"/>
                      <a:pt x="1229903" y="1329080"/>
                      <a:pt x="1107563" y="1329080"/>
                    </a:cubicBezTo>
                    <a:lnTo>
                      <a:pt x="543947" y="1329080"/>
                    </a:lnTo>
                    <a:lnTo>
                      <a:pt x="0" y="785133"/>
                    </a:lnTo>
                    <a:lnTo>
                      <a:pt x="0" y="221518"/>
                    </a:lnTo>
                    <a:cubicBezTo>
                      <a:pt x="0" y="99177"/>
                      <a:pt x="99177" y="0"/>
                      <a:pt x="221518" y="0"/>
                    </a:cubicBezTo>
                    <a:close/>
                  </a:path>
                </a:pathLst>
              </a:custGeom>
              <a:gradFill>
                <a:gsLst>
                  <a:gs pos="48000">
                    <a:schemeClr val="bg1">
                      <a:lumMod val="65000"/>
                    </a:schemeClr>
                  </a:gs>
                  <a:gs pos="100000">
                    <a:schemeClr val="bg1">
                      <a:lumMod val="75000"/>
                      <a:alpha val="82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2" name="任意多边形 11"/>
              <p:cNvSpPr/>
              <p:nvPr/>
            </p:nvSpPr>
            <p:spPr>
              <a:xfrm>
                <a:off x="3748087" y="4667248"/>
                <a:ext cx="1685925" cy="933452"/>
              </a:xfrm>
              <a:custGeom>
                <a:avLst/>
                <a:gdLst>
                  <a:gd name="connsiteX0" fmla="*/ 0 w 1685925"/>
                  <a:gd name="connsiteY0" fmla="*/ 0 h 933452"/>
                  <a:gd name="connsiteX1" fmla="*/ 1685925 w 1685925"/>
                  <a:gd name="connsiteY1" fmla="*/ 0 h 933452"/>
                  <a:gd name="connsiteX2" fmla="*/ 1685925 w 1685925"/>
                  <a:gd name="connsiteY2" fmla="*/ 933452 h 933452"/>
                  <a:gd name="connsiteX3" fmla="*/ 0 w 1685925"/>
                  <a:gd name="connsiteY3" fmla="*/ 933452 h 933452"/>
                </a:gdLst>
                <a:ahLst/>
                <a:cxnLst>
                  <a:cxn ang="0">
                    <a:pos x="connsiteX0" y="connsiteY0"/>
                  </a:cxn>
                  <a:cxn ang="0">
                    <a:pos x="connsiteX1" y="connsiteY1"/>
                  </a:cxn>
                  <a:cxn ang="0">
                    <a:pos x="connsiteX2" y="connsiteY2"/>
                  </a:cxn>
                  <a:cxn ang="0">
                    <a:pos x="connsiteX3" y="connsiteY3"/>
                  </a:cxn>
                </a:cxnLst>
                <a:rect l="l" t="t" r="r" b="b"/>
                <a:pathLst>
                  <a:path w="1685925" h="933452">
                    <a:moveTo>
                      <a:pt x="0" y="0"/>
                    </a:moveTo>
                    <a:lnTo>
                      <a:pt x="1685925" y="0"/>
                    </a:lnTo>
                    <a:lnTo>
                      <a:pt x="1685925" y="933452"/>
                    </a:lnTo>
                    <a:lnTo>
                      <a:pt x="0" y="933452"/>
                    </a:lnTo>
                    <a:close/>
                  </a:path>
                </a:pathLst>
              </a:custGeom>
              <a:gradFill>
                <a:gsLst>
                  <a:gs pos="88000">
                    <a:schemeClr val="bg1">
                      <a:lumMod val="75000"/>
                    </a:schemeClr>
                  </a:gs>
                  <a:gs pos="51000">
                    <a:schemeClr val="bg1">
                      <a:lumMod val="65000"/>
                    </a:schemeClr>
                  </a:gs>
                  <a:gs pos="64000">
                    <a:schemeClr val="bg1">
                      <a:lumMod val="85000"/>
                    </a:schemeClr>
                  </a:gs>
                  <a:gs pos="76000">
                    <a:schemeClr val="bg1"/>
                  </a:gs>
                  <a:gs pos="37000">
                    <a:schemeClr val="bg1">
                      <a:lumMod val="85000"/>
                    </a:schemeClr>
                  </a:gs>
                  <a:gs pos="22000">
                    <a:schemeClr val="bg1"/>
                  </a:gs>
                  <a:gs pos="100000">
                    <a:schemeClr val="bg1">
                      <a:lumMod val="65000"/>
                    </a:schemeClr>
                  </a:gs>
                  <a:gs pos="3000">
                    <a:schemeClr val="bg1">
                      <a:lumMod val="6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 name="圆角矩形 12"/>
              <p:cNvSpPr/>
              <p:nvPr/>
            </p:nvSpPr>
            <p:spPr>
              <a:xfrm rot="-300000">
                <a:off x="3745777" y="5473848"/>
                <a:ext cx="1674823" cy="82848"/>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圆角矩形 13"/>
              <p:cNvSpPr/>
              <p:nvPr/>
            </p:nvSpPr>
            <p:spPr>
              <a:xfrm rot="-300000">
                <a:off x="3745777" y="5003011"/>
                <a:ext cx="1674823" cy="78828"/>
              </a:xfrm>
              <a:prstGeom prst="roundRect">
                <a:avLst>
                  <a:gd name="adj" fmla="val 18590"/>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圆角矩形 14"/>
              <p:cNvSpPr/>
              <p:nvPr/>
            </p:nvSpPr>
            <p:spPr>
              <a:xfrm rot="-300000">
                <a:off x="3745777" y="5169689"/>
                <a:ext cx="1674823" cy="78828"/>
              </a:xfrm>
              <a:prstGeom prst="roundRect">
                <a:avLst>
                  <a:gd name="adj" fmla="val 1062"/>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圆角矩形 15"/>
              <p:cNvSpPr/>
              <p:nvPr/>
            </p:nvSpPr>
            <p:spPr>
              <a:xfrm rot="-300000">
                <a:off x="3745777" y="5338507"/>
                <a:ext cx="1674823" cy="78828"/>
              </a:xfrm>
              <a:prstGeom prst="roundRect">
                <a:avLst>
                  <a:gd name="adj" fmla="val 14265"/>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任意多边形 16"/>
              <p:cNvSpPr/>
              <p:nvPr/>
            </p:nvSpPr>
            <p:spPr>
              <a:xfrm>
                <a:off x="2628900" y="0"/>
                <a:ext cx="3924300" cy="4667248"/>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1" fmla="*/ 1962150 w 3924300"/>
                  <a:gd name="connsiteY0-2" fmla="*/ 0 h 4667248"/>
                  <a:gd name="connsiteX1-3" fmla="*/ 3924300 w 3924300"/>
                  <a:gd name="connsiteY1-4" fmla="*/ 1962150 h 4667248"/>
                  <a:gd name="connsiteX2-5" fmla="*/ 3770105 w 3924300"/>
                  <a:gd name="connsiteY2-6" fmla="*/ 2725908 h 4667248"/>
                  <a:gd name="connsiteX3-7" fmla="*/ 3802289 w 3924300"/>
                  <a:gd name="connsiteY3-8" fmla="*/ 2740482 h 4667248"/>
                  <a:gd name="connsiteX4-9" fmla="*/ 3076575 w 3924300"/>
                  <a:gd name="connsiteY4-10" fmla="*/ 4362442 h 4667248"/>
                  <a:gd name="connsiteX5-11" fmla="*/ 2771769 w 3924300"/>
                  <a:gd name="connsiteY5-12" fmla="*/ 4667248 h 4667248"/>
                  <a:gd name="connsiteX6-13" fmla="*/ 1152531 w 3924300"/>
                  <a:gd name="connsiteY6-14" fmla="*/ 4667248 h 4667248"/>
                  <a:gd name="connsiteX7-15" fmla="*/ 847725 w 3924300"/>
                  <a:gd name="connsiteY7-16" fmla="*/ 4362442 h 4667248"/>
                  <a:gd name="connsiteX8-17" fmla="*/ 165554 w 3924300"/>
                  <a:gd name="connsiteY8-18" fmla="*/ 2765883 h 4667248"/>
                  <a:gd name="connsiteX9-19" fmla="*/ 172070 w 3924300"/>
                  <a:gd name="connsiteY9-20" fmla="*/ 2763013 h 4667248"/>
                  <a:gd name="connsiteX10-21" fmla="*/ 154196 w 3924300"/>
                  <a:gd name="connsiteY10-22" fmla="*/ 2725908 h 4667248"/>
                  <a:gd name="connsiteX11-23" fmla="*/ 0 w 3924300"/>
                  <a:gd name="connsiteY11-24" fmla="*/ 1962150 h 4667248"/>
                  <a:gd name="connsiteX12-25" fmla="*/ 1962150 w 3924300"/>
                  <a:gd name="connsiteY12-26" fmla="*/ 0 h 4667248"/>
                  <a:gd name="connsiteX0-27" fmla="*/ 1962150 w 3924300"/>
                  <a:gd name="connsiteY0-28" fmla="*/ 0 h 4667248"/>
                  <a:gd name="connsiteX1-29" fmla="*/ 3924300 w 3924300"/>
                  <a:gd name="connsiteY1-30" fmla="*/ 1962150 h 4667248"/>
                  <a:gd name="connsiteX2-31" fmla="*/ 3770105 w 3924300"/>
                  <a:gd name="connsiteY2-32" fmla="*/ 2725908 h 4667248"/>
                  <a:gd name="connsiteX3-33" fmla="*/ 3076575 w 3924300"/>
                  <a:gd name="connsiteY3-34" fmla="*/ 4362442 h 4667248"/>
                  <a:gd name="connsiteX4-35" fmla="*/ 2771769 w 3924300"/>
                  <a:gd name="connsiteY4-36" fmla="*/ 4667248 h 4667248"/>
                  <a:gd name="connsiteX5-37" fmla="*/ 1152531 w 3924300"/>
                  <a:gd name="connsiteY5-38" fmla="*/ 4667248 h 4667248"/>
                  <a:gd name="connsiteX6-39" fmla="*/ 847725 w 3924300"/>
                  <a:gd name="connsiteY6-40" fmla="*/ 4362442 h 4667248"/>
                  <a:gd name="connsiteX7-41" fmla="*/ 165554 w 3924300"/>
                  <a:gd name="connsiteY7-42" fmla="*/ 2765883 h 4667248"/>
                  <a:gd name="connsiteX8-43" fmla="*/ 172070 w 3924300"/>
                  <a:gd name="connsiteY8-44" fmla="*/ 2763013 h 4667248"/>
                  <a:gd name="connsiteX9-45" fmla="*/ 154196 w 3924300"/>
                  <a:gd name="connsiteY9-46" fmla="*/ 2725908 h 4667248"/>
                  <a:gd name="connsiteX10-47" fmla="*/ 0 w 3924300"/>
                  <a:gd name="connsiteY10-48" fmla="*/ 1962150 h 4667248"/>
                  <a:gd name="connsiteX11-49" fmla="*/ 1962150 w 3924300"/>
                  <a:gd name="connsiteY11-50" fmla="*/ 0 h 4667248"/>
                  <a:gd name="connsiteX0-51" fmla="*/ 1962150 w 3924300"/>
                  <a:gd name="connsiteY0-52" fmla="*/ 0 h 4667248"/>
                  <a:gd name="connsiteX1-53" fmla="*/ 3924300 w 3924300"/>
                  <a:gd name="connsiteY1-54" fmla="*/ 1962150 h 4667248"/>
                  <a:gd name="connsiteX2-55" fmla="*/ 3770105 w 3924300"/>
                  <a:gd name="connsiteY2-56" fmla="*/ 2725908 h 4667248"/>
                  <a:gd name="connsiteX3-57" fmla="*/ 3076575 w 3924300"/>
                  <a:gd name="connsiteY3-58" fmla="*/ 4362442 h 4667248"/>
                  <a:gd name="connsiteX4-59" fmla="*/ 2771769 w 3924300"/>
                  <a:gd name="connsiteY4-60" fmla="*/ 4667248 h 4667248"/>
                  <a:gd name="connsiteX5-61" fmla="*/ 1152531 w 3924300"/>
                  <a:gd name="connsiteY5-62" fmla="*/ 4667248 h 4667248"/>
                  <a:gd name="connsiteX6-63" fmla="*/ 847725 w 3924300"/>
                  <a:gd name="connsiteY6-64" fmla="*/ 4362442 h 4667248"/>
                  <a:gd name="connsiteX7-65" fmla="*/ 165554 w 3924300"/>
                  <a:gd name="connsiteY7-66" fmla="*/ 2765883 h 4667248"/>
                  <a:gd name="connsiteX8-67" fmla="*/ 172070 w 3924300"/>
                  <a:gd name="connsiteY8-68" fmla="*/ 2763013 h 4667248"/>
                  <a:gd name="connsiteX9-69" fmla="*/ 154196 w 3924300"/>
                  <a:gd name="connsiteY9-70" fmla="*/ 2725908 h 4667248"/>
                  <a:gd name="connsiteX10-71" fmla="*/ 0 w 3924300"/>
                  <a:gd name="connsiteY10-72" fmla="*/ 1962150 h 4667248"/>
                  <a:gd name="connsiteX11-73" fmla="*/ 1962150 w 3924300"/>
                  <a:gd name="connsiteY11-74" fmla="*/ 0 h 4667248"/>
                  <a:gd name="connsiteX0-75" fmla="*/ 1962150 w 3924300"/>
                  <a:gd name="connsiteY0-76" fmla="*/ 0 h 4667248"/>
                  <a:gd name="connsiteX1-77" fmla="*/ 3924300 w 3924300"/>
                  <a:gd name="connsiteY1-78" fmla="*/ 1962150 h 4667248"/>
                  <a:gd name="connsiteX2-79" fmla="*/ 3770105 w 3924300"/>
                  <a:gd name="connsiteY2-80" fmla="*/ 2725908 h 4667248"/>
                  <a:gd name="connsiteX3-81" fmla="*/ 3076575 w 3924300"/>
                  <a:gd name="connsiteY3-82" fmla="*/ 4362442 h 4667248"/>
                  <a:gd name="connsiteX4-83" fmla="*/ 2771769 w 3924300"/>
                  <a:gd name="connsiteY4-84" fmla="*/ 4667248 h 4667248"/>
                  <a:gd name="connsiteX5-85" fmla="*/ 1152531 w 3924300"/>
                  <a:gd name="connsiteY5-86" fmla="*/ 4667248 h 4667248"/>
                  <a:gd name="connsiteX6-87" fmla="*/ 847725 w 3924300"/>
                  <a:gd name="connsiteY6-88" fmla="*/ 4362442 h 4667248"/>
                  <a:gd name="connsiteX7-89" fmla="*/ 165554 w 3924300"/>
                  <a:gd name="connsiteY7-90" fmla="*/ 2765883 h 4667248"/>
                  <a:gd name="connsiteX8-91" fmla="*/ 172070 w 3924300"/>
                  <a:gd name="connsiteY8-92" fmla="*/ 2763013 h 4667248"/>
                  <a:gd name="connsiteX9-93" fmla="*/ 154196 w 3924300"/>
                  <a:gd name="connsiteY9-94" fmla="*/ 2725908 h 4667248"/>
                  <a:gd name="connsiteX10-95" fmla="*/ 0 w 3924300"/>
                  <a:gd name="connsiteY10-96" fmla="*/ 1962150 h 4667248"/>
                  <a:gd name="connsiteX11-97" fmla="*/ 1962150 w 3924300"/>
                  <a:gd name="connsiteY11-98" fmla="*/ 0 h 466724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82000">
                    <a:schemeClr val="bg1"/>
                  </a:gs>
                  <a:gs pos="0">
                    <a:schemeClr val="bg1">
                      <a:lumMod val="9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圆角矩形 17"/>
              <p:cNvSpPr/>
              <p:nvPr/>
            </p:nvSpPr>
            <p:spPr>
              <a:xfrm>
                <a:off x="3710114" y="4705817"/>
                <a:ext cx="1788889" cy="32662"/>
              </a:xfrm>
              <a:prstGeom prst="roundRect">
                <a:avLst>
                  <a:gd name="adj" fmla="val 50000"/>
                </a:avLst>
              </a:prstGeom>
              <a:gradFill>
                <a:gsLst>
                  <a:gs pos="100000">
                    <a:schemeClr val="bg1">
                      <a:lumMod val="50000"/>
                    </a:schemeClr>
                  </a:gs>
                  <a:gs pos="51500">
                    <a:schemeClr val="bg1">
                      <a:lumMod val="85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 name="圆角矩形 18"/>
              <p:cNvSpPr/>
              <p:nvPr/>
            </p:nvSpPr>
            <p:spPr>
              <a:xfrm rot="-300000">
                <a:off x="3667323" y="4909975"/>
                <a:ext cx="1831730" cy="78828"/>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0" name="圆角矩形 19"/>
              <p:cNvSpPr/>
              <p:nvPr/>
            </p:nvSpPr>
            <p:spPr>
              <a:xfrm rot="-300000">
                <a:off x="3667323" y="5070121"/>
                <a:ext cx="1831730" cy="78828"/>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 name="圆角矩形 20"/>
              <p:cNvSpPr/>
              <p:nvPr/>
            </p:nvSpPr>
            <p:spPr>
              <a:xfrm rot="-300000">
                <a:off x="3667323" y="5236799"/>
                <a:ext cx="1831730" cy="78828"/>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2" name="圆角矩形 21"/>
              <p:cNvSpPr/>
              <p:nvPr/>
            </p:nvSpPr>
            <p:spPr>
              <a:xfrm rot="-300000">
                <a:off x="3667323" y="5405617"/>
                <a:ext cx="1831730" cy="78828"/>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圆角矩形 22"/>
              <p:cNvSpPr/>
              <p:nvPr/>
            </p:nvSpPr>
            <p:spPr>
              <a:xfrm rot="-300000">
                <a:off x="3667323" y="5540958"/>
                <a:ext cx="1831730" cy="82848"/>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圆角矩形 23"/>
              <p:cNvSpPr/>
              <p:nvPr/>
            </p:nvSpPr>
            <p:spPr>
              <a:xfrm>
                <a:off x="4009769" y="5933116"/>
                <a:ext cx="1178588" cy="35135"/>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圆角矩形 24"/>
              <p:cNvSpPr/>
              <p:nvPr/>
            </p:nvSpPr>
            <p:spPr>
              <a:xfrm>
                <a:off x="4201536" y="6135966"/>
                <a:ext cx="776005" cy="16227"/>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7" name="椭圆 26"/>
            <p:cNvSpPr/>
            <p:nvPr/>
          </p:nvSpPr>
          <p:spPr>
            <a:xfrm>
              <a:off x="4344188" y="6004661"/>
              <a:ext cx="3503625" cy="373333"/>
            </a:xfrm>
            <a:prstGeom prst="ellipse">
              <a:avLst/>
            </a:prstGeom>
            <a:gradFill flip="none" rotWithShape="1">
              <a:gsLst>
                <a:gs pos="0">
                  <a:schemeClr val="tx1">
                    <a:alpha val="25000"/>
                  </a:schemeClr>
                </a:gs>
                <a:gs pos="100000">
                  <a:srgbClr val="EFEFEF">
                    <a:alpha val="0"/>
                  </a:srgbClr>
                </a:gs>
              </a:gsLst>
              <a:path path="shape">
                <a:fillToRect l="50000" t="50000" r="50000" b="50000"/>
              </a:path>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1" name="组合 78"/>
          <p:cNvGrpSpPr/>
          <p:nvPr/>
        </p:nvGrpSpPr>
        <p:grpSpPr>
          <a:xfrm>
            <a:off x="1271975" y="3192246"/>
            <a:ext cx="1442342" cy="675699"/>
            <a:chOff x="3776606" y="2004245"/>
            <a:chExt cx="1923123" cy="900932"/>
          </a:xfrm>
        </p:grpSpPr>
        <p:sp>
          <p:nvSpPr>
            <p:cNvPr id="80" name="文本框 79"/>
            <p:cNvSpPr txBox="1"/>
            <p:nvPr/>
          </p:nvSpPr>
          <p:spPr>
            <a:xfrm>
              <a:off x="3776606" y="2004245"/>
              <a:ext cx="1923123" cy="400109"/>
            </a:xfrm>
            <a:prstGeom prst="rect">
              <a:avLst/>
            </a:prstGeom>
            <a:noFill/>
          </p:spPr>
          <p:txBody>
            <a:bodyPr wrap="square" rtlCol="0">
              <a:spAutoFit/>
            </a:bodyPr>
            <a:lstStyle/>
            <a:p>
              <a:r>
                <a:rPr lang="zh-CN" altLang="en-US" dirty="0" smtClean="0">
                  <a:solidFill>
                    <a:schemeClr val="accent1"/>
                  </a:solidFill>
                  <a:cs typeface="+mn-ea"/>
                  <a:sym typeface="+mn-lt"/>
                </a:rPr>
                <a:t>添加</a:t>
              </a:r>
              <a:r>
                <a:rPr lang="zh-CN" altLang="en-US" dirty="0">
                  <a:solidFill>
                    <a:schemeClr val="accent1"/>
                  </a:solidFill>
                  <a:cs typeface="+mn-ea"/>
                  <a:sym typeface="+mn-lt"/>
                </a:rPr>
                <a:t>标题</a:t>
              </a:r>
              <a:endParaRPr lang="zh-CN" altLang="en-US" dirty="0">
                <a:solidFill>
                  <a:schemeClr val="accent1"/>
                </a:solidFill>
                <a:cs typeface="+mn-ea"/>
                <a:sym typeface="+mn-lt"/>
              </a:endParaRPr>
            </a:p>
          </p:txBody>
        </p:sp>
        <p:sp>
          <p:nvSpPr>
            <p:cNvPr id="81" name="文本框 80"/>
            <p:cNvSpPr txBox="1"/>
            <p:nvPr/>
          </p:nvSpPr>
          <p:spPr>
            <a:xfrm>
              <a:off x="3782527" y="2289624"/>
              <a:ext cx="1559316"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256" name="组合 81"/>
          <p:cNvGrpSpPr/>
          <p:nvPr/>
        </p:nvGrpSpPr>
        <p:grpSpPr>
          <a:xfrm>
            <a:off x="1821042" y="1634277"/>
            <a:ext cx="1442342" cy="675699"/>
            <a:chOff x="3776606" y="2004245"/>
            <a:chExt cx="1923123" cy="900932"/>
          </a:xfrm>
        </p:grpSpPr>
        <p:sp>
          <p:nvSpPr>
            <p:cNvPr id="83" name="文本框 82"/>
            <p:cNvSpPr txBox="1"/>
            <p:nvPr/>
          </p:nvSpPr>
          <p:spPr>
            <a:xfrm>
              <a:off x="3776606" y="2004245"/>
              <a:ext cx="1923123" cy="400109"/>
            </a:xfrm>
            <a:prstGeom prst="rect">
              <a:avLst/>
            </a:prstGeom>
            <a:noFill/>
          </p:spPr>
          <p:txBody>
            <a:bodyPr wrap="square" rtlCol="0">
              <a:spAutoFit/>
            </a:bodyPr>
            <a:lstStyle/>
            <a:p>
              <a:r>
                <a:rPr lang="zh-CN" altLang="en-US" dirty="0" smtClean="0">
                  <a:solidFill>
                    <a:schemeClr val="accent2"/>
                  </a:solidFill>
                  <a:cs typeface="+mn-ea"/>
                  <a:sym typeface="+mn-lt"/>
                </a:rPr>
                <a:t>添加</a:t>
              </a:r>
              <a:r>
                <a:rPr lang="zh-CN" altLang="en-US" dirty="0">
                  <a:solidFill>
                    <a:schemeClr val="accent2"/>
                  </a:solidFill>
                  <a:cs typeface="+mn-ea"/>
                  <a:sym typeface="+mn-lt"/>
                </a:rPr>
                <a:t>标题</a:t>
              </a:r>
              <a:endParaRPr lang="zh-CN" altLang="en-US" dirty="0">
                <a:solidFill>
                  <a:schemeClr val="accent2"/>
                </a:solidFill>
                <a:cs typeface="+mn-ea"/>
                <a:sym typeface="+mn-lt"/>
              </a:endParaRPr>
            </a:p>
          </p:txBody>
        </p:sp>
        <p:sp>
          <p:nvSpPr>
            <p:cNvPr id="84" name="文本框 83"/>
            <p:cNvSpPr txBox="1"/>
            <p:nvPr/>
          </p:nvSpPr>
          <p:spPr>
            <a:xfrm>
              <a:off x="3782527" y="2289624"/>
              <a:ext cx="1559316"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257" name="组合 84"/>
          <p:cNvGrpSpPr/>
          <p:nvPr/>
        </p:nvGrpSpPr>
        <p:grpSpPr>
          <a:xfrm>
            <a:off x="3961852" y="825484"/>
            <a:ext cx="1442342" cy="675699"/>
            <a:chOff x="3776606" y="2004245"/>
            <a:chExt cx="1923123" cy="900932"/>
          </a:xfrm>
        </p:grpSpPr>
        <p:sp>
          <p:nvSpPr>
            <p:cNvPr id="86" name="文本框 85"/>
            <p:cNvSpPr txBox="1"/>
            <p:nvPr/>
          </p:nvSpPr>
          <p:spPr>
            <a:xfrm>
              <a:off x="3776606" y="2004245"/>
              <a:ext cx="1923123" cy="400109"/>
            </a:xfrm>
            <a:prstGeom prst="rect">
              <a:avLst/>
            </a:prstGeom>
            <a:noFill/>
          </p:spPr>
          <p:txBody>
            <a:bodyPr wrap="square" rtlCol="0">
              <a:spAutoFit/>
            </a:bodyPr>
            <a:lstStyle/>
            <a:p>
              <a:r>
                <a:rPr lang="zh-CN" altLang="en-US" dirty="0" smtClean="0">
                  <a:solidFill>
                    <a:schemeClr val="accent3"/>
                  </a:solidFill>
                  <a:cs typeface="+mn-ea"/>
                  <a:sym typeface="+mn-lt"/>
                </a:rPr>
                <a:t>添加</a:t>
              </a:r>
              <a:r>
                <a:rPr lang="zh-CN" altLang="en-US" dirty="0">
                  <a:solidFill>
                    <a:schemeClr val="accent3"/>
                  </a:solidFill>
                  <a:cs typeface="+mn-ea"/>
                  <a:sym typeface="+mn-lt"/>
                </a:rPr>
                <a:t>标题</a:t>
              </a:r>
              <a:endParaRPr lang="zh-CN" altLang="en-US" dirty="0">
                <a:solidFill>
                  <a:schemeClr val="accent3"/>
                </a:solidFill>
                <a:cs typeface="+mn-ea"/>
                <a:sym typeface="+mn-lt"/>
              </a:endParaRPr>
            </a:p>
          </p:txBody>
        </p:sp>
        <p:sp>
          <p:nvSpPr>
            <p:cNvPr id="87" name="文本框 86"/>
            <p:cNvSpPr txBox="1"/>
            <p:nvPr/>
          </p:nvSpPr>
          <p:spPr>
            <a:xfrm>
              <a:off x="3782527" y="2289624"/>
              <a:ext cx="1559316"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258" name="组合 87"/>
          <p:cNvGrpSpPr/>
          <p:nvPr/>
        </p:nvGrpSpPr>
        <p:grpSpPr>
          <a:xfrm>
            <a:off x="6766177" y="3231832"/>
            <a:ext cx="1442342" cy="675699"/>
            <a:chOff x="3776606" y="2004245"/>
            <a:chExt cx="1923123" cy="900932"/>
          </a:xfrm>
        </p:grpSpPr>
        <p:sp>
          <p:nvSpPr>
            <p:cNvPr id="89" name="文本框 88"/>
            <p:cNvSpPr txBox="1"/>
            <p:nvPr/>
          </p:nvSpPr>
          <p:spPr>
            <a:xfrm>
              <a:off x="3776606" y="2004245"/>
              <a:ext cx="1923123" cy="400109"/>
            </a:xfrm>
            <a:prstGeom prst="rect">
              <a:avLst/>
            </a:prstGeom>
            <a:noFill/>
          </p:spPr>
          <p:txBody>
            <a:bodyPr wrap="square" rtlCol="0">
              <a:spAutoFit/>
            </a:bodyPr>
            <a:lstStyle/>
            <a:p>
              <a:r>
                <a:rPr lang="zh-CN" altLang="en-US" dirty="0" smtClean="0">
                  <a:solidFill>
                    <a:schemeClr val="accent6"/>
                  </a:solidFill>
                  <a:cs typeface="+mn-ea"/>
                  <a:sym typeface="+mn-lt"/>
                </a:rPr>
                <a:t>添加</a:t>
              </a:r>
              <a:r>
                <a:rPr lang="zh-CN" altLang="en-US" dirty="0">
                  <a:solidFill>
                    <a:schemeClr val="accent6"/>
                  </a:solidFill>
                  <a:cs typeface="+mn-ea"/>
                  <a:sym typeface="+mn-lt"/>
                </a:rPr>
                <a:t>标题</a:t>
              </a:r>
              <a:endParaRPr lang="zh-CN" altLang="en-US" dirty="0">
                <a:solidFill>
                  <a:schemeClr val="accent6"/>
                </a:solidFill>
                <a:cs typeface="+mn-ea"/>
                <a:sym typeface="+mn-lt"/>
              </a:endParaRPr>
            </a:p>
          </p:txBody>
        </p:sp>
        <p:sp>
          <p:nvSpPr>
            <p:cNvPr id="90" name="文本框 89"/>
            <p:cNvSpPr txBox="1"/>
            <p:nvPr/>
          </p:nvSpPr>
          <p:spPr>
            <a:xfrm>
              <a:off x="3782527" y="2289624"/>
              <a:ext cx="1559316"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269" name="组合 90"/>
          <p:cNvGrpSpPr/>
          <p:nvPr/>
        </p:nvGrpSpPr>
        <p:grpSpPr>
          <a:xfrm>
            <a:off x="6232750" y="1660983"/>
            <a:ext cx="1442342" cy="675699"/>
            <a:chOff x="3776606" y="2004245"/>
            <a:chExt cx="1923123" cy="900932"/>
          </a:xfrm>
        </p:grpSpPr>
        <p:sp>
          <p:nvSpPr>
            <p:cNvPr id="92" name="文本框 91"/>
            <p:cNvSpPr txBox="1"/>
            <p:nvPr/>
          </p:nvSpPr>
          <p:spPr>
            <a:xfrm>
              <a:off x="3776606" y="2004245"/>
              <a:ext cx="1923123" cy="400109"/>
            </a:xfrm>
            <a:prstGeom prst="rect">
              <a:avLst/>
            </a:prstGeom>
            <a:noFill/>
          </p:spPr>
          <p:txBody>
            <a:bodyPr wrap="square" rtlCol="0">
              <a:spAutoFit/>
            </a:bodyPr>
            <a:lstStyle/>
            <a:p>
              <a:r>
                <a:rPr lang="zh-CN" altLang="en-US" dirty="0" smtClean="0">
                  <a:solidFill>
                    <a:schemeClr val="accent4"/>
                  </a:solidFill>
                  <a:cs typeface="+mn-ea"/>
                  <a:sym typeface="+mn-lt"/>
                </a:rPr>
                <a:t>添加</a:t>
              </a:r>
              <a:r>
                <a:rPr lang="zh-CN" altLang="en-US" dirty="0">
                  <a:solidFill>
                    <a:schemeClr val="accent4"/>
                  </a:solidFill>
                  <a:cs typeface="+mn-ea"/>
                  <a:sym typeface="+mn-lt"/>
                </a:rPr>
                <a:t>标题</a:t>
              </a:r>
              <a:endParaRPr lang="zh-CN" altLang="en-US" dirty="0">
                <a:solidFill>
                  <a:schemeClr val="accent4"/>
                </a:solidFill>
                <a:cs typeface="+mn-ea"/>
                <a:sym typeface="+mn-lt"/>
              </a:endParaRPr>
            </a:p>
          </p:txBody>
        </p:sp>
        <p:sp>
          <p:nvSpPr>
            <p:cNvPr id="93" name="文本框 92"/>
            <p:cNvSpPr txBox="1"/>
            <p:nvPr/>
          </p:nvSpPr>
          <p:spPr>
            <a:xfrm>
              <a:off x="3782527" y="2289624"/>
              <a:ext cx="1559316" cy="615553"/>
            </a:xfrm>
            <a:prstGeom prst="rect">
              <a:avLst/>
            </a:prstGeom>
            <a:noFill/>
          </p:spPr>
          <p:txBody>
            <a:bodyPr wrap="square" rtlCol="0">
              <a:spAutoFit/>
            </a:bodyPr>
            <a:lstStyle/>
            <a:p>
              <a:pPr algn="just"/>
              <a:r>
                <a:rPr lang="zh-CN" altLang="en-US" sz="800" dirty="0">
                  <a:cs typeface="+mn-ea"/>
                  <a:sym typeface="+mn-lt"/>
                </a:rPr>
                <a:t>点击添加文字说明或复制文本黏贴自此内容要言简意赅</a:t>
              </a:r>
              <a:endParaRPr lang="zh-CN" altLang="en-US" sz="800" dirty="0">
                <a:cs typeface="+mn-ea"/>
                <a:sym typeface="+mn-lt"/>
              </a:endParaRPr>
            </a:p>
          </p:txBody>
        </p:sp>
      </p:grpSp>
      <p:grpSp>
        <p:nvGrpSpPr>
          <p:cNvPr id="270" name="组合 53"/>
          <p:cNvGrpSpPr/>
          <p:nvPr/>
        </p:nvGrpSpPr>
        <p:grpSpPr>
          <a:xfrm>
            <a:off x="3937351" y="2471455"/>
            <a:ext cx="1269299" cy="1256732"/>
            <a:chOff x="5245265" y="2863322"/>
            <a:chExt cx="1538545" cy="1523312"/>
          </a:xfrm>
        </p:grpSpPr>
        <p:grpSp>
          <p:nvGrpSpPr>
            <p:cNvPr id="271" name="Group 35"/>
            <p:cNvGrpSpPr>
              <a:grpSpLocks noChangeAspect="1"/>
            </p:cNvGrpSpPr>
            <p:nvPr/>
          </p:nvGrpSpPr>
          <p:grpSpPr bwMode="auto">
            <a:xfrm>
              <a:off x="5329506" y="2866005"/>
              <a:ext cx="1431612" cy="1388230"/>
              <a:chOff x="3477" y="1809"/>
              <a:chExt cx="726" cy="704"/>
            </a:xfrm>
            <a:solidFill>
              <a:schemeClr val="bg1">
                <a:lumMod val="85000"/>
                <a:alpha val="76000"/>
              </a:schemeClr>
            </a:solidFill>
          </p:grpSpPr>
          <p:sp>
            <p:nvSpPr>
              <p:cNvPr id="259" name="Freeform 36"/>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0" name="Freeform 37"/>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1" name="Freeform 38"/>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2" name="Freeform 39"/>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3" name="Freeform 40"/>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4"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5"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6"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267" name="Freeform 44"/>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268" name="椭圆 267"/>
            <p:cNvSpPr/>
            <p:nvPr/>
          </p:nvSpPr>
          <p:spPr>
            <a:xfrm>
              <a:off x="5245265" y="2863322"/>
              <a:ext cx="1538545" cy="1523312"/>
            </a:xfrm>
            <a:prstGeom prst="ellipse">
              <a:avLst/>
            </a:prstGeom>
            <a:gradFill flip="none" rotWithShape="1">
              <a:gsLst>
                <a:gs pos="66000">
                  <a:schemeClr val="tx1">
                    <a:alpha val="4000"/>
                  </a:schemeClr>
                </a:gs>
                <a:gs pos="26000">
                  <a:schemeClr val="bg1">
                    <a:alpha val="0"/>
                  </a:schemeClr>
                </a:gs>
                <a:gs pos="100000">
                  <a:schemeClr val="tx1">
                    <a:alpha val="7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900" decel="100000" fill="hold"/>
                                        <p:tgtEl>
                                          <p:spTgt spid="5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5" presetClass="entr" presetSubtype="0" fill="hold" nodeType="afterEffect">
                                  <p:stCondLst>
                                    <p:cond delay="0"/>
                                  </p:stCondLst>
                                  <p:childTnLst>
                                    <p:set>
                                      <p:cBhvr>
                                        <p:cTn id="13" dur="1" fill="hold">
                                          <p:stCondLst>
                                            <p:cond delay="0"/>
                                          </p:stCondLst>
                                        </p:cTn>
                                        <p:tgtEl>
                                          <p:spTgt spid="270"/>
                                        </p:tgtEl>
                                        <p:attrNameLst>
                                          <p:attrName>style.visibility</p:attrName>
                                        </p:attrNameLst>
                                      </p:cBhvr>
                                      <p:to>
                                        <p:strVal val="visible"/>
                                      </p:to>
                                    </p:set>
                                    <p:animEffect transition="in" filter="fade">
                                      <p:cBhvr>
                                        <p:cTn id="14" dur="1500"/>
                                        <p:tgtEl>
                                          <p:spTgt spid="270"/>
                                        </p:tgtEl>
                                      </p:cBhvr>
                                    </p:animEffect>
                                    <p:anim calcmode="lin" valueType="num">
                                      <p:cBhvr>
                                        <p:cTn id="15" dur="1500" fill="hold"/>
                                        <p:tgtEl>
                                          <p:spTgt spid="270"/>
                                        </p:tgtEl>
                                        <p:attrNameLst>
                                          <p:attrName>style.rotation</p:attrName>
                                        </p:attrNameLst>
                                      </p:cBhvr>
                                      <p:tavLst>
                                        <p:tav tm="0">
                                          <p:val>
                                            <p:fltVal val="720"/>
                                          </p:val>
                                        </p:tav>
                                        <p:tav tm="100000">
                                          <p:val>
                                            <p:fltVal val="0"/>
                                          </p:val>
                                        </p:tav>
                                      </p:tavLst>
                                    </p:anim>
                                    <p:anim calcmode="lin" valueType="num">
                                      <p:cBhvr>
                                        <p:cTn id="16" dur="1500" fill="hold"/>
                                        <p:tgtEl>
                                          <p:spTgt spid="270"/>
                                        </p:tgtEl>
                                        <p:attrNameLst>
                                          <p:attrName>ppt_h</p:attrName>
                                        </p:attrNameLst>
                                      </p:cBhvr>
                                      <p:tavLst>
                                        <p:tav tm="0">
                                          <p:val>
                                            <p:fltVal val="0"/>
                                          </p:val>
                                        </p:tav>
                                        <p:tav tm="100000">
                                          <p:val>
                                            <p:strVal val="#ppt_h"/>
                                          </p:val>
                                        </p:tav>
                                      </p:tavLst>
                                    </p:anim>
                                    <p:anim calcmode="lin" valueType="num">
                                      <p:cBhvr>
                                        <p:cTn id="17" dur="1500" fill="hold"/>
                                        <p:tgtEl>
                                          <p:spTgt spid="270"/>
                                        </p:tgtEl>
                                        <p:attrNameLst>
                                          <p:attrName>ppt_w</p:attrName>
                                        </p:attrNameLst>
                                      </p:cBhvr>
                                      <p:tavLst>
                                        <p:tav tm="0">
                                          <p:val>
                                            <p:fltVal val="0"/>
                                          </p:val>
                                        </p:tav>
                                        <p:tav tm="100000">
                                          <p:val>
                                            <p:strVal val="#ppt_w"/>
                                          </p:val>
                                        </p:tav>
                                      </p:tavLst>
                                    </p:anim>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left)">
                                      <p:cBhvr>
                                        <p:cTn id="21" dur="500"/>
                                        <p:tgtEl>
                                          <p:spTgt spid="32"/>
                                        </p:tgtEl>
                                      </p:cBhvr>
                                    </p:animEffec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750"/>
                                        <p:tgtEl>
                                          <p:spTgt spid="2"/>
                                        </p:tgtEl>
                                      </p:cBhvr>
                                    </p:animEffect>
                                  </p:childTnLst>
                                </p:cTn>
                              </p:par>
                              <p:par>
                                <p:cTn id="26" presetID="42" presetClass="path" presetSubtype="0" accel="50000" decel="50000" fill="hold" nodeType="withEffect">
                                  <p:stCondLst>
                                    <p:cond delay="0"/>
                                  </p:stCondLst>
                                  <p:childTnLst>
                                    <p:animMotion origin="layout" path="M 0.17578 -0.11945 L -1.66667E-6 3.7037E-6 " pathEditMode="relative" rAng="0" ptsTypes="AA">
                                      <p:cBhvr>
                                        <p:cTn id="27" dur="750" fill="hold"/>
                                        <p:tgtEl>
                                          <p:spTgt spid="2"/>
                                        </p:tgtEl>
                                        <p:attrNameLst>
                                          <p:attrName>ppt_x</p:attrName>
                                          <p:attrName>ppt_y</p:attrName>
                                        </p:attrNameLst>
                                      </p:cBhvr>
                                      <p:rCtr x="-8789" y="5972"/>
                                    </p:animMotion>
                                  </p:childTnLst>
                                </p:cTn>
                              </p:par>
                              <p:par>
                                <p:cTn id="28" presetID="10" presetClass="entr" presetSubtype="0"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750"/>
                                        <p:tgtEl>
                                          <p:spTgt spid="33"/>
                                        </p:tgtEl>
                                      </p:cBhvr>
                                    </p:animEffect>
                                  </p:childTnLst>
                                </p:cTn>
                              </p:par>
                              <p:par>
                                <p:cTn id="31" presetID="42" presetClass="path" presetSubtype="0" accel="50000" decel="50000" fill="hold" nodeType="withEffect">
                                  <p:stCondLst>
                                    <p:cond delay="0"/>
                                  </p:stCondLst>
                                  <p:childTnLst>
                                    <p:animMotion origin="layout" path="M 0.11953 0.11388 L 1.04167E-6 4.44444E-6 " pathEditMode="relative" rAng="0" ptsTypes="AA">
                                      <p:cBhvr>
                                        <p:cTn id="32" dur="750" fill="hold"/>
                                        <p:tgtEl>
                                          <p:spTgt spid="33"/>
                                        </p:tgtEl>
                                        <p:attrNameLst>
                                          <p:attrName>ppt_x</p:attrName>
                                          <p:attrName>ppt_y</p:attrName>
                                        </p:attrNameLst>
                                      </p:cBhvr>
                                      <p:rCtr x="-5977" y="-5694"/>
                                    </p:animMotion>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750"/>
                                        <p:tgtEl>
                                          <p:spTgt spid="9"/>
                                        </p:tgtEl>
                                      </p:cBhvr>
                                    </p:animEffect>
                                  </p:childTnLst>
                                </p:cTn>
                              </p:par>
                              <p:par>
                                <p:cTn id="36" presetID="42" presetClass="path" presetSubtype="0" accel="50000" decel="50000" fill="hold" nodeType="withEffect">
                                  <p:stCondLst>
                                    <p:cond delay="0"/>
                                  </p:stCondLst>
                                  <p:childTnLst>
                                    <p:animMotion origin="layout" path="M -0.01068 0.21019 L 0 -4.81481E-6 " pathEditMode="relative" rAng="0" ptsTypes="AA">
                                      <p:cBhvr>
                                        <p:cTn id="37" dur="750" fill="hold"/>
                                        <p:tgtEl>
                                          <p:spTgt spid="9"/>
                                        </p:tgtEl>
                                        <p:attrNameLst>
                                          <p:attrName>ppt_x</p:attrName>
                                          <p:attrName>ppt_y</p:attrName>
                                        </p:attrNameLst>
                                      </p:cBhvr>
                                      <p:rCtr x="534" y="-10509"/>
                                    </p:animMotion>
                                  </p:childTnLst>
                                </p:cTn>
                              </p:par>
                              <p:par>
                                <p:cTn id="38" presetID="10" presetClass="entr" presetSubtype="0"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750"/>
                                        <p:tgtEl>
                                          <p:spTgt spid="48"/>
                                        </p:tgtEl>
                                      </p:cBhvr>
                                    </p:animEffect>
                                  </p:childTnLst>
                                </p:cTn>
                              </p:par>
                              <p:par>
                                <p:cTn id="41" presetID="42" presetClass="path" presetSubtype="0" accel="50000" decel="50000" fill="hold" nodeType="withEffect">
                                  <p:stCondLst>
                                    <p:cond delay="0"/>
                                  </p:stCondLst>
                                  <p:childTnLst>
                                    <p:animMotion origin="layout" path="M -0.14505 0.11574 L -8.33333E-7 4.44444E-6 " pathEditMode="relative" rAng="0" ptsTypes="AA">
                                      <p:cBhvr>
                                        <p:cTn id="42" dur="750" fill="hold"/>
                                        <p:tgtEl>
                                          <p:spTgt spid="48"/>
                                        </p:tgtEl>
                                        <p:attrNameLst>
                                          <p:attrName>ppt_x</p:attrName>
                                          <p:attrName>ppt_y</p:attrName>
                                        </p:attrNameLst>
                                      </p:cBhvr>
                                      <p:rCtr x="7253" y="-5787"/>
                                    </p:animMotion>
                                  </p:childTnLst>
                                </p:cTn>
                              </p:par>
                              <p:par>
                                <p:cTn id="43" presetID="10" presetClass="entr" presetSubtype="0"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750"/>
                                        <p:tgtEl>
                                          <p:spTgt spid="29"/>
                                        </p:tgtEl>
                                      </p:cBhvr>
                                    </p:animEffect>
                                  </p:childTnLst>
                                </p:cTn>
                              </p:par>
                              <p:par>
                                <p:cTn id="46" presetID="42" presetClass="path" presetSubtype="0" accel="50000" decel="50000" fill="hold" nodeType="withEffect">
                                  <p:stCondLst>
                                    <p:cond delay="0"/>
                                  </p:stCondLst>
                                  <p:childTnLst>
                                    <p:animMotion origin="layout" path="M -0.19818 -0.11945 L 1.66667E-6 3.7037E-6 " pathEditMode="relative" rAng="0" ptsTypes="AA">
                                      <p:cBhvr>
                                        <p:cTn id="47" dur="750" fill="hold"/>
                                        <p:tgtEl>
                                          <p:spTgt spid="29"/>
                                        </p:tgtEl>
                                        <p:attrNameLst>
                                          <p:attrName>ppt_x</p:attrName>
                                          <p:attrName>ppt_y</p:attrName>
                                        </p:attrNameLst>
                                      </p:cBhvr>
                                      <p:rCtr x="9909" y="5972"/>
                                    </p:animMotion>
                                  </p:childTnLst>
                                </p:cTn>
                              </p:par>
                              <p:par>
                                <p:cTn id="48" presetID="1" presetClass="entr" presetSubtype="0" fill="hold" nodeType="withEffect">
                                  <p:stCondLst>
                                    <p:cond delay="1000"/>
                                  </p:stCondLst>
                                  <p:childTnLst>
                                    <p:set>
                                      <p:cBhvr>
                                        <p:cTn id="49" dur="1" fill="hold">
                                          <p:stCondLst>
                                            <p:cond delay="0"/>
                                          </p:stCondLst>
                                        </p:cTn>
                                        <p:tgtEl>
                                          <p:spTgt spid="61"/>
                                        </p:tgtEl>
                                        <p:attrNameLst>
                                          <p:attrName>style.visibility</p:attrName>
                                        </p:attrNameLst>
                                      </p:cBhvr>
                                      <p:to>
                                        <p:strVal val="visible"/>
                                      </p:to>
                                    </p:set>
                                  </p:childTnLst>
                                </p:cTn>
                              </p:par>
                              <p:par>
                                <p:cTn id="50" presetID="35" presetClass="emph" presetSubtype="0" repeatCount="2000" fill="hold" nodeType="withEffect">
                                  <p:stCondLst>
                                    <p:cond delay="1000"/>
                                  </p:stCondLst>
                                  <p:childTnLst>
                                    <p:anim calcmode="discrete" valueType="str">
                                      <p:cBhvr>
                                        <p:cTn id="51" dur="250" fill="hold"/>
                                        <p:tgtEl>
                                          <p:spTgt spid="61"/>
                                        </p:tgtEl>
                                        <p:attrNameLst>
                                          <p:attrName>style.visibility</p:attrName>
                                        </p:attrNameLst>
                                      </p:cBhvr>
                                      <p:tavLst>
                                        <p:tav tm="0">
                                          <p:val>
                                            <p:strVal val="hidden"/>
                                          </p:val>
                                        </p:tav>
                                        <p:tav tm="50000">
                                          <p:val>
                                            <p:strVal val="visible"/>
                                          </p:val>
                                        </p:tav>
                                      </p:tavLst>
                                    </p:anim>
                                  </p:childTnLst>
                                </p:cTn>
                              </p:par>
                            </p:childTnLst>
                          </p:cTn>
                        </p:par>
                        <p:par>
                          <p:cTn id="52" fill="hold">
                            <p:stCondLst>
                              <p:cond delay="4000"/>
                            </p:stCondLst>
                            <p:childTnLst>
                              <p:par>
                                <p:cTn id="53" presetID="1" presetClass="entr" presetSubtype="0" fill="hold" nodeType="afterEffect">
                                  <p:stCondLst>
                                    <p:cond delay="0"/>
                                  </p:stCondLst>
                                  <p:childTnLst>
                                    <p:set>
                                      <p:cBhvr>
                                        <p:cTn id="54" dur="1" fill="hold">
                                          <p:stCondLst>
                                            <p:cond delay="0"/>
                                          </p:stCondLst>
                                        </p:cTn>
                                        <p:tgtEl>
                                          <p:spTgt spid="256"/>
                                        </p:tgtEl>
                                        <p:attrNameLst>
                                          <p:attrName>style.visibility</p:attrName>
                                        </p:attrNameLst>
                                      </p:cBhvr>
                                      <p:to>
                                        <p:strVal val="visible"/>
                                      </p:to>
                                    </p:set>
                                  </p:childTnLst>
                                </p:cTn>
                              </p:par>
                              <p:par>
                                <p:cTn id="55" presetID="35" presetClass="emph" presetSubtype="0" repeatCount="2000" fill="hold" nodeType="withEffect">
                                  <p:stCondLst>
                                    <p:cond delay="0"/>
                                  </p:stCondLst>
                                  <p:childTnLst>
                                    <p:anim calcmode="discrete" valueType="str">
                                      <p:cBhvr>
                                        <p:cTn id="56" dur="250" fill="hold"/>
                                        <p:tgtEl>
                                          <p:spTgt spid="256"/>
                                        </p:tgtEl>
                                        <p:attrNameLst>
                                          <p:attrName>style.visibility</p:attrName>
                                        </p:attrNameLst>
                                      </p:cBhvr>
                                      <p:tavLst>
                                        <p:tav tm="0">
                                          <p:val>
                                            <p:strVal val="hidden"/>
                                          </p:val>
                                        </p:tav>
                                        <p:tav tm="50000">
                                          <p:val>
                                            <p:strVal val="visible"/>
                                          </p:val>
                                        </p:tav>
                                      </p:tavLst>
                                    </p:anim>
                                  </p:childTnLst>
                                </p:cTn>
                              </p:par>
                            </p:childTnLst>
                          </p:cTn>
                        </p:par>
                        <p:par>
                          <p:cTn id="57" fill="hold">
                            <p:stCondLst>
                              <p:cond delay="4000"/>
                            </p:stCondLst>
                            <p:childTnLst>
                              <p:par>
                                <p:cTn id="58" presetID="1" presetClass="entr" presetSubtype="0" fill="hold" nodeType="afterEffect">
                                  <p:stCondLst>
                                    <p:cond delay="0"/>
                                  </p:stCondLst>
                                  <p:childTnLst>
                                    <p:set>
                                      <p:cBhvr>
                                        <p:cTn id="59" dur="1" fill="hold">
                                          <p:stCondLst>
                                            <p:cond delay="0"/>
                                          </p:stCondLst>
                                        </p:cTn>
                                        <p:tgtEl>
                                          <p:spTgt spid="257"/>
                                        </p:tgtEl>
                                        <p:attrNameLst>
                                          <p:attrName>style.visibility</p:attrName>
                                        </p:attrNameLst>
                                      </p:cBhvr>
                                      <p:to>
                                        <p:strVal val="visible"/>
                                      </p:to>
                                    </p:set>
                                  </p:childTnLst>
                                </p:cTn>
                              </p:par>
                              <p:par>
                                <p:cTn id="60" presetID="35" presetClass="emph" presetSubtype="0" repeatCount="2000" fill="hold" nodeType="withEffect">
                                  <p:stCondLst>
                                    <p:cond delay="0"/>
                                  </p:stCondLst>
                                  <p:childTnLst>
                                    <p:anim calcmode="discrete" valueType="str">
                                      <p:cBhvr>
                                        <p:cTn id="61" dur="250" fill="hold"/>
                                        <p:tgtEl>
                                          <p:spTgt spid="257"/>
                                        </p:tgtEl>
                                        <p:attrNameLst>
                                          <p:attrName>style.visibility</p:attrName>
                                        </p:attrNameLst>
                                      </p:cBhvr>
                                      <p:tavLst>
                                        <p:tav tm="0">
                                          <p:val>
                                            <p:strVal val="hidden"/>
                                          </p:val>
                                        </p:tav>
                                        <p:tav tm="50000">
                                          <p:val>
                                            <p:strVal val="visible"/>
                                          </p:val>
                                        </p:tav>
                                      </p:tavLst>
                                    </p:anim>
                                  </p:childTnLst>
                                </p:cTn>
                              </p:par>
                            </p:childTnLst>
                          </p:cTn>
                        </p:par>
                        <p:par>
                          <p:cTn id="62" fill="hold">
                            <p:stCondLst>
                              <p:cond delay="4000"/>
                            </p:stCondLst>
                            <p:childTnLst>
                              <p:par>
                                <p:cTn id="63" presetID="1" presetClass="entr" presetSubtype="0" fill="hold" nodeType="afterEffect">
                                  <p:stCondLst>
                                    <p:cond delay="0"/>
                                  </p:stCondLst>
                                  <p:childTnLst>
                                    <p:set>
                                      <p:cBhvr>
                                        <p:cTn id="64" dur="1" fill="hold">
                                          <p:stCondLst>
                                            <p:cond delay="0"/>
                                          </p:stCondLst>
                                        </p:cTn>
                                        <p:tgtEl>
                                          <p:spTgt spid="269"/>
                                        </p:tgtEl>
                                        <p:attrNameLst>
                                          <p:attrName>style.visibility</p:attrName>
                                        </p:attrNameLst>
                                      </p:cBhvr>
                                      <p:to>
                                        <p:strVal val="visible"/>
                                      </p:to>
                                    </p:set>
                                  </p:childTnLst>
                                </p:cTn>
                              </p:par>
                              <p:par>
                                <p:cTn id="65" presetID="35" presetClass="emph" presetSubtype="0" repeatCount="2000" fill="hold" nodeType="withEffect">
                                  <p:stCondLst>
                                    <p:cond delay="0"/>
                                  </p:stCondLst>
                                  <p:childTnLst>
                                    <p:anim calcmode="discrete" valueType="str">
                                      <p:cBhvr>
                                        <p:cTn id="66" dur="250" fill="hold"/>
                                        <p:tgtEl>
                                          <p:spTgt spid="269"/>
                                        </p:tgtEl>
                                        <p:attrNameLst>
                                          <p:attrName>style.visibility</p:attrName>
                                        </p:attrNameLst>
                                      </p:cBhvr>
                                      <p:tavLst>
                                        <p:tav tm="0">
                                          <p:val>
                                            <p:strVal val="hidden"/>
                                          </p:val>
                                        </p:tav>
                                        <p:tav tm="50000">
                                          <p:val>
                                            <p:strVal val="visible"/>
                                          </p:val>
                                        </p:tav>
                                      </p:tavLst>
                                    </p:anim>
                                  </p:childTnLst>
                                </p:cTn>
                              </p:par>
                            </p:childTnLst>
                          </p:cTn>
                        </p:par>
                        <p:par>
                          <p:cTn id="67" fill="hold">
                            <p:stCondLst>
                              <p:cond delay="4000"/>
                            </p:stCondLst>
                            <p:childTnLst>
                              <p:par>
                                <p:cTn id="68" presetID="1" presetClass="entr" presetSubtype="0" fill="hold" nodeType="afterEffect">
                                  <p:stCondLst>
                                    <p:cond delay="0"/>
                                  </p:stCondLst>
                                  <p:childTnLst>
                                    <p:set>
                                      <p:cBhvr>
                                        <p:cTn id="69" dur="1" fill="hold">
                                          <p:stCondLst>
                                            <p:cond delay="0"/>
                                          </p:stCondLst>
                                        </p:cTn>
                                        <p:tgtEl>
                                          <p:spTgt spid="258"/>
                                        </p:tgtEl>
                                        <p:attrNameLst>
                                          <p:attrName>style.visibility</p:attrName>
                                        </p:attrNameLst>
                                      </p:cBhvr>
                                      <p:to>
                                        <p:strVal val="visible"/>
                                      </p:to>
                                    </p:set>
                                  </p:childTnLst>
                                </p:cTn>
                              </p:par>
                              <p:par>
                                <p:cTn id="70" presetID="35" presetClass="emph" presetSubtype="0" repeatCount="2000" fill="hold" nodeType="withEffect">
                                  <p:stCondLst>
                                    <p:cond delay="0"/>
                                  </p:stCondLst>
                                  <p:childTnLst>
                                    <p:anim calcmode="discrete" valueType="str">
                                      <p:cBhvr>
                                        <p:cTn id="71" dur="250" fill="hold"/>
                                        <p:tgtEl>
                                          <p:spTgt spid="25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圆角矩形 41"/>
          <p:cNvSpPr/>
          <p:nvPr/>
        </p:nvSpPr>
        <p:spPr>
          <a:xfrm>
            <a:off x="3483428" y="1211716"/>
            <a:ext cx="2177144" cy="2177144"/>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69900" dist="1524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61" name="圆角矩形 60"/>
          <p:cNvSpPr/>
          <p:nvPr/>
        </p:nvSpPr>
        <p:spPr>
          <a:xfrm>
            <a:off x="6202816" y="1211716"/>
            <a:ext cx="2177144" cy="2177144"/>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69900" dist="1524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5" name="圆角矩形 4"/>
          <p:cNvSpPr/>
          <p:nvPr/>
        </p:nvSpPr>
        <p:spPr>
          <a:xfrm>
            <a:off x="764041" y="1211716"/>
            <a:ext cx="2177144" cy="2177144"/>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69900" dist="1524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6" name="圆角矩形 5"/>
          <p:cNvSpPr/>
          <p:nvPr/>
        </p:nvSpPr>
        <p:spPr>
          <a:xfrm>
            <a:off x="881201" y="1328876"/>
            <a:ext cx="1942823" cy="1942823"/>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2" name="组合 23"/>
          <p:cNvGrpSpPr/>
          <p:nvPr/>
        </p:nvGrpSpPr>
        <p:grpSpPr>
          <a:xfrm>
            <a:off x="1028160" y="1493693"/>
            <a:ext cx="1648907" cy="1613189"/>
            <a:chOff x="1370879" y="1864591"/>
            <a:chExt cx="2198543" cy="2150918"/>
          </a:xfrm>
        </p:grpSpPr>
        <p:grpSp>
          <p:nvGrpSpPr>
            <p:cNvPr id="3" name="组合 9"/>
            <p:cNvGrpSpPr/>
            <p:nvPr/>
          </p:nvGrpSpPr>
          <p:grpSpPr>
            <a:xfrm>
              <a:off x="1370879" y="1864591"/>
              <a:ext cx="207818" cy="207818"/>
              <a:chOff x="4559531" y="2227811"/>
              <a:chExt cx="207818" cy="207818"/>
            </a:xfrm>
          </p:grpSpPr>
          <p:sp>
            <p:nvSpPr>
              <p:cNvPr id="8" name="椭圆 7"/>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六边形 8"/>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4" name="组合 10"/>
            <p:cNvGrpSpPr/>
            <p:nvPr/>
          </p:nvGrpSpPr>
          <p:grpSpPr>
            <a:xfrm>
              <a:off x="3361604" y="1864591"/>
              <a:ext cx="207818" cy="207818"/>
              <a:chOff x="4559531" y="2227811"/>
              <a:chExt cx="207818" cy="207818"/>
            </a:xfrm>
          </p:grpSpPr>
          <p:sp>
            <p:nvSpPr>
              <p:cNvPr id="12" name="椭圆 11"/>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六边形 12"/>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7" name="组合 13"/>
            <p:cNvGrpSpPr/>
            <p:nvPr/>
          </p:nvGrpSpPr>
          <p:grpSpPr>
            <a:xfrm>
              <a:off x="1370879" y="3807691"/>
              <a:ext cx="207818" cy="207818"/>
              <a:chOff x="4559531" y="2227811"/>
              <a:chExt cx="207818" cy="207818"/>
            </a:xfrm>
          </p:grpSpPr>
          <p:sp>
            <p:nvSpPr>
              <p:cNvPr id="15" name="椭圆 14"/>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六边形 15"/>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 name="组合 16"/>
            <p:cNvGrpSpPr/>
            <p:nvPr/>
          </p:nvGrpSpPr>
          <p:grpSpPr>
            <a:xfrm>
              <a:off x="3361604" y="3807691"/>
              <a:ext cx="207818" cy="207818"/>
              <a:chOff x="4559531" y="2227811"/>
              <a:chExt cx="207818" cy="207818"/>
            </a:xfrm>
          </p:grpSpPr>
          <p:sp>
            <p:nvSpPr>
              <p:cNvPr id="18" name="椭圆 17"/>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六边形 18"/>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sp>
        <p:nvSpPr>
          <p:cNvPr id="43" name="圆角矩形 42"/>
          <p:cNvSpPr/>
          <p:nvPr/>
        </p:nvSpPr>
        <p:spPr>
          <a:xfrm>
            <a:off x="3600589" y="1328876"/>
            <a:ext cx="1942823" cy="1942823"/>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1" name="组合 26"/>
          <p:cNvGrpSpPr/>
          <p:nvPr/>
        </p:nvGrpSpPr>
        <p:grpSpPr>
          <a:xfrm>
            <a:off x="3747547" y="1493693"/>
            <a:ext cx="1648907" cy="1613189"/>
            <a:chOff x="4559531" y="2227811"/>
            <a:chExt cx="2198543" cy="2150918"/>
          </a:xfrm>
        </p:grpSpPr>
        <p:grpSp>
          <p:nvGrpSpPr>
            <p:cNvPr id="14" name="组合 29"/>
            <p:cNvGrpSpPr/>
            <p:nvPr/>
          </p:nvGrpSpPr>
          <p:grpSpPr>
            <a:xfrm>
              <a:off x="4559531" y="2227811"/>
              <a:ext cx="207818" cy="207818"/>
              <a:chOff x="4559531" y="2227811"/>
              <a:chExt cx="207818" cy="207818"/>
            </a:xfrm>
          </p:grpSpPr>
          <p:sp>
            <p:nvSpPr>
              <p:cNvPr id="40" name="椭圆 39"/>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40"/>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7" name="组合 30"/>
            <p:cNvGrpSpPr/>
            <p:nvPr/>
          </p:nvGrpSpPr>
          <p:grpSpPr>
            <a:xfrm>
              <a:off x="6550256" y="2227811"/>
              <a:ext cx="207818" cy="207818"/>
              <a:chOff x="4559531" y="2227811"/>
              <a:chExt cx="207818" cy="207818"/>
            </a:xfrm>
          </p:grpSpPr>
          <p:sp>
            <p:nvSpPr>
              <p:cNvPr id="38" name="椭圆 37"/>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8"/>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0" name="组合 31"/>
            <p:cNvGrpSpPr/>
            <p:nvPr/>
          </p:nvGrpSpPr>
          <p:grpSpPr>
            <a:xfrm>
              <a:off x="4559531" y="4170911"/>
              <a:ext cx="207818" cy="207818"/>
              <a:chOff x="4559531" y="2227811"/>
              <a:chExt cx="207818" cy="207818"/>
            </a:xfrm>
          </p:grpSpPr>
          <p:sp>
            <p:nvSpPr>
              <p:cNvPr id="36" name="椭圆 35"/>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六边形 36"/>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2" name="组合 32"/>
            <p:cNvGrpSpPr/>
            <p:nvPr/>
          </p:nvGrpSpPr>
          <p:grpSpPr>
            <a:xfrm>
              <a:off x="6550256" y="4170911"/>
              <a:ext cx="207818" cy="207818"/>
              <a:chOff x="4559531" y="2227811"/>
              <a:chExt cx="207818" cy="207818"/>
            </a:xfrm>
          </p:grpSpPr>
          <p:sp>
            <p:nvSpPr>
              <p:cNvPr id="34" name="椭圆 33"/>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六边形 34"/>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sp>
        <p:nvSpPr>
          <p:cNvPr id="62" name="圆角矩形 61"/>
          <p:cNvSpPr/>
          <p:nvPr/>
        </p:nvSpPr>
        <p:spPr>
          <a:xfrm>
            <a:off x="6319976" y="1328876"/>
            <a:ext cx="1942823" cy="1942823"/>
          </a:xfrm>
          <a:prstGeom prst="roundRect">
            <a:avLst>
              <a:gd name="adj" fmla="val 18269"/>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24" name="组合 45"/>
          <p:cNvGrpSpPr/>
          <p:nvPr/>
        </p:nvGrpSpPr>
        <p:grpSpPr>
          <a:xfrm>
            <a:off x="6466935" y="1493693"/>
            <a:ext cx="1648907" cy="1613189"/>
            <a:chOff x="4559531" y="2227811"/>
            <a:chExt cx="2198543" cy="2150918"/>
          </a:xfrm>
        </p:grpSpPr>
        <p:grpSp>
          <p:nvGrpSpPr>
            <p:cNvPr id="25" name="组合 48"/>
            <p:cNvGrpSpPr/>
            <p:nvPr/>
          </p:nvGrpSpPr>
          <p:grpSpPr>
            <a:xfrm>
              <a:off x="4559531" y="2227811"/>
              <a:ext cx="207818" cy="207818"/>
              <a:chOff x="4559531" y="2227811"/>
              <a:chExt cx="207818" cy="207818"/>
            </a:xfrm>
          </p:grpSpPr>
          <p:sp>
            <p:nvSpPr>
              <p:cNvPr id="59" name="椭圆 58"/>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六边形 59"/>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6" name="组合 49"/>
            <p:cNvGrpSpPr/>
            <p:nvPr/>
          </p:nvGrpSpPr>
          <p:grpSpPr>
            <a:xfrm>
              <a:off x="6550256" y="2227811"/>
              <a:ext cx="207818" cy="207818"/>
              <a:chOff x="4559531" y="2227811"/>
              <a:chExt cx="207818" cy="207818"/>
            </a:xfrm>
          </p:grpSpPr>
          <p:sp>
            <p:nvSpPr>
              <p:cNvPr id="57" name="椭圆 56"/>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六边形 57"/>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7" name="组合 50"/>
            <p:cNvGrpSpPr/>
            <p:nvPr/>
          </p:nvGrpSpPr>
          <p:grpSpPr>
            <a:xfrm>
              <a:off x="4559531" y="4170911"/>
              <a:ext cx="207818" cy="207818"/>
              <a:chOff x="4559531" y="2227811"/>
              <a:chExt cx="207818" cy="207818"/>
            </a:xfrm>
          </p:grpSpPr>
          <p:sp>
            <p:nvSpPr>
              <p:cNvPr id="55" name="椭圆 54"/>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六边形 55"/>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30" name="组合 51"/>
            <p:cNvGrpSpPr/>
            <p:nvPr/>
          </p:nvGrpSpPr>
          <p:grpSpPr>
            <a:xfrm>
              <a:off x="6550256" y="4170911"/>
              <a:ext cx="207818" cy="207818"/>
              <a:chOff x="4559531" y="2227811"/>
              <a:chExt cx="207818" cy="207818"/>
            </a:xfrm>
          </p:grpSpPr>
          <p:sp>
            <p:nvSpPr>
              <p:cNvPr id="53" name="椭圆 52"/>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六边形 53"/>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nvGrpSpPr>
          <p:cNvPr id="31" name="组合 3"/>
          <p:cNvGrpSpPr/>
          <p:nvPr/>
        </p:nvGrpSpPr>
        <p:grpSpPr>
          <a:xfrm>
            <a:off x="1052406" y="1714107"/>
            <a:ext cx="1600413" cy="311512"/>
            <a:chOff x="1403208" y="2615679"/>
            <a:chExt cx="2133884" cy="415349"/>
          </a:xfrm>
        </p:grpSpPr>
        <p:sp>
          <p:nvSpPr>
            <p:cNvPr id="21" name="矩形 20"/>
            <p:cNvSpPr/>
            <p:nvPr/>
          </p:nvSpPr>
          <p:spPr>
            <a:xfrm>
              <a:off x="1403208" y="2615679"/>
              <a:ext cx="2133884" cy="394206"/>
            </a:xfrm>
            <a:prstGeom prst="rect">
              <a:avLst/>
            </a:prstGeom>
            <a:solidFill>
              <a:schemeClr val="accent1"/>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文本框 63"/>
            <p:cNvSpPr txBox="1"/>
            <p:nvPr/>
          </p:nvSpPr>
          <p:spPr>
            <a:xfrm>
              <a:off x="1691973" y="2630919"/>
              <a:ext cx="1556353" cy="400109"/>
            </a:xfrm>
            <a:prstGeom prst="rect">
              <a:avLst/>
            </a:prstGeom>
            <a:noFill/>
          </p:spPr>
          <p:txBody>
            <a:bodyPr wrap="square" rtlCol="0">
              <a:spAutoFit/>
            </a:bodyPr>
            <a:lstStyle/>
            <a:p>
              <a:pPr algn="ctr"/>
              <a:r>
                <a:rPr lang="zh-CN" altLang="en-US" dirty="0" smtClean="0">
                  <a:cs typeface="+mn-ea"/>
                  <a:sym typeface="+mn-lt"/>
                </a:rPr>
                <a:t>添加</a:t>
              </a:r>
              <a:r>
                <a:rPr lang="zh-CN" altLang="en-US" dirty="0">
                  <a:cs typeface="+mn-ea"/>
                  <a:sym typeface="+mn-lt"/>
                </a:rPr>
                <a:t>标题</a:t>
              </a:r>
              <a:endParaRPr lang="zh-CN" altLang="en-US" dirty="0">
                <a:cs typeface="+mn-ea"/>
                <a:sym typeface="+mn-lt"/>
              </a:endParaRPr>
            </a:p>
          </p:txBody>
        </p:sp>
      </p:grpSp>
      <p:grpSp>
        <p:nvGrpSpPr>
          <p:cNvPr id="32" name="组合 19"/>
          <p:cNvGrpSpPr/>
          <p:nvPr/>
        </p:nvGrpSpPr>
        <p:grpSpPr>
          <a:xfrm>
            <a:off x="3771794" y="1714107"/>
            <a:ext cx="1600413" cy="311512"/>
            <a:chOff x="5029058" y="2615679"/>
            <a:chExt cx="2133884" cy="415349"/>
          </a:xfrm>
        </p:grpSpPr>
        <p:sp>
          <p:nvSpPr>
            <p:cNvPr id="28" name="矩形 27"/>
            <p:cNvSpPr/>
            <p:nvPr/>
          </p:nvSpPr>
          <p:spPr>
            <a:xfrm>
              <a:off x="5029058" y="2615679"/>
              <a:ext cx="2133884" cy="394206"/>
            </a:xfrm>
            <a:prstGeom prst="rect">
              <a:avLst/>
            </a:prstGeom>
            <a:solidFill>
              <a:schemeClr val="accent2"/>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文本框 64"/>
            <p:cNvSpPr txBox="1"/>
            <p:nvPr/>
          </p:nvSpPr>
          <p:spPr>
            <a:xfrm>
              <a:off x="5317823" y="2630919"/>
              <a:ext cx="1556353" cy="400109"/>
            </a:xfrm>
            <a:prstGeom prst="rect">
              <a:avLst/>
            </a:prstGeom>
            <a:noFill/>
          </p:spPr>
          <p:txBody>
            <a:bodyPr wrap="square" rtlCol="0">
              <a:spAutoFit/>
            </a:bodyPr>
            <a:lstStyle/>
            <a:p>
              <a:pPr algn="ctr"/>
              <a:r>
                <a:rPr lang="zh-CN" altLang="en-US" dirty="0" smtClean="0">
                  <a:cs typeface="+mn-ea"/>
                  <a:sym typeface="+mn-lt"/>
                </a:rPr>
                <a:t>添加</a:t>
              </a:r>
              <a:r>
                <a:rPr lang="zh-CN" altLang="en-US" dirty="0">
                  <a:cs typeface="+mn-ea"/>
                  <a:sym typeface="+mn-lt"/>
                </a:rPr>
                <a:t>标题</a:t>
              </a:r>
              <a:endParaRPr lang="zh-CN" altLang="en-US" dirty="0">
                <a:cs typeface="+mn-ea"/>
                <a:sym typeface="+mn-lt"/>
              </a:endParaRPr>
            </a:p>
          </p:txBody>
        </p:sp>
      </p:grpSp>
      <p:grpSp>
        <p:nvGrpSpPr>
          <p:cNvPr id="33" name="组合 21"/>
          <p:cNvGrpSpPr/>
          <p:nvPr/>
        </p:nvGrpSpPr>
        <p:grpSpPr>
          <a:xfrm>
            <a:off x="6491181" y="1714107"/>
            <a:ext cx="1600413" cy="311512"/>
            <a:chOff x="8654908" y="2615679"/>
            <a:chExt cx="2133884" cy="415349"/>
          </a:xfrm>
        </p:grpSpPr>
        <p:sp>
          <p:nvSpPr>
            <p:cNvPr id="47" name="矩形 46"/>
            <p:cNvSpPr/>
            <p:nvPr/>
          </p:nvSpPr>
          <p:spPr>
            <a:xfrm>
              <a:off x="8654908" y="2615679"/>
              <a:ext cx="2133884" cy="394206"/>
            </a:xfrm>
            <a:prstGeom prst="rect">
              <a:avLst/>
            </a:prstGeom>
            <a:solidFill>
              <a:schemeClr val="accent4"/>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文本框 65"/>
            <p:cNvSpPr txBox="1"/>
            <p:nvPr/>
          </p:nvSpPr>
          <p:spPr>
            <a:xfrm>
              <a:off x="8943673" y="2630919"/>
              <a:ext cx="1556353" cy="400109"/>
            </a:xfrm>
            <a:prstGeom prst="rect">
              <a:avLst/>
            </a:prstGeom>
            <a:noFill/>
          </p:spPr>
          <p:txBody>
            <a:bodyPr wrap="square" rtlCol="0">
              <a:spAutoFit/>
            </a:bodyPr>
            <a:lstStyle/>
            <a:p>
              <a:pPr algn="ctr"/>
              <a:r>
                <a:rPr lang="zh-CN" altLang="en-US" dirty="0" smtClean="0">
                  <a:cs typeface="+mn-ea"/>
                  <a:sym typeface="+mn-lt"/>
                </a:rPr>
                <a:t>添加</a:t>
              </a:r>
              <a:r>
                <a:rPr lang="zh-CN" altLang="en-US" dirty="0">
                  <a:cs typeface="+mn-ea"/>
                  <a:sym typeface="+mn-lt"/>
                </a:rPr>
                <a:t>标题</a:t>
              </a:r>
              <a:endParaRPr lang="zh-CN" altLang="en-US" dirty="0">
                <a:cs typeface="+mn-ea"/>
                <a:sym typeface="+mn-lt"/>
              </a:endParaRPr>
            </a:p>
          </p:txBody>
        </p:sp>
      </p:grpSp>
      <p:sp>
        <p:nvSpPr>
          <p:cNvPr id="67" name="文本框 66"/>
          <p:cNvSpPr txBox="1"/>
          <p:nvPr/>
        </p:nvSpPr>
        <p:spPr>
          <a:xfrm>
            <a:off x="1052404" y="2059194"/>
            <a:ext cx="1600415" cy="460254"/>
          </a:xfrm>
          <a:prstGeom prst="rect">
            <a:avLst/>
          </a:prstGeom>
          <a:noFill/>
        </p:spPr>
        <p:txBody>
          <a:bodyPr wrap="square" lIns="68580" tIns="34290" rIns="68580" bIns="34290" rtlCol="0">
            <a:spAutoFit/>
          </a:bodyPr>
          <a:lstStyle/>
          <a:p>
            <a:pPr algn="just">
              <a:lnSpc>
                <a:spcPct val="150000"/>
              </a:lnSpc>
            </a:pPr>
            <a:r>
              <a:rPr lang="zh-CN" altLang="en-US" sz="900" dirty="0">
                <a:cs typeface="+mn-ea"/>
                <a:sym typeface="+mn-lt"/>
              </a:rPr>
              <a:t>点击添加文字说明或复制文本黏贴自此内容要言简意赅</a:t>
            </a:r>
            <a:endParaRPr lang="zh-CN" altLang="en-US" sz="900" dirty="0">
              <a:cs typeface="+mn-ea"/>
              <a:sym typeface="+mn-lt"/>
            </a:endParaRPr>
          </a:p>
        </p:txBody>
      </p:sp>
      <p:sp>
        <p:nvSpPr>
          <p:cNvPr id="68" name="文本框 67"/>
          <p:cNvSpPr txBox="1"/>
          <p:nvPr/>
        </p:nvSpPr>
        <p:spPr>
          <a:xfrm>
            <a:off x="3784359" y="2059194"/>
            <a:ext cx="1600415" cy="460254"/>
          </a:xfrm>
          <a:prstGeom prst="rect">
            <a:avLst/>
          </a:prstGeom>
          <a:noFill/>
        </p:spPr>
        <p:txBody>
          <a:bodyPr wrap="square" lIns="68580" tIns="34290" rIns="68580" bIns="34290" rtlCol="0">
            <a:spAutoFit/>
          </a:bodyPr>
          <a:lstStyle/>
          <a:p>
            <a:pPr algn="just">
              <a:lnSpc>
                <a:spcPct val="150000"/>
              </a:lnSpc>
            </a:pPr>
            <a:r>
              <a:rPr lang="zh-CN" altLang="en-US" sz="900" dirty="0">
                <a:cs typeface="+mn-ea"/>
                <a:sym typeface="+mn-lt"/>
              </a:rPr>
              <a:t>点击添加文字说明或复制文本黏贴自此内容要言简意赅</a:t>
            </a:r>
            <a:endParaRPr lang="zh-CN" altLang="en-US" sz="900" dirty="0">
              <a:cs typeface="+mn-ea"/>
              <a:sym typeface="+mn-lt"/>
            </a:endParaRPr>
          </a:p>
        </p:txBody>
      </p:sp>
      <p:sp>
        <p:nvSpPr>
          <p:cNvPr id="69" name="文本框 68"/>
          <p:cNvSpPr txBox="1"/>
          <p:nvPr/>
        </p:nvSpPr>
        <p:spPr>
          <a:xfrm>
            <a:off x="6501703" y="2059194"/>
            <a:ext cx="1600415" cy="460254"/>
          </a:xfrm>
          <a:prstGeom prst="rect">
            <a:avLst/>
          </a:prstGeom>
          <a:noFill/>
        </p:spPr>
        <p:txBody>
          <a:bodyPr wrap="square" lIns="68580" tIns="34290" rIns="68580" bIns="34290" rtlCol="0">
            <a:spAutoFit/>
          </a:bodyPr>
          <a:lstStyle/>
          <a:p>
            <a:pPr algn="just">
              <a:lnSpc>
                <a:spcPct val="150000"/>
              </a:lnSpc>
            </a:pPr>
            <a:r>
              <a:rPr lang="zh-CN" altLang="en-US" sz="900" dirty="0">
                <a:cs typeface="+mn-ea"/>
                <a:sym typeface="+mn-lt"/>
              </a:rPr>
              <a:t>点击添加文字说明或复制文本黏贴自此内容要言简意赅</a:t>
            </a:r>
            <a:endParaRPr lang="zh-CN" altLang="en-US" sz="900" dirty="0">
              <a:cs typeface="+mn-ea"/>
              <a:sym typeface="+mn-lt"/>
            </a:endParaRPr>
          </a:p>
        </p:txBody>
      </p:sp>
      <p:grpSp>
        <p:nvGrpSpPr>
          <p:cNvPr id="44" name="组合 62"/>
          <p:cNvGrpSpPr/>
          <p:nvPr/>
        </p:nvGrpSpPr>
        <p:grpSpPr>
          <a:xfrm>
            <a:off x="1052406" y="2597011"/>
            <a:ext cx="1600413" cy="297949"/>
            <a:chOff x="1403208" y="3335684"/>
            <a:chExt cx="2133884" cy="397265"/>
          </a:xfrm>
        </p:grpSpPr>
        <p:sp>
          <p:nvSpPr>
            <p:cNvPr id="23" name="矩形 22"/>
            <p:cNvSpPr/>
            <p:nvPr/>
          </p:nvSpPr>
          <p:spPr>
            <a:xfrm>
              <a:off x="1403208" y="3335684"/>
              <a:ext cx="2133884" cy="394206"/>
            </a:xfrm>
            <a:prstGeom prst="rect">
              <a:avLst/>
            </a:prstGeom>
            <a:solidFill>
              <a:schemeClr val="accent1">
                <a:lumMod val="60000"/>
                <a:lumOff val="40000"/>
              </a:schemeClr>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文本框 69"/>
            <p:cNvSpPr txBox="1"/>
            <p:nvPr/>
          </p:nvSpPr>
          <p:spPr>
            <a:xfrm>
              <a:off x="1532337" y="3384136"/>
              <a:ext cx="1875628" cy="348813"/>
            </a:xfrm>
            <a:prstGeom prst="rect">
              <a:avLst/>
            </a:prstGeom>
            <a:noFill/>
          </p:spPr>
          <p:txBody>
            <a:bodyPr wrap="square" rtlCol="0">
              <a:spAutoFit/>
            </a:bodyPr>
            <a:lstStyle/>
            <a:p>
              <a:pPr algn="dist"/>
              <a:r>
                <a:rPr lang="zh-CN" altLang="en-US" sz="1100" dirty="0" smtClean="0">
                  <a:cs typeface="+mn-ea"/>
                  <a:sym typeface="+mn-lt"/>
                </a:rPr>
                <a:t>第一项工作</a:t>
              </a:r>
              <a:endParaRPr lang="zh-CN" altLang="en-US" sz="1100" dirty="0">
                <a:cs typeface="+mn-ea"/>
                <a:sym typeface="+mn-lt"/>
              </a:endParaRPr>
            </a:p>
          </p:txBody>
        </p:sp>
      </p:grpSp>
      <p:grpSp>
        <p:nvGrpSpPr>
          <p:cNvPr id="45" name="组合 119"/>
          <p:cNvGrpSpPr/>
          <p:nvPr/>
        </p:nvGrpSpPr>
        <p:grpSpPr>
          <a:xfrm>
            <a:off x="3771794" y="2597011"/>
            <a:ext cx="1600413" cy="297949"/>
            <a:chOff x="5029058" y="3335684"/>
            <a:chExt cx="2133884" cy="397265"/>
          </a:xfrm>
        </p:grpSpPr>
        <p:sp>
          <p:nvSpPr>
            <p:cNvPr id="29" name="矩形 28"/>
            <p:cNvSpPr/>
            <p:nvPr/>
          </p:nvSpPr>
          <p:spPr>
            <a:xfrm>
              <a:off x="5029058" y="3335684"/>
              <a:ext cx="2133884" cy="394206"/>
            </a:xfrm>
            <a:prstGeom prst="rect">
              <a:avLst/>
            </a:prstGeom>
            <a:solidFill>
              <a:schemeClr val="accent2">
                <a:lumMod val="60000"/>
                <a:lumOff val="40000"/>
              </a:schemeClr>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文本框 70"/>
            <p:cNvSpPr txBox="1"/>
            <p:nvPr/>
          </p:nvSpPr>
          <p:spPr>
            <a:xfrm>
              <a:off x="5174941" y="3384136"/>
              <a:ext cx="1875628" cy="348813"/>
            </a:xfrm>
            <a:prstGeom prst="rect">
              <a:avLst/>
            </a:prstGeom>
            <a:noFill/>
          </p:spPr>
          <p:txBody>
            <a:bodyPr wrap="square" rtlCol="0">
              <a:spAutoFit/>
            </a:bodyPr>
            <a:lstStyle/>
            <a:p>
              <a:pPr algn="dist"/>
              <a:r>
                <a:rPr lang="zh-CN" altLang="en-US" sz="1100" dirty="0" smtClean="0">
                  <a:cs typeface="+mn-ea"/>
                  <a:sym typeface="+mn-lt"/>
                </a:rPr>
                <a:t>第二项工作</a:t>
              </a:r>
              <a:endParaRPr lang="zh-CN" altLang="en-US" sz="1100" dirty="0">
                <a:cs typeface="+mn-ea"/>
                <a:sym typeface="+mn-lt"/>
              </a:endParaRPr>
            </a:p>
          </p:txBody>
        </p:sp>
      </p:grpSp>
      <p:grpSp>
        <p:nvGrpSpPr>
          <p:cNvPr id="46" name="组合 120"/>
          <p:cNvGrpSpPr/>
          <p:nvPr/>
        </p:nvGrpSpPr>
        <p:grpSpPr>
          <a:xfrm>
            <a:off x="6491181" y="2597011"/>
            <a:ext cx="1600413" cy="297949"/>
            <a:chOff x="8654908" y="3335684"/>
            <a:chExt cx="2133884" cy="397265"/>
          </a:xfrm>
        </p:grpSpPr>
        <p:sp>
          <p:nvSpPr>
            <p:cNvPr id="48" name="矩形 47"/>
            <p:cNvSpPr/>
            <p:nvPr/>
          </p:nvSpPr>
          <p:spPr>
            <a:xfrm>
              <a:off x="8654908" y="3335684"/>
              <a:ext cx="2133884" cy="394206"/>
            </a:xfrm>
            <a:prstGeom prst="rect">
              <a:avLst/>
            </a:prstGeom>
            <a:solidFill>
              <a:schemeClr val="accent4">
                <a:lumMod val="60000"/>
                <a:lumOff val="40000"/>
              </a:schemeClr>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文本框 71"/>
            <p:cNvSpPr txBox="1"/>
            <p:nvPr/>
          </p:nvSpPr>
          <p:spPr>
            <a:xfrm>
              <a:off x="8798507" y="3384136"/>
              <a:ext cx="1875628" cy="348813"/>
            </a:xfrm>
            <a:prstGeom prst="rect">
              <a:avLst/>
            </a:prstGeom>
            <a:noFill/>
          </p:spPr>
          <p:txBody>
            <a:bodyPr wrap="square" rtlCol="0">
              <a:spAutoFit/>
            </a:bodyPr>
            <a:lstStyle/>
            <a:p>
              <a:pPr algn="dist"/>
              <a:r>
                <a:rPr lang="zh-CN" altLang="en-US" sz="1100" dirty="0" smtClean="0">
                  <a:cs typeface="+mn-ea"/>
                  <a:sym typeface="+mn-lt"/>
                </a:rPr>
                <a:t>第三项工作</a:t>
              </a:r>
              <a:endParaRPr lang="zh-CN" altLang="en-US" sz="1100" dirty="0">
                <a:cs typeface="+mn-ea"/>
                <a:sym typeface="+mn-lt"/>
              </a:endParaRPr>
            </a:p>
          </p:txBody>
        </p:sp>
      </p:grpSp>
      <p:cxnSp>
        <p:nvCxnSpPr>
          <p:cNvPr id="122" name="直接连接符 121"/>
          <p:cNvCxnSpPr/>
          <p:nvPr/>
        </p:nvCxnSpPr>
        <p:spPr>
          <a:xfrm>
            <a:off x="1090820" y="3944783"/>
            <a:ext cx="6961170"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3" name="矩形 47"/>
          <p:cNvSpPr>
            <a:spLocks noChangeArrowheads="1"/>
          </p:cNvSpPr>
          <p:nvPr/>
        </p:nvSpPr>
        <p:spPr bwMode="auto">
          <a:xfrm>
            <a:off x="1223033" y="4055939"/>
            <a:ext cx="6696744" cy="39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cs typeface="+mn-ea"/>
                <a:sym typeface="+mn-lt"/>
              </a:rPr>
              <a:t>您的内容打在</a:t>
            </a:r>
            <a:r>
              <a:rPr lang="zh-CN" altLang="en-US" sz="900" dirty="0" smtClean="0">
                <a:cs typeface="+mn-ea"/>
                <a:sym typeface="+mn-lt"/>
              </a:rPr>
              <a:t>这里或者</a:t>
            </a:r>
            <a:r>
              <a:rPr lang="zh-CN" altLang="en-US" sz="900" dirty="0">
                <a:cs typeface="+mn-ea"/>
                <a:sym typeface="+mn-lt"/>
              </a:rPr>
              <a:t>通过复制您</a:t>
            </a:r>
            <a:r>
              <a:rPr lang="zh-CN" altLang="en-US" sz="900" dirty="0" smtClean="0">
                <a:cs typeface="+mn-ea"/>
                <a:sym typeface="+mn-lt"/>
              </a:rPr>
              <a:t>的文本黏贴</a:t>
            </a:r>
            <a:r>
              <a:rPr lang="zh-CN" altLang="en-US" sz="900" dirty="0">
                <a:cs typeface="+mn-ea"/>
                <a:sym typeface="+mn-lt"/>
              </a:rPr>
              <a:t>自此。您的内容打在这里或者通过复制您的文本黏贴自此</a:t>
            </a:r>
            <a:r>
              <a:rPr lang="zh-CN" altLang="en-US" sz="900" dirty="0" smtClean="0">
                <a:cs typeface="+mn-ea"/>
                <a:sym typeface="+mn-lt"/>
              </a:rPr>
              <a:t>。</a:t>
            </a:r>
            <a:r>
              <a:rPr lang="zh-CN" altLang="en-US" sz="900" dirty="0">
                <a:cs typeface="+mn-ea"/>
                <a:sym typeface="+mn-lt"/>
              </a:rPr>
              <a:t>您的内容打在这里或者通过复制您的文本黏贴</a:t>
            </a:r>
            <a:r>
              <a:rPr lang="zh-CN" altLang="en-US" sz="900" dirty="0" smtClean="0">
                <a:cs typeface="+mn-ea"/>
                <a:sym typeface="+mn-lt"/>
              </a:rPr>
              <a:t>自此</a:t>
            </a:r>
            <a:r>
              <a:rPr lang="zh-CN" altLang="en-US" sz="900" dirty="0">
                <a:cs typeface="+mn-ea"/>
                <a:sym typeface="+mn-lt"/>
              </a:rPr>
              <a:t>您的内容打在这里或者通过复制您的文本黏贴自此</a:t>
            </a:r>
            <a:r>
              <a:rPr lang="zh-CN" altLang="en-US" sz="900" dirty="0" smtClean="0">
                <a:cs typeface="+mn-ea"/>
                <a:sym typeface="+mn-lt"/>
              </a:rPr>
              <a:t>。</a:t>
            </a:r>
            <a:endParaRPr lang="en-US" altLang="zh-CN" sz="900" dirty="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9"/>
          <p:cNvGrpSpPr/>
          <p:nvPr/>
        </p:nvGrpSpPr>
        <p:grpSpPr>
          <a:xfrm>
            <a:off x="2983414" y="1366528"/>
            <a:ext cx="1275182" cy="1276356"/>
            <a:chOff x="3288482" y="1250827"/>
            <a:chExt cx="1700022" cy="1702202"/>
          </a:xfrm>
        </p:grpSpPr>
        <p:grpSp>
          <p:nvGrpSpPr>
            <p:cNvPr id="5" name="组合 4"/>
            <p:cNvGrpSpPr/>
            <p:nvPr/>
          </p:nvGrpSpPr>
          <p:grpSpPr>
            <a:xfrm>
              <a:off x="3288482" y="1250827"/>
              <a:ext cx="1700022" cy="1702202"/>
              <a:chOff x="661303" y="454074"/>
              <a:chExt cx="2476499" cy="2479675"/>
            </a:xfrm>
          </p:grpSpPr>
          <p:sp>
            <p:nvSpPr>
              <p:cNvPr id="6" name="Freeform 67"/>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 name="Freeform 72"/>
              <p:cNvSpPr/>
              <p:nvPr/>
            </p:nvSpPr>
            <p:spPr bwMode="auto">
              <a:xfrm>
                <a:off x="742769" y="536624"/>
                <a:ext cx="2362200" cy="2365375"/>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accent1"/>
              </a:solidFill>
              <a:ln w="25400">
                <a:gradFill flip="none" rotWithShape="1">
                  <a:gsLst>
                    <a:gs pos="0">
                      <a:schemeClr val="bg1">
                        <a:lumMod val="65000"/>
                      </a:schemeClr>
                    </a:gs>
                    <a:gs pos="100000">
                      <a:schemeClr val="bg1"/>
                    </a:gs>
                  </a:gsLst>
                  <a:lin ang="2700000" scaled="1"/>
                  <a:tileRect/>
                </a:gradFill>
                <a:round/>
              </a:ln>
              <a:effectLst>
                <a:innerShdw blurRad="114300" dist="50800" dir="135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60" name="Freeform 96"/>
            <p:cNvSpPr>
              <a:spLocks noEditPoints="1"/>
            </p:cNvSpPr>
            <p:nvPr/>
          </p:nvSpPr>
          <p:spPr bwMode="auto">
            <a:xfrm>
              <a:off x="4080842" y="1672552"/>
              <a:ext cx="300774" cy="326926"/>
            </a:xfrm>
            <a:custGeom>
              <a:avLst/>
              <a:gdLst>
                <a:gd name="T0" fmla="*/ 34 w 114"/>
                <a:gd name="T1" fmla="*/ 58 h 124"/>
                <a:gd name="T2" fmla="*/ 7 w 114"/>
                <a:gd name="T3" fmla="*/ 57 h 124"/>
                <a:gd name="T4" fmla="*/ 9 w 114"/>
                <a:gd name="T5" fmla="*/ 108 h 124"/>
                <a:gd name="T6" fmla="*/ 37 w 114"/>
                <a:gd name="T7" fmla="*/ 112 h 124"/>
                <a:gd name="T8" fmla="*/ 34 w 114"/>
                <a:gd name="T9" fmla="*/ 58 h 124"/>
                <a:gd name="T10" fmla="*/ 113 w 114"/>
                <a:gd name="T11" fmla="*/ 73 h 124"/>
                <a:gd name="T12" fmla="*/ 107 w 114"/>
                <a:gd name="T13" fmla="*/ 66 h 124"/>
                <a:gd name="T14" fmla="*/ 112 w 114"/>
                <a:gd name="T15" fmla="*/ 59 h 124"/>
                <a:gd name="T16" fmla="*/ 85 w 114"/>
                <a:gd name="T17" fmla="*/ 48 h 124"/>
                <a:gd name="T18" fmla="*/ 80 w 114"/>
                <a:gd name="T19" fmla="*/ 39 h 124"/>
                <a:gd name="T20" fmla="*/ 96 w 114"/>
                <a:gd name="T21" fmla="*/ 21 h 124"/>
                <a:gd name="T22" fmla="*/ 90 w 114"/>
                <a:gd name="T23" fmla="*/ 4 h 124"/>
                <a:gd name="T24" fmla="*/ 58 w 114"/>
                <a:gd name="T25" fmla="*/ 35 h 124"/>
                <a:gd name="T26" fmla="*/ 39 w 114"/>
                <a:gd name="T27" fmla="*/ 59 h 124"/>
                <a:gd name="T28" fmla="*/ 42 w 114"/>
                <a:gd name="T29" fmla="*/ 111 h 124"/>
                <a:gd name="T30" fmla="*/ 91 w 114"/>
                <a:gd name="T31" fmla="*/ 119 h 124"/>
                <a:gd name="T32" fmla="*/ 103 w 114"/>
                <a:gd name="T33" fmla="*/ 108 h 124"/>
                <a:gd name="T34" fmla="*/ 100 w 114"/>
                <a:gd name="T35" fmla="*/ 101 h 124"/>
                <a:gd name="T36" fmla="*/ 109 w 114"/>
                <a:gd name="T37" fmla="*/ 93 h 124"/>
                <a:gd name="T38" fmla="*/ 106 w 114"/>
                <a:gd name="T39" fmla="*/ 83 h 124"/>
                <a:gd name="T40" fmla="*/ 113 w 114"/>
                <a:gd name="T41" fmla="*/ 7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4" h="124">
                  <a:moveTo>
                    <a:pt x="34" y="58"/>
                  </a:moveTo>
                  <a:cubicBezTo>
                    <a:pt x="24" y="54"/>
                    <a:pt x="7" y="57"/>
                    <a:pt x="7" y="57"/>
                  </a:cubicBezTo>
                  <a:cubicBezTo>
                    <a:pt x="0" y="78"/>
                    <a:pt x="9" y="108"/>
                    <a:pt x="9" y="108"/>
                  </a:cubicBezTo>
                  <a:cubicBezTo>
                    <a:pt x="20" y="117"/>
                    <a:pt x="37" y="112"/>
                    <a:pt x="37" y="112"/>
                  </a:cubicBezTo>
                  <a:cubicBezTo>
                    <a:pt x="31" y="95"/>
                    <a:pt x="34" y="58"/>
                    <a:pt x="34" y="58"/>
                  </a:cubicBezTo>
                  <a:close/>
                  <a:moveTo>
                    <a:pt x="113" y="73"/>
                  </a:moveTo>
                  <a:cubicBezTo>
                    <a:pt x="114" y="66"/>
                    <a:pt x="107" y="66"/>
                    <a:pt x="107" y="66"/>
                  </a:cubicBezTo>
                  <a:cubicBezTo>
                    <a:pt x="113" y="66"/>
                    <a:pt x="112" y="59"/>
                    <a:pt x="112" y="59"/>
                  </a:cubicBezTo>
                  <a:cubicBezTo>
                    <a:pt x="110" y="43"/>
                    <a:pt x="95" y="50"/>
                    <a:pt x="85" y="48"/>
                  </a:cubicBezTo>
                  <a:cubicBezTo>
                    <a:pt x="76" y="46"/>
                    <a:pt x="80" y="39"/>
                    <a:pt x="80" y="39"/>
                  </a:cubicBezTo>
                  <a:cubicBezTo>
                    <a:pt x="92" y="31"/>
                    <a:pt x="96" y="21"/>
                    <a:pt x="96" y="21"/>
                  </a:cubicBezTo>
                  <a:cubicBezTo>
                    <a:pt x="101" y="0"/>
                    <a:pt x="90" y="4"/>
                    <a:pt x="90" y="4"/>
                  </a:cubicBezTo>
                  <a:cubicBezTo>
                    <a:pt x="87" y="10"/>
                    <a:pt x="66" y="30"/>
                    <a:pt x="58" y="35"/>
                  </a:cubicBezTo>
                  <a:cubicBezTo>
                    <a:pt x="48" y="42"/>
                    <a:pt x="39" y="59"/>
                    <a:pt x="39" y="59"/>
                  </a:cubicBezTo>
                  <a:cubicBezTo>
                    <a:pt x="35" y="78"/>
                    <a:pt x="42" y="111"/>
                    <a:pt x="42" y="111"/>
                  </a:cubicBezTo>
                  <a:cubicBezTo>
                    <a:pt x="63" y="124"/>
                    <a:pt x="91" y="119"/>
                    <a:pt x="91" y="119"/>
                  </a:cubicBezTo>
                  <a:cubicBezTo>
                    <a:pt x="102" y="117"/>
                    <a:pt x="103" y="108"/>
                    <a:pt x="103" y="108"/>
                  </a:cubicBezTo>
                  <a:cubicBezTo>
                    <a:pt x="105" y="102"/>
                    <a:pt x="100" y="101"/>
                    <a:pt x="100" y="101"/>
                  </a:cubicBezTo>
                  <a:cubicBezTo>
                    <a:pt x="108" y="102"/>
                    <a:pt x="109" y="93"/>
                    <a:pt x="109" y="93"/>
                  </a:cubicBezTo>
                  <a:cubicBezTo>
                    <a:pt x="112" y="84"/>
                    <a:pt x="106" y="83"/>
                    <a:pt x="106" y="83"/>
                  </a:cubicBezTo>
                  <a:cubicBezTo>
                    <a:pt x="112" y="84"/>
                    <a:pt x="113" y="73"/>
                    <a:pt x="113" y="7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4" name="文本框 180"/>
            <p:cNvSpPr txBox="1"/>
            <p:nvPr/>
          </p:nvSpPr>
          <p:spPr>
            <a:xfrm>
              <a:off x="3567850" y="2139967"/>
              <a:ext cx="1328580" cy="400202"/>
            </a:xfrm>
            <a:prstGeom prst="rect">
              <a:avLst/>
            </a:prstGeom>
            <a:noFill/>
          </p:spPr>
          <p:txBody>
            <a:bodyPr wrap="square" rtlCol="0">
              <a:spAutoFit/>
            </a:bodyPr>
            <a:lstStyle/>
            <a:p>
              <a:pPr algn="ctr"/>
              <a:r>
                <a:rPr lang="zh-CN" altLang="en-US" dirty="0" smtClean="0">
                  <a:solidFill>
                    <a:prstClr val="white"/>
                  </a:solidFill>
                  <a:cs typeface="+mn-ea"/>
                  <a:sym typeface="+mn-lt"/>
                </a:rPr>
                <a:t>添加</a:t>
              </a:r>
              <a:r>
                <a:rPr lang="zh-CN" altLang="en-US" dirty="0">
                  <a:solidFill>
                    <a:prstClr val="white"/>
                  </a:solidFill>
                  <a:cs typeface="+mn-ea"/>
                  <a:sym typeface="+mn-lt"/>
                </a:rPr>
                <a:t>标题</a:t>
              </a:r>
              <a:endParaRPr lang="zh-CN" altLang="en-US" dirty="0">
                <a:solidFill>
                  <a:prstClr val="white"/>
                </a:solidFill>
                <a:cs typeface="+mn-ea"/>
                <a:sym typeface="+mn-lt"/>
              </a:endParaRPr>
            </a:p>
          </p:txBody>
        </p:sp>
      </p:grpSp>
      <p:grpSp>
        <p:nvGrpSpPr>
          <p:cNvPr id="9" name="组合 80"/>
          <p:cNvGrpSpPr/>
          <p:nvPr/>
        </p:nvGrpSpPr>
        <p:grpSpPr>
          <a:xfrm>
            <a:off x="4910407" y="1366528"/>
            <a:ext cx="1275182" cy="1276356"/>
            <a:chOff x="7203496" y="1250827"/>
            <a:chExt cx="1700022" cy="1702202"/>
          </a:xfrm>
        </p:grpSpPr>
        <p:grpSp>
          <p:nvGrpSpPr>
            <p:cNvPr id="10" name="组合 1"/>
            <p:cNvGrpSpPr/>
            <p:nvPr/>
          </p:nvGrpSpPr>
          <p:grpSpPr>
            <a:xfrm flipH="1">
              <a:off x="7203496" y="1250827"/>
              <a:ext cx="1700022" cy="1702202"/>
              <a:chOff x="661303" y="454074"/>
              <a:chExt cx="2476499" cy="2479675"/>
            </a:xfrm>
          </p:grpSpPr>
          <p:sp>
            <p:nvSpPr>
              <p:cNvPr id="3" name="Freeform 67"/>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4" name="Freeform 72"/>
              <p:cNvSpPr/>
              <p:nvPr/>
            </p:nvSpPr>
            <p:spPr bwMode="auto">
              <a:xfrm>
                <a:off x="742769" y="536624"/>
                <a:ext cx="2362200" cy="2365375"/>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accent2"/>
              </a:solidFill>
              <a:ln w="25400">
                <a:gradFill flip="none" rotWithShape="1">
                  <a:gsLst>
                    <a:gs pos="0">
                      <a:schemeClr val="bg1">
                        <a:lumMod val="65000"/>
                      </a:schemeClr>
                    </a:gs>
                    <a:gs pos="100000">
                      <a:schemeClr val="bg1"/>
                    </a:gs>
                  </a:gsLst>
                  <a:lin ang="8100000" scaled="0"/>
                  <a:tileRect/>
                </a:gradFill>
                <a:round/>
              </a:ln>
              <a:effectLst>
                <a:innerShdw blurRad="101600" dist="50800" dir="189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61" name="Freeform 100"/>
            <p:cNvSpPr>
              <a:spLocks noEditPoints="1"/>
            </p:cNvSpPr>
            <p:nvPr/>
          </p:nvSpPr>
          <p:spPr bwMode="auto">
            <a:xfrm>
              <a:off x="7805318" y="1676366"/>
              <a:ext cx="297504" cy="319299"/>
            </a:xfrm>
            <a:custGeom>
              <a:avLst/>
              <a:gdLst>
                <a:gd name="T0" fmla="*/ 46 w 112"/>
                <a:gd name="T1" fmla="*/ 29 h 121"/>
                <a:gd name="T2" fmla="*/ 63 w 112"/>
                <a:gd name="T3" fmla="*/ 53 h 121"/>
                <a:gd name="T4" fmla="*/ 93 w 112"/>
                <a:gd name="T5" fmla="*/ 22 h 121"/>
                <a:gd name="T6" fmla="*/ 101 w 112"/>
                <a:gd name="T7" fmla="*/ 31 h 121"/>
                <a:gd name="T8" fmla="*/ 107 w 112"/>
                <a:gd name="T9" fmla="*/ 15 h 121"/>
                <a:gd name="T10" fmla="*/ 112 w 112"/>
                <a:gd name="T11" fmla="*/ 0 h 121"/>
                <a:gd name="T12" fmla="*/ 80 w 112"/>
                <a:gd name="T13" fmla="*/ 6 h 121"/>
                <a:gd name="T14" fmla="*/ 87 w 112"/>
                <a:gd name="T15" fmla="*/ 15 h 121"/>
                <a:gd name="T16" fmla="*/ 64 w 112"/>
                <a:gd name="T17" fmla="*/ 39 h 121"/>
                <a:gd name="T18" fmla="*/ 47 w 112"/>
                <a:gd name="T19" fmla="*/ 16 h 121"/>
                <a:gd name="T20" fmla="*/ 1 w 112"/>
                <a:gd name="T21" fmla="*/ 58 h 121"/>
                <a:gd name="T22" fmla="*/ 7 w 112"/>
                <a:gd name="T23" fmla="*/ 64 h 121"/>
                <a:gd name="T24" fmla="*/ 46 w 112"/>
                <a:gd name="T25" fmla="*/ 29 h 121"/>
                <a:gd name="T26" fmla="*/ 24 w 112"/>
                <a:gd name="T27" fmla="*/ 67 h 121"/>
                <a:gd name="T28" fmla="*/ 7 w 112"/>
                <a:gd name="T29" fmla="*/ 67 h 121"/>
                <a:gd name="T30" fmla="*/ 0 w 112"/>
                <a:gd name="T31" fmla="*/ 74 h 121"/>
                <a:gd name="T32" fmla="*/ 0 w 112"/>
                <a:gd name="T33" fmla="*/ 113 h 121"/>
                <a:gd name="T34" fmla="*/ 7 w 112"/>
                <a:gd name="T35" fmla="*/ 121 h 121"/>
                <a:gd name="T36" fmla="*/ 24 w 112"/>
                <a:gd name="T37" fmla="*/ 121 h 121"/>
                <a:gd name="T38" fmla="*/ 31 w 112"/>
                <a:gd name="T39" fmla="*/ 113 h 121"/>
                <a:gd name="T40" fmla="*/ 31 w 112"/>
                <a:gd name="T41" fmla="*/ 74 h 121"/>
                <a:gd name="T42" fmla="*/ 24 w 112"/>
                <a:gd name="T43" fmla="*/ 67 h 121"/>
                <a:gd name="T44" fmla="*/ 64 w 112"/>
                <a:gd name="T45" fmla="*/ 56 h 121"/>
                <a:gd name="T46" fmla="*/ 47 w 112"/>
                <a:gd name="T47" fmla="*/ 56 h 121"/>
                <a:gd name="T48" fmla="*/ 40 w 112"/>
                <a:gd name="T49" fmla="*/ 63 h 121"/>
                <a:gd name="T50" fmla="*/ 40 w 112"/>
                <a:gd name="T51" fmla="*/ 113 h 121"/>
                <a:gd name="T52" fmla="*/ 47 w 112"/>
                <a:gd name="T53" fmla="*/ 121 h 121"/>
                <a:gd name="T54" fmla="*/ 64 w 112"/>
                <a:gd name="T55" fmla="*/ 121 h 121"/>
                <a:gd name="T56" fmla="*/ 71 w 112"/>
                <a:gd name="T57" fmla="*/ 113 h 121"/>
                <a:gd name="T58" fmla="*/ 71 w 112"/>
                <a:gd name="T59" fmla="*/ 63 h 121"/>
                <a:gd name="T60" fmla="*/ 64 w 112"/>
                <a:gd name="T61" fmla="*/ 56 h 121"/>
                <a:gd name="T62" fmla="*/ 103 w 112"/>
                <a:gd name="T63" fmla="*/ 41 h 121"/>
                <a:gd name="T64" fmla="*/ 87 w 112"/>
                <a:gd name="T65" fmla="*/ 41 h 121"/>
                <a:gd name="T66" fmla="*/ 79 w 112"/>
                <a:gd name="T67" fmla="*/ 48 h 121"/>
                <a:gd name="T68" fmla="*/ 79 w 112"/>
                <a:gd name="T69" fmla="*/ 113 h 121"/>
                <a:gd name="T70" fmla="*/ 87 w 112"/>
                <a:gd name="T71" fmla="*/ 121 h 121"/>
                <a:gd name="T72" fmla="*/ 103 w 112"/>
                <a:gd name="T73" fmla="*/ 121 h 121"/>
                <a:gd name="T74" fmla="*/ 111 w 112"/>
                <a:gd name="T75" fmla="*/ 113 h 121"/>
                <a:gd name="T76" fmla="*/ 111 w 112"/>
                <a:gd name="T77" fmla="*/ 48 h 121"/>
                <a:gd name="T78" fmla="*/ 103 w 112"/>
                <a:gd name="T79" fmla="*/ 4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2" h="121">
                  <a:moveTo>
                    <a:pt x="46" y="29"/>
                  </a:moveTo>
                  <a:cubicBezTo>
                    <a:pt x="63" y="53"/>
                    <a:pt x="63" y="53"/>
                    <a:pt x="63" y="53"/>
                  </a:cubicBezTo>
                  <a:cubicBezTo>
                    <a:pt x="93" y="22"/>
                    <a:pt x="93" y="22"/>
                    <a:pt x="93" y="22"/>
                  </a:cubicBezTo>
                  <a:cubicBezTo>
                    <a:pt x="101" y="31"/>
                    <a:pt x="101" y="31"/>
                    <a:pt x="101" y="31"/>
                  </a:cubicBezTo>
                  <a:cubicBezTo>
                    <a:pt x="107" y="15"/>
                    <a:pt x="107" y="15"/>
                    <a:pt x="107" y="15"/>
                  </a:cubicBezTo>
                  <a:cubicBezTo>
                    <a:pt x="112" y="0"/>
                    <a:pt x="112" y="0"/>
                    <a:pt x="112" y="0"/>
                  </a:cubicBezTo>
                  <a:cubicBezTo>
                    <a:pt x="80" y="6"/>
                    <a:pt x="80" y="6"/>
                    <a:pt x="80" y="6"/>
                  </a:cubicBezTo>
                  <a:cubicBezTo>
                    <a:pt x="87" y="15"/>
                    <a:pt x="87" y="15"/>
                    <a:pt x="87" y="15"/>
                  </a:cubicBezTo>
                  <a:cubicBezTo>
                    <a:pt x="64" y="39"/>
                    <a:pt x="64" y="39"/>
                    <a:pt x="64" y="39"/>
                  </a:cubicBezTo>
                  <a:cubicBezTo>
                    <a:pt x="47" y="16"/>
                    <a:pt x="47" y="16"/>
                    <a:pt x="47" y="16"/>
                  </a:cubicBezTo>
                  <a:cubicBezTo>
                    <a:pt x="1" y="58"/>
                    <a:pt x="1" y="58"/>
                    <a:pt x="1" y="58"/>
                  </a:cubicBezTo>
                  <a:cubicBezTo>
                    <a:pt x="7" y="64"/>
                    <a:pt x="7" y="64"/>
                    <a:pt x="7" y="64"/>
                  </a:cubicBezTo>
                  <a:lnTo>
                    <a:pt x="46" y="29"/>
                  </a:lnTo>
                  <a:close/>
                  <a:moveTo>
                    <a:pt x="24" y="67"/>
                  </a:moveTo>
                  <a:cubicBezTo>
                    <a:pt x="7" y="67"/>
                    <a:pt x="7" y="67"/>
                    <a:pt x="7" y="67"/>
                  </a:cubicBezTo>
                  <a:cubicBezTo>
                    <a:pt x="3" y="67"/>
                    <a:pt x="0" y="70"/>
                    <a:pt x="0" y="74"/>
                  </a:cubicBezTo>
                  <a:cubicBezTo>
                    <a:pt x="0" y="113"/>
                    <a:pt x="0" y="113"/>
                    <a:pt x="0" y="113"/>
                  </a:cubicBezTo>
                  <a:cubicBezTo>
                    <a:pt x="0" y="117"/>
                    <a:pt x="3" y="121"/>
                    <a:pt x="7" y="121"/>
                  </a:cubicBezTo>
                  <a:cubicBezTo>
                    <a:pt x="24" y="121"/>
                    <a:pt x="24" y="121"/>
                    <a:pt x="24" y="121"/>
                  </a:cubicBezTo>
                  <a:cubicBezTo>
                    <a:pt x="28" y="121"/>
                    <a:pt x="31" y="117"/>
                    <a:pt x="31" y="113"/>
                  </a:cubicBezTo>
                  <a:cubicBezTo>
                    <a:pt x="31" y="74"/>
                    <a:pt x="31" y="74"/>
                    <a:pt x="31" y="74"/>
                  </a:cubicBezTo>
                  <a:cubicBezTo>
                    <a:pt x="31" y="70"/>
                    <a:pt x="28" y="67"/>
                    <a:pt x="24" y="67"/>
                  </a:cubicBezTo>
                  <a:close/>
                  <a:moveTo>
                    <a:pt x="64" y="56"/>
                  </a:moveTo>
                  <a:cubicBezTo>
                    <a:pt x="47" y="56"/>
                    <a:pt x="47" y="56"/>
                    <a:pt x="47" y="56"/>
                  </a:cubicBezTo>
                  <a:cubicBezTo>
                    <a:pt x="43" y="56"/>
                    <a:pt x="40" y="59"/>
                    <a:pt x="40" y="63"/>
                  </a:cubicBezTo>
                  <a:cubicBezTo>
                    <a:pt x="40" y="113"/>
                    <a:pt x="40" y="113"/>
                    <a:pt x="40" y="113"/>
                  </a:cubicBezTo>
                  <a:cubicBezTo>
                    <a:pt x="40" y="117"/>
                    <a:pt x="43" y="121"/>
                    <a:pt x="47" y="121"/>
                  </a:cubicBezTo>
                  <a:cubicBezTo>
                    <a:pt x="64" y="121"/>
                    <a:pt x="64" y="121"/>
                    <a:pt x="64" y="121"/>
                  </a:cubicBezTo>
                  <a:cubicBezTo>
                    <a:pt x="68" y="121"/>
                    <a:pt x="71" y="117"/>
                    <a:pt x="71" y="113"/>
                  </a:cubicBezTo>
                  <a:cubicBezTo>
                    <a:pt x="71" y="63"/>
                    <a:pt x="71" y="63"/>
                    <a:pt x="71" y="63"/>
                  </a:cubicBezTo>
                  <a:cubicBezTo>
                    <a:pt x="71" y="59"/>
                    <a:pt x="68" y="56"/>
                    <a:pt x="64" y="56"/>
                  </a:cubicBezTo>
                  <a:close/>
                  <a:moveTo>
                    <a:pt x="103" y="41"/>
                  </a:moveTo>
                  <a:cubicBezTo>
                    <a:pt x="87" y="41"/>
                    <a:pt x="87" y="41"/>
                    <a:pt x="87" y="41"/>
                  </a:cubicBezTo>
                  <a:cubicBezTo>
                    <a:pt x="83" y="41"/>
                    <a:pt x="79" y="44"/>
                    <a:pt x="79" y="48"/>
                  </a:cubicBezTo>
                  <a:cubicBezTo>
                    <a:pt x="79" y="113"/>
                    <a:pt x="79" y="113"/>
                    <a:pt x="79" y="113"/>
                  </a:cubicBezTo>
                  <a:cubicBezTo>
                    <a:pt x="79" y="117"/>
                    <a:pt x="83" y="121"/>
                    <a:pt x="87" y="121"/>
                  </a:cubicBezTo>
                  <a:cubicBezTo>
                    <a:pt x="103" y="121"/>
                    <a:pt x="103" y="121"/>
                    <a:pt x="103" y="121"/>
                  </a:cubicBezTo>
                  <a:cubicBezTo>
                    <a:pt x="107" y="121"/>
                    <a:pt x="111" y="117"/>
                    <a:pt x="111" y="113"/>
                  </a:cubicBezTo>
                  <a:cubicBezTo>
                    <a:pt x="111" y="48"/>
                    <a:pt x="111" y="48"/>
                    <a:pt x="111" y="48"/>
                  </a:cubicBezTo>
                  <a:cubicBezTo>
                    <a:pt x="111" y="44"/>
                    <a:pt x="107" y="41"/>
                    <a:pt x="103" y="4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5" name="文本框 182"/>
            <p:cNvSpPr txBox="1"/>
            <p:nvPr/>
          </p:nvSpPr>
          <p:spPr>
            <a:xfrm>
              <a:off x="7360090" y="2139967"/>
              <a:ext cx="1328580" cy="400202"/>
            </a:xfrm>
            <a:prstGeom prst="rect">
              <a:avLst/>
            </a:prstGeom>
            <a:noFill/>
          </p:spPr>
          <p:txBody>
            <a:bodyPr wrap="square" rtlCol="0">
              <a:spAutoFit/>
            </a:bodyPr>
            <a:lstStyle/>
            <a:p>
              <a:pPr algn="ctr"/>
              <a:r>
                <a:rPr lang="zh-CN" altLang="en-US" dirty="0" smtClean="0">
                  <a:solidFill>
                    <a:prstClr val="white"/>
                  </a:solidFill>
                  <a:cs typeface="+mn-ea"/>
                  <a:sym typeface="+mn-lt"/>
                </a:rPr>
                <a:t>添加</a:t>
              </a:r>
              <a:r>
                <a:rPr lang="zh-CN" altLang="en-US" dirty="0">
                  <a:solidFill>
                    <a:prstClr val="white"/>
                  </a:solidFill>
                  <a:cs typeface="+mn-ea"/>
                  <a:sym typeface="+mn-lt"/>
                </a:rPr>
                <a:t>标题</a:t>
              </a:r>
              <a:endParaRPr lang="zh-CN" altLang="en-US" dirty="0">
                <a:solidFill>
                  <a:prstClr val="white"/>
                </a:solidFill>
                <a:cs typeface="+mn-ea"/>
                <a:sym typeface="+mn-lt"/>
              </a:endParaRPr>
            </a:p>
          </p:txBody>
        </p:sp>
      </p:grpSp>
      <p:grpSp>
        <p:nvGrpSpPr>
          <p:cNvPr id="11" name="组合 85"/>
          <p:cNvGrpSpPr/>
          <p:nvPr/>
        </p:nvGrpSpPr>
        <p:grpSpPr>
          <a:xfrm>
            <a:off x="2945796" y="3238060"/>
            <a:ext cx="1259652" cy="1257563"/>
            <a:chOff x="3393886" y="4318414"/>
            <a:chExt cx="1679317" cy="1677138"/>
          </a:xfrm>
        </p:grpSpPr>
        <p:grpSp>
          <p:nvGrpSpPr>
            <p:cNvPr id="12" name="组合 49"/>
            <p:cNvGrpSpPr/>
            <p:nvPr/>
          </p:nvGrpSpPr>
          <p:grpSpPr>
            <a:xfrm>
              <a:off x="3393886" y="4318414"/>
              <a:ext cx="1679317" cy="1677138"/>
              <a:chOff x="2097688" y="3956967"/>
              <a:chExt cx="2446337" cy="2443163"/>
            </a:xfrm>
          </p:grpSpPr>
          <p:sp>
            <p:nvSpPr>
              <p:cNvPr id="51" name="Oval 52"/>
              <p:cNvSpPr>
                <a:spLocks noChangeArrowheads="1"/>
              </p:cNvSpPr>
              <p:nvPr/>
            </p:nvSpPr>
            <p:spPr bwMode="auto">
              <a:xfrm>
                <a:off x="2097688" y="3956967"/>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2" name="Oval 62"/>
              <p:cNvSpPr>
                <a:spLocks noChangeArrowheads="1"/>
              </p:cNvSpPr>
              <p:nvPr/>
            </p:nvSpPr>
            <p:spPr bwMode="auto">
              <a:xfrm>
                <a:off x="2184213" y="4033557"/>
                <a:ext cx="2284413" cy="2284413"/>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62" name="Freeform 104"/>
            <p:cNvSpPr>
              <a:spLocks noEditPoints="1"/>
            </p:cNvSpPr>
            <p:nvPr/>
          </p:nvSpPr>
          <p:spPr bwMode="auto">
            <a:xfrm>
              <a:off x="4041611" y="4708733"/>
              <a:ext cx="379236" cy="259362"/>
            </a:xfrm>
            <a:custGeom>
              <a:avLst/>
              <a:gdLst>
                <a:gd name="T0" fmla="*/ 11 w 144"/>
                <a:gd name="T1" fmla="*/ 19 h 98"/>
                <a:gd name="T2" fmla="*/ 21 w 144"/>
                <a:gd name="T3" fmla="*/ 83 h 98"/>
                <a:gd name="T4" fmla="*/ 144 w 144"/>
                <a:gd name="T5" fmla="*/ 64 h 98"/>
                <a:gd name="T6" fmla="*/ 134 w 144"/>
                <a:gd name="T7" fmla="*/ 0 h 98"/>
                <a:gd name="T8" fmla="*/ 11 w 144"/>
                <a:gd name="T9" fmla="*/ 19 h 98"/>
                <a:gd name="T10" fmla="*/ 81 w 144"/>
                <a:gd name="T11" fmla="*/ 64 h 98"/>
                <a:gd name="T12" fmla="*/ 55 w 144"/>
                <a:gd name="T13" fmla="*/ 45 h 98"/>
                <a:gd name="T14" fmla="*/ 74 w 144"/>
                <a:gd name="T15" fmla="*/ 19 h 98"/>
                <a:gd name="T16" fmla="*/ 100 w 144"/>
                <a:gd name="T17" fmla="*/ 38 h 98"/>
                <a:gd name="T18" fmla="*/ 81 w 144"/>
                <a:gd name="T19" fmla="*/ 64 h 98"/>
                <a:gd name="T20" fmla="*/ 8 w 144"/>
                <a:gd name="T21" fmla="*/ 27 h 98"/>
                <a:gd name="T22" fmla="*/ 5 w 144"/>
                <a:gd name="T23" fmla="*/ 27 h 98"/>
                <a:gd name="T24" fmla="*/ 15 w 144"/>
                <a:gd name="T25" fmla="*/ 91 h 98"/>
                <a:gd name="T26" fmla="*/ 138 w 144"/>
                <a:gd name="T27" fmla="*/ 72 h 98"/>
                <a:gd name="T28" fmla="*/ 138 w 144"/>
                <a:gd name="T29" fmla="*/ 69 h 98"/>
                <a:gd name="T30" fmla="*/ 18 w 144"/>
                <a:gd name="T31" fmla="*/ 87 h 98"/>
                <a:gd name="T32" fmla="*/ 8 w 144"/>
                <a:gd name="T33" fmla="*/ 27 h 98"/>
                <a:gd name="T34" fmla="*/ 3 w 144"/>
                <a:gd name="T35" fmla="*/ 34 h 98"/>
                <a:gd name="T36" fmla="*/ 0 w 144"/>
                <a:gd name="T37" fmla="*/ 34 h 98"/>
                <a:gd name="T38" fmla="*/ 9 w 144"/>
                <a:gd name="T39" fmla="*/ 98 h 98"/>
                <a:gd name="T40" fmla="*/ 132 w 144"/>
                <a:gd name="T41" fmla="*/ 79 h 98"/>
                <a:gd name="T42" fmla="*/ 132 w 144"/>
                <a:gd name="T43" fmla="*/ 76 h 98"/>
                <a:gd name="T44" fmla="*/ 12 w 144"/>
                <a:gd name="T45" fmla="*/ 94 h 98"/>
                <a:gd name="T46" fmla="*/ 3 w 144"/>
                <a:gd name="T47" fmla="*/ 34 h 98"/>
                <a:gd name="T48" fmla="*/ 80 w 144"/>
                <a:gd name="T49" fmla="*/ 39 h 98"/>
                <a:gd name="T50" fmla="*/ 74 w 144"/>
                <a:gd name="T51" fmla="*/ 35 h 98"/>
                <a:gd name="T52" fmla="*/ 78 w 144"/>
                <a:gd name="T53" fmla="*/ 32 h 98"/>
                <a:gd name="T54" fmla="*/ 84 w 144"/>
                <a:gd name="T55" fmla="*/ 32 h 98"/>
                <a:gd name="T56" fmla="*/ 85 w 144"/>
                <a:gd name="T57" fmla="*/ 26 h 98"/>
                <a:gd name="T58" fmla="*/ 78 w 144"/>
                <a:gd name="T59" fmla="*/ 26 h 98"/>
                <a:gd name="T60" fmla="*/ 77 w 144"/>
                <a:gd name="T61" fmla="*/ 22 h 98"/>
                <a:gd name="T62" fmla="*/ 72 w 144"/>
                <a:gd name="T63" fmla="*/ 23 h 98"/>
                <a:gd name="T64" fmla="*/ 73 w 144"/>
                <a:gd name="T65" fmla="*/ 27 h 98"/>
                <a:gd name="T66" fmla="*/ 67 w 144"/>
                <a:gd name="T67" fmla="*/ 37 h 98"/>
                <a:gd name="T68" fmla="*/ 76 w 144"/>
                <a:gd name="T69" fmla="*/ 45 h 98"/>
                <a:gd name="T70" fmla="*/ 82 w 144"/>
                <a:gd name="T71" fmla="*/ 48 h 98"/>
                <a:gd name="T72" fmla="*/ 78 w 144"/>
                <a:gd name="T73" fmla="*/ 52 h 98"/>
                <a:gd name="T74" fmla="*/ 70 w 144"/>
                <a:gd name="T75" fmla="*/ 51 h 98"/>
                <a:gd name="T76" fmla="*/ 69 w 144"/>
                <a:gd name="T77" fmla="*/ 57 h 98"/>
                <a:gd name="T78" fmla="*/ 78 w 144"/>
                <a:gd name="T79" fmla="*/ 58 h 98"/>
                <a:gd name="T80" fmla="*/ 78 w 144"/>
                <a:gd name="T81" fmla="*/ 61 h 98"/>
                <a:gd name="T82" fmla="*/ 83 w 144"/>
                <a:gd name="T83" fmla="*/ 60 h 98"/>
                <a:gd name="T84" fmla="*/ 82 w 144"/>
                <a:gd name="T85" fmla="*/ 57 h 98"/>
                <a:gd name="T86" fmla="*/ 89 w 144"/>
                <a:gd name="T87" fmla="*/ 47 h 98"/>
                <a:gd name="T88" fmla="*/ 80 w 144"/>
                <a:gd name="T89" fmla="*/ 3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4" h="98">
                  <a:moveTo>
                    <a:pt x="11" y="19"/>
                  </a:moveTo>
                  <a:cubicBezTo>
                    <a:pt x="21" y="83"/>
                    <a:pt x="21" y="83"/>
                    <a:pt x="21" y="83"/>
                  </a:cubicBezTo>
                  <a:cubicBezTo>
                    <a:pt x="144" y="64"/>
                    <a:pt x="144" y="64"/>
                    <a:pt x="144" y="64"/>
                  </a:cubicBezTo>
                  <a:cubicBezTo>
                    <a:pt x="134" y="0"/>
                    <a:pt x="134" y="0"/>
                    <a:pt x="134" y="0"/>
                  </a:cubicBezTo>
                  <a:lnTo>
                    <a:pt x="11" y="19"/>
                  </a:lnTo>
                  <a:close/>
                  <a:moveTo>
                    <a:pt x="81" y="64"/>
                  </a:moveTo>
                  <a:cubicBezTo>
                    <a:pt x="69" y="66"/>
                    <a:pt x="57" y="57"/>
                    <a:pt x="55" y="45"/>
                  </a:cubicBezTo>
                  <a:cubicBezTo>
                    <a:pt x="53" y="33"/>
                    <a:pt x="62" y="21"/>
                    <a:pt x="74" y="19"/>
                  </a:cubicBezTo>
                  <a:cubicBezTo>
                    <a:pt x="87" y="17"/>
                    <a:pt x="98" y="26"/>
                    <a:pt x="100" y="38"/>
                  </a:cubicBezTo>
                  <a:cubicBezTo>
                    <a:pt x="102" y="51"/>
                    <a:pt x="93" y="62"/>
                    <a:pt x="81" y="64"/>
                  </a:cubicBezTo>
                  <a:close/>
                  <a:moveTo>
                    <a:pt x="8" y="27"/>
                  </a:moveTo>
                  <a:cubicBezTo>
                    <a:pt x="5" y="27"/>
                    <a:pt x="5" y="27"/>
                    <a:pt x="5" y="27"/>
                  </a:cubicBezTo>
                  <a:cubicBezTo>
                    <a:pt x="15" y="91"/>
                    <a:pt x="15" y="91"/>
                    <a:pt x="15" y="91"/>
                  </a:cubicBezTo>
                  <a:cubicBezTo>
                    <a:pt x="138" y="72"/>
                    <a:pt x="138" y="72"/>
                    <a:pt x="138" y="72"/>
                  </a:cubicBezTo>
                  <a:cubicBezTo>
                    <a:pt x="138" y="69"/>
                    <a:pt x="138" y="69"/>
                    <a:pt x="138" y="69"/>
                  </a:cubicBezTo>
                  <a:cubicBezTo>
                    <a:pt x="18" y="87"/>
                    <a:pt x="18" y="87"/>
                    <a:pt x="18" y="87"/>
                  </a:cubicBezTo>
                  <a:lnTo>
                    <a:pt x="8" y="27"/>
                  </a:lnTo>
                  <a:close/>
                  <a:moveTo>
                    <a:pt x="3" y="34"/>
                  </a:moveTo>
                  <a:cubicBezTo>
                    <a:pt x="0" y="34"/>
                    <a:pt x="0" y="34"/>
                    <a:pt x="0" y="34"/>
                  </a:cubicBezTo>
                  <a:cubicBezTo>
                    <a:pt x="9" y="98"/>
                    <a:pt x="9" y="98"/>
                    <a:pt x="9" y="98"/>
                  </a:cubicBezTo>
                  <a:cubicBezTo>
                    <a:pt x="132" y="79"/>
                    <a:pt x="132" y="79"/>
                    <a:pt x="132" y="79"/>
                  </a:cubicBezTo>
                  <a:cubicBezTo>
                    <a:pt x="132" y="76"/>
                    <a:pt x="132" y="76"/>
                    <a:pt x="132" y="76"/>
                  </a:cubicBezTo>
                  <a:cubicBezTo>
                    <a:pt x="12" y="94"/>
                    <a:pt x="12" y="94"/>
                    <a:pt x="12" y="94"/>
                  </a:cubicBezTo>
                  <a:lnTo>
                    <a:pt x="3" y="34"/>
                  </a:lnTo>
                  <a:close/>
                  <a:moveTo>
                    <a:pt x="80" y="39"/>
                  </a:moveTo>
                  <a:cubicBezTo>
                    <a:pt x="76" y="38"/>
                    <a:pt x="74" y="37"/>
                    <a:pt x="74" y="35"/>
                  </a:cubicBezTo>
                  <a:cubicBezTo>
                    <a:pt x="73" y="34"/>
                    <a:pt x="75" y="32"/>
                    <a:pt x="78" y="32"/>
                  </a:cubicBezTo>
                  <a:cubicBezTo>
                    <a:pt x="80" y="31"/>
                    <a:pt x="83" y="32"/>
                    <a:pt x="84" y="32"/>
                  </a:cubicBezTo>
                  <a:cubicBezTo>
                    <a:pt x="85" y="26"/>
                    <a:pt x="85" y="26"/>
                    <a:pt x="85" y="26"/>
                  </a:cubicBezTo>
                  <a:cubicBezTo>
                    <a:pt x="83" y="26"/>
                    <a:pt x="81" y="26"/>
                    <a:pt x="78" y="26"/>
                  </a:cubicBezTo>
                  <a:cubicBezTo>
                    <a:pt x="77" y="22"/>
                    <a:pt x="77" y="22"/>
                    <a:pt x="77" y="22"/>
                  </a:cubicBezTo>
                  <a:cubicBezTo>
                    <a:pt x="72" y="23"/>
                    <a:pt x="72" y="23"/>
                    <a:pt x="72" y="23"/>
                  </a:cubicBezTo>
                  <a:cubicBezTo>
                    <a:pt x="73" y="27"/>
                    <a:pt x="73" y="27"/>
                    <a:pt x="73" y="27"/>
                  </a:cubicBezTo>
                  <a:cubicBezTo>
                    <a:pt x="68" y="29"/>
                    <a:pt x="66" y="33"/>
                    <a:pt x="67" y="37"/>
                  </a:cubicBezTo>
                  <a:cubicBezTo>
                    <a:pt x="67" y="41"/>
                    <a:pt x="71" y="44"/>
                    <a:pt x="76" y="45"/>
                  </a:cubicBezTo>
                  <a:cubicBezTo>
                    <a:pt x="80" y="45"/>
                    <a:pt x="82" y="46"/>
                    <a:pt x="82" y="48"/>
                  </a:cubicBezTo>
                  <a:cubicBezTo>
                    <a:pt x="82" y="50"/>
                    <a:pt x="81" y="52"/>
                    <a:pt x="78" y="52"/>
                  </a:cubicBezTo>
                  <a:cubicBezTo>
                    <a:pt x="75" y="53"/>
                    <a:pt x="72" y="52"/>
                    <a:pt x="70" y="51"/>
                  </a:cubicBezTo>
                  <a:cubicBezTo>
                    <a:pt x="69" y="57"/>
                    <a:pt x="69" y="57"/>
                    <a:pt x="69" y="57"/>
                  </a:cubicBezTo>
                  <a:cubicBezTo>
                    <a:pt x="71" y="58"/>
                    <a:pt x="74" y="58"/>
                    <a:pt x="78" y="58"/>
                  </a:cubicBezTo>
                  <a:cubicBezTo>
                    <a:pt x="78" y="61"/>
                    <a:pt x="78" y="61"/>
                    <a:pt x="78" y="61"/>
                  </a:cubicBezTo>
                  <a:cubicBezTo>
                    <a:pt x="83" y="60"/>
                    <a:pt x="83" y="60"/>
                    <a:pt x="83" y="60"/>
                  </a:cubicBezTo>
                  <a:cubicBezTo>
                    <a:pt x="82" y="57"/>
                    <a:pt x="82" y="57"/>
                    <a:pt x="82" y="57"/>
                  </a:cubicBezTo>
                  <a:cubicBezTo>
                    <a:pt x="88" y="55"/>
                    <a:pt x="90" y="51"/>
                    <a:pt x="89" y="47"/>
                  </a:cubicBezTo>
                  <a:cubicBezTo>
                    <a:pt x="88" y="42"/>
                    <a:pt x="85" y="40"/>
                    <a:pt x="80" y="3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6" name="文本框 183"/>
            <p:cNvSpPr txBox="1"/>
            <p:nvPr/>
          </p:nvSpPr>
          <p:spPr>
            <a:xfrm>
              <a:off x="3567850" y="5061131"/>
              <a:ext cx="1328580" cy="400202"/>
            </a:xfrm>
            <a:prstGeom prst="rect">
              <a:avLst/>
            </a:prstGeom>
            <a:noFill/>
          </p:spPr>
          <p:txBody>
            <a:bodyPr wrap="square" rtlCol="0">
              <a:spAutoFit/>
            </a:bodyPr>
            <a:lstStyle/>
            <a:p>
              <a:pPr algn="ctr"/>
              <a:r>
                <a:rPr lang="zh-CN" altLang="en-US" dirty="0" smtClean="0">
                  <a:solidFill>
                    <a:prstClr val="white"/>
                  </a:solidFill>
                  <a:cs typeface="+mn-ea"/>
                  <a:sym typeface="+mn-lt"/>
                </a:rPr>
                <a:t>添加</a:t>
              </a:r>
              <a:r>
                <a:rPr lang="zh-CN" altLang="en-US" dirty="0">
                  <a:solidFill>
                    <a:prstClr val="white"/>
                  </a:solidFill>
                  <a:cs typeface="+mn-ea"/>
                  <a:sym typeface="+mn-lt"/>
                </a:rPr>
                <a:t>标题</a:t>
              </a:r>
              <a:endParaRPr lang="zh-CN" altLang="en-US" dirty="0">
                <a:solidFill>
                  <a:prstClr val="white"/>
                </a:solidFill>
                <a:cs typeface="+mn-ea"/>
                <a:sym typeface="+mn-lt"/>
              </a:endParaRPr>
            </a:p>
          </p:txBody>
        </p:sp>
      </p:grpSp>
      <p:grpSp>
        <p:nvGrpSpPr>
          <p:cNvPr id="13" name="组合 86"/>
          <p:cNvGrpSpPr/>
          <p:nvPr/>
        </p:nvGrpSpPr>
        <p:grpSpPr>
          <a:xfrm>
            <a:off x="5042972" y="3238060"/>
            <a:ext cx="1259652" cy="1257563"/>
            <a:chOff x="7123085" y="4318414"/>
            <a:chExt cx="1679317" cy="1677138"/>
          </a:xfrm>
        </p:grpSpPr>
        <p:grpSp>
          <p:nvGrpSpPr>
            <p:cNvPr id="14" name="组合 52"/>
            <p:cNvGrpSpPr/>
            <p:nvPr/>
          </p:nvGrpSpPr>
          <p:grpSpPr>
            <a:xfrm>
              <a:off x="7123085" y="4318414"/>
              <a:ext cx="1679317" cy="1677138"/>
              <a:chOff x="2097688" y="3956967"/>
              <a:chExt cx="2446337" cy="2443163"/>
            </a:xfrm>
          </p:grpSpPr>
          <p:sp>
            <p:nvSpPr>
              <p:cNvPr id="54" name="Oval 52"/>
              <p:cNvSpPr>
                <a:spLocks noChangeArrowheads="1"/>
              </p:cNvSpPr>
              <p:nvPr/>
            </p:nvSpPr>
            <p:spPr bwMode="auto">
              <a:xfrm>
                <a:off x="2097688" y="3956967"/>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55" name="Oval 62"/>
              <p:cNvSpPr>
                <a:spLocks noChangeArrowheads="1"/>
              </p:cNvSpPr>
              <p:nvPr/>
            </p:nvSpPr>
            <p:spPr bwMode="auto">
              <a:xfrm>
                <a:off x="2184213" y="4033557"/>
                <a:ext cx="2284413" cy="2284413"/>
              </a:xfrm>
              <a:prstGeom prst="ellipse">
                <a:avLst/>
              </a:prstGeom>
              <a:gradFill>
                <a:gsLst>
                  <a:gs pos="0">
                    <a:srgbClr val="0070C0"/>
                  </a:gs>
                  <a:gs pos="100000">
                    <a:srgbClr val="00B0F0"/>
                  </a:gs>
                </a:gsLst>
                <a:lin ang="2700000" scaled="1"/>
              </a:gra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63" name="Freeform 108"/>
            <p:cNvSpPr>
              <a:spLocks noEditPoints="1"/>
            </p:cNvSpPr>
            <p:nvPr/>
          </p:nvSpPr>
          <p:spPr bwMode="auto">
            <a:xfrm>
              <a:off x="7802594" y="4686392"/>
              <a:ext cx="302953" cy="304043"/>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77" name="文本框 184"/>
            <p:cNvSpPr txBox="1"/>
            <p:nvPr/>
          </p:nvSpPr>
          <p:spPr>
            <a:xfrm>
              <a:off x="7360090" y="5061131"/>
              <a:ext cx="1328580" cy="400202"/>
            </a:xfrm>
            <a:prstGeom prst="rect">
              <a:avLst/>
            </a:prstGeom>
            <a:noFill/>
          </p:spPr>
          <p:txBody>
            <a:bodyPr wrap="square" rtlCol="0">
              <a:spAutoFit/>
            </a:bodyPr>
            <a:lstStyle/>
            <a:p>
              <a:pPr algn="ctr"/>
              <a:r>
                <a:rPr lang="zh-CN" altLang="en-US" dirty="0" smtClean="0">
                  <a:solidFill>
                    <a:prstClr val="white"/>
                  </a:solidFill>
                  <a:cs typeface="+mn-ea"/>
                  <a:sym typeface="+mn-lt"/>
                </a:rPr>
                <a:t>添加</a:t>
              </a:r>
              <a:r>
                <a:rPr lang="zh-CN" altLang="en-US" dirty="0">
                  <a:solidFill>
                    <a:prstClr val="white"/>
                  </a:solidFill>
                  <a:cs typeface="+mn-ea"/>
                  <a:sym typeface="+mn-lt"/>
                </a:rPr>
                <a:t>标题</a:t>
              </a:r>
              <a:endParaRPr lang="zh-CN" altLang="en-US" dirty="0">
                <a:solidFill>
                  <a:prstClr val="white"/>
                </a:solidFill>
                <a:cs typeface="+mn-ea"/>
                <a:sym typeface="+mn-lt"/>
              </a:endParaRPr>
            </a:p>
          </p:txBody>
        </p:sp>
      </p:grpSp>
      <p:sp>
        <p:nvSpPr>
          <p:cNvPr id="82" name="文本框 113"/>
          <p:cNvSpPr txBox="1"/>
          <p:nvPr/>
        </p:nvSpPr>
        <p:spPr>
          <a:xfrm>
            <a:off x="1049393" y="1477197"/>
            <a:ext cx="1685936" cy="807913"/>
          </a:xfrm>
          <a:prstGeom prst="rect">
            <a:avLst/>
          </a:prstGeom>
          <a:noFill/>
        </p:spPr>
        <p:txBody>
          <a:bodyPr wrap="square" lIns="68580" tIns="34290" rIns="68580" bIns="34290" rtlCol="0">
            <a:spAutoFit/>
          </a:bodyPr>
          <a:lstStyle/>
          <a:p>
            <a:pPr algn="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800" dirty="0">
              <a:solidFill>
                <a:schemeClr val="tx1">
                  <a:lumMod val="50000"/>
                  <a:lumOff val="50000"/>
                </a:schemeClr>
              </a:solidFill>
              <a:cs typeface="+mn-ea"/>
              <a:sym typeface="+mn-lt"/>
            </a:endParaRPr>
          </a:p>
        </p:txBody>
      </p:sp>
      <p:sp>
        <p:nvSpPr>
          <p:cNvPr id="83" name="文本框 113"/>
          <p:cNvSpPr txBox="1"/>
          <p:nvPr/>
        </p:nvSpPr>
        <p:spPr>
          <a:xfrm>
            <a:off x="1030546" y="3537971"/>
            <a:ext cx="1685936" cy="807913"/>
          </a:xfrm>
          <a:prstGeom prst="rect">
            <a:avLst/>
          </a:prstGeom>
          <a:noFill/>
        </p:spPr>
        <p:txBody>
          <a:bodyPr wrap="square" lIns="68580" tIns="34290" rIns="68580" bIns="34290" rtlCol="0">
            <a:spAutoFit/>
          </a:bodyPr>
          <a:lstStyle/>
          <a:p>
            <a:pPr algn="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800" dirty="0">
              <a:solidFill>
                <a:schemeClr val="tx1">
                  <a:lumMod val="50000"/>
                  <a:lumOff val="50000"/>
                </a:schemeClr>
              </a:solidFill>
              <a:cs typeface="+mn-ea"/>
              <a:sym typeface="+mn-lt"/>
            </a:endParaRPr>
          </a:p>
        </p:txBody>
      </p:sp>
      <p:sp>
        <p:nvSpPr>
          <p:cNvPr id="84" name="文本框 113"/>
          <p:cNvSpPr txBox="1"/>
          <p:nvPr/>
        </p:nvSpPr>
        <p:spPr>
          <a:xfrm>
            <a:off x="6397140" y="3537971"/>
            <a:ext cx="1685936" cy="807913"/>
          </a:xfrm>
          <a:prstGeom prst="rect">
            <a:avLst/>
          </a:prstGeom>
          <a:noFill/>
        </p:spPr>
        <p:txBody>
          <a:bodyPr wrap="square" lIns="68580" tIns="34290" rIns="68580" bIns="34290" rtlCol="0">
            <a:spAutoFit/>
          </a:bodyPr>
          <a:lstStyle/>
          <a:p>
            <a:pP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800" dirty="0">
              <a:solidFill>
                <a:schemeClr val="tx1">
                  <a:lumMod val="50000"/>
                  <a:lumOff val="50000"/>
                </a:schemeClr>
              </a:solidFill>
              <a:cs typeface="+mn-ea"/>
              <a:sym typeface="+mn-lt"/>
            </a:endParaRPr>
          </a:p>
        </p:txBody>
      </p:sp>
      <p:sp>
        <p:nvSpPr>
          <p:cNvPr id="85" name="文本框 113"/>
          <p:cNvSpPr txBox="1"/>
          <p:nvPr/>
        </p:nvSpPr>
        <p:spPr>
          <a:xfrm>
            <a:off x="6397140" y="1477196"/>
            <a:ext cx="1685936" cy="807913"/>
          </a:xfrm>
          <a:prstGeom prst="rect">
            <a:avLst/>
          </a:prstGeom>
          <a:noFill/>
        </p:spPr>
        <p:txBody>
          <a:bodyPr wrap="square" lIns="68580" tIns="34290" rIns="68580" bIns="34290" rtlCol="0">
            <a:spAutoFit/>
          </a:bodyPr>
          <a:lstStyle/>
          <a:p>
            <a:pPr>
              <a:lnSpc>
                <a:spcPct val="150000"/>
              </a:lnSpc>
            </a:pPr>
            <a:r>
              <a:rPr lang="zh-CN" altLang="en-US" sz="800" dirty="0" smtClean="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800" dirty="0">
              <a:solidFill>
                <a:schemeClr val="tx1">
                  <a:lumMod val="50000"/>
                  <a:lumOff val="50000"/>
                </a:schemeClr>
              </a:solidFill>
              <a:cs typeface="+mn-ea"/>
              <a:sym typeface="+mn-lt"/>
            </a:endParaRPr>
          </a:p>
        </p:txBody>
      </p:sp>
      <p:sp>
        <p:nvSpPr>
          <p:cNvPr id="8" name="十字形 7"/>
          <p:cNvSpPr/>
          <p:nvPr/>
        </p:nvSpPr>
        <p:spPr>
          <a:xfrm>
            <a:off x="3698029" y="2082813"/>
            <a:ext cx="1759529" cy="1759529"/>
          </a:xfrm>
          <a:prstGeom prst="plus">
            <a:avLst>
              <a:gd name="adj" fmla="val 35334"/>
            </a:avLst>
          </a:prstGeom>
          <a:solidFill>
            <a:schemeClr val="bg1">
              <a:lumMod val="95000"/>
            </a:schemeClr>
          </a:solidFill>
          <a:ln>
            <a:noFill/>
          </a:ln>
          <a:effectLst>
            <a:innerShdw blurRad="190500">
              <a:prstClr val="black">
                <a:alpha val="8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500"/>
                                        <p:tgtEl>
                                          <p:spTgt spid="1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00"/>
                                        <p:tgtEl>
                                          <p:spTgt spid="2"/>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wipe(right)">
                                      <p:cBhvr>
                                        <p:cTn id="27" dur="500"/>
                                        <p:tgtEl>
                                          <p:spTgt spid="8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85"/>
                                        </p:tgtEl>
                                        <p:attrNameLst>
                                          <p:attrName>style.visibility</p:attrName>
                                        </p:attrNameLst>
                                      </p:cBhvr>
                                      <p:to>
                                        <p:strVal val="visible"/>
                                      </p:to>
                                    </p:set>
                                    <p:animEffect transition="in" filter="wipe(left)">
                                      <p:cBhvr>
                                        <p:cTn id="30" dur="500"/>
                                        <p:tgtEl>
                                          <p:spTgt spid="85"/>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83"/>
                                        </p:tgtEl>
                                        <p:attrNameLst>
                                          <p:attrName>style.visibility</p:attrName>
                                        </p:attrNameLst>
                                      </p:cBhvr>
                                      <p:to>
                                        <p:strVal val="visible"/>
                                      </p:to>
                                    </p:set>
                                    <p:animEffect transition="in" filter="wipe(right)">
                                      <p:cBhvr>
                                        <p:cTn id="33" dur="500"/>
                                        <p:tgtEl>
                                          <p:spTgt spid="83"/>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wipe(left)">
                                      <p:cBhvr>
                                        <p:cTn id="3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3" grpId="0"/>
      <p:bldP spid="84" grpId="0"/>
      <p:bldP spid="85" grpId="0"/>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692387" y="1565589"/>
            <a:ext cx="5257737" cy="1941803"/>
          </a:xfrm>
          <a:prstGeom prst="rect">
            <a:avLst/>
          </a:prstGeom>
          <a:solidFill>
            <a:srgbClr val="FFFFFF">
              <a:alpha val="25098"/>
            </a:srgbClr>
          </a:solidFill>
          <a:ln w="12700" cap="flat" cmpd="sng" algn="ctr">
            <a:solidFill>
              <a:sysClr val="window" lastClr="FFFFFF"/>
            </a:solidFill>
            <a:prstDash val="solid"/>
            <a:miter lim="800000"/>
          </a:ln>
          <a:effectLst/>
        </p:spPr>
        <p:txBody>
          <a:bodyPr rtlCol="0" anchor="ctr"/>
          <a:lstStyle/>
          <a:p>
            <a:pPr algn="ctr" defTabSz="914400"/>
            <a:endParaRPr lang="zh-CN" altLang="en-US" sz="1800" kern="0" smtClean="0">
              <a:solidFill>
                <a:prstClr val="white"/>
              </a:solidFill>
              <a:latin typeface="Calibri" panose="020F0502020204030204"/>
              <a:ea typeface="宋体" panose="02010600030101010101" pitchFamily="2" charset="-122"/>
            </a:endParaRPr>
          </a:p>
        </p:txBody>
      </p:sp>
      <p:sp>
        <p:nvSpPr>
          <p:cNvPr id="13" name="矩形 12"/>
          <p:cNvSpPr/>
          <p:nvPr/>
        </p:nvSpPr>
        <p:spPr>
          <a:xfrm>
            <a:off x="3844755" y="1748039"/>
            <a:ext cx="4953000" cy="1566521"/>
          </a:xfrm>
          <a:prstGeom prst="rect">
            <a:avLst/>
          </a:prstGeom>
          <a:solidFill>
            <a:schemeClr val="accent6">
              <a:lumMod val="75000"/>
            </a:schemeClr>
          </a:solidFill>
          <a:ln w="12700" cap="flat" cmpd="sng" algn="ctr">
            <a:noFill/>
            <a:prstDash val="solid"/>
            <a:miter lim="800000"/>
          </a:ln>
          <a:effectLst/>
        </p:spPr>
        <p:txBody>
          <a:bodyPr rtlCol="0" anchor="ctr"/>
          <a:lstStyle/>
          <a:p>
            <a:pPr algn="ctr" defTabSz="914400"/>
            <a:endParaRPr lang="zh-CN" altLang="en-US" sz="1800" kern="0" smtClean="0">
              <a:solidFill>
                <a:prstClr val="white"/>
              </a:solidFill>
              <a:latin typeface="Calibri" panose="020F0502020204030204"/>
              <a:ea typeface="宋体" panose="02010600030101010101" pitchFamily="2" charset="-122"/>
            </a:endParaRPr>
          </a:p>
        </p:txBody>
      </p:sp>
      <p:sp>
        <p:nvSpPr>
          <p:cNvPr id="14" name="文本框 12"/>
          <p:cNvSpPr txBox="1"/>
          <p:nvPr/>
        </p:nvSpPr>
        <p:spPr>
          <a:xfrm>
            <a:off x="3692387" y="2122408"/>
            <a:ext cx="5257736" cy="769441"/>
          </a:xfrm>
          <a:prstGeom prst="rect">
            <a:avLst/>
          </a:prstGeom>
          <a:noFill/>
        </p:spPr>
        <p:txBody>
          <a:bodyPr wrap="square" rtlCol="0">
            <a:spAutoFit/>
          </a:bodyPr>
          <a:lstStyle/>
          <a:p>
            <a:pPr algn="ctr" defTabSz="914400"/>
            <a:r>
              <a:rPr lang="zh-CN" altLang="en-US" sz="4400" b="1" dirty="0">
                <a:solidFill>
                  <a:prstClr val="white"/>
                </a:solidFill>
                <a:latin typeface="微软雅黑" panose="020B0503020204020204" pitchFamily="34" charset="-122"/>
              </a:rPr>
              <a:t>相关建议及论文结论</a:t>
            </a:r>
            <a:endParaRPr lang="zh-CN" altLang="en-US" sz="4400" b="1" dirty="0">
              <a:solidFill>
                <a:prstClr val="white"/>
              </a:solidFill>
              <a:latin typeface="微软雅黑" panose="020B0503020204020204" pitchFamily="34" charset="-122"/>
            </a:endParaRPr>
          </a:p>
        </p:txBody>
      </p:sp>
      <p:sp>
        <p:nvSpPr>
          <p:cNvPr id="15" name="文本框 15"/>
          <p:cNvSpPr txBox="1"/>
          <p:nvPr/>
        </p:nvSpPr>
        <p:spPr>
          <a:xfrm>
            <a:off x="5149680" y="1042369"/>
            <a:ext cx="2343150" cy="523220"/>
          </a:xfrm>
          <a:prstGeom prst="rect">
            <a:avLst/>
          </a:prstGeom>
          <a:solidFill>
            <a:schemeClr val="bg1"/>
          </a:solidFill>
        </p:spPr>
        <p:txBody>
          <a:bodyPr wrap="square" rtlCol="0">
            <a:spAutoFit/>
          </a:bodyPr>
          <a:lstStyle/>
          <a:p>
            <a:pPr algn="ctr" defTabSz="914400"/>
            <a:r>
              <a:rPr lang="zh-CN" altLang="en-US" sz="2800" kern="0" dirty="0" smtClean="0">
                <a:solidFill>
                  <a:srgbClr val="002060"/>
                </a:solidFill>
                <a:latin typeface="微软雅黑" panose="020B0503020204020204" pitchFamily="34" charset="-122"/>
              </a:rPr>
              <a:t>第五部</a:t>
            </a:r>
            <a:r>
              <a:rPr lang="zh-CN" altLang="en-US" sz="2800" kern="0" dirty="0" smtClean="0">
                <a:solidFill>
                  <a:srgbClr val="002060"/>
                </a:solidFill>
                <a:latin typeface="微软雅黑" panose="020B0503020204020204" pitchFamily="34" charset="-122"/>
              </a:rPr>
              <a:t>分</a:t>
            </a:r>
            <a:endParaRPr lang="zh-CN" altLang="en-US" sz="2800" kern="0" dirty="0" smtClean="0">
              <a:solidFill>
                <a:srgbClr val="002060"/>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圆角矩形 68"/>
          <p:cNvSpPr/>
          <p:nvPr/>
        </p:nvSpPr>
        <p:spPr>
          <a:xfrm>
            <a:off x="7161548" y="1388814"/>
            <a:ext cx="1116755" cy="2578297"/>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70" name="圆角矩形 69"/>
          <p:cNvSpPr/>
          <p:nvPr/>
        </p:nvSpPr>
        <p:spPr>
          <a:xfrm>
            <a:off x="7318652" y="1543083"/>
            <a:ext cx="816867" cy="2287678"/>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71" name="文本框 32"/>
          <p:cNvSpPr txBox="1"/>
          <p:nvPr/>
        </p:nvSpPr>
        <p:spPr>
          <a:xfrm>
            <a:off x="7272006" y="1655297"/>
            <a:ext cx="895841" cy="392415"/>
          </a:xfrm>
          <a:prstGeom prst="rect">
            <a:avLst/>
          </a:prstGeom>
          <a:noFill/>
        </p:spPr>
        <p:txBody>
          <a:bodyPr wrap="square" lIns="68580" tIns="34290" rIns="68580" bIns="34290" rtlCol="0">
            <a:spAutoFit/>
          </a:bodyPr>
          <a:lstStyle/>
          <a:p>
            <a:pPr algn="ctr"/>
            <a:r>
              <a:rPr lang="en-US" altLang="zh-CN" sz="2100" dirty="0" smtClean="0">
                <a:solidFill>
                  <a:schemeClr val="accent6"/>
                </a:solidFill>
                <a:cs typeface="+mn-ea"/>
                <a:sym typeface="+mn-lt"/>
              </a:rPr>
              <a:t>90</a:t>
            </a:r>
            <a:r>
              <a:rPr lang="zh-CN" altLang="en-US" dirty="0" smtClean="0">
                <a:solidFill>
                  <a:schemeClr val="accent6"/>
                </a:solidFill>
                <a:cs typeface="+mn-ea"/>
                <a:sym typeface="+mn-lt"/>
              </a:rPr>
              <a:t>万</a:t>
            </a:r>
            <a:endParaRPr lang="zh-CN" altLang="en-US" dirty="0">
              <a:solidFill>
                <a:schemeClr val="accent6"/>
              </a:solidFill>
              <a:cs typeface="+mn-ea"/>
              <a:sym typeface="+mn-lt"/>
            </a:endParaRPr>
          </a:p>
        </p:txBody>
      </p:sp>
      <p:sp>
        <p:nvSpPr>
          <p:cNvPr id="72" name="圆角矩形 71"/>
          <p:cNvSpPr/>
          <p:nvPr/>
        </p:nvSpPr>
        <p:spPr>
          <a:xfrm>
            <a:off x="5561831" y="1864477"/>
            <a:ext cx="1116755" cy="2101607"/>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73" name="圆角矩形 72"/>
          <p:cNvSpPr/>
          <p:nvPr/>
        </p:nvSpPr>
        <p:spPr>
          <a:xfrm>
            <a:off x="5718935" y="2021604"/>
            <a:ext cx="816867" cy="1809157"/>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74" name="文本框 40"/>
          <p:cNvSpPr txBox="1"/>
          <p:nvPr/>
        </p:nvSpPr>
        <p:spPr>
          <a:xfrm>
            <a:off x="5672289" y="2112392"/>
            <a:ext cx="895841" cy="392415"/>
          </a:xfrm>
          <a:prstGeom prst="rect">
            <a:avLst/>
          </a:prstGeom>
          <a:noFill/>
        </p:spPr>
        <p:txBody>
          <a:bodyPr wrap="square" lIns="68580" tIns="34290" rIns="68580" bIns="34290" rtlCol="0">
            <a:spAutoFit/>
          </a:bodyPr>
          <a:lstStyle/>
          <a:p>
            <a:pPr algn="ctr"/>
            <a:r>
              <a:rPr lang="en-US" altLang="zh-CN" sz="2100" dirty="0" smtClean="0">
                <a:solidFill>
                  <a:schemeClr val="accent4"/>
                </a:solidFill>
                <a:cs typeface="+mn-ea"/>
                <a:sym typeface="+mn-lt"/>
              </a:rPr>
              <a:t>70</a:t>
            </a:r>
            <a:r>
              <a:rPr lang="zh-CN" altLang="en-US" dirty="0" smtClean="0">
                <a:solidFill>
                  <a:schemeClr val="accent4"/>
                </a:solidFill>
                <a:cs typeface="+mn-ea"/>
                <a:sym typeface="+mn-lt"/>
              </a:rPr>
              <a:t>万</a:t>
            </a:r>
            <a:endParaRPr lang="zh-CN" altLang="en-US" dirty="0">
              <a:solidFill>
                <a:schemeClr val="accent4"/>
              </a:solidFill>
              <a:cs typeface="+mn-ea"/>
              <a:sym typeface="+mn-lt"/>
            </a:endParaRPr>
          </a:p>
        </p:txBody>
      </p:sp>
      <p:sp>
        <p:nvSpPr>
          <p:cNvPr id="75" name="圆角矩形 74"/>
          <p:cNvSpPr/>
          <p:nvPr/>
        </p:nvSpPr>
        <p:spPr>
          <a:xfrm>
            <a:off x="3962116" y="1050278"/>
            <a:ext cx="1116755" cy="2905813"/>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76" name="圆角矩形 75"/>
          <p:cNvSpPr/>
          <p:nvPr/>
        </p:nvSpPr>
        <p:spPr>
          <a:xfrm>
            <a:off x="4119220" y="1175608"/>
            <a:ext cx="816867" cy="2655152"/>
          </a:xfrm>
          <a:prstGeom prst="roundRect">
            <a:avLst>
              <a:gd name="adj" fmla="val 44437"/>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77" name="文本框 47"/>
          <p:cNvSpPr txBox="1"/>
          <p:nvPr/>
        </p:nvSpPr>
        <p:spPr>
          <a:xfrm>
            <a:off x="4072574" y="1276766"/>
            <a:ext cx="895841" cy="392415"/>
          </a:xfrm>
          <a:prstGeom prst="rect">
            <a:avLst/>
          </a:prstGeom>
          <a:noFill/>
        </p:spPr>
        <p:txBody>
          <a:bodyPr wrap="square" lIns="68580" tIns="34290" rIns="68580" bIns="34290" rtlCol="0">
            <a:spAutoFit/>
          </a:bodyPr>
          <a:lstStyle/>
          <a:p>
            <a:pPr algn="ctr"/>
            <a:r>
              <a:rPr lang="en-US" altLang="zh-CN" sz="2100" dirty="0" smtClean="0">
                <a:solidFill>
                  <a:schemeClr val="accent3"/>
                </a:solidFill>
                <a:cs typeface="+mn-ea"/>
                <a:sym typeface="+mn-lt"/>
              </a:rPr>
              <a:t>100</a:t>
            </a:r>
            <a:r>
              <a:rPr lang="zh-CN" altLang="en-US" dirty="0" smtClean="0">
                <a:solidFill>
                  <a:schemeClr val="accent3"/>
                </a:solidFill>
                <a:cs typeface="+mn-ea"/>
                <a:sym typeface="+mn-lt"/>
              </a:rPr>
              <a:t>万</a:t>
            </a:r>
            <a:endParaRPr lang="zh-CN" altLang="en-US" dirty="0">
              <a:solidFill>
                <a:schemeClr val="accent3"/>
              </a:solidFill>
              <a:cs typeface="+mn-ea"/>
              <a:sym typeface="+mn-lt"/>
            </a:endParaRPr>
          </a:p>
        </p:txBody>
      </p:sp>
      <p:sp>
        <p:nvSpPr>
          <p:cNvPr id="78" name="圆角矩形 77"/>
          <p:cNvSpPr/>
          <p:nvPr/>
        </p:nvSpPr>
        <p:spPr>
          <a:xfrm>
            <a:off x="2362399" y="1671640"/>
            <a:ext cx="1116755" cy="2285471"/>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79" name="圆角矩形 78"/>
          <p:cNvSpPr/>
          <p:nvPr/>
        </p:nvSpPr>
        <p:spPr>
          <a:xfrm>
            <a:off x="2519503" y="1835908"/>
            <a:ext cx="816867" cy="1994852"/>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80" name="文本框 54"/>
          <p:cNvSpPr txBox="1"/>
          <p:nvPr/>
        </p:nvSpPr>
        <p:spPr>
          <a:xfrm>
            <a:off x="2472857" y="1890986"/>
            <a:ext cx="895841" cy="392415"/>
          </a:xfrm>
          <a:prstGeom prst="rect">
            <a:avLst/>
          </a:prstGeom>
          <a:noFill/>
        </p:spPr>
        <p:txBody>
          <a:bodyPr wrap="square" lIns="68580" tIns="34290" rIns="68580" bIns="34290" rtlCol="0">
            <a:spAutoFit/>
          </a:bodyPr>
          <a:lstStyle/>
          <a:p>
            <a:pPr algn="ctr"/>
            <a:r>
              <a:rPr lang="en-US" altLang="zh-CN" sz="2100" dirty="0" smtClean="0">
                <a:solidFill>
                  <a:schemeClr val="accent2"/>
                </a:solidFill>
                <a:cs typeface="+mn-ea"/>
                <a:sym typeface="+mn-lt"/>
              </a:rPr>
              <a:t>80</a:t>
            </a:r>
            <a:r>
              <a:rPr lang="zh-CN" altLang="en-US" dirty="0" smtClean="0">
                <a:solidFill>
                  <a:schemeClr val="accent2"/>
                </a:solidFill>
                <a:cs typeface="+mn-ea"/>
                <a:sym typeface="+mn-lt"/>
              </a:rPr>
              <a:t>万</a:t>
            </a:r>
            <a:endParaRPr lang="zh-CN" altLang="en-US" dirty="0">
              <a:solidFill>
                <a:schemeClr val="accent2"/>
              </a:solidFill>
              <a:cs typeface="+mn-ea"/>
              <a:sym typeface="+mn-lt"/>
            </a:endParaRPr>
          </a:p>
        </p:txBody>
      </p:sp>
      <p:sp>
        <p:nvSpPr>
          <p:cNvPr id="81" name="圆角矩形 80"/>
          <p:cNvSpPr/>
          <p:nvPr/>
        </p:nvSpPr>
        <p:spPr>
          <a:xfrm>
            <a:off x="762684" y="1388814"/>
            <a:ext cx="1116755" cy="2578297"/>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82" name="圆角矩形 81"/>
          <p:cNvSpPr/>
          <p:nvPr/>
        </p:nvSpPr>
        <p:spPr>
          <a:xfrm>
            <a:off x="919788" y="1543083"/>
            <a:ext cx="816867" cy="2287678"/>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83" name="文本框 61"/>
          <p:cNvSpPr txBox="1"/>
          <p:nvPr/>
        </p:nvSpPr>
        <p:spPr>
          <a:xfrm>
            <a:off x="873142" y="1641013"/>
            <a:ext cx="895841" cy="392415"/>
          </a:xfrm>
          <a:prstGeom prst="rect">
            <a:avLst/>
          </a:prstGeom>
          <a:noFill/>
        </p:spPr>
        <p:txBody>
          <a:bodyPr wrap="square" lIns="68580" tIns="34290" rIns="68580" bIns="34290" rtlCol="0">
            <a:spAutoFit/>
          </a:bodyPr>
          <a:lstStyle/>
          <a:p>
            <a:pPr algn="ctr"/>
            <a:r>
              <a:rPr lang="en-US" altLang="zh-CN" sz="2100" dirty="0" smtClean="0">
                <a:solidFill>
                  <a:schemeClr val="accent1"/>
                </a:solidFill>
                <a:cs typeface="+mn-ea"/>
                <a:sym typeface="+mn-lt"/>
              </a:rPr>
              <a:t>90</a:t>
            </a:r>
            <a:r>
              <a:rPr lang="zh-CN" altLang="en-US" dirty="0" smtClean="0">
                <a:solidFill>
                  <a:schemeClr val="accent1"/>
                </a:solidFill>
                <a:cs typeface="+mn-ea"/>
                <a:sym typeface="+mn-lt"/>
              </a:rPr>
              <a:t>万</a:t>
            </a:r>
            <a:endParaRPr lang="zh-CN" altLang="en-US" dirty="0">
              <a:solidFill>
                <a:schemeClr val="accent1"/>
              </a:solidFill>
              <a:cs typeface="+mn-ea"/>
              <a:sym typeface="+mn-lt"/>
            </a:endParaRPr>
          </a:p>
        </p:txBody>
      </p:sp>
      <p:grpSp>
        <p:nvGrpSpPr>
          <p:cNvPr id="2" name="组合 83"/>
          <p:cNvGrpSpPr/>
          <p:nvPr/>
        </p:nvGrpSpPr>
        <p:grpSpPr>
          <a:xfrm>
            <a:off x="983140" y="3095142"/>
            <a:ext cx="690162" cy="680242"/>
            <a:chOff x="1310682" y="3861049"/>
            <a:chExt cx="920096" cy="907199"/>
          </a:xfrm>
        </p:grpSpPr>
        <p:sp>
          <p:nvSpPr>
            <p:cNvPr id="85" name="椭圆 84"/>
            <p:cNvSpPr/>
            <p:nvPr/>
          </p:nvSpPr>
          <p:spPr>
            <a:xfrm>
              <a:off x="1310682"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3" name="组合 85"/>
            <p:cNvGrpSpPr/>
            <p:nvPr/>
          </p:nvGrpSpPr>
          <p:grpSpPr>
            <a:xfrm>
              <a:off x="1344549" y="3894442"/>
              <a:ext cx="852360" cy="840412"/>
              <a:chOff x="1344549" y="3893401"/>
              <a:chExt cx="852360" cy="814203"/>
            </a:xfrm>
          </p:grpSpPr>
          <p:sp>
            <p:nvSpPr>
              <p:cNvPr id="87" name="椭圆 86"/>
              <p:cNvSpPr/>
              <p:nvPr/>
            </p:nvSpPr>
            <p:spPr>
              <a:xfrm>
                <a:off x="1344549" y="3893401"/>
                <a:ext cx="852360" cy="8142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4" name="Group 8"/>
              <p:cNvGrpSpPr>
                <a:grpSpLocks noChangeAspect="1"/>
              </p:cNvGrpSpPr>
              <p:nvPr/>
            </p:nvGrpSpPr>
            <p:grpSpPr bwMode="auto">
              <a:xfrm>
                <a:off x="1557997" y="4064238"/>
                <a:ext cx="421027" cy="454651"/>
                <a:chOff x="3437" y="2282"/>
                <a:chExt cx="679" cy="744"/>
              </a:xfrm>
              <a:solidFill>
                <a:schemeClr val="bg1"/>
              </a:solidFill>
            </p:grpSpPr>
            <p:sp>
              <p:nvSpPr>
                <p:cNvPr id="8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grpSp>
        <p:nvGrpSpPr>
          <p:cNvPr id="5" name="组合 90"/>
          <p:cNvGrpSpPr/>
          <p:nvPr/>
        </p:nvGrpSpPr>
        <p:grpSpPr>
          <a:xfrm>
            <a:off x="2582855" y="3095142"/>
            <a:ext cx="690162" cy="680242"/>
            <a:chOff x="3443358" y="3861049"/>
            <a:chExt cx="920096" cy="907199"/>
          </a:xfrm>
        </p:grpSpPr>
        <p:sp>
          <p:nvSpPr>
            <p:cNvPr id="92" name="椭圆 91"/>
            <p:cNvSpPr/>
            <p:nvPr/>
          </p:nvSpPr>
          <p:spPr>
            <a:xfrm>
              <a:off x="3443358"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3" name="椭圆 92"/>
            <p:cNvSpPr/>
            <p:nvPr/>
          </p:nvSpPr>
          <p:spPr>
            <a:xfrm>
              <a:off x="3477225" y="3894442"/>
              <a:ext cx="852360" cy="840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 name="Group 13"/>
            <p:cNvGrpSpPr>
              <a:grpSpLocks noChangeAspect="1"/>
            </p:cNvGrpSpPr>
            <p:nvPr/>
          </p:nvGrpSpPr>
          <p:grpSpPr bwMode="auto">
            <a:xfrm>
              <a:off x="3675268" y="4080591"/>
              <a:ext cx="461686" cy="475193"/>
              <a:chOff x="2426" y="2781"/>
              <a:chExt cx="593" cy="600"/>
            </a:xfrm>
            <a:solidFill>
              <a:schemeClr val="bg1"/>
            </a:solidFill>
          </p:grpSpPr>
          <p:sp>
            <p:nvSpPr>
              <p:cNvPr id="95"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9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7" name="组合 96"/>
          <p:cNvGrpSpPr/>
          <p:nvPr/>
        </p:nvGrpSpPr>
        <p:grpSpPr>
          <a:xfrm>
            <a:off x="4182572" y="3095142"/>
            <a:ext cx="690162" cy="680242"/>
            <a:chOff x="5576036" y="3861049"/>
            <a:chExt cx="920096" cy="907199"/>
          </a:xfrm>
        </p:grpSpPr>
        <p:sp>
          <p:nvSpPr>
            <p:cNvPr id="98" name="椭圆 97"/>
            <p:cNvSpPr/>
            <p:nvPr/>
          </p:nvSpPr>
          <p:spPr>
            <a:xfrm>
              <a:off x="5576036"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9" name="椭圆 98"/>
            <p:cNvSpPr/>
            <p:nvPr/>
          </p:nvSpPr>
          <p:spPr>
            <a:xfrm>
              <a:off x="5609903" y="3894442"/>
              <a:ext cx="852360" cy="840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8" name="Group 18"/>
            <p:cNvGrpSpPr>
              <a:grpSpLocks noChangeAspect="1"/>
            </p:cNvGrpSpPr>
            <p:nvPr/>
          </p:nvGrpSpPr>
          <p:grpSpPr bwMode="auto">
            <a:xfrm>
              <a:off x="5793235" y="4088980"/>
              <a:ext cx="479594" cy="454601"/>
              <a:chOff x="3802" y="2858"/>
              <a:chExt cx="616" cy="574"/>
            </a:xfrm>
            <a:solidFill>
              <a:schemeClr val="bg1"/>
            </a:solidFill>
          </p:grpSpPr>
          <p:sp>
            <p:nvSpPr>
              <p:cNvPr id="101"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02"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03"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04"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05"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9" name="组合 105"/>
          <p:cNvGrpSpPr/>
          <p:nvPr/>
        </p:nvGrpSpPr>
        <p:grpSpPr>
          <a:xfrm>
            <a:off x="5782286" y="3095142"/>
            <a:ext cx="690162" cy="680240"/>
            <a:chOff x="7708712" y="3861048"/>
            <a:chExt cx="920096" cy="907197"/>
          </a:xfrm>
        </p:grpSpPr>
        <p:sp>
          <p:nvSpPr>
            <p:cNvPr id="107" name="椭圆 106"/>
            <p:cNvSpPr/>
            <p:nvPr/>
          </p:nvSpPr>
          <p:spPr>
            <a:xfrm>
              <a:off x="7708712" y="3861048"/>
              <a:ext cx="920096" cy="907197"/>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8" name="椭圆 107"/>
            <p:cNvSpPr/>
            <p:nvPr/>
          </p:nvSpPr>
          <p:spPr>
            <a:xfrm>
              <a:off x="7742578" y="3894440"/>
              <a:ext cx="852360" cy="84041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0" name="Group 26"/>
            <p:cNvGrpSpPr>
              <a:grpSpLocks noChangeAspect="1"/>
            </p:cNvGrpSpPr>
            <p:nvPr/>
          </p:nvGrpSpPr>
          <p:grpSpPr bwMode="auto">
            <a:xfrm>
              <a:off x="7879441" y="4152182"/>
              <a:ext cx="620626" cy="312988"/>
              <a:chOff x="5676" y="2597"/>
              <a:chExt cx="1061" cy="526"/>
            </a:xfrm>
            <a:solidFill>
              <a:schemeClr val="bg1"/>
            </a:solidFill>
          </p:grpSpPr>
          <p:sp>
            <p:nvSpPr>
              <p:cNvPr id="110"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1"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2"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3"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4"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5"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6"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7"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8"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19"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20"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21"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22"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23"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24"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grpSp>
      <p:grpSp>
        <p:nvGrpSpPr>
          <p:cNvPr id="11" name="组合 124"/>
          <p:cNvGrpSpPr/>
          <p:nvPr/>
        </p:nvGrpSpPr>
        <p:grpSpPr>
          <a:xfrm>
            <a:off x="7382003" y="3095142"/>
            <a:ext cx="690162" cy="680242"/>
            <a:chOff x="9841390" y="3861049"/>
            <a:chExt cx="920096" cy="907199"/>
          </a:xfrm>
        </p:grpSpPr>
        <p:sp>
          <p:nvSpPr>
            <p:cNvPr id="126" name="椭圆 125"/>
            <p:cNvSpPr/>
            <p:nvPr/>
          </p:nvSpPr>
          <p:spPr>
            <a:xfrm>
              <a:off x="9841390"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27" name="椭圆 126"/>
            <p:cNvSpPr/>
            <p:nvPr/>
          </p:nvSpPr>
          <p:spPr>
            <a:xfrm>
              <a:off x="9875257" y="3894442"/>
              <a:ext cx="852360" cy="8404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28" name="Freeform 108"/>
            <p:cNvSpPr>
              <a:spLocks noEditPoints="1"/>
            </p:cNvSpPr>
            <p:nvPr/>
          </p:nvSpPr>
          <p:spPr bwMode="auto">
            <a:xfrm>
              <a:off x="10063091" y="4074257"/>
              <a:ext cx="468085" cy="477872"/>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cxnSp>
        <p:nvCxnSpPr>
          <p:cNvPr id="129" name="直接连接符 128"/>
          <p:cNvCxnSpPr/>
          <p:nvPr/>
        </p:nvCxnSpPr>
        <p:spPr>
          <a:xfrm>
            <a:off x="711235" y="4180881"/>
            <a:ext cx="7643278" cy="0"/>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30" name="文本框 128"/>
          <p:cNvSpPr txBox="1"/>
          <p:nvPr/>
        </p:nvSpPr>
        <p:spPr>
          <a:xfrm>
            <a:off x="974378" y="2596414"/>
            <a:ext cx="693368" cy="253916"/>
          </a:xfrm>
          <a:prstGeom prst="rect">
            <a:avLst/>
          </a:prstGeom>
          <a:noFill/>
        </p:spPr>
        <p:txBody>
          <a:bodyPr wrap="square" lIns="68580" tIns="34290" rIns="68580" bIns="34290" rtlCol="0">
            <a:spAutoFit/>
          </a:bodyPr>
          <a:lstStyle/>
          <a:p>
            <a:pPr algn="ctr"/>
            <a:r>
              <a:rPr lang="zh-CN" altLang="en-US" sz="1200" dirty="0" smtClean="0">
                <a:cs typeface="+mn-ea"/>
                <a:sym typeface="+mn-lt"/>
              </a:rPr>
              <a:t>文 本</a:t>
            </a:r>
            <a:endParaRPr lang="zh-CN" altLang="en-US" sz="1200" dirty="0">
              <a:cs typeface="+mn-ea"/>
              <a:sym typeface="+mn-lt"/>
            </a:endParaRPr>
          </a:p>
        </p:txBody>
      </p:sp>
      <p:sp>
        <p:nvSpPr>
          <p:cNvPr id="131" name="文本框 128"/>
          <p:cNvSpPr txBox="1"/>
          <p:nvPr/>
        </p:nvSpPr>
        <p:spPr>
          <a:xfrm>
            <a:off x="2574094" y="2596414"/>
            <a:ext cx="693368" cy="253916"/>
          </a:xfrm>
          <a:prstGeom prst="rect">
            <a:avLst/>
          </a:prstGeom>
          <a:noFill/>
        </p:spPr>
        <p:txBody>
          <a:bodyPr wrap="square" lIns="68580" tIns="34290" rIns="68580" bIns="34290" rtlCol="0">
            <a:spAutoFit/>
          </a:bodyPr>
          <a:lstStyle/>
          <a:p>
            <a:pPr algn="ctr"/>
            <a:r>
              <a:rPr lang="zh-CN" altLang="en-US" sz="1200" dirty="0" smtClean="0">
                <a:cs typeface="+mn-ea"/>
                <a:sym typeface="+mn-lt"/>
              </a:rPr>
              <a:t>文 本</a:t>
            </a:r>
            <a:endParaRPr lang="zh-CN" altLang="en-US" sz="1200" dirty="0">
              <a:cs typeface="+mn-ea"/>
              <a:sym typeface="+mn-lt"/>
            </a:endParaRPr>
          </a:p>
        </p:txBody>
      </p:sp>
      <p:sp>
        <p:nvSpPr>
          <p:cNvPr id="132" name="文本框 128"/>
          <p:cNvSpPr txBox="1"/>
          <p:nvPr/>
        </p:nvSpPr>
        <p:spPr>
          <a:xfrm>
            <a:off x="4173811" y="2596414"/>
            <a:ext cx="693368" cy="253916"/>
          </a:xfrm>
          <a:prstGeom prst="rect">
            <a:avLst/>
          </a:prstGeom>
          <a:noFill/>
        </p:spPr>
        <p:txBody>
          <a:bodyPr wrap="square" lIns="68580" tIns="34290" rIns="68580" bIns="34290" rtlCol="0">
            <a:spAutoFit/>
          </a:bodyPr>
          <a:lstStyle/>
          <a:p>
            <a:pPr algn="ctr"/>
            <a:r>
              <a:rPr lang="zh-CN" altLang="en-US" sz="1200" dirty="0" smtClean="0">
                <a:cs typeface="+mn-ea"/>
                <a:sym typeface="+mn-lt"/>
              </a:rPr>
              <a:t>文</a:t>
            </a:r>
            <a:r>
              <a:rPr lang="en-US" altLang="zh-CN" sz="1200" dirty="0">
                <a:cs typeface="+mn-ea"/>
                <a:sym typeface="+mn-lt"/>
              </a:rPr>
              <a:t> </a:t>
            </a:r>
            <a:r>
              <a:rPr lang="zh-CN" altLang="en-US" sz="1200" dirty="0" smtClean="0">
                <a:cs typeface="+mn-ea"/>
                <a:sym typeface="+mn-lt"/>
              </a:rPr>
              <a:t>本</a:t>
            </a:r>
            <a:endParaRPr lang="zh-CN" altLang="en-US" sz="1200" dirty="0">
              <a:cs typeface="+mn-ea"/>
              <a:sym typeface="+mn-lt"/>
            </a:endParaRPr>
          </a:p>
        </p:txBody>
      </p:sp>
      <p:sp>
        <p:nvSpPr>
          <p:cNvPr id="133" name="文本框 128"/>
          <p:cNvSpPr txBox="1"/>
          <p:nvPr/>
        </p:nvSpPr>
        <p:spPr>
          <a:xfrm>
            <a:off x="5773527" y="2596414"/>
            <a:ext cx="693368" cy="253916"/>
          </a:xfrm>
          <a:prstGeom prst="rect">
            <a:avLst/>
          </a:prstGeom>
          <a:noFill/>
        </p:spPr>
        <p:txBody>
          <a:bodyPr wrap="square" lIns="68580" tIns="34290" rIns="68580" bIns="34290" rtlCol="0">
            <a:spAutoFit/>
          </a:bodyPr>
          <a:lstStyle/>
          <a:p>
            <a:pPr algn="ctr"/>
            <a:r>
              <a:rPr lang="zh-CN" altLang="en-US" sz="1200" dirty="0" smtClean="0">
                <a:cs typeface="+mn-ea"/>
                <a:sym typeface="+mn-lt"/>
              </a:rPr>
              <a:t>文 本</a:t>
            </a:r>
            <a:endParaRPr lang="zh-CN" altLang="en-US" sz="1200" dirty="0">
              <a:cs typeface="+mn-ea"/>
              <a:sym typeface="+mn-lt"/>
            </a:endParaRPr>
          </a:p>
        </p:txBody>
      </p:sp>
      <p:sp>
        <p:nvSpPr>
          <p:cNvPr id="134" name="文本框 128"/>
          <p:cNvSpPr txBox="1"/>
          <p:nvPr/>
        </p:nvSpPr>
        <p:spPr>
          <a:xfrm>
            <a:off x="7373242" y="2596414"/>
            <a:ext cx="693368" cy="253916"/>
          </a:xfrm>
          <a:prstGeom prst="rect">
            <a:avLst/>
          </a:prstGeom>
          <a:noFill/>
        </p:spPr>
        <p:txBody>
          <a:bodyPr wrap="square" lIns="68580" tIns="34290" rIns="68580" bIns="34290" rtlCol="0">
            <a:spAutoFit/>
          </a:bodyPr>
          <a:lstStyle/>
          <a:p>
            <a:pPr algn="ctr"/>
            <a:r>
              <a:rPr lang="zh-CN" altLang="en-US" sz="1200" dirty="0" smtClean="0">
                <a:cs typeface="+mn-ea"/>
                <a:sym typeface="+mn-lt"/>
              </a:rPr>
              <a:t>文 本</a:t>
            </a:r>
            <a:endParaRPr lang="zh-CN" altLang="en-US" sz="1200" dirty="0">
              <a:cs typeface="+mn-ea"/>
              <a:sym typeface="+mn-lt"/>
            </a:endParaRPr>
          </a:p>
        </p:txBody>
      </p:sp>
      <p:sp>
        <p:nvSpPr>
          <p:cNvPr id="135" name="文本框 129"/>
          <p:cNvSpPr txBox="1"/>
          <p:nvPr/>
        </p:nvSpPr>
        <p:spPr>
          <a:xfrm>
            <a:off x="1587983" y="4273341"/>
            <a:ext cx="5950943" cy="460254"/>
          </a:xfrm>
          <a:prstGeom prst="rect">
            <a:avLst/>
          </a:prstGeom>
          <a:noFill/>
        </p:spPr>
        <p:txBody>
          <a:bodyPr wrap="square" lIns="68580" tIns="34290" rIns="68580" bIns="34290" rtlCol="0">
            <a:spAutoFit/>
          </a:bodyPr>
          <a:lstStyle/>
          <a:p>
            <a:pPr algn="just">
              <a:lnSpc>
                <a:spcPct val="150000"/>
              </a:lnSpc>
            </a:pPr>
            <a:r>
              <a:rPr lang="zh-CN" altLang="en-US" sz="900" dirty="0">
                <a:solidFill>
                  <a:prstClr val="black">
                    <a:lumMod val="50000"/>
                    <a:lumOff val="50000"/>
                  </a:prstClr>
                </a:solidFill>
                <a:cs typeface="+mn-ea"/>
                <a:sym typeface="+mn-lt"/>
              </a:rPr>
              <a:t>点击添加文字说明详情介绍点击添加文字说明详情</a:t>
            </a:r>
            <a:r>
              <a:rPr lang="zh-CN" altLang="en-US" sz="900" dirty="0" smtClean="0">
                <a:solidFill>
                  <a:prstClr val="black">
                    <a:lumMod val="50000"/>
                    <a:lumOff val="50000"/>
                  </a:prstClr>
                </a:solidFill>
                <a:cs typeface="+mn-ea"/>
                <a:sym typeface="+mn-lt"/>
              </a:rPr>
              <a:t>介绍</a:t>
            </a:r>
            <a:r>
              <a:rPr lang="zh-CN" altLang="en-US" sz="900" dirty="0">
                <a:solidFill>
                  <a:prstClr val="black">
                    <a:lumMod val="50000"/>
                    <a:lumOff val="50000"/>
                  </a:prstClr>
                </a:solidFill>
                <a:cs typeface="+mn-ea"/>
                <a:sym typeface="+mn-lt"/>
              </a:rPr>
              <a:t>点击添加文字说明详情介绍点击添加文字说明详情</a:t>
            </a:r>
            <a:r>
              <a:rPr lang="zh-CN" altLang="en-US" sz="900" dirty="0" smtClean="0">
                <a:solidFill>
                  <a:prstClr val="black">
                    <a:lumMod val="50000"/>
                    <a:lumOff val="50000"/>
                  </a:prstClr>
                </a:solidFill>
                <a:cs typeface="+mn-ea"/>
                <a:sym typeface="+mn-lt"/>
              </a:rPr>
              <a:t>介绍</a:t>
            </a:r>
            <a:r>
              <a:rPr lang="zh-CN" altLang="en-US" sz="900" dirty="0">
                <a:solidFill>
                  <a:prstClr val="black">
                    <a:lumMod val="50000"/>
                    <a:lumOff val="50000"/>
                  </a:prstClr>
                </a:solidFill>
                <a:cs typeface="+mn-ea"/>
                <a:sym typeface="+mn-lt"/>
              </a:rPr>
              <a:t>点击添加文字说明详情介绍点击添加文字说明详情介绍点击添加文字说明详情介绍点击添加文字说明详情</a:t>
            </a:r>
            <a:r>
              <a:rPr lang="zh-CN" altLang="en-US" sz="900" dirty="0" smtClean="0">
                <a:solidFill>
                  <a:prstClr val="black">
                    <a:lumMod val="50000"/>
                    <a:lumOff val="50000"/>
                  </a:prstClr>
                </a:solidFill>
                <a:cs typeface="+mn-ea"/>
                <a:sym typeface="+mn-lt"/>
              </a:rPr>
              <a:t>介绍</a:t>
            </a:r>
            <a:endParaRPr lang="zh-CN" altLang="en-US" sz="900" dirty="0">
              <a:solidFill>
                <a:prstClr val="black">
                  <a:lumMod val="50000"/>
                  <a:lumOff val="50000"/>
                </a:prst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2000"/>
                                        <p:tgtEl>
                                          <p:spTgt spid="8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2000"/>
                                        <p:tgtEl>
                                          <p:spTgt spid="7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fade">
                                      <p:cBhvr>
                                        <p:cTn id="13" dur="2000"/>
                                        <p:tgtEl>
                                          <p:spTgt spid="7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fade">
                                      <p:cBhvr>
                                        <p:cTn id="16" dur="2000"/>
                                        <p:tgtEl>
                                          <p:spTgt spid="7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9"/>
                                        </p:tgtEl>
                                        <p:attrNameLst>
                                          <p:attrName>style.visibility</p:attrName>
                                        </p:attrNameLst>
                                      </p:cBhvr>
                                      <p:to>
                                        <p:strVal val="visible"/>
                                      </p:to>
                                    </p:set>
                                    <p:animEffect transition="in" filter="fade">
                                      <p:cBhvr>
                                        <p:cTn id="19" dur="2000"/>
                                        <p:tgtEl>
                                          <p:spTgt spid="69"/>
                                        </p:tgtEl>
                                      </p:cBhvr>
                                    </p:animEffect>
                                  </p:childTnLst>
                                </p:cTn>
                              </p:par>
                            </p:childTnLst>
                          </p:cTn>
                        </p:par>
                        <p:par>
                          <p:cTn id="20" fill="hold">
                            <p:stCondLst>
                              <p:cond delay="20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1500"/>
                                        <p:tgtEl>
                                          <p:spTgt spid="2"/>
                                        </p:tgtEl>
                                      </p:cBhvr>
                                    </p:animEffect>
                                  </p:childTnLst>
                                </p:cTn>
                              </p:par>
                              <p:par>
                                <p:cTn id="24" presetID="21" presetClass="entr" presetSubtype="1" fill="hold" nodeType="withEffect">
                                  <p:stCondLst>
                                    <p:cond delay="500"/>
                                  </p:stCondLst>
                                  <p:childTnLst>
                                    <p:set>
                                      <p:cBhvr>
                                        <p:cTn id="25" dur="1" fill="hold">
                                          <p:stCondLst>
                                            <p:cond delay="0"/>
                                          </p:stCondLst>
                                        </p:cTn>
                                        <p:tgtEl>
                                          <p:spTgt spid="5"/>
                                        </p:tgtEl>
                                        <p:attrNameLst>
                                          <p:attrName>style.visibility</p:attrName>
                                        </p:attrNameLst>
                                      </p:cBhvr>
                                      <p:to>
                                        <p:strVal val="visible"/>
                                      </p:to>
                                    </p:set>
                                    <p:animEffect transition="in" filter="wheel(1)">
                                      <p:cBhvr>
                                        <p:cTn id="26" dur="1500"/>
                                        <p:tgtEl>
                                          <p:spTgt spid="5"/>
                                        </p:tgtEl>
                                      </p:cBhvr>
                                    </p:animEffect>
                                  </p:childTnLst>
                                </p:cTn>
                              </p:par>
                              <p:par>
                                <p:cTn id="27" presetID="21" presetClass="entr" presetSubtype="1" fill="hold"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heel(1)">
                                      <p:cBhvr>
                                        <p:cTn id="29" dur="1500"/>
                                        <p:tgtEl>
                                          <p:spTgt spid="7"/>
                                        </p:tgtEl>
                                      </p:cBhvr>
                                    </p:animEffect>
                                  </p:childTnLst>
                                </p:cTn>
                              </p:par>
                              <p:par>
                                <p:cTn id="30" presetID="21" presetClass="entr" presetSubtype="1" fill="hold" nodeType="withEffect">
                                  <p:stCondLst>
                                    <p:cond delay="1500"/>
                                  </p:stCondLst>
                                  <p:childTnLst>
                                    <p:set>
                                      <p:cBhvr>
                                        <p:cTn id="31" dur="1" fill="hold">
                                          <p:stCondLst>
                                            <p:cond delay="0"/>
                                          </p:stCondLst>
                                        </p:cTn>
                                        <p:tgtEl>
                                          <p:spTgt spid="9"/>
                                        </p:tgtEl>
                                        <p:attrNameLst>
                                          <p:attrName>style.visibility</p:attrName>
                                        </p:attrNameLst>
                                      </p:cBhvr>
                                      <p:to>
                                        <p:strVal val="visible"/>
                                      </p:to>
                                    </p:set>
                                    <p:animEffect transition="in" filter="wheel(1)">
                                      <p:cBhvr>
                                        <p:cTn id="32" dur="1500"/>
                                        <p:tgtEl>
                                          <p:spTgt spid="9"/>
                                        </p:tgtEl>
                                      </p:cBhvr>
                                    </p:animEffect>
                                  </p:childTnLst>
                                </p:cTn>
                              </p:par>
                              <p:par>
                                <p:cTn id="33" presetID="21" presetClass="entr" presetSubtype="1" fill="hold" nodeType="withEffect">
                                  <p:stCondLst>
                                    <p:cond delay="2000"/>
                                  </p:stCondLst>
                                  <p:childTnLst>
                                    <p:set>
                                      <p:cBhvr>
                                        <p:cTn id="34" dur="1" fill="hold">
                                          <p:stCondLst>
                                            <p:cond delay="0"/>
                                          </p:stCondLst>
                                        </p:cTn>
                                        <p:tgtEl>
                                          <p:spTgt spid="11"/>
                                        </p:tgtEl>
                                        <p:attrNameLst>
                                          <p:attrName>style.visibility</p:attrName>
                                        </p:attrNameLst>
                                      </p:cBhvr>
                                      <p:to>
                                        <p:strVal val="visible"/>
                                      </p:to>
                                    </p:set>
                                    <p:animEffect transition="in" filter="wheel(1)">
                                      <p:cBhvr>
                                        <p:cTn id="35" dur="1500"/>
                                        <p:tgtEl>
                                          <p:spTgt spid="11"/>
                                        </p:tgtEl>
                                      </p:cBhvr>
                                    </p:animEffect>
                                  </p:childTnLst>
                                </p:cTn>
                              </p:par>
                            </p:childTnLst>
                          </p:cTn>
                        </p:par>
                        <p:par>
                          <p:cTn id="36" fill="hold">
                            <p:stCondLst>
                              <p:cond delay="3500"/>
                            </p:stCondLst>
                            <p:childTnLst>
                              <p:par>
                                <p:cTn id="37" presetID="14" presetClass="entr" presetSubtype="10"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randombar(horizontal)">
                                      <p:cBhvr>
                                        <p:cTn id="39" dur="250"/>
                                        <p:tgtEl>
                                          <p:spTgt spid="130"/>
                                        </p:tgtEl>
                                      </p:cBhvr>
                                    </p:animEffect>
                                  </p:childTnLst>
                                </p:cTn>
                              </p:par>
                            </p:childTnLst>
                          </p:cTn>
                        </p:par>
                        <p:par>
                          <p:cTn id="40" fill="hold">
                            <p:stCondLst>
                              <p:cond delay="4000"/>
                            </p:stCondLst>
                            <p:childTnLst>
                              <p:par>
                                <p:cTn id="41" presetID="14" presetClass="entr" presetSubtype="10" fill="hold" grpId="0" nodeType="afterEffect">
                                  <p:stCondLst>
                                    <p:cond delay="0"/>
                                  </p:stCondLst>
                                  <p:childTnLst>
                                    <p:set>
                                      <p:cBhvr>
                                        <p:cTn id="42" dur="1" fill="hold">
                                          <p:stCondLst>
                                            <p:cond delay="0"/>
                                          </p:stCondLst>
                                        </p:cTn>
                                        <p:tgtEl>
                                          <p:spTgt spid="131"/>
                                        </p:tgtEl>
                                        <p:attrNameLst>
                                          <p:attrName>style.visibility</p:attrName>
                                        </p:attrNameLst>
                                      </p:cBhvr>
                                      <p:to>
                                        <p:strVal val="visible"/>
                                      </p:to>
                                    </p:set>
                                    <p:animEffect transition="in" filter="randombar(horizontal)">
                                      <p:cBhvr>
                                        <p:cTn id="43" dur="250"/>
                                        <p:tgtEl>
                                          <p:spTgt spid="131"/>
                                        </p:tgtEl>
                                      </p:cBhvr>
                                    </p:animEffect>
                                  </p:childTnLst>
                                </p:cTn>
                              </p:par>
                            </p:childTnLst>
                          </p:cTn>
                        </p:par>
                        <p:par>
                          <p:cTn id="44" fill="hold">
                            <p:stCondLst>
                              <p:cond delay="4500"/>
                            </p:stCondLst>
                            <p:childTnLst>
                              <p:par>
                                <p:cTn id="45" presetID="14" presetClass="entr" presetSubtype="10" fill="hold" grpId="0" nodeType="afterEffect">
                                  <p:stCondLst>
                                    <p:cond delay="0"/>
                                  </p:stCondLst>
                                  <p:childTnLst>
                                    <p:set>
                                      <p:cBhvr>
                                        <p:cTn id="46" dur="1" fill="hold">
                                          <p:stCondLst>
                                            <p:cond delay="0"/>
                                          </p:stCondLst>
                                        </p:cTn>
                                        <p:tgtEl>
                                          <p:spTgt spid="132"/>
                                        </p:tgtEl>
                                        <p:attrNameLst>
                                          <p:attrName>style.visibility</p:attrName>
                                        </p:attrNameLst>
                                      </p:cBhvr>
                                      <p:to>
                                        <p:strVal val="visible"/>
                                      </p:to>
                                    </p:set>
                                    <p:animEffect transition="in" filter="randombar(horizontal)">
                                      <p:cBhvr>
                                        <p:cTn id="47" dur="250"/>
                                        <p:tgtEl>
                                          <p:spTgt spid="132"/>
                                        </p:tgtEl>
                                      </p:cBhvr>
                                    </p:animEffect>
                                  </p:childTnLst>
                                </p:cTn>
                              </p:par>
                            </p:childTnLst>
                          </p:cTn>
                        </p:par>
                        <p:par>
                          <p:cTn id="48" fill="hold">
                            <p:stCondLst>
                              <p:cond delay="5000"/>
                            </p:stCondLst>
                            <p:childTnLst>
                              <p:par>
                                <p:cTn id="49" presetID="14" presetClass="entr" presetSubtype="10" fill="hold" grpId="0" nodeType="afterEffect">
                                  <p:stCondLst>
                                    <p:cond delay="0"/>
                                  </p:stCondLst>
                                  <p:childTnLst>
                                    <p:set>
                                      <p:cBhvr>
                                        <p:cTn id="50" dur="1" fill="hold">
                                          <p:stCondLst>
                                            <p:cond delay="0"/>
                                          </p:stCondLst>
                                        </p:cTn>
                                        <p:tgtEl>
                                          <p:spTgt spid="133"/>
                                        </p:tgtEl>
                                        <p:attrNameLst>
                                          <p:attrName>style.visibility</p:attrName>
                                        </p:attrNameLst>
                                      </p:cBhvr>
                                      <p:to>
                                        <p:strVal val="visible"/>
                                      </p:to>
                                    </p:set>
                                    <p:animEffect transition="in" filter="randombar(horizontal)">
                                      <p:cBhvr>
                                        <p:cTn id="51" dur="250"/>
                                        <p:tgtEl>
                                          <p:spTgt spid="133"/>
                                        </p:tgtEl>
                                      </p:cBhvr>
                                    </p:animEffect>
                                  </p:childTnLst>
                                </p:cTn>
                              </p:par>
                            </p:childTnLst>
                          </p:cTn>
                        </p:par>
                        <p:par>
                          <p:cTn id="52" fill="hold">
                            <p:stCondLst>
                              <p:cond delay="5500"/>
                            </p:stCondLst>
                            <p:childTnLst>
                              <p:par>
                                <p:cTn id="53" presetID="14" presetClass="entr" presetSubtype="10" fill="hold" grpId="0" nodeType="afterEffect">
                                  <p:stCondLst>
                                    <p:cond delay="0"/>
                                  </p:stCondLst>
                                  <p:childTnLst>
                                    <p:set>
                                      <p:cBhvr>
                                        <p:cTn id="54" dur="1" fill="hold">
                                          <p:stCondLst>
                                            <p:cond delay="0"/>
                                          </p:stCondLst>
                                        </p:cTn>
                                        <p:tgtEl>
                                          <p:spTgt spid="134"/>
                                        </p:tgtEl>
                                        <p:attrNameLst>
                                          <p:attrName>style.visibility</p:attrName>
                                        </p:attrNameLst>
                                      </p:cBhvr>
                                      <p:to>
                                        <p:strVal val="visible"/>
                                      </p:to>
                                    </p:set>
                                    <p:animEffect transition="in" filter="randombar(horizontal)">
                                      <p:cBhvr>
                                        <p:cTn id="55" dur="250"/>
                                        <p:tgtEl>
                                          <p:spTgt spid="134"/>
                                        </p:tgtEl>
                                      </p:cBhvr>
                                    </p:animEffect>
                                  </p:childTnLst>
                                </p:cTn>
                              </p:par>
                            </p:childTnLst>
                          </p:cTn>
                        </p:par>
                        <p:par>
                          <p:cTn id="56" fill="hold">
                            <p:stCondLst>
                              <p:cond delay="6000"/>
                            </p:stCondLst>
                            <p:childTnLst>
                              <p:par>
                                <p:cTn id="57" presetID="22" presetClass="entr" presetSubtype="4" fill="hold" grpId="0" nodeType="afterEffect">
                                  <p:stCondLst>
                                    <p:cond delay="0"/>
                                  </p:stCondLst>
                                  <p:childTnLst>
                                    <p:set>
                                      <p:cBhvr>
                                        <p:cTn id="58" dur="1" fill="hold">
                                          <p:stCondLst>
                                            <p:cond delay="0"/>
                                          </p:stCondLst>
                                        </p:cTn>
                                        <p:tgtEl>
                                          <p:spTgt spid="82"/>
                                        </p:tgtEl>
                                        <p:attrNameLst>
                                          <p:attrName>style.visibility</p:attrName>
                                        </p:attrNameLst>
                                      </p:cBhvr>
                                      <p:to>
                                        <p:strVal val="visible"/>
                                      </p:to>
                                    </p:set>
                                    <p:animEffect transition="in" filter="wipe(down)">
                                      <p:cBhvr>
                                        <p:cTn id="59" dur="1000"/>
                                        <p:tgtEl>
                                          <p:spTgt spid="82"/>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wipe(down)">
                                      <p:cBhvr>
                                        <p:cTn id="62" dur="1000"/>
                                        <p:tgtEl>
                                          <p:spTgt spid="7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down)">
                                      <p:cBhvr>
                                        <p:cTn id="65" dur="1000"/>
                                        <p:tgtEl>
                                          <p:spTgt spid="7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73"/>
                                        </p:tgtEl>
                                        <p:attrNameLst>
                                          <p:attrName>style.visibility</p:attrName>
                                        </p:attrNameLst>
                                      </p:cBhvr>
                                      <p:to>
                                        <p:strVal val="visible"/>
                                      </p:to>
                                    </p:set>
                                    <p:animEffect transition="in" filter="wipe(down)">
                                      <p:cBhvr>
                                        <p:cTn id="68" dur="1000"/>
                                        <p:tgtEl>
                                          <p:spTgt spid="73"/>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70"/>
                                        </p:tgtEl>
                                        <p:attrNameLst>
                                          <p:attrName>style.visibility</p:attrName>
                                        </p:attrNameLst>
                                      </p:cBhvr>
                                      <p:to>
                                        <p:strVal val="visible"/>
                                      </p:to>
                                    </p:set>
                                    <p:animEffect transition="in" filter="wipe(down)">
                                      <p:cBhvr>
                                        <p:cTn id="71" dur="1000"/>
                                        <p:tgtEl>
                                          <p:spTgt spid="70"/>
                                        </p:tgtEl>
                                      </p:cBhvr>
                                    </p:animEffect>
                                  </p:childTnLst>
                                </p:cTn>
                              </p:par>
                            </p:childTnLst>
                          </p:cTn>
                        </p:par>
                        <p:par>
                          <p:cTn id="72" fill="hold">
                            <p:stCondLst>
                              <p:cond delay="7000"/>
                            </p:stCondLst>
                            <p:childTnLst>
                              <p:par>
                                <p:cTn id="73" presetID="42" presetClass="entr" presetSubtype="0" fill="hold" grpId="0" nodeType="afterEffect">
                                  <p:stCondLst>
                                    <p:cond delay="0"/>
                                  </p:stCondLst>
                                  <p:childTnLst>
                                    <p:set>
                                      <p:cBhvr>
                                        <p:cTn id="74" dur="1" fill="hold">
                                          <p:stCondLst>
                                            <p:cond delay="0"/>
                                          </p:stCondLst>
                                        </p:cTn>
                                        <p:tgtEl>
                                          <p:spTgt spid="71"/>
                                        </p:tgtEl>
                                        <p:attrNameLst>
                                          <p:attrName>style.visibility</p:attrName>
                                        </p:attrNameLst>
                                      </p:cBhvr>
                                      <p:to>
                                        <p:strVal val="visible"/>
                                      </p:to>
                                    </p:set>
                                    <p:animEffect transition="in" filter="fade">
                                      <p:cBhvr>
                                        <p:cTn id="75" dur="1000"/>
                                        <p:tgtEl>
                                          <p:spTgt spid="71"/>
                                        </p:tgtEl>
                                      </p:cBhvr>
                                    </p:animEffect>
                                    <p:anim calcmode="lin" valueType="num">
                                      <p:cBhvr>
                                        <p:cTn id="76" dur="1000" fill="hold"/>
                                        <p:tgtEl>
                                          <p:spTgt spid="71"/>
                                        </p:tgtEl>
                                        <p:attrNameLst>
                                          <p:attrName>ppt_x</p:attrName>
                                        </p:attrNameLst>
                                      </p:cBhvr>
                                      <p:tavLst>
                                        <p:tav tm="0">
                                          <p:val>
                                            <p:strVal val="#ppt_x"/>
                                          </p:val>
                                        </p:tav>
                                        <p:tav tm="100000">
                                          <p:val>
                                            <p:strVal val="#ppt_x"/>
                                          </p:val>
                                        </p:tav>
                                      </p:tavLst>
                                    </p:anim>
                                    <p:anim calcmode="lin" valueType="num">
                                      <p:cBhvr>
                                        <p:cTn id="77" dur="1000" fill="hold"/>
                                        <p:tgtEl>
                                          <p:spTgt spid="7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74"/>
                                        </p:tgtEl>
                                        <p:attrNameLst>
                                          <p:attrName>style.visibility</p:attrName>
                                        </p:attrNameLst>
                                      </p:cBhvr>
                                      <p:to>
                                        <p:strVal val="visible"/>
                                      </p:to>
                                    </p:set>
                                    <p:animEffect transition="in" filter="fade">
                                      <p:cBhvr>
                                        <p:cTn id="80" dur="1000"/>
                                        <p:tgtEl>
                                          <p:spTgt spid="74"/>
                                        </p:tgtEl>
                                      </p:cBhvr>
                                    </p:animEffect>
                                    <p:anim calcmode="lin" valueType="num">
                                      <p:cBhvr>
                                        <p:cTn id="81" dur="1000" fill="hold"/>
                                        <p:tgtEl>
                                          <p:spTgt spid="74"/>
                                        </p:tgtEl>
                                        <p:attrNameLst>
                                          <p:attrName>ppt_x</p:attrName>
                                        </p:attrNameLst>
                                      </p:cBhvr>
                                      <p:tavLst>
                                        <p:tav tm="0">
                                          <p:val>
                                            <p:strVal val="#ppt_x"/>
                                          </p:val>
                                        </p:tav>
                                        <p:tav tm="100000">
                                          <p:val>
                                            <p:strVal val="#ppt_x"/>
                                          </p:val>
                                        </p:tav>
                                      </p:tavLst>
                                    </p:anim>
                                    <p:anim calcmode="lin" valueType="num">
                                      <p:cBhvr>
                                        <p:cTn id="82" dur="1000" fill="hold"/>
                                        <p:tgtEl>
                                          <p:spTgt spid="7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fade">
                                      <p:cBhvr>
                                        <p:cTn id="85" dur="1000"/>
                                        <p:tgtEl>
                                          <p:spTgt spid="77"/>
                                        </p:tgtEl>
                                      </p:cBhvr>
                                    </p:animEffect>
                                    <p:anim calcmode="lin" valueType="num">
                                      <p:cBhvr>
                                        <p:cTn id="86" dur="1000" fill="hold"/>
                                        <p:tgtEl>
                                          <p:spTgt spid="77"/>
                                        </p:tgtEl>
                                        <p:attrNameLst>
                                          <p:attrName>ppt_x</p:attrName>
                                        </p:attrNameLst>
                                      </p:cBhvr>
                                      <p:tavLst>
                                        <p:tav tm="0">
                                          <p:val>
                                            <p:strVal val="#ppt_x"/>
                                          </p:val>
                                        </p:tav>
                                        <p:tav tm="100000">
                                          <p:val>
                                            <p:strVal val="#ppt_x"/>
                                          </p:val>
                                        </p:tav>
                                      </p:tavLst>
                                    </p:anim>
                                    <p:anim calcmode="lin" valueType="num">
                                      <p:cBhvr>
                                        <p:cTn id="87" dur="1000" fill="hold"/>
                                        <p:tgtEl>
                                          <p:spTgt spid="77"/>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80"/>
                                        </p:tgtEl>
                                        <p:attrNameLst>
                                          <p:attrName>style.visibility</p:attrName>
                                        </p:attrNameLst>
                                      </p:cBhvr>
                                      <p:to>
                                        <p:strVal val="visible"/>
                                      </p:to>
                                    </p:set>
                                    <p:animEffect transition="in" filter="fade">
                                      <p:cBhvr>
                                        <p:cTn id="90" dur="1000"/>
                                        <p:tgtEl>
                                          <p:spTgt spid="80"/>
                                        </p:tgtEl>
                                      </p:cBhvr>
                                    </p:animEffect>
                                    <p:anim calcmode="lin" valueType="num">
                                      <p:cBhvr>
                                        <p:cTn id="91" dur="1000" fill="hold"/>
                                        <p:tgtEl>
                                          <p:spTgt spid="80"/>
                                        </p:tgtEl>
                                        <p:attrNameLst>
                                          <p:attrName>ppt_x</p:attrName>
                                        </p:attrNameLst>
                                      </p:cBhvr>
                                      <p:tavLst>
                                        <p:tav tm="0">
                                          <p:val>
                                            <p:strVal val="#ppt_x"/>
                                          </p:val>
                                        </p:tav>
                                        <p:tav tm="100000">
                                          <p:val>
                                            <p:strVal val="#ppt_x"/>
                                          </p:val>
                                        </p:tav>
                                      </p:tavLst>
                                    </p:anim>
                                    <p:anim calcmode="lin" valueType="num">
                                      <p:cBhvr>
                                        <p:cTn id="92" dur="1000" fill="hold"/>
                                        <p:tgtEl>
                                          <p:spTgt spid="80"/>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83"/>
                                        </p:tgtEl>
                                        <p:attrNameLst>
                                          <p:attrName>style.visibility</p:attrName>
                                        </p:attrNameLst>
                                      </p:cBhvr>
                                      <p:to>
                                        <p:strVal val="visible"/>
                                      </p:to>
                                    </p:set>
                                    <p:animEffect transition="in" filter="fade">
                                      <p:cBhvr>
                                        <p:cTn id="95" dur="1000"/>
                                        <p:tgtEl>
                                          <p:spTgt spid="83"/>
                                        </p:tgtEl>
                                      </p:cBhvr>
                                    </p:animEffect>
                                    <p:anim calcmode="lin" valueType="num">
                                      <p:cBhvr>
                                        <p:cTn id="96" dur="1000" fill="hold"/>
                                        <p:tgtEl>
                                          <p:spTgt spid="83"/>
                                        </p:tgtEl>
                                        <p:attrNameLst>
                                          <p:attrName>ppt_x</p:attrName>
                                        </p:attrNameLst>
                                      </p:cBhvr>
                                      <p:tavLst>
                                        <p:tav tm="0">
                                          <p:val>
                                            <p:strVal val="#ppt_x"/>
                                          </p:val>
                                        </p:tav>
                                        <p:tav tm="100000">
                                          <p:val>
                                            <p:strVal val="#ppt_x"/>
                                          </p:val>
                                        </p:tav>
                                      </p:tavLst>
                                    </p:anim>
                                    <p:anim calcmode="lin" valueType="num">
                                      <p:cBhvr>
                                        <p:cTn id="97" dur="1000" fill="hold"/>
                                        <p:tgtEl>
                                          <p:spTgt spid="83"/>
                                        </p:tgtEl>
                                        <p:attrNameLst>
                                          <p:attrName>ppt_y</p:attrName>
                                        </p:attrNameLst>
                                      </p:cBhvr>
                                      <p:tavLst>
                                        <p:tav tm="0">
                                          <p:val>
                                            <p:strVal val="#ppt_y+.1"/>
                                          </p:val>
                                        </p:tav>
                                        <p:tav tm="100000">
                                          <p:val>
                                            <p:strVal val="#ppt_y"/>
                                          </p:val>
                                        </p:tav>
                                      </p:tavLst>
                                    </p:anim>
                                  </p:childTnLst>
                                </p:cTn>
                              </p:par>
                            </p:childTnLst>
                          </p:cTn>
                        </p:par>
                        <p:par>
                          <p:cTn id="98" fill="hold">
                            <p:stCondLst>
                              <p:cond delay="8000"/>
                            </p:stCondLst>
                            <p:childTnLst>
                              <p:par>
                                <p:cTn id="99" presetID="16" presetClass="entr" presetSubtype="37" fill="hold" nodeType="afterEffect">
                                  <p:stCondLst>
                                    <p:cond delay="0"/>
                                  </p:stCondLst>
                                  <p:childTnLst>
                                    <p:set>
                                      <p:cBhvr>
                                        <p:cTn id="100" dur="1" fill="hold">
                                          <p:stCondLst>
                                            <p:cond delay="0"/>
                                          </p:stCondLst>
                                        </p:cTn>
                                        <p:tgtEl>
                                          <p:spTgt spid="129"/>
                                        </p:tgtEl>
                                        <p:attrNameLst>
                                          <p:attrName>style.visibility</p:attrName>
                                        </p:attrNameLst>
                                      </p:cBhvr>
                                      <p:to>
                                        <p:strVal val="visible"/>
                                      </p:to>
                                    </p:set>
                                    <p:animEffect transition="in" filter="barn(outVertical)">
                                      <p:cBhvr>
                                        <p:cTn id="101" dur="500"/>
                                        <p:tgtEl>
                                          <p:spTgt spid="129"/>
                                        </p:tgtEl>
                                      </p:cBhvr>
                                    </p:animEffect>
                                  </p:childTnLst>
                                </p:cTn>
                              </p:par>
                            </p:childTnLst>
                          </p:cTn>
                        </p:par>
                        <p:par>
                          <p:cTn id="102" fill="hold">
                            <p:stCondLst>
                              <p:cond delay="8500"/>
                            </p:stCondLst>
                            <p:childTnLst>
                              <p:par>
                                <p:cTn id="103" presetID="42" presetClass="entr" presetSubtype="0" fill="hold" grpId="0" nodeType="afterEffect">
                                  <p:stCondLst>
                                    <p:cond delay="0"/>
                                  </p:stCondLst>
                                  <p:childTnLst>
                                    <p:set>
                                      <p:cBhvr>
                                        <p:cTn id="104" dur="1" fill="hold">
                                          <p:stCondLst>
                                            <p:cond delay="0"/>
                                          </p:stCondLst>
                                        </p:cTn>
                                        <p:tgtEl>
                                          <p:spTgt spid="135"/>
                                        </p:tgtEl>
                                        <p:attrNameLst>
                                          <p:attrName>style.visibility</p:attrName>
                                        </p:attrNameLst>
                                      </p:cBhvr>
                                      <p:to>
                                        <p:strVal val="visible"/>
                                      </p:to>
                                    </p:set>
                                    <p:animEffect transition="in" filter="fade">
                                      <p:cBhvr>
                                        <p:cTn id="105" dur="1000"/>
                                        <p:tgtEl>
                                          <p:spTgt spid="135"/>
                                        </p:tgtEl>
                                      </p:cBhvr>
                                    </p:animEffect>
                                    <p:anim calcmode="lin" valueType="num">
                                      <p:cBhvr>
                                        <p:cTn id="106" dur="1000" fill="hold"/>
                                        <p:tgtEl>
                                          <p:spTgt spid="135"/>
                                        </p:tgtEl>
                                        <p:attrNameLst>
                                          <p:attrName>ppt_x</p:attrName>
                                        </p:attrNameLst>
                                      </p:cBhvr>
                                      <p:tavLst>
                                        <p:tav tm="0">
                                          <p:val>
                                            <p:strVal val="#ppt_x"/>
                                          </p:val>
                                        </p:tav>
                                        <p:tav tm="100000">
                                          <p:val>
                                            <p:strVal val="#ppt_x"/>
                                          </p:val>
                                        </p:tav>
                                      </p:tavLst>
                                    </p:anim>
                                    <p:anim calcmode="lin" valueType="num">
                                      <p:cBhvr>
                                        <p:cTn id="107" dur="1000" fill="hold"/>
                                        <p:tgtEl>
                                          <p:spTgt spid="1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1" grpId="0"/>
      <p:bldP spid="72" grpId="0" animBg="1"/>
      <p:bldP spid="73" grpId="0" animBg="1"/>
      <p:bldP spid="74" grpId="0"/>
      <p:bldP spid="75" grpId="0" animBg="1"/>
      <p:bldP spid="76" grpId="0" animBg="1"/>
      <p:bldP spid="77" grpId="0"/>
      <p:bldP spid="78" grpId="0" animBg="1"/>
      <p:bldP spid="79" grpId="0" animBg="1"/>
      <p:bldP spid="80" grpId="0"/>
      <p:bldP spid="81" grpId="0" animBg="1"/>
      <p:bldP spid="82" grpId="0" animBg="1"/>
      <p:bldP spid="83" grpId="0"/>
      <p:bldP spid="130" grpId="0"/>
      <p:bldP spid="131" grpId="0"/>
      <p:bldP spid="132" grpId="0"/>
      <p:bldP spid="133" grpId="0"/>
      <p:bldP spid="134" grpId="0"/>
      <p:bldP spid="1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3340557" y="209843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 name="圆角矩形 3"/>
          <p:cNvSpPr/>
          <p:nvPr/>
        </p:nvSpPr>
        <p:spPr>
          <a:xfrm>
            <a:off x="3197226" y="359799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 name="圆角矩形 4"/>
          <p:cNvSpPr/>
          <p:nvPr/>
        </p:nvSpPr>
        <p:spPr>
          <a:xfrm>
            <a:off x="1674282" y="951946"/>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6" name="圆角矩形 5"/>
          <p:cNvSpPr/>
          <p:nvPr/>
        </p:nvSpPr>
        <p:spPr>
          <a:xfrm>
            <a:off x="5496638" y="389457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 name="圆角矩形 6"/>
          <p:cNvSpPr/>
          <p:nvPr/>
        </p:nvSpPr>
        <p:spPr>
          <a:xfrm>
            <a:off x="1371353" y="1948408"/>
            <a:ext cx="1042204" cy="1061692"/>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8" name="圆角矩形 7"/>
          <p:cNvSpPr/>
          <p:nvPr/>
        </p:nvSpPr>
        <p:spPr>
          <a:xfrm>
            <a:off x="629048" y="2844406"/>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3" name="圆角矩形 12"/>
          <p:cNvSpPr/>
          <p:nvPr/>
        </p:nvSpPr>
        <p:spPr>
          <a:xfrm>
            <a:off x="1219651" y="1674283"/>
            <a:ext cx="454631" cy="486059"/>
          </a:xfrm>
          <a:prstGeom prst="roundRect">
            <a:avLst>
              <a:gd name="adj" fmla="val 7843"/>
            </a:avLst>
          </a:prstGeom>
          <a:solidFill>
            <a:schemeClr val="accent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4" name="圆角矩形 13"/>
          <p:cNvSpPr/>
          <p:nvPr/>
        </p:nvSpPr>
        <p:spPr>
          <a:xfrm>
            <a:off x="3698400" y="1462349"/>
            <a:ext cx="454631" cy="486059"/>
          </a:xfrm>
          <a:prstGeom prst="roundRect">
            <a:avLst>
              <a:gd name="adj" fmla="val 7843"/>
            </a:avLst>
          </a:prstGeom>
          <a:solidFill>
            <a:schemeClr val="accent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5" name="圆角矩形 14"/>
          <p:cNvSpPr/>
          <p:nvPr/>
        </p:nvSpPr>
        <p:spPr>
          <a:xfrm>
            <a:off x="1892454" y="1176202"/>
            <a:ext cx="454631" cy="486059"/>
          </a:xfrm>
          <a:prstGeom prst="roundRect">
            <a:avLst>
              <a:gd name="adj" fmla="val 7843"/>
            </a:avLst>
          </a:prstGeom>
          <a:solidFill>
            <a:schemeClr val="accent3"/>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6" name="圆角矩形 15"/>
          <p:cNvSpPr/>
          <p:nvPr/>
        </p:nvSpPr>
        <p:spPr>
          <a:xfrm>
            <a:off x="3440507" y="3833154"/>
            <a:ext cx="454631" cy="486059"/>
          </a:xfrm>
          <a:prstGeom prst="roundRect">
            <a:avLst>
              <a:gd name="adj" fmla="val 7843"/>
            </a:avLst>
          </a:prstGeom>
          <a:solidFill>
            <a:schemeClr val="accent4"/>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nvGrpSpPr>
          <p:cNvPr id="27" name="组合 26"/>
          <p:cNvGrpSpPr/>
          <p:nvPr/>
        </p:nvGrpSpPr>
        <p:grpSpPr>
          <a:xfrm>
            <a:off x="4358521" y="2623503"/>
            <a:ext cx="1863467" cy="1992293"/>
            <a:chOff x="5810605" y="3498814"/>
            <a:chExt cx="2484299" cy="2657005"/>
          </a:xfrm>
        </p:grpSpPr>
        <p:sp>
          <p:nvSpPr>
            <p:cNvPr id="9" name="圆角矩形 8"/>
            <p:cNvSpPr/>
            <p:nvPr/>
          </p:nvSpPr>
          <p:spPr>
            <a:xfrm>
              <a:off x="5810605" y="3498814"/>
              <a:ext cx="2484299" cy="2657005"/>
            </a:xfrm>
            <a:prstGeom prst="roundRect">
              <a:avLst>
                <a:gd name="adj" fmla="val 7843"/>
              </a:avLst>
            </a:prstGeom>
            <a:solidFill>
              <a:schemeClr val="accent3"/>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8" name="文本框 31"/>
            <p:cNvSpPr txBox="1"/>
            <p:nvPr/>
          </p:nvSpPr>
          <p:spPr>
            <a:xfrm>
              <a:off x="6227265" y="4489376"/>
              <a:ext cx="1493849" cy="430986"/>
            </a:xfrm>
            <a:prstGeom prst="rect">
              <a:avLst/>
            </a:prstGeom>
            <a:noFill/>
          </p:spPr>
          <p:txBody>
            <a:bodyPr wrap="square" rtlCol="0">
              <a:spAutoFit/>
            </a:bodyPr>
            <a:lstStyle/>
            <a:p>
              <a:pPr algn="ctr"/>
              <a:r>
                <a:rPr lang="zh-CN" altLang="en-US" sz="1500" dirty="0">
                  <a:solidFill>
                    <a:prstClr val="white"/>
                  </a:solidFill>
                  <a:cs typeface="+mn-ea"/>
                  <a:sym typeface="+mn-lt"/>
                </a:rPr>
                <a:t>添加标题</a:t>
              </a:r>
              <a:endParaRPr lang="zh-CN" altLang="en-US" sz="1500" dirty="0">
                <a:solidFill>
                  <a:prstClr val="white"/>
                </a:solidFill>
                <a:cs typeface="+mn-ea"/>
                <a:sym typeface="+mn-lt"/>
              </a:endParaRPr>
            </a:p>
          </p:txBody>
        </p:sp>
        <p:cxnSp>
          <p:nvCxnSpPr>
            <p:cNvPr id="30" name="直接连接符 29"/>
            <p:cNvCxnSpPr/>
            <p:nvPr/>
          </p:nvCxnSpPr>
          <p:spPr>
            <a:xfrm>
              <a:off x="6345400" y="4934980"/>
              <a:ext cx="122250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113"/>
            <p:cNvSpPr txBox="1"/>
            <p:nvPr/>
          </p:nvSpPr>
          <p:spPr>
            <a:xfrm>
              <a:off x="6308681" y="5047069"/>
              <a:ext cx="1450006" cy="677265"/>
            </a:xfrm>
            <a:prstGeom prst="rect">
              <a:avLst/>
            </a:prstGeom>
            <a:noFill/>
          </p:spPr>
          <p:txBody>
            <a:bodyPr wrap="square" rtlCol="0">
              <a:spAutoFit/>
            </a:bodyPr>
            <a:lstStyle/>
            <a:p>
              <a:pPr>
                <a:lnSpc>
                  <a:spcPct val="120000"/>
                </a:lnSpc>
              </a:pPr>
              <a:r>
                <a:rPr lang="zh-CN" altLang="en-US" sz="750" dirty="0">
                  <a:solidFill>
                    <a:schemeClr val="bg1"/>
                  </a:solidFill>
                  <a:cs typeface="+mn-ea"/>
                  <a:sym typeface="+mn-lt"/>
                </a:rPr>
                <a:t>单击添加详细文字说明，或复制文本黏贴自此右键只保留文字</a:t>
              </a:r>
              <a:endParaRPr lang="zh-CN" altLang="en-US" sz="750" dirty="0">
                <a:solidFill>
                  <a:schemeClr val="bg1"/>
                </a:solidFill>
                <a:cs typeface="+mn-ea"/>
                <a:sym typeface="+mn-lt"/>
              </a:endParaRPr>
            </a:p>
          </p:txBody>
        </p:sp>
        <p:sp>
          <p:nvSpPr>
            <p:cNvPr id="38" name="文本框 31"/>
            <p:cNvSpPr txBox="1"/>
            <p:nvPr/>
          </p:nvSpPr>
          <p:spPr>
            <a:xfrm>
              <a:off x="7246294" y="3721239"/>
              <a:ext cx="878008" cy="738835"/>
            </a:xfrm>
            <a:prstGeom prst="rect">
              <a:avLst/>
            </a:prstGeom>
            <a:noFill/>
          </p:spPr>
          <p:txBody>
            <a:bodyPr wrap="square" rtlCol="0">
              <a:spAutoFit/>
            </a:bodyPr>
            <a:lstStyle/>
            <a:p>
              <a:pPr algn="ctr"/>
              <a:r>
                <a:rPr lang="en-US" altLang="zh-CN" sz="3000" dirty="0">
                  <a:solidFill>
                    <a:prstClr val="white"/>
                  </a:solidFill>
                  <a:cs typeface="+mn-ea"/>
                  <a:sym typeface="+mn-lt"/>
                </a:rPr>
                <a:t>02</a:t>
              </a:r>
              <a:endParaRPr lang="zh-CN" altLang="en-US" sz="3000" dirty="0">
                <a:solidFill>
                  <a:prstClr val="white"/>
                </a:solidFill>
                <a:cs typeface="+mn-ea"/>
                <a:sym typeface="+mn-lt"/>
              </a:endParaRPr>
            </a:p>
          </p:txBody>
        </p:sp>
      </p:grpSp>
      <p:sp>
        <p:nvSpPr>
          <p:cNvPr id="31" name="文本框 36"/>
          <p:cNvSpPr txBox="1"/>
          <p:nvPr/>
        </p:nvSpPr>
        <p:spPr>
          <a:xfrm>
            <a:off x="5980600" y="1113925"/>
            <a:ext cx="2426326" cy="415498"/>
          </a:xfrm>
          <a:prstGeom prst="rect">
            <a:avLst/>
          </a:prstGeom>
          <a:noFill/>
        </p:spPr>
        <p:txBody>
          <a:bodyPr wrap="square" rtlCol="0">
            <a:spAutoFit/>
          </a:bodyPr>
          <a:lstStyle/>
          <a:p>
            <a:pPr algn="ctr"/>
            <a:r>
              <a:rPr lang="zh-CN" altLang="en-US" sz="2100" dirty="0">
                <a:solidFill>
                  <a:prstClr val="black">
                    <a:lumMod val="50000"/>
                    <a:lumOff val="50000"/>
                  </a:prstClr>
                </a:solidFill>
                <a:cs typeface="+mn-ea"/>
                <a:sym typeface="+mn-lt"/>
              </a:rPr>
              <a:t>点击添加您的标题</a:t>
            </a:r>
            <a:endParaRPr lang="zh-CN" altLang="en-US" sz="2100" dirty="0">
              <a:solidFill>
                <a:prstClr val="black">
                  <a:lumMod val="50000"/>
                  <a:lumOff val="50000"/>
                </a:prstClr>
              </a:solidFill>
              <a:cs typeface="+mn-ea"/>
              <a:sym typeface="+mn-lt"/>
            </a:endParaRPr>
          </a:p>
        </p:txBody>
      </p:sp>
      <p:cxnSp>
        <p:nvCxnSpPr>
          <p:cNvPr id="32" name="直接连接符 31"/>
          <p:cNvCxnSpPr/>
          <p:nvPr/>
        </p:nvCxnSpPr>
        <p:spPr>
          <a:xfrm>
            <a:off x="6094020" y="1625685"/>
            <a:ext cx="2258892"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3" name="文本框 113"/>
          <p:cNvSpPr txBox="1"/>
          <p:nvPr/>
        </p:nvSpPr>
        <p:spPr>
          <a:xfrm>
            <a:off x="6406715" y="1706443"/>
            <a:ext cx="2054223" cy="1061829"/>
          </a:xfrm>
          <a:prstGeom prst="rect">
            <a:avLst/>
          </a:prstGeom>
          <a:noFill/>
        </p:spPr>
        <p:txBody>
          <a:bodyPr wrap="square" rtlCol="0">
            <a:spAutoFit/>
          </a:bodyPr>
          <a:lstStyle/>
          <a:p>
            <a:pPr algn="r">
              <a:lnSpc>
                <a:spcPct val="150000"/>
              </a:lnSpc>
            </a:pPr>
            <a:r>
              <a:rPr lang="zh-CN" altLang="en-US" sz="10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1050" dirty="0">
              <a:solidFill>
                <a:schemeClr val="tx1">
                  <a:lumMod val="50000"/>
                  <a:lumOff val="50000"/>
                </a:schemeClr>
              </a:solidFill>
              <a:cs typeface="+mn-ea"/>
              <a:sym typeface="+mn-lt"/>
            </a:endParaRPr>
          </a:p>
        </p:txBody>
      </p:sp>
      <p:grpSp>
        <p:nvGrpSpPr>
          <p:cNvPr id="22" name="组合 21"/>
          <p:cNvGrpSpPr/>
          <p:nvPr/>
        </p:nvGrpSpPr>
        <p:grpSpPr>
          <a:xfrm>
            <a:off x="2027828" y="1840885"/>
            <a:ext cx="1456266" cy="1556936"/>
            <a:chOff x="2703419" y="2455080"/>
            <a:chExt cx="1941430" cy="2076396"/>
          </a:xfrm>
        </p:grpSpPr>
        <p:sp>
          <p:nvSpPr>
            <p:cNvPr id="10" name="圆角矩形 9"/>
            <p:cNvSpPr/>
            <p:nvPr/>
          </p:nvSpPr>
          <p:spPr>
            <a:xfrm>
              <a:off x="2703419" y="2455080"/>
              <a:ext cx="1941430" cy="2076396"/>
            </a:xfrm>
            <a:prstGeom prst="roundRect">
              <a:avLst>
                <a:gd name="adj" fmla="val 7843"/>
              </a:avLst>
            </a:prstGeom>
            <a:solidFill>
              <a:schemeClr val="accent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文本框 22"/>
            <p:cNvSpPr txBox="1"/>
            <p:nvPr/>
          </p:nvSpPr>
          <p:spPr>
            <a:xfrm>
              <a:off x="2830403" y="2827078"/>
              <a:ext cx="801322" cy="1354531"/>
            </a:xfrm>
            <a:prstGeom prst="rect">
              <a:avLst/>
            </a:prstGeom>
            <a:noFill/>
          </p:spPr>
          <p:txBody>
            <a:bodyPr wrap="square" rtlCol="0">
              <a:spAutoFit/>
            </a:bodyPr>
            <a:lstStyle/>
            <a:p>
              <a:r>
                <a:rPr lang="en-US" altLang="zh-CN" sz="3000" dirty="0">
                  <a:solidFill>
                    <a:prstClr val="white"/>
                  </a:solidFill>
                  <a:cs typeface="+mn-ea"/>
                  <a:sym typeface="+mn-lt"/>
                </a:rPr>
                <a:t>01</a:t>
              </a:r>
              <a:endParaRPr lang="zh-CN" altLang="en-US" sz="3000" dirty="0">
                <a:solidFill>
                  <a:prstClr val="white"/>
                </a:solidFill>
                <a:cs typeface="+mn-ea"/>
                <a:sym typeface="+mn-lt"/>
              </a:endParaRPr>
            </a:p>
          </p:txBody>
        </p:sp>
        <p:sp>
          <p:nvSpPr>
            <p:cNvPr id="19" name="文本框 23"/>
            <p:cNvSpPr txBox="1"/>
            <p:nvPr/>
          </p:nvSpPr>
          <p:spPr>
            <a:xfrm>
              <a:off x="3359307" y="3057052"/>
              <a:ext cx="1260674" cy="430987"/>
            </a:xfrm>
            <a:prstGeom prst="rect">
              <a:avLst/>
            </a:prstGeom>
            <a:noFill/>
          </p:spPr>
          <p:txBody>
            <a:bodyPr wrap="square" rtlCol="0">
              <a:spAutoFit/>
            </a:bodyPr>
            <a:lstStyle/>
            <a:p>
              <a:r>
                <a:rPr lang="zh-CN" altLang="en-US" sz="1500" dirty="0">
                  <a:solidFill>
                    <a:prstClr val="white"/>
                  </a:solidFill>
                  <a:cs typeface="+mn-ea"/>
                  <a:sym typeface="+mn-lt"/>
                </a:rPr>
                <a:t>添加标题</a:t>
              </a:r>
              <a:endParaRPr lang="zh-CN" altLang="en-US" sz="1500" dirty="0">
                <a:solidFill>
                  <a:prstClr val="white"/>
                </a:solidFill>
                <a:cs typeface="+mn-ea"/>
                <a:sym typeface="+mn-lt"/>
              </a:endParaRPr>
            </a:p>
          </p:txBody>
        </p:sp>
        <p:cxnSp>
          <p:nvCxnSpPr>
            <p:cNvPr id="21" name="直接连接符 20"/>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113"/>
            <p:cNvSpPr txBox="1"/>
            <p:nvPr/>
          </p:nvSpPr>
          <p:spPr>
            <a:xfrm>
              <a:off x="2798500" y="3552730"/>
              <a:ext cx="1712530" cy="677265"/>
            </a:xfrm>
            <a:prstGeom prst="rect">
              <a:avLst/>
            </a:prstGeom>
            <a:noFill/>
          </p:spPr>
          <p:txBody>
            <a:bodyPr wrap="square" rtlCol="0">
              <a:spAutoFit/>
            </a:bodyPr>
            <a:lstStyle/>
            <a:p>
              <a:pPr>
                <a:lnSpc>
                  <a:spcPct val="120000"/>
                </a:lnSpc>
              </a:pPr>
              <a:r>
                <a:rPr lang="zh-CN" altLang="en-US" sz="750" dirty="0">
                  <a:solidFill>
                    <a:schemeClr val="bg1"/>
                  </a:solidFill>
                  <a:cs typeface="+mn-ea"/>
                  <a:sym typeface="+mn-lt"/>
                </a:rPr>
                <a:t>单击添加详细文字说明，或复制文本黏贴自此右键只保留文字</a:t>
              </a:r>
              <a:endParaRPr lang="zh-CN" altLang="en-US" sz="750" dirty="0">
                <a:solidFill>
                  <a:schemeClr val="bg1"/>
                </a:solidFill>
                <a:cs typeface="+mn-ea"/>
                <a:sym typeface="+mn-lt"/>
              </a:endParaRPr>
            </a:p>
          </p:txBody>
        </p:sp>
      </p:grpSp>
      <p:grpSp>
        <p:nvGrpSpPr>
          <p:cNvPr id="20" name="组合 19"/>
          <p:cNvGrpSpPr/>
          <p:nvPr/>
        </p:nvGrpSpPr>
        <p:grpSpPr>
          <a:xfrm>
            <a:off x="810146" y="2290993"/>
            <a:ext cx="1061203" cy="1106828"/>
            <a:chOff x="1080053" y="3055364"/>
            <a:chExt cx="1414753" cy="1476112"/>
          </a:xfrm>
        </p:grpSpPr>
        <p:sp>
          <p:nvSpPr>
            <p:cNvPr id="12" name="圆角矩形 11"/>
            <p:cNvSpPr/>
            <p:nvPr/>
          </p:nvSpPr>
          <p:spPr>
            <a:xfrm>
              <a:off x="1080053" y="3055364"/>
              <a:ext cx="1337657" cy="1476112"/>
            </a:xfrm>
            <a:prstGeom prst="roundRect">
              <a:avLst>
                <a:gd name="adj" fmla="val 7843"/>
              </a:avLst>
            </a:prstGeom>
            <a:solidFill>
              <a:schemeClr val="accent4"/>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nvGrpSpPr>
            <p:cNvPr id="17" name="组合 16"/>
            <p:cNvGrpSpPr/>
            <p:nvPr/>
          </p:nvGrpSpPr>
          <p:grpSpPr>
            <a:xfrm>
              <a:off x="1191671" y="3204478"/>
              <a:ext cx="1303135" cy="1192396"/>
              <a:chOff x="1191671" y="3204478"/>
              <a:chExt cx="1303135" cy="1192396"/>
            </a:xfrm>
          </p:grpSpPr>
          <p:sp>
            <p:nvSpPr>
              <p:cNvPr id="24" name="文本框 27"/>
              <p:cNvSpPr txBox="1"/>
              <p:nvPr/>
            </p:nvSpPr>
            <p:spPr>
              <a:xfrm>
                <a:off x="1222068" y="3204478"/>
                <a:ext cx="1272738" cy="400202"/>
              </a:xfrm>
              <a:prstGeom prst="rect">
                <a:avLst/>
              </a:prstGeom>
              <a:noFill/>
            </p:spPr>
            <p:txBody>
              <a:bodyPr wrap="square" rtlCol="0">
                <a:spAutoFit/>
              </a:bodyPr>
              <a:lstStyle/>
              <a:p>
                <a:r>
                  <a:rPr lang="zh-CN" altLang="en-US" dirty="0">
                    <a:solidFill>
                      <a:prstClr val="white"/>
                    </a:solidFill>
                    <a:cs typeface="+mn-ea"/>
                    <a:sym typeface="+mn-lt"/>
                  </a:rPr>
                  <a:t>添加标题</a:t>
                </a:r>
                <a:endParaRPr lang="zh-CN" altLang="en-US" dirty="0">
                  <a:solidFill>
                    <a:prstClr val="white"/>
                  </a:solidFill>
                  <a:cs typeface="+mn-ea"/>
                  <a:sym typeface="+mn-lt"/>
                </a:endParaRPr>
              </a:p>
            </p:txBody>
          </p:sp>
          <p:sp>
            <p:nvSpPr>
              <p:cNvPr id="36" name="文本框 113"/>
              <p:cNvSpPr txBox="1"/>
              <p:nvPr/>
            </p:nvSpPr>
            <p:spPr>
              <a:xfrm>
                <a:off x="1191671" y="3534901"/>
                <a:ext cx="1159119" cy="861973"/>
              </a:xfrm>
              <a:prstGeom prst="rect">
                <a:avLst/>
              </a:prstGeom>
              <a:noFill/>
            </p:spPr>
            <p:txBody>
              <a:bodyPr wrap="square" rtlCol="0">
                <a:spAutoFit/>
              </a:bodyPr>
              <a:lstStyle/>
              <a:p>
                <a:pPr>
                  <a:lnSpc>
                    <a:spcPct val="120000"/>
                  </a:lnSpc>
                </a:pPr>
                <a:r>
                  <a:rPr lang="zh-CN" altLang="en-US" sz="750" dirty="0">
                    <a:solidFill>
                      <a:schemeClr val="bg1"/>
                    </a:solidFill>
                    <a:cs typeface="+mn-ea"/>
                    <a:sym typeface="+mn-lt"/>
                  </a:rPr>
                  <a:t>单击添加详细文字说明，或复制文本黏贴自此右键只保留文字</a:t>
                </a:r>
                <a:endParaRPr lang="zh-CN" altLang="en-US" sz="750" dirty="0">
                  <a:solidFill>
                    <a:schemeClr val="bg1"/>
                  </a:solidFill>
                  <a:cs typeface="+mn-ea"/>
                  <a:sym typeface="+mn-lt"/>
                </a:endParaRPr>
              </a:p>
            </p:txBody>
          </p:sp>
        </p:grpSp>
      </p:grpSp>
      <p:grpSp>
        <p:nvGrpSpPr>
          <p:cNvPr id="23" name="组合 22"/>
          <p:cNvGrpSpPr/>
          <p:nvPr/>
        </p:nvGrpSpPr>
        <p:grpSpPr>
          <a:xfrm>
            <a:off x="3685528" y="2290993"/>
            <a:ext cx="1003373" cy="1106828"/>
            <a:chOff x="4913397" y="3055364"/>
            <a:chExt cx="1337657" cy="1476112"/>
          </a:xfrm>
        </p:grpSpPr>
        <p:sp>
          <p:nvSpPr>
            <p:cNvPr id="11" name="圆角矩形 10"/>
            <p:cNvSpPr/>
            <p:nvPr/>
          </p:nvSpPr>
          <p:spPr>
            <a:xfrm>
              <a:off x="4913397" y="3055364"/>
              <a:ext cx="1337657" cy="1476112"/>
            </a:xfrm>
            <a:prstGeom prst="roundRect">
              <a:avLst>
                <a:gd name="adj" fmla="val 7843"/>
              </a:avLst>
            </a:prstGeom>
            <a:solidFill>
              <a:schemeClr val="accent2"/>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文本框 29"/>
            <p:cNvSpPr txBox="1"/>
            <p:nvPr/>
          </p:nvSpPr>
          <p:spPr>
            <a:xfrm>
              <a:off x="5071262" y="3467790"/>
              <a:ext cx="1010653" cy="538905"/>
            </a:xfrm>
            <a:prstGeom prst="rect">
              <a:avLst/>
            </a:prstGeom>
            <a:noFill/>
          </p:spPr>
          <p:txBody>
            <a:bodyPr wrap="square" rtlCol="0">
              <a:spAutoFit/>
            </a:bodyPr>
            <a:lstStyle/>
            <a:p>
              <a:pPr algn="ctr"/>
              <a:r>
                <a:rPr lang="zh-CN" altLang="en-US" sz="1015" dirty="0">
                  <a:solidFill>
                    <a:prstClr val="white"/>
                  </a:solidFill>
                  <a:cs typeface="+mn-ea"/>
                  <a:sym typeface="+mn-lt"/>
                </a:rPr>
                <a:t>添加</a:t>
              </a:r>
              <a:endParaRPr lang="en-US" altLang="zh-CN" sz="1015" dirty="0">
                <a:solidFill>
                  <a:prstClr val="white"/>
                </a:solidFill>
                <a:cs typeface="+mn-ea"/>
                <a:sym typeface="+mn-lt"/>
              </a:endParaRPr>
            </a:p>
            <a:p>
              <a:pPr algn="ctr"/>
              <a:r>
                <a:rPr lang="zh-CN" altLang="en-US" sz="1015" dirty="0">
                  <a:solidFill>
                    <a:prstClr val="white"/>
                  </a:solidFill>
                  <a:cs typeface="+mn-ea"/>
                  <a:sym typeface="+mn-lt"/>
                </a:rPr>
                <a:t>标题</a:t>
              </a:r>
              <a:endParaRPr lang="zh-CN" altLang="en-US" sz="1015" dirty="0">
                <a:solidFill>
                  <a:prstClr val="whit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75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500"/>
                            </p:stCondLst>
                            <p:childTnLst>
                              <p:par>
                                <p:cTn id="36" presetID="53" presetClass="entr" presetSubtype="16"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100" fill="hold"/>
                                        <p:tgtEl>
                                          <p:spTgt spid="22"/>
                                        </p:tgtEl>
                                        <p:attrNameLst>
                                          <p:attrName>ppt_w</p:attrName>
                                        </p:attrNameLst>
                                      </p:cBhvr>
                                      <p:tavLst>
                                        <p:tav tm="0">
                                          <p:val>
                                            <p:fltVal val="0"/>
                                          </p:val>
                                        </p:tav>
                                        <p:tav tm="100000">
                                          <p:val>
                                            <p:strVal val="#ppt_w"/>
                                          </p:val>
                                        </p:tav>
                                      </p:tavLst>
                                    </p:anim>
                                    <p:anim calcmode="lin" valueType="num">
                                      <p:cBhvr>
                                        <p:cTn id="39" dur="100" fill="hold"/>
                                        <p:tgtEl>
                                          <p:spTgt spid="22"/>
                                        </p:tgtEl>
                                        <p:attrNameLst>
                                          <p:attrName>ppt_h</p:attrName>
                                        </p:attrNameLst>
                                      </p:cBhvr>
                                      <p:tavLst>
                                        <p:tav tm="0">
                                          <p:val>
                                            <p:fltVal val="0"/>
                                          </p:val>
                                        </p:tav>
                                        <p:tav tm="100000">
                                          <p:val>
                                            <p:strVal val="#ppt_h"/>
                                          </p:val>
                                        </p:tav>
                                      </p:tavLst>
                                    </p:anim>
                                    <p:animEffect transition="in" filter="fade">
                                      <p:cBhvr>
                                        <p:cTn id="40" dur="100"/>
                                        <p:tgtEl>
                                          <p:spTgt spid="22"/>
                                        </p:tgtEl>
                                      </p:cBhvr>
                                    </p:animEffect>
                                  </p:childTnLst>
                                </p:cTn>
                              </p:par>
                              <p:par>
                                <p:cTn id="41" presetID="6" presetClass="emph" presetSubtype="0" fill="hold" nodeType="withEffect">
                                  <p:stCondLst>
                                    <p:cond delay="100"/>
                                  </p:stCondLst>
                                  <p:childTnLst>
                                    <p:animScale>
                                      <p:cBhvr>
                                        <p:cTn id="42" dur="100" fill="hold"/>
                                        <p:tgtEl>
                                          <p:spTgt spid="22"/>
                                        </p:tgtEl>
                                      </p:cBhvr>
                                      <p:by x="110000" y="110000"/>
                                    </p:animScale>
                                  </p:childTnLst>
                                </p:cTn>
                              </p:par>
                              <p:par>
                                <p:cTn id="43" presetID="6" presetClass="emph" presetSubtype="0" fill="hold" nodeType="withEffect">
                                  <p:stCondLst>
                                    <p:cond delay="200"/>
                                  </p:stCondLst>
                                  <p:childTnLst>
                                    <p:animScale>
                                      <p:cBhvr>
                                        <p:cTn id="44" dur="200" fill="hold"/>
                                        <p:tgtEl>
                                          <p:spTgt spid="22"/>
                                        </p:tgtEl>
                                      </p:cBhvr>
                                      <p:by x="90000" y="90000"/>
                                    </p:animScale>
                                  </p:childTnLst>
                                </p:cTn>
                              </p:par>
                              <p:par>
                                <p:cTn id="45" presetID="6" presetClass="emph" presetSubtype="0" fill="hold" nodeType="withEffect">
                                  <p:stCondLst>
                                    <p:cond delay="400"/>
                                  </p:stCondLst>
                                  <p:childTnLst>
                                    <p:animScale>
                                      <p:cBhvr>
                                        <p:cTn id="46" dur="100" fill="hold"/>
                                        <p:tgtEl>
                                          <p:spTgt spid="22"/>
                                        </p:tgtEl>
                                      </p:cBhvr>
                                      <p:by x="105000" y="105000"/>
                                    </p:animScale>
                                  </p:childTnLst>
                                </p:cTn>
                              </p:par>
                              <p:par>
                                <p:cTn id="47" presetID="6" presetClass="emph" presetSubtype="0" fill="hold" nodeType="withEffect">
                                  <p:stCondLst>
                                    <p:cond delay="500"/>
                                  </p:stCondLst>
                                  <p:childTnLst>
                                    <p:animScale>
                                      <p:cBhvr>
                                        <p:cTn id="48" dur="200" fill="hold"/>
                                        <p:tgtEl>
                                          <p:spTgt spid="22"/>
                                        </p:tgtEl>
                                      </p:cBhvr>
                                      <p:by x="95000" y="95000"/>
                                    </p:animScale>
                                  </p:childTnLst>
                                </p:cTn>
                              </p:par>
                            </p:childTnLst>
                          </p:cTn>
                        </p:par>
                        <p:par>
                          <p:cTn id="49" fill="hold">
                            <p:stCondLst>
                              <p:cond delay="1000"/>
                            </p:stCondLst>
                            <p:childTnLst>
                              <p:par>
                                <p:cTn id="50" presetID="53" presetClass="entr" presetSubtype="16"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100" fill="hold"/>
                                        <p:tgtEl>
                                          <p:spTgt spid="23"/>
                                        </p:tgtEl>
                                        <p:attrNameLst>
                                          <p:attrName>ppt_w</p:attrName>
                                        </p:attrNameLst>
                                      </p:cBhvr>
                                      <p:tavLst>
                                        <p:tav tm="0">
                                          <p:val>
                                            <p:fltVal val="0"/>
                                          </p:val>
                                        </p:tav>
                                        <p:tav tm="100000">
                                          <p:val>
                                            <p:strVal val="#ppt_w"/>
                                          </p:val>
                                        </p:tav>
                                      </p:tavLst>
                                    </p:anim>
                                    <p:anim calcmode="lin" valueType="num">
                                      <p:cBhvr>
                                        <p:cTn id="53" dur="100" fill="hold"/>
                                        <p:tgtEl>
                                          <p:spTgt spid="23"/>
                                        </p:tgtEl>
                                        <p:attrNameLst>
                                          <p:attrName>ppt_h</p:attrName>
                                        </p:attrNameLst>
                                      </p:cBhvr>
                                      <p:tavLst>
                                        <p:tav tm="0">
                                          <p:val>
                                            <p:fltVal val="0"/>
                                          </p:val>
                                        </p:tav>
                                        <p:tav tm="100000">
                                          <p:val>
                                            <p:strVal val="#ppt_h"/>
                                          </p:val>
                                        </p:tav>
                                      </p:tavLst>
                                    </p:anim>
                                    <p:animEffect transition="in" filter="fade">
                                      <p:cBhvr>
                                        <p:cTn id="54" dur="100"/>
                                        <p:tgtEl>
                                          <p:spTgt spid="23"/>
                                        </p:tgtEl>
                                      </p:cBhvr>
                                    </p:animEffect>
                                  </p:childTnLst>
                                </p:cTn>
                              </p:par>
                              <p:par>
                                <p:cTn id="55" presetID="6" presetClass="emph" presetSubtype="0" fill="hold" nodeType="withEffect">
                                  <p:stCondLst>
                                    <p:cond delay="100"/>
                                  </p:stCondLst>
                                  <p:childTnLst>
                                    <p:animScale>
                                      <p:cBhvr>
                                        <p:cTn id="56" dur="100" fill="hold"/>
                                        <p:tgtEl>
                                          <p:spTgt spid="23"/>
                                        </p:tgtEl>
                                      </p:cBhvr>
                                      <p:by x="110000" y="110000"/>
                                    </p:animScale>
                                  </p:childTnLst>
                                </p:cTn>
                              </p:par>
                              <p:par>
                                <p:cTn id="57" presetID="6" presetClass="emph" presetSubtype="0" fill="hold" nodeType="withEffect">
                                  <p:stCondLst>
                                    <p:cond delay="200"/>
                                  </p:stCondLst>
                                  <p:childTnLst>
                                    <p:animScale>
                                      <p:cBhvr>
                                        <p:cTn id="58" dur="200" fill="hold"/>
                                        <p:tgtEl>
                                          <p:spTgt spid="23"/>
                                        </p:tgtEl>
                                      </p:cBhvr>
                                      <p:by x="90000" y="90000"/>
                                    </p:animScale>
                                  </p:childTnLst>
                                </p:cTn>
                              </p:par>
                              <p:par>
                                <p:cTn id="59" presetID="6" presetClass="emph" presetSubtype="0" fill="hold" nodeType="withEffect">
                                  <p:stCondLst>
                                    <p:cond delay="400"/>
                                  </p:stCondLst>
                                  <p:childTnLst>
                                    <p:animScale>
                                      <p:cBhvr>
                                        <p:cTn id="60" dur="100" fill="hold"/>
                                        <p:tgtEl>
                                          <p:spTgt spid="23"/>
                                        </p:tgtEl>
                                      </p:cBhvr>
                                      <p:by x="105000" y="105000"/>
                                    </p:animScale>
                                  </p:childTnLst>
                                </p:cTn>
                              </p:par>
                              <p:par>
                                <p:cTn id="61" presetID="6" presetClass="emph" presetSubtype="0" fill="hold" nodeType="withEffect">
                                  <p:stCondLst>
                                    <p:cond delay="500"/>
                                  </p:stCondLst>
                                  <p:childTnLst>
                                    <p:animScale>
                                      <p:cBhvr>
                                        <p:cTn id="62" dur="200" fill="hold"/>
                                        <p:tgtEl>
                                          <p:spTgt spid="23"/>
                                        </p:tgtEl>
                                      </p:cBhvr>
                                      <p:by x="95000" y="95000"/>
                                    </p:animScale>
                                  </p:childTnLst>
                                </p:cTn>
                              </p:par>
                            </p:childTnLst>
                          </p:cTn>
                        </p:par>
                        <p:par>
                          <p:cTn id="63" fill="hold">
                            <p:stCondLst>
                              <p:cond delay="1500"/>
                            </p:stCondLst>
                            <p:childTnLst>
                              <p:par>
                                <p:cTn id="64" presetID="53" presetClass="entr" presetSubtype="16" fill="hold"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100" fill="hold"/>
                                        <p:tgtEl>
                                          <p:spTgt spid="20"/>
                                        </p:tgtEl>
                                        <p:attrNameLst>
                                          <p:attrName>ppt_w</p:attrName>
                                        </p:attrNameLst>
                                      </p:cBhvr>
                                      <p:tavLst>
                                        <p:tav tm="0">
                                          <p:val>
                                            <p:fltVal val="0"/>
                                          </p:val>
                                        </p:tav>
                                        <p:tav tm="100000">
                                          <p:val>
                                            <p:strVal val="#ppt_w"/>
                                          </p:val>
                                        </p:tav>
                                      </p:tavLst>
                                    </p:anim>
                                    <p:anim calcmode="lin" valueType="num">
                                      <p:cBhvr>
                                        <p:cTn id="67" dur="100" fill="hold"/>
                                        <p:tgtEl>
                                          <p:spTgt spid="20"/>
                                        </p:tgtEl>
                                        <p:attrNameLst>
                                          <p:attrName>ppt_h</p:attrName>
                                        </p:attrNameLst>
                                      </p:cBhvr>
                                      <p:tavLst>
                                        <p:tav tm="0">
                                          <p:val>
                                            <p:fltVal val="0"/>
                                          </p:val>
                                        </p:tav>
                                        <p:tav tm="100000">
                                          <p:val>
                                            <p:strVal val="#ppt_h"/>
                                          </p:val>
                                        </p:tav>
                                      </p:tavLst>
                                    </p:anim>
                                    <p:animEffect transition="in" filter="fade">
                                      <p:cBhvr>
                                        <p:cTn id="68" dur="100"/>
                                        <p:tgtEl>
                                          <p:spTgt spid="20"/>
                                        </p:tgtEl>
                                      </p:cBhvr>
                                    </p:animEffect>
                                  </p:childTnLst>
                                </p:cTn>
                              </p:par>
                              <p:par>
                                <p:cTn id="69" presetID="6" presetClass="emph" presetSubtype="0" fill="hold" nodeType="withEffect">
                                  <p:stCondLst>
                                    <p:cond delay="100"/>
                                  </p:stCondLst>
                                  <p:childTnLst>
                                    <p:animScale>
                                      <p:cBhvr>
                                        <p:cTn id="70" dur="100" fill="hold"/>
                                        <p:tgtEl>
                                          <p:spTgt spid="20"/>
                                        </p:tgtEl>
                                      </p:cBhvr>
                                      <p:by x="110000" y="110000"/>
                                    </p:animScale>
                                  </p:childTnLst>
                                </p:cTn>
                              </p:par>
                              <p:par>
                                <p:cTn id="71" presetID="6" presetClass="emph" presetSubtype="0" fill="hold" nodeType="withEffect">
                                  <p:stCondLst>
                                    <p:cond delay="200"/>
                                  </p:stCondLst>
                                  <p:childTnLst>
                                    <p:animScale>
                                      <p:cBhvr>
                                        <p:cTn id="72" dur="200" fill="hold"/>
                                        <p:tgtEl>
                                          <p:spTgt spid="20"/>
                                        </p:tgtEl>
                                      </p:cBhvr>
                                      <p:by x="90000" y="90000"/>
                                    </p:animScale>
                                  </p:childTnLst>
                                </p:cTn>
                              </p:par>
                              <p:par>
                                <p:cTn id="73" presetID="6" presetClass="emph" presetSubtype="0" fill="hold" nodeType="withEffect">
                                  <p:stCondLst>
                                    <p:cond delay="400"/>
                                  </p:stCondLst>
                                  <p:childTnLst>
                                    <p:animScale>
                                      <p:cBhvr>
                                        <p:cTn id="74" dur="100" fill="hold"/>
                                        <p:tgtEl>
                                          <p:spTgt spid="20"/>
                                        </p:tgtEl>
                                      </p:cBhvr>
                                      <p:by x="105000" y="105000"/>
                                    </p:animScale>
                                  </p:childTnLst>
                                </p:cTn>
                              </p:par>
                              <p:par>
                                <p:cTn id="75" presetID="6" presetClass="emph" presetSubtype="0" fill="hold" nodeType="withEffect">
                                  <p:stCondLst>
                                    <p:cond delay="500"/>
                                  </p:stCondLst>
                                  <p:childTnLst>
                                    <p:animScale>
                                      <p:cBhvr>
                                        <p:cTn id="76" dur="200" fill="hold"/>
                                        <p:tgtEl>
                                          <p:spTgt spid="20"/>
                                        </p:tgtEl>
                                      </p:cBhvr>
                                      <p:by x="95000" y="95000"/>
                                    </p:animScale>
                                  </p:childTnLst>
                                </p:cTn>
                              </p:par>
                            </p:childTnLst>
                          </p:cTn>
                        </p:par>
                        <p:par>
                          <p:cTn id="77" fill="hold">
                            <p:stCondLst>
                              <p:cond delay="2000"/>
                            </p:stCondLst>
                            <p:childTnLst>
                              <p:par>
                                <p:cTn id="78" presetID="53" presetClass="entr" presetSubtype="16" fill="hold" nodeType="after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100" fill="hold"/>
                                        <p:tgtEl>
                                          <p:spTgt spid="27"/>
                                        </p:tgtEl>
                                        <p:attrNameLst>
                                          <p:attrName>ppt_w</p:attrName>
                                        </p:attrNameLst>
                                      </p:cBhvr>
                                      <p:tavLst>
                                        <p:tav tm="0">
                                          <p:val>
                                            <p:fltVal val="0"/>
                                          </p:val>
                                        </p:tav>
                                        <p:tav tm="100000">
                                          <p:val>
                                            <p:strVal val="#ppt_w"/>
                                          </p:val>
                                        </p:tav>
                                      </p:tavLst>
                                    </p:anim>
                                    <p:anim calcmode="lin" valueType="num">
                                      <p:cBhvr>
                                        <p:cTn id="81" dur="100" fill="hold"/>
                                        <p:tgtEl>
                                          <p:spTgt spid="27"/>
                                        </p:tgtEl>
                                        <p:attrNameLst>
                                          <p:attrName>ppt_h</p:attrName>
                                        </p:attrNameLst>
                                      </p:cBhvr>
                                      <p:tavLst>
                                        <p:tav tm="0">
                                          <p:val>
                                            <p:fltVal val="0"/>
                                          </p:val>
                                        </p:tav>
                                        <p:tav tm="100000">
                                          <p:val>
                                            <p:strVal val="#ppt_h"/>
                                          </p:val>
                                        </p:tav>
                                      </p:tavLst>
                                    </p:anim>
                                    <p:animEffect transition="in" filter="fade">
                                      <p:cBhvr>
                                        <p:cTn id="82" dur="100"/>
                                        <p:tgtEl>
                                          <p:spTgt spid="27"/>
                                        </p:tgtEl>
                                      </p:cBhvr>
                                    </p:animEffect>
                                  </p:childTnLst>
                                </p:cTn>
                              </p:par>
                              <p:par>
                                <p:cTn id="83" presetID="6" presetClass="emph" presetSubtype="0" fill="hold" nodeType="withEffect">
                                  <p:stCondLst>
                                    <p:cond delay="100"/>
                                  </p:stCondLst>
                                  <p:childTnLst>
                                    <p:animScale>
                                      <p:cBhvr>
                                        <p:cTn id="84" dur="100" fill="hold"/>
                                        <p:tgtEl>
                                          <p:spTgt spid="27"/>
                                        </p:tgtEl>
                                      </p:cBhvr>
                                      <p:by x="110000" y="110000"/>
                                    </p:animScale>
                                  </p:childTnLst>
                                </p:cTn>
                              </p:par>
                              <p:par>
                                <p:cTn id="85" presetID="6" presetClass="emph" presetSubtype="0" fill="hold" nodeType="withEffect">
                                  <p:stCondLst>
                                    <p:cond delay="200"/>
                                  </p:stCondLst>
                                  <p:childTnLst>
                                    <p:animScale>
                                      <p:cBhvr>
                                        <p:cTn id="86" dur="200" fill="hold"/>
                                        <p:tgtEl>
                                          <p:spTgt spid="27"/>
                                        </p:tgtEl>
                                      </p:cBhvr>
                                      <p:by x="90000" y="90000"/>
                                    </p:animScale>
                                  </p:childTnLst>
                                </p:cTn>
                              </p:par>
                              <p:par>
                                <p:cTn id="87" presetID="6" presetClass="emph" presetSubtype="0" fill="hold" nodeType="withEffect">
                                  <p:stCondLst>
                                    <p:cond delay="400"/>
                                  </p:stCondLst>
                                  <p:childTnLst>
                                    <p:animScale>
                                      <p:cBhvr>
                                        <p:cTn id="88" dur="100" fill="hold"/>
                                        <p:tgtEl>
                                          <p:spTgt spid="27"/>
                                        </p:tgtEl>
                                      </p:cBhvr>
                                      <p:by x="105000" y="105000"/>
                                    </p:animScale>
                                  </p:childTnLst>
                                </p:cTn>
                              </p:par>
                              <p:par>
                                <p:cTn id="89" presetID="6" presetClass="emph" presetSubtype="0" fill="hold" nodeType="withEffect">
                                  <p:stCondLst>
                                    <p:cond delay="500"/>
                                  </p:stCondLst>
                                  <p:childTnLst>
                                    <p:animScale>
                                      <p:cBhvr>
                                        <p:cTn id="90" dur="200" fill="hold"/>
                                        <p:tgtEl>
                                          <p:spTgt spid="27"/>
                                        </p:tgtEl>
                                      </p:cBhvr>
                                      <p:by x="95000" y="95000"/>
                                    </p:animScale>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wipe(left)">
                                      <p:cBhvr>
                                        <p:cTn id="94" dur="500"/>
                                        <p:tgtEl>
                                          <p:spTgt spid="31"/>
                                        </p:tgtEl>
                                      </p:cBhvr>
                                    </p:animEffect>
                                  </p:childTnLst>
                                </p:cTn>
                              </p:par>
                            </p:childTnLst>
                          </p:cTn>
                        </p:par>
                        <p:par>
                          <p:cTn id="95" fill="hold">
                            <p:stCondLst>
                              <p:cond delay="3000"/>
                            </p:stCondLst>
                            <p:childTnLst>
                              <p:par>
                                <p:cTn id="96" presetID="22" presetClass="entr" presetSubtype="8" fill="hold" nodeType="afterEffect">
                                  <p:stCondLst>
                                    <p:cond delay="0"/>
                                  </p:stCondLst>
                                  <p:childTnLst>
                                    <p:set>
                                      <p:cBhvr>
                                        <p:cTn id="97" dur="1" fill="hold">
                                          <p:stCondLst>
                                            <p:cond delay="0"/>
                                          </p:stCondLst>
                                        </p:cTn>
                                        <p:tgtEl>
                                          <p:spTgt spid="32"/>
                                        </p:tgtEl>
                                        <p:attrNameLst>
                                          <p:attrName>style.visibility</p:attrName>
                                        </p:attrNameLst>
                                      </p:cBhvr>
                                      <p:to>
                                        <p:strVal val="visible"/>
                                      </p:to>
                                    </p:set>
                                    <p:animEffect transition="in" filter="wipe(left)">
                                      <p:cBhvr>
                                        <p:cTn id="98" dur="500"/>
                                        <p:tgtEl>
                                          <p:spTgt spid="32"/>
                                        </p:tgtEl>
                                      </p:cBhvr>
                                    </p:animEffect>
                                  </p:childTnLst>
                                </p:cTn>
                              </p:par>
                            </p:childTnLst>
                          </p:cTn>
                        </p:par>
                        <p:par>
                          <p:cTn id="99" fill="hold">
                            <p:stCondLst>
                              <p:cond delay="3500"/>
                            </p:stCondLst>
                            <p:childTnLst>
                              <p:par>
                                <p:cTn id="100" presetID="22" presetClass="entr" presetSubtype="1" fill="hold" grpId="0" nodeType="afterEffect">
                                  <p:stCondLst>
                                    <p:cond delay="0"/>
                                  </p:stCondLst>
                                  <p:childTnLst>
                                    <p:set>
                                      <p:cBhvr>
                                        <p:cTn id="101" dur="1" fill="hold">
                                          <p:stCondLst>
                                            <p:cond delay="0"/>
                                          </p:stCondLst>
                                        </p:cTn>
                                        <p:tgtEl>
                                          <p:spTgt spid="33"/>
                                        </p:tgtEl>
                                        <p:attrNameLst>
                                          <p:attrName>style.visibility</p:attrName>
                                        </p:attrNameLst>
                                      </p:cBhvr>
                                      <p:to>
                                        <p:strVal val="visible"/>
                                      </p:to>
                                    </p:set>
                                    <p:animEffect transition="in" filter="wipe(up)">
                                      <p:cBhvr>
                                        <p:cTn id="10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3" grpId="0" animBg="1"/>
      <p:bldP spid="14" grpId="0" animBg="1"/>
      <p:bldP spid="15" grpId="0" animBg="1"/>
      <p:bldP spid="16" grpId="0" animBg="1"/>
      <p:bldP spid="31" grpId="0"/>
      <p:bldP spid="3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任意多边形 46"/>
          <p:cNvSpPr/>
          <p:nvPr/>
        </p:nvSpPr>
        <p:spPr>
          <a:xfrm flipH="1">
            <a:off x="2487542" y="3646120"/>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2"/>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8" name="任意多边形 47"/>
          <p:cNvSpPr/>
          <p:nvPr/>
        </p:nvSpPr>
        <p:spPr>
          <a:xfrm flipH="1">
            <a:off x="2487542" y="1955791"/>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9" name="任意多边形 48"/>
          <p:cNvSpPr/>
          <p:nvPr/>
        </p:nvSpPr>
        <p:spPr>
          <a:xfrm>
            <a:off x="2030377" y="2802541"/>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2"/>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0" name="任意多边形 49"/>
          <p:cNvSpPr/>
          <p:nvPr/>
        </p:nvSpPr>
        <p:spPr>
          <a:xfrm>
            <a:off x="2486059" y="4492871"/>
            <a:ext cx="4141703" cy="113399"/>
          </a:xfrm>
          <a:custGeom>
            <a:avLst/>
            <a:gdLst>
              <a:gd name="connsiteX0" fmla="*/ 0 w 5521552"/>
              <a:gd name="connsiteY0" fmla="*/ 1125265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 name="connsiteX0-1" fmla="*/ 0 w 5521552"/>
              <a:gd name="connsiteY0-2" fmla="*/ 1276982 h 1277774"/>
              <a:gd name="connsiteX1-3" fmla="*/ 7858 w 5521552"/>
              <a:gd name="connsiteY1-4" fmla="*/ 1126057 h 1277774"/>
              <a:gd name="connsiteX2-5" fmla="*/ 7858 w 5521552"/>
              <a:gd name="connsiteY2-6" fmla="*/ 1277774 h 1277774"/>
              <a:gd name="connsiteX3-7" fmla="*/ 0 w 5521552"/>
              <a:gd name="connsiteY3-8" fmla="*/ 1276982 h 1277774"/>
              <a:gd name="connsiteX4-9" fmla="*/ 32640 w 5521552"/>
              <a:gd name="connsiteY4-10" fmla="*/ 0 h 1277774"/>
              <a:gd name="connsiteX5-11" fmla="*/ 5501591 w 5521552"/>
              <a:gd name="connsiteY5-12" fmla="*/ 0 h 1277774"/>
              <a:gd name="connsiteX6-13" fmla="*/ 5521552 w 5521552"/>
              <a:gd name="connsiteY6-14" fmla="*/ 2012 h 1277774"/>
              <a:gd name="connsiteX7-15" fmla="*/ 5521552 w 5521552"/>
              <a:gd name="connsiteY7-16" fmla="*/ 149955 h 1277774"/>
              <a:gd name="connsiteX8-17" fmla="*/ 5472887 w 5521552"/>
              <a:gd name="connsiteY8-18" fmla="*/ 145049 h 1277774"/>
              <a:gd name="connsiteX9-19" fmla="*/ 61343 w 5521552"/>
              <a:gd name="connsiteY9-20" fmla="*/ 145049 h 1277774"/>
              <a:gd name="connsiteX10-21" fmla="*/ 0 w 5521552"/>
              <a:gd name="connsiteY10-22" fmla="*/ 151233 h 1277774"/>
              <a:gd name="connsiteX11-23" fmla="*/ 0 w 5521552"/>
              <a:gd name="connsiteY11-24" fmla="*/ 3291 h 1277774"/>
              <a:gd name="connsiteX12" fmla="*/ 32640 w 5521552"/>
              <a:gd name="connsiteY12" fmla="*/ 0 h 1277774"/>
              <a:gd name="connsiteX0-25" fmla="*/ 0 w 5521552"/>
              <a:gd name="connsiteY0-26" fmla="*/ 1276982 h 1277774"/>
              <a:gd name="connsiteX1-27" fmla="*/ 7858 w 5521552"/>
              <a:gd name="connsiteY1-28" fmla="*/ 1277774 h 1277774"/>
              <a:gd name="connsiteX2-29" fmla="*/ 0 w 5521552"/>
              <a:gd name="connsiteY2-30" fmla="*/ 1276982 h 1277774"/>
              <a:gd name="connsiteX3-31" fmla="*/ 32640 w 5521552"/>
              <a:gd name="connsiteY3-32" fmla="*/ 0 h 1277774"/>
              <a:gd name="connsiteX4-33" fmla="*/ 5501591 w 5521552"/>
              <a:gd name="connsiteY4-34" fmla="*/ 0 h 1277774"/>
              <a:gd name="connsiteX5-35" fmla="*/ 5521552 w 5521552"/>
              <a:gd name="connsiteY5-36" fmla="*/ 2012 h 1277774"/>
              <a:gd name="connsiteX6-37" fmla="*/ 5521552 w 5521552"/>
              <a:gd name="connsiteY6-38" fmla="*/ 149955 h 1277774"/>
              <a:gd name="connsiteX7-39" fmla="*/ 5472887 w 5521552"/>
              <a:gd name="connsiteY7-40" fmla="*/ 145049 h 1277774"/>
              <a:gd name="connsiteX8-41" fmla="*/ 61343 w 5521552"/>
              <a:gd name="connsiteY8-42" fmla="*/ 145049 h 1277774"/>
              <a:gd name="connsiteX9-43" fmla="*/ 0 w 5521552"/>
              <a:gd name="connsiteY9-44" fmla="*/ 151233 h 1277774"/>
              <a:gd name="connsiteX10-45" fmla="*/ 0 w 5521552"/>
              <a:gd name="connsiteY10-46" fmla="*/ 3291 h 1277774"/>
              <a:gd name="connsiteX11-47" fmla="*/ 32640 w 5521552"/>
              <a:gd name="connsiteY11-48" fmla="*/ 0 h 1277774"/>
              <a:gd name="connsiteX0-49" fmla="*/ 32640 w 5521552"/>
              <a:gd name="connsiteY0-50" fmla="*/ 0 h 151233"/>
              <a:gd name="connsiteX1-51" fmla="*/ 5501591 w 5521552"/>
              <a:gd name="connsiteY1-52" fmla="*/ 0 h 151233"/>
              <a:gd name="connsiteX2-53" fmla="*/ 5521552 w 5521552"/>
              <a:gd name="connsiteY2-54" fmla="*/ 2012 h 151233"/>
              <a:gd name="connsiteX3-55" fmla="*/ 5521552 w 5521552"/>
              <a:gd name="connsiteY3-56" fmla="*/ 149955 h 151233"/>
              <a:gd name="connsiteX4-57" fmla="*/ 5472887 w 5521552"/>
              <a:gd name="connsiteY4-58" fmla="*/ 145049 h 151233"/>
              <a:gd name="connsiteX5-59" fmla="*/ 61343 w 5521552"/>
              <a:gd name="connsiteY5-60" fmla="*/ 145049 h 151233"/>
              <a:gd name="connsiteX6-61" fmla="*/ 0 w 5521552"/>
              <a:gd name="connsiteY6-62" fmla="*/ 151233 h 151233"/>
              <a:gd name="connsiteX7-63" fmla="*/ 0 w 5521552"/>
              <a:gd name="connsiteY7-64" fmla="*/ 3291 h 151233"/>
              <a:gd name="connsiteX8-65" fmla="*/ 32640 w 5521552"/>
              <a:gd name="connsiteY8-66" fmla="*/ 0 h 15123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5521552" h="151233">
                <a:moveTo>
                  <a:pt x="32640" y="0"/>
                </a:moveTo>
                <a:lnTo>
                  <a:pt x="5501591" y="0"/>
                </a:lnTo>
                <a:lnTo>
                  <a:pt x="5521552" y="2012"/>
                </a:lnTo>
                <a:lnTo>
                  <a:pt x="5521552" y="149955"/>
                </a:lnTo>
                <a:lnTo>
                  <a:pt x="5472887" y="145049"/>
                </a:lnTo>
                <a:lnTo>
                  <a:pt x="61343" y="145049"/>
                </a:lnTo>
                <a:lnTo>
                  <a:pt x="0" y="151233"/>
                </a:lnTo>
                <a:lnTo>
                  <a:pt x="0" y="3291"/>
                </a:lnTo>
                <a:lnTo>
                  <a:pt x="32640" y="0"/>
                </a:lnTo>
                <a:close/>
              </a:path>
            </a:pathLst>
          </a:custGeom>
          <a:solidFill>
            <a:schemeClr val="accent3"/>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1" name="任意多边形 50"/>
          <p:cNvSpPr/>
          <p:nvPr/>
        </p:nvSpPr>
        <p:spPr>
          <a:xfrm>
            <a:off x="2051797" y="1103773"/>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nvGrpSpPr>
          <p:cNvPr id="9" name="组合 8"/>
          <p:cNvGrpSpPr/>
          <p:nvPr/>
        </p:nvGrpSpPr>
        <p:grpSpPr>
          <a:xfrm>
            <a:off x="2031483" y="1093532"/>
            <a:ext cx="960331" cy="959982"/>
            <a:chOff x="2708644" y="1458043"/>
            <a:chExt cx="1280441" cy="1279976"/>
          </a:xfrm>
        </p:grpSpPr>
        <p:grpSp>
          <p:nvGrpSpPr>
            <p:cNvPr id="78" name="组合 77"/>
            <p:cNvGrpSpPr/>
            <p:nvPr/>
          </p:nvGrpSpPr>
          <p:grpSpPr>
            <a:xfrm>
              <a:off x="2708644" y="1458043"/>
              <a:ext cx="1280441" cy="1279976"/>
              <a:chOff x="2082060" y="4326575"/>
              <a:chExt cx="1280274" cy="1280272"/>
            </a:xfrm>
          </p:grpSpPr>
          <p:sp>
            <p:nvSpPr>
              <p:cNvPr id="85" name="椭圆 84"/>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sp>
            <p:nvSpPr>
              <p:cNvPr id="83" name="椭圆 82"/>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grpSp>
        <p:sp>
          <p:nvSpPr>
            <p:cNvPr id="100" name="文本框 114"/>
            <p:cNvSpPr txBox="1"/>
            <p:nvPr/>
          </p:nvSpPr>
          <p:spPr>
            <a:xfrm>
              <a:off x="2909359" y="1719754"/>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cs typeface="+mn-ea"/>
                  <a:sym typeface="+mn-lt"/>
                </a:rPr>
                <a:t>01</a:t>
              </a:r>
              <a:endParaRPr lang="zh-CN" altLang="en-US" sz="3300" dirty="0">
                <a:solidFill>
                  <a:schemeClr val="bg1">
                    <a:lumMod val="50000"/>
                  </a:schemeClr>
                </a:solidFill>
                <a:effectLst>
                  <a:innerShdw blurRad="63500" dist="50800" dir="13500000">
                    <a:prstClr val="black">
                      <a:alpha val="50000"/>
                    </a:prstClr>
                  </a:innerShdw>
                </a:effectLst>
                <a:cs typeface="+mn-ea"/>
                <a:sym typeface="+mn-lt"/>
              </a:endParaRPr>
            </a:p>
          </p:txBody>
        </p:sp>
      </p:grpSp>
      <p:grpSp>
        <p:nvGrpSpPr>
          <p:cNvPr id="11" name="组合 10"/>
          <p:cNvGrpSpPr/>
          <p:nvPr/>
        </p:nvGrpSpPr>
        <p:grpSpPr>
          <a:xfrm>
            <a:off x="6162925" y="1948540"/>
            <a:ext cx="960331" cy="959982"/>
            <a:chOff x="8217233" y="2598053"/>
            <a:chExt cx="1280441" cy="1279976"/>
          </a:xfrm>
        </p:grpSpPr>
        <p:grpSp>
          <p:nvGrpSpPr>
            <p:cNvPr id="53" name="组合 52"/>
            <p:cNvGrpSpPr/>
            <p:nvPr/>
          </p:nvGrpSpPr>
          <p:grpSpPr>
            <a:xfrm>
              <a:off x="8217233" y="2598053"/>
              <a:ext cx="1280441" cy="1279976"/>
              <a:chOff x="2082060" y="4326575"/>
              <a:chExt cx="1280274" cy="1280272"/>
            </a:xfrm>
          </p:grpSpPr>
          <p:sp>
            <p:nvSpPr>
              <p:cNvPr id="63" name="椭圆 62"/>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sp>
            <p:nvSpPr>
              <p:cNvPr id="61" name="椭圆 60"/>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grpSp>
        <p:sp>
          <p:nvSpPr>
            <p:cNvPr id="104" name="文本框 118"/>
            <p:cNvSpPr txBox="1"/>
            <p:nvPr/>
          </p:nvSpPr>
          <p:spPr>
            <a:xfrm>
              <a:off x="8388532" y="2853409"/>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cs typeface="+mn-ea"/>
                  <a:sym typeface="+mn-lt"/>
                </a:rPr>
                <a:t>02</a:t>
              </a:r>
              <a:endParaRPr lang="zh-CN" altLang="en-US" sz="3300" dirty="0">
                <a:solidFill>
                  <a:schemeClr val="bg1">
                    <a:lumMod val="50000"/>
                  </a:schemeClr>
                </a:solidFill>
                <a:effectLst>
                  <a:innerShdw blurRad="63500" dist="50800" dir="13500000">
                    <a:prstClr val="black">
                      <a:alpha val="50000"/>
                    </a:prstClr>
                  </a:innerShdw>
                </a:effectLst>
                <a:cs typeface="+mn-ea"/>
                <a:sym typeface="+mn-lt"/>
              </a:endParaRPr>
            </a:p>
          </p:txBody>
        </p:sp>
      </p:grpSp>
      <p:grpSp>
        <p:nvGrpSpPr>
          <p:cNvPr id="10" name="组合 9"/>
          <p:cNvGrpSpPr/>
          <p:nvPr/>
        </p:nvGrpSpPr>
        <p:grpSpPr>
          <a:xfrm>
            <a:off x="2009102" y="2798395"/>
            <a:ext cx="960331" cy="959982"/>
            <a:chOff x="2678802" y="3731193"/>
            <a:chExt cx="1280441" cy="1279976"/>
          </a:xfrm>
        </p:grpSpPr>
        <p:grpSp>
          <p:nvGrpSpPr>
            <p:cNvPr id="65" name="组合 64"/>
            <p:cNvGrpSpPr/>
            <p:nvPr/>
          </p:nvGrpSpPr>
          <p:grpSpPr>
            <a:xfrm>
              <a:off x="2678802" y="3731193"/>
              <a:ext cx="1280441" cy="1279976"/>
              <a:chOff x="2082060" y="4326575"/>
              <a:chExt cx="1280274" cy="1280272"/>
            </a:xfrm>
          </p:grpSpPr>
          <p:sp>
            <p:nvSpPr>
              <p:cNvPr id="76" name="椭圆 75"/>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sp>
            <p:nvSpPr>
              <p:cNvPr id="74" name="椭圆 73"/>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grpSp>
        <p:sp>
          <p:nvSpPr>
            <p:cNvPr id="108" name="文本框 122"/>
            <p:cNvSpPr txBox="1"/>
            <p:nvPr/>
          </p:nvSpPr>
          <p:spPr>
            <a:xfrm>
              <a:off x="2870867" y="3986549"/>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cs typeface="+mn-ea"/>
                  <a:sym typeface="+mn-lt"/>
                </a:rPr>
                <a:t>03</a:t>
              </a:r>
              <a:endParaRPr lang="zh-CN" altLang="en-US" sz="3300" dirty="0">
                <a:solidFill>
                  <a:schemeClr val="bg1">
                    <a:lumMod val="50000"/>
                  </a:schemeClr>
                </a:solidFill>
                <a:effectLst>
                  <a:innerShdw blurRad="63500" dist="50800" dir="13500000">
                    <a:prstClr val="black">
                      <a:alpha val="50000"/>
                    </a:prstClr>
                  </a:innerShdw>
                </a:effectLst>
                <a:cs typeface="+mn-ea"/>
                <a:sym typeface="+mn-lt"/>
              </a:endParaRPr>
            </a:p>
          </p:txBody>
        </p:sp>
      </p:grpSp>
      <p:grpSp>
        <p:nvGrpSpPr>
          <p:cNvPr id="12" name="组合 11"/>
          <p:cNvGrpSpPr/>
          <p:nvPr/>
        </p:nvGrpSpPr>
        <p:grpSpPr>
          <a:xfrm>
            <a:off x="6140864" y="3640839"/>
            <a:ext cx="960331" cy="959982"/>
            <a:chOff x="8187818" y="4854452"/>
            <a:chExt cx="1280441" cy="1279976"/>
          </a:xfrm>
        </p:grpSpPr>
        <p:grpSp>
          <p:nvGrpSpPr>
            <p:cNvPr id="87" name="组合 86"/>
            <p:cNvGrpSpPr/>
            <p:nvPr/>
          </p:nvGrpSpPr>
          <p:grpSpPr>
            <a:xfrm>
              <a:off x="8187818" y="4854452"/>
              <a:ext cx="1280441" cy="1279976"/>
              <a:chOff x="2082060" y="4326575"/>
              <a:chExt cx="1280274" cy="1280272"/>
            </a:xfrm>
          </p:grpSpPr>
          <p:sp>
            <p:nvSpPr>
              <p:cNvPr id="96" name="椭圆 95"/>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sp>
            <p:nvSpPr>
              <p:cNvPr id="94" name="椭圆 93"/>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lumMod val="50000"/>
                    </a:schemeClr>
                  </a:solidFill>
                  <a:cs typeface="+mn-ea"/>
                  <a:sym typeface="+mn-lt"/>
                </a:endParaRPr>
              </a:p>
            </p:txBody>
          </p:sp>
        </p:grpSp>
        <p:sp>
          <p:nvSpPr>
            <p:cNvPr id="112" name="文本框 126"/>
            <p:cNvSpPr txBox="1"/>
            <p:nvPr/>
          </p:nvSpPr>
          <p:spPr>
            <a:xfrm>
              <a:off x="8367183" y="5124024"/>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cs typeface="+mn-ea"/>
                  <a:sym typeface="+mn-lt"/>
                </a:rPr>
                <a:t>04</a:t>
              </a:r>
              <a:endParaRPr lang="zh-CN" altLang="en-US" sz="3300" dirty="0">
                <a:solidFill>
                  <a:schemeClr val="bg1">
                    <a:lumMod val="50000"/>
                  </a:schemeClr>
                </a:solidFill>
                <a:effectLst>
                  <a:innerShdw blurRad="63500" dist="50800" dir="13500000">
                    <a:prstClr val="black">
                      <a:alpha val="50000"/>
                    </a:prstClr>
                  </a:innerShdw>
                </a:effectLst>
                <a:cs typeface="+mn-ea"/>
                <a:sym typeface="+mn-lt"/>
              </a:endParaRPr>
            </a:p>
          </p:txBody>
        </p:sp>
      </p:grpSp>
      <p:grpSp>
        <p:nvGrpSpPr>
          <p:cNvPr id="14" name="组合 13"/>
          <p:cNvGrpSpPr/>
          <p:nvPr/>
        </p:nvGrpSpPr>
        <p:grpSpPr>
          <a:xfrm>
            <a:off x="3186318" y="1276413"/>
            <a:ext cx="3373132" cy="630447"/>
            <a:chOff x="3186318" y="1276413"/>
            <a:chExt cx="3373132" cy="630447"/>
          </a:xfrm>
        </p:grpSpPr>
        <p:sp>
          <p:nvSpPr>
            <p:cNvPr id="98" name="文本框 112"/>
            <p:cNvSpPr txBox="1"/>
            <p:nvPr/>
          </p:nvSpPr>
          <p:spPr>
            <a:xfrm>
              <a:off x="3757598" y="1276413"/>
              <a:ext cx="993773" cy="248209"/>
            </a:xfrm>
            <a:prstGeom prst="rect">
              <a:avLst/>
            </a:prstGeom>
            <a:noFill/>
          </p:spPr>
          <p:txBody>
            <a:bodyPr wrap="square" rtlCol="0">
              <a:spAutoFit/>
            </a:bodyPr>
            <a:lstStyle/>
            <a:p>
              <a:r>
                <a:rPr lang="zh-CN" altLang="en-US" sz="1015" dirty="0">
                  <a:solidFill>
                    <a:schemeClr val="tx1">
                      <a:lumMod val="50000"/>
                      <a:lumOff val="50000"/>
                    </a:schemeClr>
                  </a:solidFill>
                  <a:cs typeface="+mn-ea"/>
                  <a:sym typeface="+mn-lt"/>
                </a:rPr>
                <a:t>添加标题</a:t>
              </a:r>
              <a:endParaRPr lang="zh-CN" altLang="en-US" sz="1015" dirty="0">
                <a:solidFill>
                  <a:schemeClr val="tx1">
                    <a:lumMod val="50000"/>
                    <a:lumOff val="50000"/>
                  </a:schemeClr>
                </a:solidFill>
                <a:cs typeface="+mn-ea"/>
                <a:sym typeface="+mn-lt"/>
              </a:endParaRPr>
            </a:p>
          </p:txBody>
        </p:sp>
        <p:sp>
          <p:nvSpPr>
            <p:cNvPr id="113" name="文本框 113"/>
            <p:cNvSpPr txBox="1"/>
            <p:nvPr/>
          </p:nvSpPr>
          <p:spPr>
            <a:xfrm>
              <a:off x="3761805" y="1488669"/>
              <a:ext cx="2797645" cy="41819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p:txBody>
        </p:sp>
        <p:grpSp>
          <p:nvGrpSpPr>
            <p:cNvPr id="97" name="组合 96"/>
            <p:cNvGrpSpPr/>
            <p:nvPr/>
          </p:nvGrpSpPr>
          <p:grpSpPr>
            <a:xfrm>
              <a:off x="3186318" y="1301345"/>
              <a:ext cx="416626" cy="449794"/>
              <a:chOff x="79836" y="1653714"/>
              <a:chExt cx="555501" cy="599725"/>
            </a:xfrm>
            <a:solidFill>
              <a:schemeClr val="accent1"/>
            </a:solidFill>
          </p:grpSpPr>
          <p:sp>
            <p:nvSpPr>
              <p:cNvPr id="99" name="Freeform 46"/>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01" name="Freeform 47"/>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03" name="Freeform 48"/>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05" name="Freeform 49"/>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07" name="Freeform 50"/>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09" name="Freeform 51"/>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11" name="Rectangle 52"/>
              <p:cNvSpPr>
                <a:spLocks noChangeArrowheads="1"/>
              </p:cNvSpPr>
              <p:nvPr/>
            </p:nvSpPr>
            <p:spPr bwMode="auto">
              <a:xfrm>
                <a:off x="367527" y="2046516"/>
                <a:ext cx="111100" cy="36241"/>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1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18" name="Freeform 54"/>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19" name="Rectangle 55"/>
              <p:cNvSpPr>
                <a:spLocks noChangeArrowheads="1"/>
              </p:cNvSpPr>
              <p:nvPr/>
            </p:nvSpPr>
            <p:spPr bwMode="auto">
              <a:xfrm>
                <a:off x="361680" y="2044179"/>
                <a:ext cx="121626" cy="8183"/>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0" name="Rectangle 56"/>
              <p:cNvSpPr>
                <a:spLocks noChangeArrowheads="1"/>
              </p:cNvSpPr>
              <p:nvPr/>
            </p:nvSpPr>
            <p:spPr bwMode="auto">
              <a:xfrm>
                <a:off x="361680" y="2060544"/>
                <a:ext cx="121626" cy="10522"/>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1" name="Freeform 57"/>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2" name="Freeform 58"/>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3" name="Freeform 59"/>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4" name="Freeform 60"/>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5" name="Freeform 61"/>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6" name="Freeform 62"/>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7" name="Freeform 63"/>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8" name="Freeform 64"/>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29" name="Freeform 65"/>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grpSp>
      </p:grpSp>
      <p:grpSp>
        <p:nvGrpSpPr>
          <p:cNvPr id="15" name="组合 14"/>
          <p:cNvGrpSpPr/>
          <p:nvPr/>
        </p:nvGrpSpPr>
        <p:grpSpPr>
          <a:xfrm>
            <a:off x="2584551" y="2120199"/>
            <a:ext cx="3338459" cy="621982"/>
            <a:chOff x="2584551" y="2120199"/>
            <a:chExt cx="3338459" cy="621982"/>
          </a:xfrm>
        </p:grpSpPr>
        <p:sp>
          <p:nvSpPr>
            <p:cNvPr id="102" name="文本框 116"/>
            <p:cNvSpPr txBox="1"/>
            <p:nvPr/>
          </p:nvSpPr>
          <p:spPr>
            <a:xfrm>
              <a:off x="4470352" y="2120199"/>
              <a:ext cx="896582" cy="248208"/>
            </a:xfrm>
            <a:prstGeom prst="rect">
              <a:avLst/>
            </a:prstGeom>
            <a:noFill/>
          </p:spPr>
          <p:txBody>
            <a:bodyPr wrap="square" rtlCol="0">
              <a:spAutoFit/>
            </a:bodyPr>
            <a:lstStyle/>
            <a:p>
              <a:pPr algn="r"/>
              <a:r>
                <a:rPr lang="zh-CN" altLang="en-US" sz="1015" dirty="0">
                  <a:solidFill>
                    <a:schemeClr val="tx1">
                      <a:lumMod val="50000"/>
                      <a:lumOff val="50000"/>
                    </a:schemeClr>
                  </a:solidFill>
                  <a:cs typeface="+mn-ea"/>
                  <a:sym typeface="+mn-lt"/>
                </a:rPr>
                <a:t>添加标题</a:t>
              </a:r>
              <a:endParaRPr lang="zh-CN" altLang="en-US" sz="1015" dirty="0">
                <a:solidFill>
                  <a:schemeClr val="tx1">
                    <a:lumMod val="50000"/>
                    <a:lumOff val="50000"/>
                  </a:schemeClr>
                </a:solidFill>
                <a:cs typeface="+mn-ea"/>
                <a:sym typeface="+mn-lt"/>
              </a:endParaRPr>
            </a:p>
          </p:txBody>
        </p:sp>
        <p:sp>
          <p:nvSpPr>
            <p:cNvPr id="114" name="文本框 113"/>
            <p:cNvSpPr txBox="1"/>
            <p:nvPr/>
          </p:nvSpPr>
          <p:spPr>
            <a:xfrm>
              <a:off x="2584551" y="2323990"/>
              <a:ext cx="2797645" cy="41819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p:txBody>
        </p:sp>
        <p:grpSp>
          <p:nvGrpSpPr>
            <p:cNvPr id="130" name="组合 129"/>
            <p:cNvGrpSpPr/>
            <p:nvPr/>
          </p:nvGrpSpPr>
          <p:grpSpPr>
            <a:xfrm>
              <a:off x="5551116" y="2246335"/>
              <a:ext cx="371894" cy="377019"/>
              <a:chOff x="112581" y="2716334"/>
              <a:chExt cx="495859" cy="502693"/>
            </a:xfrm>
            <a:solidFill>
              <a:schemeClr val="accent2"/>
            </a:solidFill>
          </p:grpSpPr>
          <p:sp>
            <p:nvSpPr>
              <p:cNvPr id="13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2" name="Rectangle 84"/>
              <p:cNvSpPr>
                <a:spLocks noChangeArrowheads="1"/>
              </p:cNvSpPr>
              <p:nvPr/>
            </p:nvSpPr>
            <p:spPr bwMode="auto">
              <a:xfrm>
                <a:off x="112581" y="2716334"/>
                <a:ext cx="495859" cy="54945"/>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4" name="Rectangle 86"/>
              <p:cNvSpPr>
                <a:spLocks noChangeArrowheads="1"/>
              </p:cNvSpPr>
              <p:nvPr/>
            </p:nvSpPr>
            <p:spPr bwMode="auto">
              <a:xfrm>
                <a:off x="464594" y="2973526"/>
                <a:ext cx="1169" cy="1169"/>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5" name="Freeform 87"/>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6" name="Freeform 88"/>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7" name="Freeform 89"/>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8" name="Oval 90"/>
              <p:cNvSpPr>
                <a:spLocks noChangeArrowheads="1"/>
              </p:cNvSpPr>
              <p:nvPr/>
            </p:nvSpPr>
            <p:spPr bwMode="auto">
              <a:xfrm>
                <a:off x="160530" y="3047176"/>
                <a:ext cx="57304" cy="72481"/>
              </a:xfrm>
              <a:prstGeom prst="ellipse">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39" name="Freeform 91"/>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0" name="Oval 92"/>
              <p:cNvSpPr>
                <a:spLocks noChangeArrowheads="1"/>
              </p:cNvSpPr>
              <p:nvPr/>
            </p:nvSpPr>
            <p:spPr bwMode="auto">
              <a:xfrm>
                <a:off x="309053" y="3047176"/>
                <a:ext cx="58474" cy="72481"/>
              </a:xfrm>
              <a:prstGeom prst="ellipse">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1" name="Freeform 93"/>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2" name="Oval 94"/>
              <p:cNvSpPr>
                <a:spLocks noChangeArrowheads="1"/>
              </p:cNvSpPr>
              <p:nvPr/>
            </p:nvSpPr>
            <p:spPr bwMode="auto">
              <a:xfrm>
                <a:off x="461085" y="3047176"/>
                <a:ext cx="58474" cy="72481"/>
              </a:xfrm>
              <a:prstGeom prst="ellipse">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3" name="Freeform 95"/>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4" name="Rectangle 96"/>
              <p:cNvSpPr>
                <a:spLocks noChangeArrowheads="1"/>
              </p:cNvSpPr>
              <p:nvPr/>
            </p:nvSpPr>
            <p:spPr bwMode="auto">
              <a:xfrm>
                <a:off x="221343" y="2868311"/>
                <a:ext cx="32745" cy="54945"/>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5" name="Rectangle 97"/>
              <p:cNvSpPr>
                <a:spLocks noChangeArrowheads="1"/>
              </p:cNvSpPr>
              <p:nvPr/>
            </p:nvSpPr>
            <p:spPr bwMode="auto">
              <a:xfrm>
                <a:off x="179241" y="2848438"/>
                <a:ext cx="30406" cy="74820"/>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6" name="Rectangle 98"/>
              <p:cNvSpPr>
                <a:spLocks noChangeArrowheads="1"/>
              </p:cNvSpPr>
              <p:nvPr/>
            </p:nvSpPr>
            <p:spPr bwMode="auto">
              <a:xfrm>
                <a:off x="265782" y="2812197"/>
                <a:ext cx="30406" cy="111060"/>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grpSp>
      </p:grpSp>
      <p:grpSp>
        <p:nvGrpSpPr>
          <p:cNvPr id="17" name="组合 16"/>
          <p:cNvGrpSpPr/>
          <p:nvPr/>
        </p:nvGrpSpPr>
        <p:grpSpPr>
          <a:xfrm>
            <a:off x="2584550" y="3816534"/>
            <a:ext cx="3367403" cy="636380"/>
            <a:chOff x="2584550" y="3816534"/>
            <a:chExt cx="3367403" cy="636380"/>
          </a:xfrm>
        </p:grpSpPr>
        <p:sp>
          <p:nvSpPr>
            <p:cNvPr id="110" name="文本框 124"/>
            <p:cNvSpPr txBox="1"/>
            <p:nvPr/>
          </p:nvSpPr>
          <p:spPr>
            <a:xfrm>
              <a:off x="4537860" y="3816534"/>
              <a:ext cx="838598" cy="248209"/>
            </a:xfrm>
            <a:prstGeom prst="rect">
              <a:avLst/>
            </a:prstGeom>
            <a:noFill/>
          </p:spPr>
          <p:txBody>
            <a:bodyPr wrap="square" rtlCol="0">
              <a:spAutoFit/>
            </a:bodyPr>
            <a:lstStyle/>
            <a:p>
              <a:pPr algn="r"/>
              <a:r>
                <a:rPr lang="zh-CN" altLang="en-US" sz="1015" dirty="0">
                  <a:solidFill>
                    <a:schemeClr val="tx1">
                      <a:lumMod val="50000"/>
                      <a:lumOff val="50000"/>
                    </a:schemeClr>
                  </a:solidFill>
                  <a:cs typeface="+mn-ea"/>
                  <a:sym typeface="+mn-lt"/>
                </a:rPr>
                <a:t>添加标题</a:t>
              </a:r>
              <a:endParaRPr lang="zh-CN" altLang="en-US" sz="1015" dirty="0">
                <a:solidFill>
                  <a:schemeClr val="tx1">
                    <a:lumMod val="50000"/>
                    <a:lumOff val="50000"/>
                  </a:schemeClr>
                </a:solidFill>
                <a:cs typeface="+mn-ea"/>
                <a:sym typeface="+mn-lt"/>
              </a:endParaRPr>
            </a:p>
          </p:txBody>
        </p:sp>
        <p:sp>
          <p:nvSpPr>
            <p:cNvPr id="116" name="文本框 113"/>
            <p:cNvSpPr txBox="1"/>
            <p:nvPr/>
          </p:nvSpPr>
          <p:spPr>
            <a:xfrm>
              <a:off x="2584550" y="4034723"/>
              <a:ext cx="2797646" cy="41819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p:txBody>
        </p:sp>
        <p:grpSp>
          <p:nvGrpSpPr>
            <p:cNvPr id="147" name="组合 146"/>
            <p:cNvGrpSpPr/>
            <p:nvPr/>
          </p:nvGrpSpPr>
          <p:grpSpPr>
            <a:xfrm>
              <a:off x="5570412" y="3920925"/>
              <a:ext cx="381541" cy="399816"/>
              <a:chOff x="140649" y="3641210"/>
              <a:chExt cx="508721" cy="533088"/>
            </a:xfrm>
            <a:solidFill>
              <a:srgbClr val="FFC000"/>
            </a:solidFill>
          </p:grpSpPr>
          <p:sp>
            <p:nvSpPr>
              <p:cNvPr id="14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49" name="Freeform 273"/>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1" name="Freeform 275"/>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2" name="Rectangle 276"/>
              <p:cNvSpPr>
                <a:spLocks noChangeArrowheads="1"/>
              </p:cNvSpPr>
              <p:nvPr/>
            </p:nvSpPr>
            <p:spPr bwMode="auto">
              <a:xfrm>
                <a:off x="367527" y="3692648"/>
                <a:ext cx="1169" cy="1169"/>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3" name="Freeform 277"/>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4" name="Freeform 278"/>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5" name="Freeform 279"/>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6" name="Freeform 280"/>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7" name="Rectangle 281"/>
              <p:cNvSpPr>
                <a:spLocks noChangeArrowheads="1"/>
              </p:cNvSpPr>
              <p:nvPr/>
            </p:nvSpPr>
            <p:spPr bwMode="auto">
              <a:xfrm>
                <a:off x="345307" y="3679789"/>
                <a:ext cx="2339" cy="1169"/>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59" name="Freeform 283"/>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0" name="Freeform 284"/>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1" name="Freeform 285"/>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2" name="Freeform 286"/>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3" name="Freeform 287"/>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4" name="Rectangle 288"/>
              <p:cNvSpPr>
                <a:spLocks noChangeArrowheads="1"/>
              </p:cNvSpPr>
              <p:nvPr/>
            </p:nvSpPr>
            <p:spPr bwMode="auto">
              <a:xfrm>
                <a:off x="278647" y="3641210"/>
                <a:ext cx="3508" cy="1169"/>
              </a:xfrm>
              <a:prstGeom prst="rect">
                <a:avLst/>
              </a:pr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grpSp>
      </p:grpSp>
      <p:grpSp>
        <p:nvGrpSpPr>
          <p:cNvPr id="16" name="组合 15"/>
          <p:cNvGrpSpPr/>
          <p:nvPr/>
        </p:nvGrpSpPr>
        <p:grpSpPr>
          <a:xfrm>
            <a:off x="3170530" y="2964345"/>
            <a:ext cx="3411220" cy="641730"/>
            <a:chOff x="3170530" y="2964345"/>
            <a:chExt cx="3411220" cy="641730"/>
          </a:xfrm>
        </p:grpSpPr>
        <p:sp>
          <p:nvSpPr>
            <p:cNvPr id="106" name="文本框 120"/>
            <p:cNvSpPr txBox="1"/>
            <p:nvPr/>
          </p:nvSpPr>
          <p:spPr>
            <a:xfrm>
              <a:off x="3788113" y="2964345"/>
              <a:ext cx="896581" cy="248208"/>
            </a:xfrm>
            <a:prstGeom prst="rect">
              <a:avLst/>
            </a:prstGeom>
            <a:noFill/>
          </p:spPr>
          <p:txBody>
            <a:bodyPr wrap="square" rtlCol="0">
              <a:spAutoFit/>
            </a:bodyPr>
            <a:lstStyle/>
            <a:p>
              <a:r>
                <a:rPr lang="zh-CN" altLang="en-US" sz="1015" dirty="0">
                  <a:solidFill>
                    <a:schemeClr val="tx1">
                      <a:lumMod val="50000"/>
                      <a:lumOff val="50000"/>
                    </a:schemeClr>
                  </a:solidFill>
                  <a:cs typeface="+mn-ea"/>
                  <a:sym typeface="+mn-lt"/>
                </a:rPr>
                <a:t>添加标题</a:t>
              </a:r>
              <a:endParaRPr lang="zh-CN" altLang="en-US" sz="1015" dirty="0">
                <a:solidFill>
                  <a:schemeClr val="tx1">
                    <a:lumMod val="50000"/>
                    <a:lumOff val="50000"/>
                  </a:schemeClr>
                </a:solidFill>
                <a:cs typeface="+mn-ea"/>
                <a:sym typeface="+mn-lt"/>
              </a:endParaRPr>
            </a:p>
          </p:txBody>
        </p:sp>
        <p:sp>
          <p:nvSpPr>
            <p:cNvPr id="115" name="文本框 113"/>
            <p:cNvSpPr txBox="1"/>
            <p:nvPr/>
          </p:nvSpPr>
          <p:spPr>
            <a:xfrm>
              <a:off x="3784105" y="3187884"/>
              <a:ext cx="2797645" cy="418191"/>
            </a:xfrm>
            <a:prstGeom prst="rect">
              <a:avLst/>
            </a:prstGeom>
            <a:noFill/>
          </p:spPr>
          <p:txBody>
            <a:bodyPr wrap="square" rtlCol="0">
              <a:spAutoFit/>
            </a:bodyPr>
            <a:lstStyle/>
            <a:p>
              <a:pPr>
                <a:lnSpc>
                  <a:spcPct val="150000"/>
                </a:lnSpc>
              </a:pPr>
              <a:r>
                <a:rPr lang="zh-CN" altLang="en-US" sz="750" dirty="0">
                  <a:solidFill>
                    <a:schemeClr val="tx1">
                      <a:lumMod val="50000"/>
                      <a:lumOff val="50000"/>
                    </a:schemeClr>
                  </a:solidFill>
                  <a:cs typeface="+mn-ea"/>
                  <a:sym typeface="+mn-lt"/>
                </a:rPr>
                <a:t>单击添加详细文字说明，或复制文本黏贴自此右键只保留文字单击添加详细文字说明，或复制文本黏贴自此右键只保留文字</a:t>
              </a:r>
              <a:endParaRPr lang="zh-CN" altLang="en-US" sz="750" dirty="0">
                <a:solidFill>
                  <a:schemeClr val="tx1">
                    <a:lumMod val="50000"/>
                    <a:lumOff val="50000"/>
                  </a:schemeClr>
                </a:solidFill>
                <a:cs typeface="+mn-ea"/>
                <a:sym typeface="+mn-lt"/>
              </a:endParaRPr>
            </a:p>
          </p:txBody>
        </p:sp>
        <p:grpSp>
          <p:nvGrpSpPr>
            <p:cNvPr id="166" name="组合 165"/>
            <p:cNvGrpSpPr/>
            <p:nvPr/>
          </p:nvGrpSpPr>
          <p:grpSpPr>
            <a:xfrm>
              <a:off x="3170530" y="3047349"/>
              <a:ext cx="375400" cy="462068"/>
              <a:chOff x="110243" y="4666624"/>
              <a:chExt cx="500534" cy="616091"/>
            </a:xfrm>
            <a:solidFill>
              <a:schemeClr val="accent3"/>
            </a:solidFill>
          </p:grpSpPr>
          <p:sp>
            <p:nvSpPr>
              <p:cNvPr id="167" name="Freeform 343"/>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8" name="Freeform 344"/>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69" name="Freeform 345"/>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70" name="Freeform 346"/>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71" name="Freeform 347"/>
              <p:cNvSpPr>
                <a:spLocks noEditPoints="1"/>
              </p:cNvSpPr>
              <p:nvPr/>
            </p:nvSpPr>
            <p:spPr bwMode="auto">
              <a:xfrm>
                <a:off x="110243" y="4682992"/>
                <a:ext cx="442063" cy="599723"/>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p:spPr>
            <p:txBody>
              <a:bodyPr vert="horz" wrap="square" lIns="68580" tIns="34290" rIns="68580" bIns="34290" numCol="1" anchor="t" anchorCtr="0" compatLnSpc="1"/>
              <a:lstStyle/>
              <a:p>
                <a:endParaRPr lang="zh-CN" altLang="en-US" sz="1015">
                  <a:cs typeface="+mn-ea"/>
                  <a:sym typeface="+mn-lt"/>
                </a:endParaRPr>
              </a:p>
            </p:txBody>
          </p:sp>
        </p:grpSp>
      </p:grpSp>
      <p:grpSp>
        <p:nvGrpSpPr>
          <p:cNvPr id="13" name="组合 12"/>
          <p:cNvGrpSpPr/>
          <p:nvPr/>
        </p:nvGrpSpPr>
        <p:grpSpPr>
          <a:xfrm>
            <a:off x="2186210" y="4291804"/>
            <a:ext cx="524486" cy="524295"/>
            <a:chOff x="2914946" y="5722405"/>
            <a:chExt cx="699315" cy="699060"/>
          </a:xfrm>
        </p:grpSpPr>
        <p:grpSp>
          <p:nvGrpSpPr>
            <p:cNvPr id="181" name="组合 180"/>
            <p:cNvGrpSpPr/>
            <p:nvPr/>
          </p:nvGrpSpPr>
          <p:grpSpPr>
            <a:xfrm>
              <a:off x="2914946" y="5722405"/>
              <a:ext cx="699315" cy="699060"/>
              <a:chOff x="2082060" y="4326575"/>
              <a:chExt cx="1280274" cy="1280272"/>
            </a:xfrm>
          </p:grpSpPr>
          <p:sp>
            <p:nvSpPr>
              <p:cNvPr id="182" name="椭圆 181"/>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3" name="椭圆 182"/>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7" name="组合 6"/>
            <p:cNvGrpSpPr/>
            <p:nvPr/>
          </p:nvGrpSpPr>
          <p:grpSpPr>
            <a:xfrm>
              <a:off x="3124037" y="5955433"/>
              <a:ext cx="284136" cy="253100"/>
              <a:chOff x="10909477" y="2443250"/>
              <a:chExt cx="472468" cy="420860"/>
            </a:xfrm>
            <a:solidFill>
              <a:srgbClr val="0070C0"/>
            </a:solidFill>
          </p:grpSpPr>
          <p:sp>
            <p:nvSpPr>
              <p:cNvPr id="175" name="Freeform 270"/>
              <p:cNvSpPr>
                <a:spLocks noEditPoints="1"/>
              </p:cNvSpPr>
              <p:nvPr/>
            </p:nvSpPr>
            <p:spPr bwMode="auto">
              <a:xfrm>
                <a:off x="10909477" y="2443250"/>
                <a:ext cx="472468" cy="420860"/>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solidFill>
                <a:schemeClr val="bg2">
                  <a:lumMod val="25000"/>
                </a:schemeClr>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76" name="Freeform 271"/>
              <p:cNvSpPr/>
              <p:nvPr/>
            </p:nvSpPr>
            <p:spPr bwMode="auto">
              <a:xfrm>
                <a:off x="11035780" y="2603410"/>
                <a:ext cx="216353" cy="185880"/>
              </a:xfrm>
              <a:custGeom>
                <a:avLst/>
                <a:gdLst>
                  <a:gd name="T0" fmla="*/ 57 w 78"/>
                  <a:gd name="T1" fmla="*/ 0 h 67"/>
                  <a:gd name="T2" fmla="*/ 57 w 78"/>
                  <a:gd name="T3" fmla="*/ 0 h 67"/>
                  <a:gd name="T4" fmla="*/ 39 w 78"/>
                  <a:gd name="T5" fmla="*/ 10 h 67"/>
                  <a:gd name="T6" fmla="*/ 21 w 78"/>
                  <a:gd name="T7" fmla="*/ 0 h 67"/>
                  <a:gd name="T8" fmla="*/ 20 w 78"/>
                  <a:gd name="T9" fmla="*/ 0 h 67"/>
                  <a:gd name="T10" fmla="*/ 0 w 78"/>
                  <a:gd name="T11" fmla="*/ 23 h 67"/>
                  <a:gd name="T12" fmla="*/ 1 w 78"/>
                  <a:gd name="T13" fmla="*/ 30 h 67"/>
                  <a:gd name="T14" fmla="*/ 25 w 78"/>
                  <a:gd name="T15" fmla="*/ 56 h 67"/>
                  <a:gd name="T16" fmla="*/ 39 w 78"/>
                  <a:gd name="T17" fmla="*/ 67 h 67"/>
                  <a:gd name="T18" fmla="*/ 53 w 78"/>
                  <a:gd name="T19" fmla="*/ 56 h 67"/>
                  <a:gd name="T20" fmla="*/ 77 w 78"/>
                  <a:gd name="T21" fmla="*/ 29 h 67"/>
                  <a:gd name="T22" fmla="*/ 78 w 78"/>
                  <a:gd name="T23" fmla="*/ 22 h 67"/>
                  <a:gd name="T24" fmla="*/ 57 w 78"/>
                  <a:gd name="T25"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 h="67">
                    <a:moveTo>
                      <a:pt x="57" y="0"/>
                    </a:moveTo>
                    <a:cubicBezTo>
                      <a:pt x="57" y="0"/>
                      <a:pt x="57" y="0"/>
                      <a:pt x="57" y="0"/>
                    </a:cubicBezTo>
                    <a:cubicBezTo>
                      <a:pt x="49" y="0"/>
                      <a:pt x="42" y="4"/>
                      <a:pt x="39" y="10"/>
                    </a:cubicBezTo>
                    <a:cubicBezTo>
                      <a:pt x="35" y="4"/>
                      <a:pt x="28" y="0"/>
                      <a:pt x="21" y="0"/>
                    </a:cubicBezTo>
                    <a:cubicBezTo>
                      <a:pt x="21" y="0"/>
                      <a:pt x="21" y="0"/>
                      <a:pt x="20" y="0"/>
                    </a:cubicBezTo>
                    <a:cubicBezTo>
                      <a:pt x="9" y="0"/>
                      <a:pt x="0" y="11"/>
                      <a:pt x="0" y="23"/>
                    </a:cubicBezTo>
                    <a:cubicBezTo>
                      <a:pt x="0" y="26"/>
                      <a:pt x="0" y="28"/>
                      <a:pt x="1" y="30"/>
                    </a:cubicBezTo>
                    <a:cubicBezTo>
                      <a:pt x="2" y="37"/>
                      <a:pt x="14" y="48"/>
                      <a:pt x="25" y="56"/>
                    </a:cubicBezTo>
                    <a:cubicBezTo>
                      <a:pt x="30" y="60"/>
                      <a:pt x="39" y="67"/>
                      <a:pt x="39" y="67"/>
                    </a:cubicBezTo>
                    <a:cubicBezTo>
                      <a:pt x="43" y="64"/>
                      <a:pt x="48" y="60"/>
                      <a:pt x="53" y="56"/>
                    </a:cubicBezTo>
                    <a:cubicBezTo>
                      <a:pt x="64" y="47"/>
                      <a:pt x="75" y="36"/>
                      <a:pt x="77" y="29"/>
                    </a:cubicBezTo>
                    <a:cubicBezTo>
                      <a:pt x="78" y="27"/>
                      <a:pt x="78" y="25"/>
                      <a:pt x="78" y="22"/>
                    </a:cubicBezTo>
                    <a:cubicBezTo>
                      <a:pt x="78" y="10"/>
                      <a:pt x="68" y="0"/>
                      <a:pt x="57" y="0"/>
                    </a:cubicBezTo>
                    <a:close/>
                  </a:path>
                </a:pathLst>
              </a:custGeom>
              <a:solidFill>
                <a:schemeClr val="bg2">
                  <a:lumMod val="25000"/>
                </a:schemeClr>
              </a:solidFill>
              <a:ln>
                <a:noFill/>
              </a:ln>
            </p:spPr>
            <p:txBody>
              <a:bodyPr vert="horz" wrap="square" lIns="68580" tIns="34290" rIns="68580" bIns="34290" numCol="1" anchor="t" anchorCtr="0" compatLnSpc="1"/>
              <a:lstStyle/>
              <a:p>
                <a:endParaRPr lang="zh-CN" altLang="en-US" sz="1015">
                  <a:cs typeface="+mn-ea"/>
                  <a:sym typeface="+mn-lt"/>
                </a:endParaRPr>
              </a:p>
            </p:txBody>
          </p:sp>
        </p:grpSp>
      </p:grpSp>
      <p:grpSp>
        <p:nvGrpSpPr>
          <p:cNvPr id="8" name="组合 7"/>
          <p:cNvGrpSpPr/>
          <p:nvPr/>
        </p:nvGrpSpPr>
        <p:grpSpPr>
          <a:xfrm>
            <a:off x="6289981" y="906262"/>
            <a:ext cx="524486" cy="524295"/>
            <a:chOff x="8386641" y="1208349"/>
            <a:chExt cx="699315" cy="699060"/>
          </a:xfrm>
        </p:grpSpPr>
        <p:grpSp>
          <p:nvGrpSpPr>
            <p:cNvPr id="172" name="组合 171"/>
            <p:cNvGrpSpPr/>
            <p:nvPr/>
          </p:nvGrpSpPr>
          <p:grpSpPr>
            <a:xfrm>
              <a:off x="8386641" y="1208349"/>
              <a:ext cx="699315" cy="699060"/>
              <a:chOff x="2082060" y="4326575"/>
              <a:chExt cx="1280274" cy="1280272"/>
            </a:xfrm>
          </p:grpSpPr>
          <p:sp>
            <p:nvSpPr>
              <p:cNvPr id="173" name="椭圆 172"/>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74" name="椭圆 173"/>
              <p:cNvSpPr/>
              <p:nvPr/>
            </p:nvSpPr>
            <p:spPr>
              <a:xfrm>
                <a:off x="2220836" y="4480356"/>
                <a:ext cx="985420" cy="98541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6" name="组合 5"/>
            <p:cNvGrpSpPr/>
            <p:nvPr/>
          </p:nvGrpSpPr>
          <p:grpSpPr>
            <a:xfrm>
              <a:off x="8590014" y="1400150"/>
              <a:ext cx="345906" cy="337857"/>
              <a:chOff x="10887256" y="1359383"/>
              <a:chExt cx="561349" cy="548286"/>
            </a:xfrm>
            <a:solidFill>
              <a:srgbClr val="0070C0"/>
            </a:solidFill>
          </p:grpSpPr>
          <p:sp>
            <p:nvSpPr>
              <p:cNvPr id="177" name="Freeform 335"/>
              <p:cNvSpPr/>
              <p:nvPr/>
            </p:nvSpPr>
            <p:spPr bwMode="auto">
              <a:xfrm>
                <a:off x="11116474" y="1359383"/>
                <a:ext cx="77185" cy="91186"/>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78" name="Freeform 336"/>
              <p:cNvSpPr/>
              <p:nvPr/>
            </p:nvSpPr>
            <p:spPr bwMode="auto">
              <a:xfrm>
                <a:off x="10950409" y="1440047"/>
                <a:ext cx="348504" cy="362407"/>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79" name="Freeform 337"/>
              <p:cNvSpPr>
                <a:spLocks noEditPoints="1"/>
              </p:cNvSpPr>
              <p:nvPr/>
            </p:nvSpPr>
            <p:spPr bwMode="auto">
              <a:xfrm>
                <a:off x="10887256" y="1592024"/>
                <a:ext cx="123964" cy="11339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sz="1015">
                  <a:cs typeface="+mn-ea"/>
                  <a:sym typeface="+mn-lt"/>
                </a:endParaRPr>
              </a:p>
            </p:txBody>
          </p:sp>
          <p:sp>
            <p:nvSpPr>
              <p:cNvPr id="180" name="Freeform 338"/>
              <p:cNvSpPr/>
              <p:nvPr/>
            </p:nvSpPr>
            <p:spPr bwMode="auto">
              <a:xfrm>
                <a:off x="10895443" y="1569812"/>
                <a:ext cx="553162" cy="337857"/>
              </a:xfrm>
              <a:custGeom>
                <a:avLst/>
                <a:gdLst>
                  <a:gd name="T0" fmla="*/ 473 w 473"/>
                  <a:gd name="T1" fmla="*/ 0 h 289"/>
                  <a:gd name="T2" fmla="*/ 390 w 473"/>
                  <a:gd name="T3" fmla="*/ 33 h 289"/>
                  <a:gd name="T4" fmla="*/ 407 w 473"/>
                  <a:gd name="T5" fmla="*/ 45 h 289"/>
                  <a:gd name="T6" fmla="*/ 303 w 473"/>
                  <a:gd name="T7" fmla="*/ 156 h 289"/>
                  <a:gd name="T8" fmla="*/ 210 w 473"/>
                  <a:gd name="T9" fmla="*/ 147 h 289"/>
                  <a:gd name="T10" fmla="*/ 137 w 473"/>
                  <a:gd name="T11" fmla="*/ 222 h 289"/>
                  <a:gd name="T12" fmla="*/ 61 w 473"/>
                  <a:gd name="T13" fmla="*/ 185 h 289"/>
                  <a:gd name="T14" fmla="*/ 0 w 473"/>
                  <a:gd name="T15" fmla="*/ 263 h 289"/>
                  <a:gd name="T16" fmla="*/ 33 w 473"/>
                  <a:gd name="T17" fmla="*/ 289 h 289"/>
                  <a:gd name="T18" fmla="*/ 73 w 473"/>
                  <a:gd name="T19" fmla="*/ 239 h 289"/>
                  <a:gd name="T20" fmla="*/ 146 w 473"/>
                  <a:gd name="T21" fmla="*/ 274 h 289"/>
                  <a:gd name="T22" fmla="*/ 227 w 473"/>
                  <a:gd name="T23" fmla="*/ 192 h 289"/>
                  <a:gd name="T24" fmla="*/ 319 w 473"/>
                  <a:gd name="T25" fmla="*/ 201 h 289"/>
                  <a:gd name="T26" fmla="*/ 442 w 473"/>
                  <a:gd name="T27" fmla="*/ 71 h 289"/>
                  <a:gd name="T28" fmla="*/ 466 w 473"/>
                  <a:gd name="T29" fmla="*/ 88 h 289"/>
                  <a:gd name="T30" fmla="*/ 473 w 473"/>
                  <a:gd name="T31"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3" h="289">
                    <a:moveTo>
                      <a:pt x="473" y="0"/>
                    </a:moveTo>
                    <a:lnTo>
                      <a:pt x="390" y="33"/>
                    </a:lnTo>
                    <a:lnTo>
                      <a:pt x="407" y="45"/>
                    </a:lnTo>
                    <a:lnTo>
                      <a:pt x="303" y="156"/>
                    </a:lnTo>
                    <a:lnTo>
                      <a:pt x="210" y="147"/>
                    </a:lnTo>
                    <a:lnTo>
                      <a:pt x="137" y="222"/>
                    </a:lnTo>
                    <a:lnTo>
                      <a:pt x="61" y="185"/>
                    </a:lnTo>
                    <a:lnTo>
                      <a:pt x="0" y="263"/>
                    </a:lnTo>
                    <a:lnTo>
                      <a:pt x="33" y="289"/>
                    </a:lnTo>
                    <a:lnTo>
                      <a:pt x="73" y="239"/>
                    </a:lnTo>
                    <a:lnTo>
                      <a:pt x="146" y="274"/>
                    </a:lnTo>
                    <a:lnTo>
                      <a:pt x="227" y="192"/>
                    </a:lnTo>
                    <a:lnTo>
                      <a:pt x="319" y="201"/>
                    </a:lnTo>
                    <a:lnTo>
                      <a:pt x="442" y="71"/>
                    </a:lnTo>
                    <a:lnTo>
                      <a:pt x="466" y="88"/>
                    </a:lnTo>
                    <a:lnTo>
                      <a:pt x="473" y="0"/>
                    </a:ln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sz="1015">
                  <a:cs typeface="+mn-ea"/>
                  <a:sym typeface="+mn-lt"/>
                </a:endParaRPr>
              </a:p>
            </p:txBody>
          </p:sp>
        </p:grpSp>
      </p:gr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wipe(right)">
                                      <p:cBhvr>
                                        <p:cTn id="13" dur="500"/>
                                        <p:tgtEl>
                                          <p:spTgt spid="51"/>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left)">
                                      <p:cBhvr>
                                        <p:cTn id="27" dur="500"/>
                                        <p:tgtEl>
                                          <p:spTgt spid="48"/>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right)">
                                      <p:cBhvr>
                                        <p:cTn id="37" dur="500"/>
                                        <p:tgtEl>
                                          <p:spTgt spid="15"/>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wipe(right)">
                                      <p:cBhvr>
                                        <p:cTn id="41" dur="500"/>
                                        <p:tgtEl>
                                          <p:spTgt spid="49"/>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par>
                          <p:cTn id="56" fill="hold">
                            <p:stCondLst>
                              <p:cond delay="5500"/>
                            </p:stCondLst>
                            <p:childTnLst>
                              <p:par>
                                <p:cTn id="57" presetID="53" presetClass="entr" presetSubtype="16"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500" fill="hold"/>
                                        <p:tgtEl>
                                          <p:spTgt spid="12"/>
                                        </p:tgtEl>
                                        <p:attrNameLst>
                                          <p:attrName>ppt_w</p:attrName>
                                        </p:attrNameLst>
                                      </p:cBhvr>
                                      <p:tavLst>
                                        <p:tav tm="0">
                                          <p:val>
                                            <p:fltVal val="0"/>
                                          </p:val>
                                        </p:tav>
                                        <p:tav tm="100000">
                                          <p:val>
                                            <p:strVal val="#ppt_w"/>
                                          </p:val>
                                        </p:tav>
                                      </p:tavLst>
                                    </p:anim>
                                    <p:anim calcmode="lin" valueType="num">
                                      <p:cBhvr>
                                        <p:cTn id="60" dur="500" fill="hold"/>
                                        <p:tgtEl>
                                          <p:spTgt spid="12"/>
                                        </p:tgtEl>
                                        <p:attrNameLst>
                                          <p:attrName>ppt_h</p:attrName>
                                        </p:attrNameLst>
                                      </p:cBhvr>
                                      <p:tavLst>
                                        <p:tav tm="0">
                                          <p:val>
                                            <p:fltVal val="0"/>
                                          </p:val>
                                        </p:tav>
                                        <p:tav tm="100000">
                                          <p:val>
                                            <p:strVal val="#ppt_h"/>
                                          </p:val>
                                        </p:tav>
                                      </p:tavLst>
                                    </p:anim>
                                    <p:animEffect transition="in" filter="fade">
                                      <p:cBhvr>
                                        <p:cTn id="61" dur="500"/>
                                        <p:tgtEl>
                                          <p:spTgt spid="12"/>
                                        </p:tgtEl>
                                      </p:cBhvr>
                                    </p:animEffect>
                                  </p:childTnLst>
                                </p:cTn>
                              </p:par>
                            </p:childTnLst>
                          </p:cTn>
                        </p:par>
                        <p:par>
                          <p:cTn id="62" fill="hold">
                            <p:stCondLst>
                              <p:cond delay="6000"/>
                            </p:stCondLst>
                            <p:childTnLst>
                              <p:par>
                                <p:cTn id="63" presetID="22" presetClass="entr" presetSubtype="2"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par>
                          <p:cTn id="66" fill="hold">
                            <p:stCondLst>
                              <p:cond delay="6500"/>
                            </p:stCondLst>
                            <p:childTnLst>
                              <p:par>
                                <p:cTn id="67" presetID="22" presetClass="entr" presetSubtype="2" fill="hold" grpId="0" nodeType="after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wipe(right)">
                                      <p:cBhvr>
                                        <p:cTn id="69" dur="500"/>
                                        <p:tgtEl>
                                          <p:spTgt spid="50"/>
                                        </p:tgtEl>
                                      </p:cBhvr>
                                    </p:animEffect>
                                  </p:childTnLst>
                                </p:cTn>
                              </p:par>
                            </p:childTnLst>
                          </p:cTn>
                        </p:par>
                        <p:par>
                          <p:cTn id="70" fill="hold">
                            <p:stCondLst>
                              <p:cond delay="7000"/>
                            </p:stCondLst>
                            <p:childTnLst>
                              <p:par>
                                <p:cTn id="71" presetID="53" presetClass="entr" presetSubtype="16" fill="hold" nodeType="after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500" fill="hold"/>
                                        <p:tgtEl>
                                          <p:spTgt spid="13"/>
                                        </p:tgtEl>
                                        <p:attrNameLst>
                                          <p:attrName>ppt_w</p:attrName>
                                        </p:attrNameLst>
                                      </p:cBhvr>
                                      <p:tavLst>
                                        <p:tav tm="0">
                                          <p:val>
                                            <p:fltVal val="0"/>
                                          </p:val>
                                        </p:tav>
                                        <p:tav tm="100000">
                                          <p:val>
                                            <p:strVal val="#ppt_w"/>
                                          </p:val>
                                        </p:tav>
                                      </p:tavLst>
                                    </p:anim>
                                    <p:anim calcmode="lin" valueType="num">
                                      <p:cBhvr>
                                        <p:cTn id="74" dur="500" fill="hold"/>
                                        <p:tgtEl>
                                          <p:spTgt spid="13"/>
                                        </p:tgtEl>
                                        <p:attrNameLst>
                                          <p:attrName>ppt_h</p:attrName>
                                        </p:attrNameLst>
                                      </p:cBhvr>
                                      <p:tavLst>
                                        <p:tav tm="0">
                                          <p:val>
                                            <p:fltVal val="0"/>
                                          </p:val>
                                        </p:tav>
                                        <p:tav tm="100000">
                                          <p:val>
                                            <p:strVal val="#ppt_h"/>
                                          </p:val>
                                        </p:tav>
                                      </p:tavLst>
                                    </p:anim>
                                    <p:animEffect transition="in" filter="fade">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
        <p:nvSpPr>
          <p:cNvPr id="5" name="文本框 4"/>
          <p:cNvSpPr txBox="1"/>
          <p:nvPr/>
        </p:nvSpPr>
        <p:spPr>
          <a:xfrm>
            <a:off x="4568100" y="2430026"/>
            <a:ext cx="4087979" cy="338554"/>
          </a:xfrm>
          <a:prstGeom prst="rect">
            <a:avLst/>
          </a:prstGeom>
          <a:noFill/>
        </p:spPr>
        <p:txBody>
          <a:bodyPr wrap="none" rtlCol="0">
            <a:spAutoFit/>
          </a:bodyPr>
          <a:lstStyle/>
          <a:p>
            <a:pPr defTabSz="914400"/>
            <a:r>
              <a:rPr lang="zh-CN" altLang="en-US" sz="1600" dirty="0">
                <a:solidFill>
                  <a:prstClr val="white"/>
                </a:solidFill>
                <a:cs typeface="+mn-ea"/>
                <a:sym typeface="+mn-lt"/>
              </a:rPr>
              <a:t>年终总结 </a:t>
            </a:r>
            <a:r>
              <a:rPr lang="en-US" altLang="zh-CN" sz="1600" dirty="0">
                <a:solidFill>
                  <a:prstClr val="white"/>
                </a:solidFill>
                <a:cs typeface="+mn-ea"/>
                <a:sym typeface="+mn-lt"/>
              </a:rPr>
              <a:t>\</a:t>
            </a:r>
            <a:r>
              <a:rPr lang="zh-CN" altLang="en-US" sz="1600" dirty="0">
                <a:solidFill>
                  <a:prstClr val="white"/>
                </a:solidFill>
                <a:cs typeface="+mn-ea"/>
                <a:sym typeface="+mn-lt"/>
              </a:rPr>
              <a:t> 新年计划 </a:t>
            </a:r>
            <a:r>
              <a:rPr lang="en-US" altLang="zh-CN" sz="1600" dirty="0">
                <a:solidFill>
                  <a:prstClr val="white"/>
                </a:solidFill>
                <a:cs typeface="+mn-ea"/>
                <a:sym typeface="+mn-lt"/>
              </a:rPr>
              <a:t>\</a:t>
            </a:r>
            <a:r>
              <a:rPr lang="zh-CN" altLang="en-US" sz="1600" dirty="0">
                <a:solidFill>
                  <a:prstClr val="white"/>
                </a:solidFill>
                <a:cs typeface="+mn-ea"/>
                <a:sym typeface="+mn-lt"/>
              </a:rPr>
              <a:t> 述职报告 </a:t>
            </a:r>
            <a:r>
              <a:rPr lang="en-US" altLang="zh-CN" sz="1600" dirty="0">
                <a:solidFill>
                  <a:prstClr val="white"/>
                </a:solidFill>
                <a:cs typeface="+mn-ea"/>
                <a:sym typeface="+mn-lt"/>
              </a:rPr>
              <a:t>\</a:t>
            </a:r>
            <a:r>
              <a:rPr lang="zh-CN" altLang="en-US" sz="1600" dirty="0">
                <a:solidFill>
                  <a:prstClr val="white"/>
                </a:solidFill>
                <a:cs typeface="+mn-ea"/>
                <a:sym typeface="+mn-lt"/>
              </a:rPr>
              <a:t> 工作汇报</a:t>
            </a:r>
            <a:endParaRPr lang="zh-CN" altLang="en-US" sz="1600" dirty="0">
              <a:solidFill>
                <a:prstClr val="white"/>
              </a:solidFill>
              <a:cs typeface="+mn-ea"/>
              <a:sym typeface="+mn-lt"/>
            </a:endParaRPr>
          </a:p>
        </p:txBody>
      </p:sp>
      <p:sp>
        <p:nvSpPr>
          <p:cNvPr id="6" name="文本框 5"/>
          <p:cNvSpPr txBox="1"/>
          <p:nvPr/>
        </p:nvSpPr>
        <p:spPr>
          <a:xfrm>
            <a:off x="5391929" y="2760169"/>
            <a:ext cx="2518638" cy="307777"/>
          </a:xfrm>
          <a:prstGeom prst="rect">
            <a:avLst/>
          </a:prstGeom>
          <a:noFill/>
        </p:spPr>
        <p:txBody>
          <a:bodyPr wrap="none" rtlCol="0">
            <a:spAutoFit/>
          </a:bodyPr>
          <a:lstStyle/>
          <a:p>
            <a:r>
              <a:rPr lang="zh-CN" altLang="en-US" sz="1400" dirty="0">
                <a:solidFill>
                  <a:prstClr val="white"/>
                </a:solidFill>
                <a:cs typeface="+mn-ea"/>
                <a:sym typeface="+mn-lt"/>
              </a:rPr>
              <a:t>单击此处添加您的副标题文字</a:t>
            </a:r>
            <a:endParaRPr lang="zh-CN" altLang="en-US" sz="1400" dirty="0">
              <a:solidFill>
                <a:prstClr val="white"/>
              </a:solidFill>
              <a:cs typeface="+mn-ea"/>
              <a:sym typeface="+mn-lt"/>
            </a:endParaRPr>
          </a:p>
        </p:txBody>
      </p:sp>
      <p:sp>
        <p:nvSpPr>
          <p:cNvPr id="7" name="文本框 6"/>
          <p:cNvSpPr txBox="1"/>
          <p:nvPr/>
        </p:nvSpPr>
        <p:spPr>
          <a:xfrm>
            <a:off x="5161096" y="1722507"/>
            <a:ext cx="2749471" cy="707886"/>
          </a:xfrm>
          <a:prstGeom prst="rect">
            <a:avLst/>
          </a:prstGeom>
          <a:noFill/>
        </p:spPr>
        <p:txBody>
          <a:bodyPr wrap="none" rtlCol="0">
            <a:spAutoFit/>
          </a:bodyPr>
          <a:lstStyle/>
          <a:p>
            <a:r>
              <a:rPr lang="zh-CN" altLang="en-US" sz="4000" b="1" dirty="0" smtClean="0">
                <a:solidFill>
                  <a:prstClr val="white"/>
                </a:solidFill>
                <a:cs typeface="+mn-ea"/>
                <a:sym typeface="+mn-lt"/>
              </a:rPr>
              <a:t>谢谢观看！</a:t>
            </a:r>
            <a:endParaRPr lang="zh-CN" altLang="en-US" sz="4000" b="1" dirty="0">
              <a:solidFill>
                <a:prstClr val="white"/>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10" presetClass="entr" presetSubtype="0" fill="hold" grpId="0" nodeType="afterEffect">
                                  <p:stCondLst>
                                    <p:cond delay="0"/>
                                  </p:stCondLst>
                                  <p:iterate type="lt">
                                    <p:tmPct val="13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2059"/>
                            </p:stCondLst>
                            <p:childTnLst>
                              <p:par>
                                <p:cTn id="15" presetID="12" presetClass="entr" presetSubtype="4" fill="hold" grpId="0" nodeType="afterEffect">
                                  <p:stCondLst>
                                    <p:cond delay="0"/>
                                  </p:stCondLst>
                                  <p:iterate type="lt">
                                    <p:tmPct val="1300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p:tgtEl>
                                          <p:spTgt spid="7"/>
                                        </p:tgtEl>
                                        <p:attrNameLst>
                                          <p:attrName>ppt_y</p:attrName>
                                        </p:attrNameLst>
                                      </p:cBhvr>
                                      <p:tavLst>
                                        <p:tav tm="0">
                                          <p:val>
                                            <p:strVal val="#ppt_y+#ppt_h*1.125000"/>
                                          </p:val>
                                        </p:tav>
                                        <p:tav tm="100000">
                                          <p:val>
                                            <p:strVal val="#ppt_y"/>
                                          </p:val>
                                        </p:tav>
                                      </p:tavLst>
                                    </p:anim>
                                    <p:animEffect transition="in" filter="wipe(up)">
                                      <p:cBhvr>
                                        <p:cTn id="18" dur="500"/>
                                        <p:tgtEl>
                                          <p:spTgt spid="7"/>
                                        </p:tgtEl>
                                      </p:cBhvr>
                                    </p:animEffect>
                                  </p:childTnLst>
                                </p:cTn>
                              </p:par>
                            </p:childTnLst>
                          </p:cTn>
                        </p:par>
                        <p:par>
                          <p:cTn id="19" fill="hold">
                            <p:stCondLst>
                              <p:cond delay="2819"/>
                            </p:stCondLst>
                            <p:childTnLst>
                              <p:par>
                                <p:cTn id="20" presetID="16" presetClass="entr" presetSubtype="2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theme/theme1.xml><?xml version="1.0" encoding="utf-8"?>
<a:theme xmlns:a="http://schemas.openxmlformats.org/drawingml/2006/main" name="医学研究">
  <a:themeElements>
    <a:clrScheme name="黄绿色">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e01hnjqd">
      <a:majorFont>
        <a:latin typeface=""/>
        <a:ea typeface="微软雅黑"/>
        <a:cs typeface=""/>
      </a:majorFont>
      <a:minorFont>
        <a:latin typeface=""/>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3636</Words>
  <Application>WPS 演示</Application>
  <PresentationFormat>全屏显示(16:9)</PresentationFormat>
  <Paragraphs>514</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Arial</vt:lpstr>
      <vt:lpstr>宋体</vt:lpstr>
      <vt:lpstr>Wingdings</vt:lpstr>
      <vt:lpstr>微软雅黑</vt:lpstr>
      <vt:lpstr>方正正黑简体</vt:lpstr>
      <vt:lpstr>黑体</vt:lpstr>
      <vt:lpstr>Calibri</vt:lpstr>
      <vt:lpstr>Calibri</vt:lpstr>
      <vt:lpstr>Times New Roman</vt:lpstr>
      <vt:lpstr>Arial Unicode MS</vt:lpstr>
      <vt:lpstr>等线</vt:lpstr>
      <vt:lpstr>医学研究</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医学研究</dc:title>
  <dc:creator>第一PPT</dc:creator>
  <cp:keywords>www.1ppt.com</cp:keywords>
  <dc:description>www.1ppt.com</dc:description>
  <cp:lastModifiedBy>拉普耶鲁</cp:lastModifiedBy>
  <cp:revision>32</cp:revision>
  <dcterms:created xsi:type="dcterms:W3CDTF">2017-03-04T06:55:00Z</dcterms:created>
  <dcterms:modified xsi:type="dcterms:W3CDTF">2020-06-15T09:02:10Z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