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
  </p:notesMasterIdLst>
  <p:sldIdLst>
    <p:sldId id="256" r:id="rId3"/>
    <p:sldId id="257" r:id="rId5"/>
    <p:sldId id="280" r:id="rId6"/>
    <p:sldId id="258" r:id="rId7"/>
    <p:sldId id="261" r:id="rId8"/>
    <p:sldId id="262" r:id="rId9"/>
    <p:sldId id="281" r:id="rId10"/>
    <p:sldId id="264" r:id="rId11"/>
    <p:sldId id="265" r:id="rId12"/>
    <p:sldId id="266" r:id="rId13"/>
    <p:sldId id="282" r:id="rId14"/>
    <p:sldId id="268" r:id="rId15"/>
    <p:sldId id="269" r:id="rId16"/>
    <p:sldId id="270" r:id="rId17"/>
    <p:sldId id="283" r:id="rId18"/>
    <p:sldId id="271" r:id="rId19"/>
    <p:sldId id="272" r:id="rId20"/>
    <p:sldId id="273" r:id="rId21"/>
    <p:sldId id="274" r:id="rId22"/>
    <p:sldId id="275" r:id="rId23"/>
    <p:sldId id="284" r:id="rId24"/>
    <p:sldId id="276" r:id="rId25"/>
    <p:sldId id="277" r:id="rId26"/>
    <p:sldId id="278" r:id="rId27"/>
    <p:sldId id="279" r:id="rId28"/>
    <p:sldId id="286" r:id="rId29"/>
  </p:sldIdLst>
  <p:sldSz cx="9144000" cy="5143500" type="screen16x9"/>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5DA156"/>
    <a:srgbClr val="ECE54F"/>
    <a:srgbClr val="59A1C6"/>
    <a:srgbClr val="136198"/>
    <a:srgbClr val="EECF33"/>
    <a:srgbClr val="E5AC3C"/>
    <a:srgbClr val="D5393C"/>
    <a:srgbClr val="1D6766"/>
    <a:srgbClr val="F5BB7B"/>
    <a:srgbClr val="61420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1" autoAdjust="0"/>
    <p:restoredTop sz="94650" autoAdjust="0"/>
  </p:normalViewPr>
  <p:slideViewPr>
    <p:cSldViewPr>
      <p:cViewPr varScale="1">
        <p:scale>
          <a:sx n="77" d="100"/>
          <a:sy n="77" d="100"/>
        </p:scale>
        <p:origin x="-102" y="-1440"/>
      </p:cViewPr>
      <p:guideLst>
        <p:guide orient="horz" pos="1509"/>
        <p:guide pos="2878"/>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186" d="100"/>
        <a:sy n="186" d="100"/>
      </p:scale>
      <p:origin x="0" y="0"/>
    </p:cViewPr>
  </p:sorter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6.xml"/><Relationship Id="rId8" Type="http://schemas.openxmlformats.org/officeDocument/2006/relationships/slide" Target="slides/slide5.xml"/><Relationship Id="rId7" Type="http://schemas.openxmlformats.org/officeDocument/2006/relationships/slide" Target="slides/slide4.xml"/><Relationship Id="rId6" Type="http://schemas.openxmlformats.org/officeDocument/2006/relationships/slide" Target="slides/slide3.xml"/><Relationship Id="rId5" Type="http://schemas.openxmlformats.org/officeDocument/2006/relationships/slide" Target="slides/slide2.xml"/><Relationship Id="rId4" Type="http://schemas.openxmlformats.org/officeDocument/2006/relationships/notesMaster" Target="notesMasters/notesMaster1.xml"/><Relationship Id="rId32" Type="http://schemas.openxmlformats.org/officeDocument/2006/relationships/tableStyles" Target="tableStyles.xml"/><Relationship Id="rId31" Type="http://schemas.openxmlformats.org/officeDocument/2006/relationships/viewProps" Target="viewProps.xml"/><Relationship Id="rId30" Type="http://schemas.openxmlformats.org/officeDocument/2006/relationships/presProps" Target="presProps.xml"/><Relationship Id="rId3" Type="http://schemas.openxmlformats.org/officeDocument/2006/relationships/slide" Target="slides/slide1.xml"/><Relationship Id="rId29" Type="http://schemas.openxmlformats.org/officeDocument/2006/relationships/slide" Target="slides/slide26.xml"/><Relationship Id="rId28" Type="http://schemas.openxmlformats.org/officeDocument/2006/relationships/slide" Target="slides/slide25.xml"/><Relationship Id="rId27" Type="http://schemas.openxmlformats.org/officeDocument/2006/relationships/slide" Target="slides/slide24.xml"/><Relationship Id="rId26" Type="http://schemas.openxmlformats.org/officeDocument/2006/relationships/slide" Target="slides/slide23.xml"/><Relationship Id="rId25" Type="http://schemas.openxmlformats.org/officeDocument/2006/relationships/slide" Target="slides/slide22.xml"/><Relationship Id="rId24" Type="http://schemas.openxmlformats.org/officeDocument/2006/relationships/slide" Target="slides/slide21.xml"/><Relationship Id="rId23" Type="http://schemas.openxmlformats.org/officeDocument/2006/relationships/slide" Target="slides/slide20.xml"/><Relationship Id="rId22" Type="http://schemas.openxmlformats.org/officeDocument/2006/relationships/slide" Target="slides/slide19.xml"/><Relationship Id="rId21" Type="http://schemas.openxmlformats.org/officeDocument/2006/relationships/slide" Target="slides/slide18.xml"/><Relationship Id="rId20" Type="http://schemas.openxmlformats.org/officeDocument/2006/relationships/slide" Target="slides/slide17.xml"/><Relationship Id="rId2" Type="http://schemas.openxmlformats.org/officeDocument/2006/relationships/theme" Target="theme/theme1.xml"/><Relationship Id="rId19" Type="http://schemas.openxmlformats.org/officeDocument/2006/relationships/slide" Target="slides/slide16.xml"/><Relationship Id="rId18" Type="http://schemas.openxmlformats.org/officeDocument/2006/relationships/slide" Target="slides/slide15.xml"/><Relationship Id="rId17" Type="http://schemas.openxmlformats.org/officeDocument/2006/relationships/slide" Target="slides/slide14.xml"/><Relationship Id="rId16" Type="http://schemas.openxmlformats.org/officeDocument/2006/relationships/slide" Target="slides/slide13.xml"/><Relationship Id="rId15" Type="http://schemas.openxmlformats.org/officeDocument/2006/relationships/slide" Target="slides/slide12.xml"/><Relationship Id="rId14" Type="http://schemas.openxmlformats.org/officeDocument/2006/relationships/slide" Target="slides/slide11.xml"/><Relationship Id="rId13" Type="http://schemas.openxmlformats.org/officeDocument/2006/relationships/slide" Target="slides/slide10.xml"/><Relationship Id="rId12" Type="http://schemas.openxmlformats.org/officeDocument/2006/relationships/slide" Target="slides/slide9.xml"/><Relationship Id="rId11" Type="http://schemas.openxmlformats.org/officeDocument/2006/relationships/slide" Target="slides/slide8.xml"/><Relationship Id="rId10" Type="http://schemas.openxmlformats.org/officeDocument/2006/relationships/slide" Target="slides/slide7.xml"/><Relationship Id="rId1" Type="http://schemas.openxmlformats.org/officeDocument/2006/relationships/slideMaster" Target="slideMasters/slide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7BC7C30-895B-4974-8A60-19541C82F6B3}" type="datetimeFigureOut">
              <a:rPr lang="en-US" smtClean="0"/>
            </a:fld>
            <a:endParaRPr lang="en-US" dirty="0"/>
          </a:p>
        </p:txBody>
      </p:sp>
      <p:sp>
        <p:nvSpPr>
          <p:cNvPr id="4" name="Slide Image Placeholder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68C1CD97-E9EA-4E82-9539-BE60926ECBB9}" type="slidenum">
              <a:rPr lang="en-US" smtClean="0"/>
            </a:fld>
            <a:endParaRPr lang="en-US" dirty="0"/>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8.xml"/></Relationships>
</file>

<file path=ppt/notesSlides/_rels/notesSlide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6.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68C1CD97-E9EA-4E82-9539-BE60926ECBB9}" type="slidenum">
              <a:rPr lang="en-US" smtClean="0"/>
            </a:fld>
            <a:endParaRPr lang="en-US"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597819"/>
            <a:ext cx="7772400" cy="1102519"/>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D95C8B01-B15C-4B92-AA4C-045722D7B210}" type="datetimeFigureOut">
              <a:rPr lang="en-US" smtClean="0"/>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AB88A23F-A93F-400B-92A9-5DE2DC36D17A}" type="slidenum">
              <a:rPr lang="en-US" smtClean="0"/>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4" name="Date Placeholder 3"/>
          <p:cNvSpPr>
            <a:spLocks noGrp="1"/>
          </p:cNvSpPr>
          <p:nvPr>
            <p:ph type="dt" sz="half" idx="10"/>
          </p:nvPr>
        </p:nvSpPr>
        <p:spPr/>
        <p:txBody>
          <a:bodyPr/>
          <a:lstStyle/>
          <a:p>
            <a:fld id="{D95C8B01-B15C-4B92-AA4C-045722D7B210}" type="datetimeFigureOut">
              <a:rPr lang="en-US" smtClean="0"/>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AB88A23F-A93F-400B-92A9-5DE2DC36D17A}" type="slidenum">
              <a:rPr lang="en-US" smtClean="0"/>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3305176"/>
            <a:ext cx="7772400" cy="1021556"/>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endParaRPr lang="en-US" smtClean="0"/>
          </a:p>
        </p:txBody>
      </p:sp>
      <p:sp>
        <p:nvSpPr>
          <p:cNvPr id="4" name="Date Placeholder 3"/>
          <p:cNvSpPr>
            <a:spLocks noGrp="1"/>
          </p:cNvSpPr>
          <p:nvPr>
            <p:ph type="dt" sz="half" idx="10"/>
          </p:nvPr>
        </p:nvSpPr>
        <p:spPr/>
        <p:txBody>
          <a:bodyPr/>
          <a:lstStyle/>
          <a:p>
            <a:fld id="{D95C8B01-B15C-4B92-AA4C-045722D7B210}" type="datetimeFigureOut">
              <a:rPr lang="en-US" smtClean="0"/>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AB88A23F-A93F-400B-92A9-5DE2DC36D17A}" type="slidenum">
              <a:rPr lang="en-US" smtClean="0"/>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4" name="Content Placeholder 3"/>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5" name="Date Placeholder 4"/>
          <p:cNvSpPr>
            <a:spLocks noGrp="1"/>
          </p:cNvSpPr>
          <p:nvPr>
            <p:ph type="dt" sz="half" idx="10"/>
          </p:nvPr>
        </p:nvSpPr>
        <p:spPr/>
        <p:txBody>
          <a:bodyPr/>
          <a:lstStyle/>
          <a:p>
            <a:fld id="{D95C8B01-B15C-4B92-AA4C-045722D7B210}" type="datetimeFigureOut">
              <a:rPr lang="en-US" smtClean="0"/>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AB88A23F-A93F-400B-92A9-5DE2DC36D17A}" type="slidenum">
              <a:rPr lang="en-US" smtClean="0"/>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D95C8B01-B15C-4B92-AA4C-045722D7B210}" type="datetimeFigureOut">
              <a:rPr lang="en-US" smtClean="0"/>
            </a:fld>
            <a:endParaRPr lang="en-US" dirty="0"/>
          </a:p>
        </p:txBody>
      </p:sp>
      <p:sp>
        <p:nvSpPr>
          <p:cNvPr id="4" name="页脚占位符 3"/>
          <p:cNvSpPr>
            <a:spLocks noGrp="1"/>
          </p:cNvSpPr>
          <p:nvPr>
            <p:ph type="ftr" sz="quarter" idx="11"/>
          </p:nvPr>
        </p:nvSpPr>
        <p:spPr/>
        <p:txBody>
          <a:bodyPr/>
          <a:lstStyle/>
          <a:p>
            <a:endParaRPr lang="en-US" dirty="0"/>
          </a:p>
        </p:txBody>
      </p:sp>
      <p:sp>
        <p:nvSpPr>
          <p:cNvPr id="5" name="灯片编号占位符 4"/>
          <p:cNvSpPr>
            <a:spLocks noGrp="1"/>
          </p:cNvSpPr>
          <p:nvPr>
            <p:ph type="sldNum" sz="quarter" idx="12"/>
          </p:nvPr>
        </p:nvSpPr>
        <p:spPr/>
        <p:txBody>
          <a:bodyPr/>
          <a:lstStyle/>
          <a:p>
            <a:fld id="{AB88A23F-A93F-400B-92A9-5DE2DC36D17A}" type="slidenum">
              <a:rPr lang="en-US" smtClean="0"/>
            </a:fld>
            <a:endParaRPr lang="en-US" dirty="0"/>
          </a:p>
        </p:txBody>
      </p:sp>
      <p:sp>
        <p:nvSpPr>
          <p:cNvPr id="6" name="矩形 5"/>
          <p:cNvSpPr/>
          <p:nvPr userDrawn="1"/>
        </p:nvSpPr>
        <p:spPr>
          <a:xfrm>
            <a:off x="7380312" y="4731990"/>
            <a:ext cx="775136" cy="246221"/>
          </a:xfrm>
          <a:prstGeom prst="rect">
            <a:avLst/>
          </a:prstGeom>
        </p:spPr>
        <p:txBody>
          <a:bodyPr wrap="square">
            <a:spAutoFit/>
          </a:bodyPr>
          <a:lstStyle/>
          <a:p>
            <a:pPr lvl="0"/>
            <a:r>
              <a:rPr lang="en-US" altLang="zh-CN" sz="100" dirty="0">
                <a:solidFill>
                  <a:srgbClr val="FFC000"/>
                </a:solidFill>
              </a:rPr>
              <a:t>PPT</a:t>
            </a:r>
            <a:r>
              <a:rPr lang="zh-CN" altLang="en-US" sz="100" dirty="0">
                <a:solidFill>
                  <a:srgbClr val="FFC000"/>
                </a:solidFill>
              </a:rPr>
              <a:t>模板下载：</a:t>
            </a:r>
            <a:r>
              <a:rPr lang="en-US" altLang="zh-CN" sz="100" dirty="0">
                <a:solidFill>
                  <a:srgbClr val="FFC000"/>
                </a:solidFill>
              </a:rPr>
              <a:t>www.1ppt.com/moban/     </a:t>
            </a:r>
            <a:r>
              <a:rPr lang="zh-CN" altLang="en-US" sz="100" dirty="0">
                <a:solidFill>
                  <a:srgbClr val="FFC000"/>
                </a:solidFill>
              </a:rPr>
              <a:t>行业</a:t>
            </a:r>
            <a:r>
              <a:rPr lang="en-US" altLang="zh-CN" sz="100" dirty="0">
                <a:solidFill>
                  <a:srgbClr val="FFC000"/>
                </a:solidFill>
              </a:rPr>
              <a:t>PPT</a:t>
            </a:r>
            <a:r>
              <a:rPr lang="zh-CN" altLang="en-US" sz="100" dirty="0">
                <a:solidFill>
                  <a:srgbClr val="FFC000"/>
                </a:solidFill>
              </a:rPr>
              <a:t>模板：</a:t>
            </a:r>
            <a:r>
              <a:rPr lang="en-US" altLang="zh-CN" sz="100" dirty="0">
                <a:solidFill>
                  <a:srgbClr val="FFC000"/>
                </a:solidFill>
              </a:rPr>
              <a:t>www.1ppt.com/hangye/ </a:t>
            </a:r>
            <a:endParaRPr lang="en-US" altLang="zh-CN" sz="100" dirty="0">
              <a:solidFill>
                <a:srgbClr val="FFC000"/>
              </a:solidFill>
            </a:endParaRPr>
          </a:p>
          <a:p>
            <a:pPr lvl="0"/>
            <a:r>
              <a:rPr lang="zh-CN" altLang="en-US" sz="100" dirty="0">
                <a:solidFill>
                  <a:srgbClr val="FFC000"/>
                </a:solidFill>
              </a:rPr>
              <a:t>节日</a:t>
            </a:r>
            <a:r>
              <a:rPr lang="en-US" altLang="zh-CN" sz="100" dirty="0">
                <a:solidFill>
                  <a:srgbClr val="FFC000"/>
                </a:solidFill>
              </a:rPr>
              <a:t>PPT</a:t>
            </a:r>
            <a:r>
              <a:rPr lang="zh-CN" altLang="en-US" sz="100" dirty="0">
                <a:solidFill>
                  <a:srgbClr val="FFC000"/>
                </a:solidFill>
              </a:rPr>
              <a:t>模板：</a:t>
            </a:r>
            <a:r>
              <a:rPr lang="en-US" altLang="zh-CN" sz="100" dirty="0">
                <a:solidFill>
                  <a:srgbClr val="FFC000"/>
                </a:solidFill>
              </a:rPr>
              <a:t>www.1ppt.com/jieri/           PPT</a:t>
            </a:r>
            <a:r>
              <a:rPr lang="zh-CN" altLang="en-US" sz="100" dirty="0">
                <a:solidFill>
                  <a:srgbClr val="FFC000"/>
                </a:solidFill>
              </a:rPr>
              <a:t>素材下载：</a:t>
            </a:r>
            <a:r>
              <a:rPr lang="en-US" altLang="zh-CN" sz="100" dirty="0">
                <a:solidFill>
                  <a:srgbClr val="FFC000"/>
                </a:solidFill>
              </a:rPr>
              <a:t>www.1ppt.com/sucai/</a:t>
            </a:r>
            <a:endParaRPr lang="en-US" altLang="zh-CN" sz="100" dirty="0">
              <a:solidFill>
                <a:srgbClr val="FFC000"/>
              </a:solidFill>
            </a:endParaRPr>
          </a:p>
          <a:p>
            <a:pPr lvl="0"/>
            <a:r>
              <a:rPr lang="en-US" altLang="zh-CN" sz="100" dirty="0">
                <a:solidFill>
                  <a:srgbClr val="FFC000"/>
                </a:solidFill>
              </a:rPr>
              <a:t>PPT</a:t>
            </a:r>
            <a:r>
              <a:rPr lang="zh-CN" altLang="en-US" sz="100" dirty="0">
                <a:solidFill>
                  <a:srgbClr val="FFC000"/>
                </a:solidFill>
              </a:rPr>
              <a:t>背景图片：</a:t>
            </a:r>
            <a:r>
              <a:rPr lang="en-US" altLang="zh-CN" sz="100" dirty="0">
                <a:solidFill>
                  <a:srgbClr val="FFC000"/>
                </a:solidFill>
              </a:rPr>
              <a:t>www.1ppt.com/beijing/      PPT</a:t>
            </a:r>
            <a:r>
              <a:rPr lang="zh-CN" altLang="en-US" sz="100" dirty="0">
                <a:solidFill>
                  <a:srgbClr val="FFC000"/>
                </a:solidFill>
              </a:rPr>
              <a:t>图表下载：</a:t>
            </a:r>
            <a:r>
              <a:rPr lang="en-US" altLang="zh-CN" sz="100" dirty="0">
                <a:solidFill>
                  <a:srgbClr val="FFC000"/>
                </a:solidFill>
              </a:rPr>
              <a:t>www.1ppt.com/tubiao/      </a:t>
            </a:r>
            <a:endParaRPr lang="en-US" altLang="zh-CN" sz="100" dirty="0">
              <a:solidFill>
                <a:srgbClr val="FFC000"/>
              </a:solidFill>
            </a:endParaRPr>
          </a:p>
          <a:p>
            <a:pPr lvl="0"/>
            <a:r>
              <a:rPr lang="zh-CN" altLang="en-US" sz="100" dirty="0">
                <a:solidFill>
                  <a:srgbClr val="FFC000"/>
                </a:solidFill>
              </a:rPr>
              <a:t>优秀</a:t>
            </a:r>
            <a:r>
              <a:rPr lang="en-US" altLang="zh-CN" sz="100" dirty="0">
                <a:solidFill>
                  <a:srgbClr val="FFC000"/>
                </a:solidFill>
              </a:rPr>
              <a:t>PPT</a:t>
            </a:r>
            <a:r>
              <a:rPr lang="zh-CN" altLang="en-US" sz="100" dirty="0">
                <a:solidFill>
                  <a:srgbClr val="FFC000"/>
                </a:solidFill>
              </a:rPr>
              <a:t>下载：</a:t>
            </a:r>
            <a:r>
              <a:rPr lang="en-US" altLang="zh-CN" sz="100" dirty="0">
                <a:solidFill>
                  <a:srgbClr val="FFC000"/>
                </a:solidFill>
              </a:rPr>
              <a:t>www.1ppt.com/xiazai/        PPT</a:t>
            </a:r>
            <a:r>
              <a:rPr lang="zh-CN" altLang="en-US" sz="100" dirty="0">
                <a:solidFill>
                  <a:srgbClr val="FFC000"/>
                </a:solidFill>
              </a:rPr>
              <a:t>教程： </a:t>
            </a:r>
            <a:r>
              <a:rPr lang="en-US" altLang="zh-CN" sz="100" dirty="0">
                <a:solidFill>
                  <a:srgbClr val="FFC000"/>
                </a:solidFill>
              </a:rPr>
              <a:t>www.1ppt.com/powerpoint/      </a:t>
            </a:r>
            <a:endParaRPr lang="en-US" altLang="zh-CN" sz="100" dirty="0">
              <a:solidFill>
                <a:srgbClr val="FFC000"/>
              </a:solidFill>
            </a:endParaRPr>
          </a:p>
          <a:p>
            <a:pPr lvl="0"/>
            <a:r>
              <a:rPr lang="en-US" altLang="zh-CN" sz="100" dirty="0">
                <a:solidFill>
                  <a:srgbClr val="FFC000"/>
                </a:solidFill>
              </a:rPr>
              <a:t>Word</a:t>
            </a:r>
            <a:r>
              <a:rPr lang="zh-CN" altLang="en-US" sz="100" dirty="0">
                <a:solidFill>
                  <a:srgbClr val="FFC000"/>
                </a:solidFill>
              </a:rPr>
              <a:t>教程： </a:t>
            </a:r>
            <a:r>
              <a:rPr lang="en-US" altLang="zh-CN" sz="100" dirty="0">
                <a:solidFill>
                  <a:srgbClr val="FFC000"/>
                </a:solidFill>
              </a:rPr>
              <a:t>www.1ppt.com/word/              Excel</a:t>
            </a:r>
            <a:r>
              <a:rPr lang="zh-CN" altLang="en-US" sz="100" dirty="0">
                <a:solidFill>
                  <a:srgbClr val="FFC000"/>
                </a:solidFill>
              </a:rPr>
              <a:t>教程：</a:t>
            </a:r>
            <a:r>
              <a:rPr lang="en-US" altLang="zh-CN" sz="100" dirty="0">
                <a:solidFill>
                  <a:srgbClr val="FFC000"/>
                </a:solidFill>
              </a:rPr>
              <a:t>www.1ppt.com/excel/  </a:t>
            </a:r>
            <a:endParaRPr lang="en-US" altLang="zh-CN" sz="100" dirty="0">
              <a:solidFill>
                <a:srgbClr val="FFC000"/>
              </a:solidFill>
            </a:endParaRPr>
          </a:p>
          <a:p>
            <a:pPr lvl="0"/>
            <a:r>
              <a:rPr lang="zh-CN" altLang="en-US" sz="100" dirty="0">
                <a:solidFill>
                  <a:srgbClr val="FFC000"/>
                </a:solidFill>
              </a:rPr>
              <a:t>资料下载：</a:t>
            </a:r>
            <a:r>
              <a:rPr lang="en-US" altLang="zh-CN" sz="100" dirty="0">
                <a:solidFill>
                  <a:srgbClr val="FFC000"/>
                </a:solidFill>
              </a:rPr>
              <a:t>www.1ppt.com/ziliao/                PPT</a:t>
            </a:r>
            <a:r>
              <a:rPr lang="zh-CN" altLang="en-US" sz="100" dirty="0">
                <a:solidFill>
                  <a:srgbClr val="FFC000"/>
                </a:solidFill>
              </a:rPr>
              <a:t>课件下载：</a:t>
            </a:r>
            <a:r>
              <a:rPr lang="en-US" altLang="zh-CN" sz="100" dirty="0">
                <a:solidFill>
                  <a:srgbClr val="FFC000"/>
                </a:solidFill>
              </a:rPr>
              <a:t>www.1ppt.com/kejian/ </a:t>
            </a:r>
            <a:endParaRPr lang="en-US" altLang="zh-CN" sz="100" dirty="0">
              <a:solidFill>
                <a:srgbClr val="FFC000"/>
              </a:solidFill>
            </a:endParaRPr>
          </a:p>
          <a:p>
            <a:pPr lvl="0"/>
            <a:r>
              <a:rPr lang="zh-CN" altLang="en-US" sz="100" dirty="0">
                <a:solidFill>
                  <a:srgbClr val="FFC000"/>
                </a:solidFill>
              </a:rPr>
              <a:t>范文下载：</a:t>
            </a:r>
            <a:r>
              <a:rPr lang="en-US" altLang="zh-CN" sz="100" dirty="0">
                <a:solidFill>
                  <a:srgbClr val="FFC000"/>
                </a:solidFill>
              </a:rPr>
              <a:t>www.1ppt.com/fanwen/             </a:t>
            </a:r>
            <a:r>
              <a:rPr lang="zh-CN" altLang="en-US" sz="100" dirty="0">
                <a:solidFill>
                  <a:srgbClr val="FFC000"/>
                </a:solidFill>
              </a:rPr>
              <a:t>试卷下载：</a:t>
            </a:r>
            <a:r>
              <a:rPr lang="en-US" altLang="zh-CN" sz="100" dirty="0">
                <a:solidFill>
                  <a:srgbClr val="FFC000"/>
                </a:solidFill>
              </a:rPr>
              <a:t>www.1ppt.com/shiti/  </a:t>
            </a:r>
            <a:endParaRPr lang="en-US" altLang="zh-CN" sz="100" dirty="0">
              <a:solidFill>
                <a:srgbClr val="FFC000"/>
              </a:solidFill>
            </a:endParaRPr>
          </a:p>
          <a:p>
            <a:pPr lvl="0"/>
            <a:r>
              <a:rPr lang="zh-CN" altLang="en-US" sz="100" dirty="0">
                <a:solidFill>
                  <a:srgbClr val="FFC000"/>
                </a:solidFill>
              </a:rPr>
              <a:t>教案下载：</a:t>
            </a:r>
            <a:r>
              <a:rPr lang="en-US" altLang="zh-CN" sz="100" dirty="0">
                <a:solidFill>
                  <a:srgbClr val="FFC000"/>
                </a:solidFill>
              </a:rPr>
              <a:t>www.1ppt.com/jiaoan/  </a:t>
            </a:r>
            <a:r>
              <a:rPr lang="en-US" altLang="zh-CN" sz="100" dirty="0" smtClean="0">
                <a:solidFill>
                  <a:srgbClr val="FFC000"/>
                </a:solidFill>
              </a:rPr>
              <a:t>      </a:t>
            </a:r>
            <a:endParaRPr lang="en-US" altLang="zh-CN" sz="100" dirty="0">
              <a:solidFill>
                <a:srgbClr val="FFC000"/>
              </a:solidFill>
            </a:endParaRPr>
          </a:p>
          <a:p>
            <a:pPr lvl="0"/>
            <a:r>
              <a:rPr lang="zh-CN" altLang="en-US" sz="100" dirty="0" smtClean="0">
                <a:solidFill>
                  <a:srgbClr val="FFC000"/>
                </a:solidFill>
              </a:rPr>
              <a:t>字体下载：</a:t>
            </a:r>
            <a:r>
              <a:rPr lang="en-US" altLang="zh-CN" sz="100" dirty="0" smtClean="0">
                <a:solidFill>
                  <a:srgbClr val="FFC000"/>
                </a:solidFill>
              </a:rPr>
              <a:t>www.1ppt.com/ziti/</a:t>
            </a:r>
            <a:endParaRPr lang="en-US" altLang="zh-CN" sz="100" dirty="0">
              <a:solidFill>
                <a:srgbClr val="FFC000"/>
              </a:solidFill>
            </a:endParaRPr>
          </a:p>
          <a:p>
            <a:pPr lvl="0"/>
            <a:r>
              <a:rPr lang="en-US" altLang="zh-CN" sz="100" dirty="0">
                <a:solidFill>
                  <a:srgbClr val="FFC000"/>
                </a:solidFill>
              </a:rPr>
              <a:t> </a:t>
            </a:r>
            <a:endParaRPr lang="zh-CN" altLang="en-US" sz="100" dirty="0">
              <a:solidFill>
                <a:srgbClr val="FFC000"/>
              </a:solidFill>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endParaRPr lang="en-US" smtClean="0"/>
          </a:p>
        </p:txBody>
      </p:sp>
      <p:sp>
        <p:nvSpPr>
          <p:cNvPr id="4" name="Content Placeholder 3"/>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5" name="Text Placeholder 4"/>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endParaRPr lang="en-US" smtClean="0"/>
          </a:p>
        </p:txBody>
      </p:sp>
      <p:sp>
        <p:nvSpPr>
          <p:cNvPr id="6" name="Content Placeholder 5"/>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7" name="Date Placeholder 6"/>
          <p:cNvSpPr>
            <a:spLocks noGrp="1"/>
          </p:cNvSpPr>
          <p:nvPr>
            <p:ph type="dt" sz="half" idx="10"/>
          </p:nvPr>
        </p:nvSpPr>
        <p:spPr/>
        <p:txBody>
          <a:bodyPr/>
          <a:lstStyle/>
          <a:p>
            <a:fld id="{D95C8B01-B15C-4B92-AA4C-045722D7B210}" type="datetimeFigureOut">
              <a:rPr lang="en-US" smtClean="0"/>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AB88A23F-A93F-400B-92A9-5DE2DC36D17A}" type="slidenum">
              <a:rPr lang="en-US" smtClean="0"/>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D95C8B01-B15C-4B92-AA4C-045722D7B210}" type="datetimeFigureOut">
              <a:rPr lang="en-US" smtClean="0"/>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AB88A23F-A93F-400B-92A9-5DE2DC36D17A}" type="slidenum">
              <a:rPr lang="en-US" smtClean="0"/>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95C8B01-B15C-4B92-AA4C-045722D7B210}" type="datetimeFigureOut">
              <a:rPr lang="en-US" smtClean="0"/>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AB88A23F-A93F-400B-92A9-5DE2DC36D17A}" type="slidenum">
              <a:rPr lang="en-US" smtClean="0"/>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1" y="204787"/>
            <a:ext cx="3008313" cy="871538"/>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4" name="Text Placeholder 3"/>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endParaRPr lang="en-US" smtClean="0"/>
          </a:p>
        </p:txBody>
      </p:sp>
      <p:sp>
        <p:nvSpPr>
          <p:cNvPr id="5" name="Date Placeholder 4"/>
          <p:cNvSpPr>
            <a:spLocks noGrp="1"/>
          </p:cNvSpPr>
          <p:nvPr>
            <p:ph type="dt" sz="half" idx="10"/>
          </p:nvPr>
        </p:nvSpPr>
        <p:spPr/>
        <p:txBody>
          <a:bodyPr/>
          <a:lstStyle/>
          <a:p>
            <a:fld id="{D95C8B01-B15C-4B92-AA4C-045722D7B210}" type="datetimeFigureOut">
              <a:rPr lang="en-US" smtClean="0"/>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AB88A23F-A93F-400B-92A9-5DE2DC36D17A}" type="slidenum">
              <a:rPr lang="en-US" smtClean="0"/>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3600450"/>
            <a:ext cx="5486400" cy="425054"/>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endParaRPr lang="en-US" smtClean="0"/>
          </a:p>
        </p:txBody>
      </p:sp>
      <p:sp>
        <p:nvSpPr>
          <p:cNvPr id="5" name="Date Placeholder 4"/>
          <p:cNvSpPr>
            <a:spLocks noGrp="1"/>
          </p:cNvSpPr>
          <p:nvPr>
            <p:ph type="dt" sz="half" idx="10"/>
          </p:nvPr>
        </p:nvSpPr>
        <p:spPr/>
        <p:txBody>
          <a:bodyPr/>
          <a:lstStyle/>
          <a:p>
            <a:fld id="{D95C8B01-B15C-4B92-AA4C-045722D7B210}" type="datetimeFigureOut">
              <a:rPr lang="en-US" smtClean="0"/>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AB88A23F-A93F-400B-92A9-5DE2DC36D17A}" type="slidenum">
              <a:rPr lang="en-US" smtClean="0"/>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4" name="Date Placeholder 3"/>
          <p:cNvSpPr>
            <a:spLocks noGrp="1"/>
          </p:cNvSpPr>
          <p:nvPr>
            <p:ph type="dt" sz="half" idx="10"/>
          </p:nvPr>
        </p:nvSpPr>
        <p:spPr/>
        <p:txBody>
          <a:bodyPr/>
          <a:lstStyle/>
          <a:p>
            <a:fld id="{D95C8B01-B15C-4B92-AA4C-045722D7B210}" type="datetimeFigureOut">
              <a:rPr lang="en-US" smtClean="0"/>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AB88A23F-A93F-400B-92A9-5DE2DC36D17A}" type="slidenum">
              <a:rPr lang="en-US" smtClean="0"/>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05979"/>
            <a:ext cx="2057400" cy="4388644"/>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05979"/>
            <a:ext cx="6019800" cy="4388644"/>
          </a:xfrm>
        </p:spPr>
        <p:txBody>
          <a:bodyPr vert="eaVert"/>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4" name="Date Placeholder 3"/>
          <p:cNvSpPr>
            <a:spLocks noGrp="1"/>
          </p:cNvSpPr>
          <p:nvPr>
            <p:ph type="dt" sz="half" idx="10"/>
          </p:nvPr>
        </p:nvSpPr>
        <p:spPr/>
        <p:txBody>
          <a:bodyPr/>
          <a:lstStyle/>
          <a:p>
            <a:fld id="{D95C8B01-B15C-4B92-AA4C-045722D7B210}" type="datetimeFigureOut">
              <a:rPr lang="en-US" smtClean="0"/>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AB88A23F-A93F-400B-92A9-5DE2DC36D17A}" type="slidenum">
              <a:rPr lang="en-US" smtClean="0"/>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4" Type="http://schemas.openxmlformats.org/officeDocument/2006/relationships/theme" Target="../theme/theme1.xml"/><Relationship Id="rId13" Type="http://schemas.openxmlformats.org/officeDocument/2006/relationships/image" Target="../media/image1.jpeg"/><Relationship Id="rId12" Type="http://schemas.openxmlformats.org/officeDocument/2006/relationships/slideLayout" Target="../slideLayouts/slideLayout12.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cstate="screen">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4" name="Date Placeholder 3"/>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D95C8B01-B15C-4B92-AA4C-045722D7B210}" type="datetimeFigureOut">
              <a:rPr lang="en-US" smtClean="0"/>
            </a:fld>
            <a:endParaRPr lang="en-US" dirty="0"/>
          </a:p>
        </p:txBody>
      </p:sp>
      <p:sp>
        <p:nvSpPr>
          <p:cNvPr id="5" name="Footer Placeholder 4"/>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AB88A23F-A93F-400B-92A9-5DE2DC36D17A}" type="slidenum">
              <a:rPr lang="en-US" smtClean="0"/>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4" Type="http://schemas.openxmlformats.org/officeDocument/2006/relationships/notesSlide" Target="../notesSlides/notesSlide1.xml"/><Relationship Id="rId3" Type="http://schemas.openxmlformats.org/officeDocument/2006/relationships/slideLayout" Target="../slideLayouts/slideLayout8.xml"/><Relationship Id="rId2" Type="http://schemas.openxmlformats.org/officeDocument/2006/relationships/image" Target="../media/image3.png"/><Relationship Id="rId1" Type="http://schemas.openxmlformats.org/officeDocument/2006/relationships/image" Target="../media/image2.png"/></Relationships>
</file>

<file path=ppt/slides/_rels/slide2.xml.rels><?xml version="1.0" encoding="UTF-8" standalone="yes"?>
<Relationships xmlns="http://schemas.openxmlformats.org/package/2006/relationships"><Relationship Id="rId4" Type="http://schemas.openxmlformats.org/officeDocument/2006/relationships/slideLayout" Target="../slideLayouts/slideLayout8.xml"/><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image" Target="../media/image4.png"/></Relationships>
</file>

<file path=ppt/slides/_rels/slide3.xml.rels><?xml version="1.0" encoding="UTF-8" standalone="yes"?>
<Relationships xmlns="http://schemas.openxmlformats.org/package/2006/relationships"><Relationship Id="rId4" Type="http://schemas.openxmlformats.org/officeDocument/2006/relationships/slideLayout" Target="../slideLayouts/slideLayout8.xml"/><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8.xml"/><Relationship Id="rId2" Type="http://schemas.openxmlformats.org/officeDocument/2006/relationships/image" Target="../media/image9.png"/><Relationship Id="rId1" Type="http://schemas.openxmlformats.org/officeDocument/2006/relationships/image" Target="../media/image8.png"/></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8.xml"/><Relationship Id="rId2" Type="http://schemas.openxmlformats.org/officeDocument/2006/relationships/image" Target="../media/image10.png"/><Relationship Id="rId1" Type="http://schemas.openxmlformats.org/officeDocument/2006/relationships/image" Target="../media/image8.png"/></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8.xml"/><Relationship Id="rId2" Type="http://schemas.openxmlformats.org/officeDocument/2006/relationships/image" Target="../media/image11.png"/><Relationship Id="rId1" Type="http://schemas.openxmlformats.org/officeDocument/2006/relationships/image" Target="../media/image8.png"/></Relationships>
</file>

<file path=ppt/slides/_rels/slide7.xml.rels><?xml version="1.0" encoding="UTF-8" standalone="yes"?>
<Relationships xmlns="http://schemas.openxmlformats.org/package/2006/relationships"><Relationship Id="rId4" Type="http://schemas.openxmlformats.org/officeDocument/2006/relationships/slideLayout" Target="../slideLayouts/slideLayout8.xml"/><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image" Target="../media/image4.png"/></Relationships>
</file>

<file path=ppt/slides/_rels/slide8.xml.rels><?xml version="1.0" encoding="UTF-8" standalone="yes"?>
<Relationships xmlns="http://schemas.openxmlformats.org/package/2006/relationships"><Relationship Id="rId7" Type="http://schemas.openxmlformats.org/officeDocument/2006/relationships/notesSlide" Target="../notesSlides/notesSlide2.xml"/><Relationship Id="rId6" Type="http://schemas.openxmlformats.org/officeDocument/2006/relationships/slideLayout" Target="../slideLayouts/slideLayout8.xml"/><Relationship Id="rId5" Type="http://schemas.openxmlformats.org/officeDocument/2006/relationships/image" Target="../media/image14.png"/><Relationship Id="rId4" Type="http://schemas.openxmlformats.org/officeDocument/2006/relationships/image" Target="../media/image13.png"/><Relationship Id="rId3" Type="http://schemas.openxmlformats.org/officeDocument/2006/relationships/image" Target="../media/image8.png"/><Relationship Id="rId2" Type="http://schemas.openxmlformats.org/officeDocument/2006/relationships/image" Target="../media/image12.png"/><Relationship Id="rId1" Type="http://schemas.openxmlformats.org/officeDocument/2006/relationships/hyperlink" Target="http://www.ixwebhosting.com/" TargetMode="External"/></Relationships>
</file>

<file path=ppt/slides/_rels/slide9.xml.rels><?xml version="1.0" encoding="UTF-8" standalone="yes"?>
<Relationships xmlns="http://schemas.openxmlformats.org/package/2006/relationships"><Relationship Id="rId2" Type="http://schemas.openxmlformats.org/officeDocument/2006/relationships/slideLayout" Target="../slideLayouts/slideLayout8.xml"/><Relationship Id="rId1" Type="http://schemas.openxmlformats.org/officeDocument/2006/relationships/image" Target="../media/image8.png"/></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8.xml"/><Relationship Id="rId2" Type="http://schemas.openxmlformats.org/officeDocument/2006/relationships/image" Target="../media/image15.png"/><Relationship Id="rId1" Type="http://schemas.openxmlformats.org/officeDocument/2006/relationships/image" Target="../media/image8.png"/></Relationships>
</file>

<file path=ppt/slides/_rels/slide11.xml.rels><?xml version="1.0" encoding="UTF-8" standalone="yes"?>
<Relationships xmlns="http://schemas.openxmlformats.org/package/2006/relationships"><Relationship Id="rId4" Type="http://schemas.openxmlformats.org/officeDocument/2006/relationships/slideLayout" Target="../slideLayouts/slideLayout8.xml"/><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image" Target="../media/image4.png"/></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8.xml"/><Relationship Id="rId2" Type="http://schemas.openxmlformats.org/officeDocument/2006/relationships/image" Target="../media/image16.png"/><Relationship Id="rId1" Type="http://schemas.openxmlformats.org/officeDocument/2006/relationships/image" Target="../media/image8.png"/></Relationships>
</file>

<file path=ppt/slides/_rels/slide13.xml.rels><?xml version="1.0" encoding="UTF-8" standalone="yes"?>
<Relationships xmlns="http://schemas.openxmlformats.org/package/2006/relationships"><Relationship Id="rId4" Type="http://schemas.openxmlformats.org/officeDocument/2006/relationships/slideLayout" Target="../slideLayouts/slideLayout8.xml"/><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image" Target="../media/image8.png"/></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8.xml"/><Relationship Id="rId2" Type="http://schemas.openxmlformats.org/officeDocument/2006/relationships/image" Target="../media/image19.png"/><Relationship Id="rId1" Type="http://schemas.openxmlformats.org/officeDocument/2006/relationships/image" Target="../media/image8.png"/></Relationships>
</file>

<file path=ppt/slides/_rels/slide15.xml.rels><?xml version="1.0" encoding="UTF-8" standalone="yes"?>
<Relationships xmlns="http://schemas.openxmlformats.org/package/2006/relationships"><Relationship Id="rId4" Type="http://schemas.openxmlformats.org/officeDocument/2006/relationships/slideLayout" Target="../slideLayouts/slideLayout8.xml"/><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image" Target="../media/image4.png"/></Relationships>
</file>

<file path=ppt/slides/_rels/slide16.xml.rels><?xml version="1.0" encoding="UTF-8" standalone="yes"?>
<Relationships xmlns="http://schemas.openxmlformats.org/package/2006/relationships"><Relationship Id="rId3" Type="http://schemas.openxmlformats.org/officeDocument/2006/relationships/slideLayout" Target="../slideLayouts/slideLayout8.xml"/><Relationship Id="rId2" Type="http://schemas.openxmlformats.org/officeDocument/2006/relationships/image" Target="../media/image20.png"/><Relationship Id="rId1" Type="http://schemas.openxmlformats.org/officeDocument/2006/relationships/image" Target="../media/image8.png"/></Relationships>
</file>

<file path=ppt/slides/_rels/slide17.xml.rels><?xml version="1.0" encoding="UTF-8" standalone="yes"?>
<Relationships xmlns="http://schemas.openxmlformats.org/package/2006/relationships"><Relationship Id="rId3" Type="http://schemas.openxmlformats.org/officeDocument/2006/relationships/slideLayout" Target="../slideLayouts/slideLayout8.xml"/><Relationship Id="rId2" Type="http://schemas.openxmlformats.org/officeDocument/2006/relationships/image" Target="../media/image21.png"/><Relationship Id="rId1" Type="http://schemas.openxmlformats.org/officeDocument/2006/relationships/image" Target="../media/image8.png"/></Relationships>
</file>

<file path=ppt/slides/_rels/slide18.xml.rels><?xml version="1.0" encoding="UTF-8" standalone="yes"?>
<Relationships xmlns="http://schemas.openxmlformats.org/package/2006/relationships"><Relationship Id="rId3" Type="http://schemas.openxmlformats.org/officeDocument/2006/relationships/slideLayout" Target="../slideLayouts/slideLayout8.xml"/><Relationship Id="rId2" Type="http://schemas.openxmlformats.org/officeDocument/2006/relationships/image" Target="../media/image22.png"/><Relationship Id="rId1" Type="http://schemas.openxmlformats.org/officeDocument/2006/relationships/image" Target="../media/image8.png"/></Relationships>
</file>

<file path=ppt/slides/_rels/slide19.xml.rels><?xml version="1.0" encoding="UTF-8" standalone="yes"?>
<Relationships xmlns="http://schemas.openxmlformats.org/package/2006/relationships"><Relationship Id="rId4" Type="http://schemas.openxmlformats.org/officeDocument/2006/relationships/slideLayout" Target="../slideLayouts/slideLayout8.xml"/><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image" Target="../media/image23.png"/></Relationships>
</file>

<file path=ppt/slides/_rels/slide20.xml.rels><?xml version="1.0" encoding="UTF-8" standalone="yes"?>
<Relationships xmlns="http://schemas.openxmlformats.org/package/2006/relationships"><Relationship Id="rId5" Type="http://schemas.openxmlformats.org/officeDocument/2006/relationships/slideLayout" Target="../slideLayouts/slideLayout8.xml"/><Relationship Id="rId4" Type="http://schemas.openxmlformats.org/officeDocument/2006/relationships/hyperlink" Target="http://sproutsocial.com/" TargetMode="External"/><Relationship Id="rId3" Type="http://schemas.openxmlformats.org/officeDocument/2006/relationships/hyperlink" Target="http://www.ixwebhosting.com/" TargetMode="External"/><Relationship Id="rId2" Type="http://schemas.openxmlformats.org/officeDocument/2006/relationships/image" Target="../media/image26.png"/><Relationship Id="rId1" Type="http://schemas.openxmlformats.org/officeDocument/2006/relationships/image" Target="../media/image8.png"/></Relationships>
</file>

<file path=ppt/slides/_rels/slide21.xml.rels><?xml version="1.0" encoding="UTF-8" standalone="yes"?>
<Relationships xmlns="http://schemas.openxmlformats.org/package/2006/relationships"><Relationship Id="rId4" Type="http://schemas.openxmlformats.org/officeDocument/2006/relationships/slideLayout" Target="../slideLayouts/slideLayout8.xml"/><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image" Target="../media/image4.png"/></Relationships>
</file>

<file path=ppt/slides/_rels/slide22.xml.rels><?xml version="1.0" encoding="UTF-8" standalone="yes"?>
<Relationships xmlns="http://schemas.openxmlformats.org/package/2006/relationships"><Relationship Id="rId5" Type="http://schemas.openxmlformats.org/officeDocument/2006/relationships/slideLayout" Target="../slideLayouts/slideLayout8.xml"/><Relationship Id="rId4" Type="http://schemas.openxmlformats.org/officeDocument/2006/relationships/hyperlink" Target="http://www.swayy.co/" TargetMode="External"/><Relationship Id="rId3" Type="http://schemas.openxmlformats.org/officeDocument/2006/relationships/hyperlink" Target="http://www.ixwebhosting.com/" TargetMode="External"/><Relationship Id="rId2" Type="http://schemas.openxmlformats.org/officeDocument/2006/relationships/image" Target="../media/image27.png"/><Relationship Id="rId1" Type="http://schemas.openxmlformats.org/officeDocument/2006/relationships/image" Target="../media/image8.png"/></Relationships>
</file>

<file path=ppt/slides/_rels/slide23.xml.rels><?xml version="1.0" encoding="UTF-8" standalone="yes"?>
<Relationships xmlns="http://schemas.openxmlformats.org/package/2006/relationships"><Relationship Id="rId5" Type="http://schemas.openxmlformats.org/officeDocument/2006/relationships/slideLayout" Target="../slideLayouts/slideLayout8.xml"/><Relationship Id="rId4" Type="http://schemas.openxmlformats.org/officeDocument/2006/relationships/hyperlink" Target="https://www.rebelmouse.com/" TargetMode="External"/><Relationship Id="rId3" Type="http://schemas.openxmlformats.org/officeDocument/2006/relationships/hyperlink" Target="http://www.ixwebhosting.com/" TargetMode="External"/><Relationship Id="rId2" Type="http://schemas.openxmlformats.org/officeDocument/2006/relationships/image" Target="../media/image28.png"/><Relationship Id="rId1" Type="http://schemas.openxmlformats.org/officeDocument/2006/relationships/image" Target="../media/image8.png"/></Relationships>
</file>

<file path=ppt/slides/_rels/slide24.xml.rels><?xml version="1.0" encoding="UTF-8" standalone="yes"?>
<Relationships xmlns="http://schemas.openxmlformats.org/package/2006/relationships"><Relationship Id="rId5" Type="http://schemas.openxmlformats.org/officeDocument/2006/relationships/slideLayout" Target="../slideLayouts/slideLayout8.xml"/><Relationship Id="rId4" Type="http://schemas.openxmlformats.org/officeDocument/2006/relationships/hyperlink" Target="http://www.socialmention.com/" TargetMode="External"/><Relationship Id="rId3" Type="http://schemas.openxmlformats.org/officeDocument/2006/relationships/hyperlink" Target="http://www.ixwebhosting.com/" TargetMode="External"/><Relationship Id="rId2" Type="http://schemas.openxmlformats.org/officeDocument/2006/relationships/image" Target="../media/image29.png"/><Relationship Id="rId1" Type="http://schemas.openxmlformats.org/officeDocument/2006/relationships/image" Target="../media/image8.png"/></Relationships>
</file>

<file path=ppt/slides/_rels/slide25.xml.rels><?xml version="1.0" encoding="UTF-8" standalone="yes"?>
<Relationships xmlns="http://schemas.openxmlformats.org/package/2006/relationships"><Relationship Id="rId3" Type="http://schemas.openxmlformats.org/officeDocument/2006/relationships/slideLayout" Target="../slideLayouts/slideLayout8.xml"/><Relationship Id="rId2" Type="http://schemas.openxmlformats.org/officeDocument/2006/relationships/image" Target="../media/image30.png"/><Relationship Id="rId1" Type="http://schemas.openxmlformats.org/officeDocument/2006/relationships/image" Target="../media/image8.png"/></Relationships>
</file>

<file path=ppt/slides/_rels/slide26.xml.rels><?xml version="1.0" encoding="UTF-8" standalone="yes"?>
<Relationships xmlns="http://schemas.openxmlformats.org/package/2006/relationships"><Relationship Id="rId4" Type="http://schemas.openxmlformats.org/officeDocument/2006/relationships/notesSlide" Target="../notesSlides/notesSlide3.xml"/><Relationship Id="rId3" Type="http://schemas.openxmlformats.org/officeDocument/2006/relationships/slideLayout" Target="../slideLayouts/slideLayout8.xml"/><Relationship Id="rId2" Type="http://schemas.openxmlformats.org/officeDocument/2006/relationships/image" Target="../media/image3.png"/><Relationship Id="rId1"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descr="icons.png"/>
          <p:cNvPicPr>
            <a:picLocks noChangeAspect="1"/>
          </p:cNvPicPr>
          <p:nvPr/>
        </p:nvPicPr>
        <p:blipFill>
          <a:blip r:embed="rId1"/>
          <a:stretch>
            <a:fillRect/>
          </a:stretch>
        </p:blipFill>
        <p:spPr>
          <a:xfrm>
            <a:off x="762000" y="361950"/>
            <a:ext cx="7644012" cy="3602525"/>
          </a:xfrm>
          <a:prstGeom prst="rect">
            <a:avLst/>
          </a:prstGeom>
        </p:spPr>
      </p:pic>
      <p:pic>
        <p:nvPicPr>
          <p:cNvPr id="5" name="Picture 4" descr="cloud.png"/>
          <p:cNvPicPr>
            <a:picLocks noChangeAspect="1"/>
          </p:cNvPicPr>
          <p:nvPr/>
        </p:nvPicPr>
        <p:blipFill>
          <a:blip r:embed="rId2"/>
          <a:stretch>
            <a:fillRect/>
          </a:stretch>
        </p:blipFill>
        <p:spPr>
          <a:xfrm>
            <a:off x="2184835" y="1200150"/>
            <a:ext cx="4774330" cy="2752511"/>
          </a:xfrm>
          <a:prstGeom prst="rect">
            <a:avLst/>
          </a:prstGeom>
        </p:spPr>
      </p:pic>
      <p:sp>
        <p:nvSpPr>
          <p:cNvPr id="6" name="TextBox 5"/>
          <p:cNvSpPr txBox="1"/>
          <p:nvPr/>
        </p:nvSpPr>
        <p:spPr>
          <a:xfrm>
            <a:off x="3119454" y="1740753"/>
            <a:ext cx="2899643" cy="829945"/>
          </a:xfrm>
          <a:prstGeom prst="rect">
            <a:avLst/>
          </a:prstGeom>
          <a:noFill/>
        </p:spPr>
        <p:txBody>
          <a:bodyPr wrap="square" rtlCol="0">
            <a:spAutoFit/>
          </a:bodyPr>
          <a:lstStyle/>
          <a:p>
            <a:pPr algn="dist">
              <a:lnSpc>
                <a:spcPct val="100000"/>
              </a:lnSpc>
            </a:pPr>
            <a:r>
              <a:rPr lang="zh-CN" altLang="en-US" sz="2400" dirty="0">
                <a:solidFill>
                  <a:schemeClr val="bg1"/>
                </a:solidFill>
                <a:latin typeface="方正正大黑简体" panose="02000000000000000000" pitchFamily="2" charset="-122"/>
                <a:ea typeface="方正正大黑简体" panose="02000000000000000000" pitchFamily="2" charset="-122"/>
              </a:rPr>
              <a:t>小学课件·家长会</a:t>
            </a:r>
            <a:endParaRPr lang="zh-CN" altLang="en-US" sz="2400" dirty="0">
              <a:solidFill>
                <a:schemeClr val="bg1"/>
              </a:solidFill>
              <a:latin typeface="方正正大黑简体" panose="02000000000000000000" pitchFamily="2" charset="-122"/>
              <a:ea typeface="方正正大黑简体" panose="02000000000000000000" pitchFamily="2" charset="-122"/>
            </a:endParaRPr>
          </a:p>
          <a:p>
            <a:pPr algn="dist">
              <a:lnSpc>
                <a:spcPct val="100000"/>
              </a:lnSpc>
            </a:pPr>
            <a:r>
              <a:rPr lang="zh-CN" altLang="en-US" sz="2400" dirty="0">
                <a:solidFill>
                  <a:srgbClr val="ECE54F"/>
                </a:solidFill>
                <a:latin typeface="方正正大黑简体" panose="02000000000000000000" pitchFamily="2" charset="-122"/>
                <a:ea typeface="方正正大黑简体" panose="02000000000000000000" pitchFamily="2" charset="-122"/>
              </a:rPr>
              <a:t>卡通风格通用模板</a:t>
            </a:r>
            <a:endParaRPr lang="zh-CN" altLang="en-US" sz="2400" dirty="0">
              <a:solidFill>
                <a:srgbClr val="ECE54F"/>
              </a:solidFill>
              <a:latin typeface="方正正大黑简体" panose="02000000000000000000" pitchFamily="2" charset="-122"/>
              <a:ea typeface="方正正大黑简体" panose="02000000000000000000" pitchFamily="2" charset="-122"/>
            </a:endParaRPr>
          </a:p>
        </p:txBody>
      </p:sp>
      <p:cxnSp>
        <p:nvCxnSpPr>
          <p:cNvPr id="10" name="Straight Connector 9"/>
          <p:cNvCxnSpPr/>
          <p:nvPr/>
        </p:nvCxnSpPr>
        <p:spPr>
          <a:xfrm>
            <a:off x="3328308" y="2537215"/>
            <a:ext cx="1828800" cy="1588"/>
          </a:xfrm>
          <a:prstGeom prst="line">
            <a:avLst/>
          </a:prstGeom>
          <a:ln w="19050" cmpd="sng">
            <a:solidFill>
              <a:srgbClr val="ECE54F"/>
            </a:solidFill>
            <a:prstDash val="dash"/>
          </a:ln>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a:xfrm>
            <a:off x="5184324" y="2537215"/>
            <a:ext cx="640080" cy="1588"/>
          </a:xfrm>
          <a:prstGeom prst="line">
            <a:avLst/>
          </a:prstGeom>
          <a:ln w="19050" cmpd="sng">
            <a:solidFill>
              <a:schemeClr val="bg1"/>
            </a:solidFill>
            <a:prstDash val="dash"/>
          </a:ln>
        </p:spPr>
        <p:style>
          <a:lnRef idx="1">
            <a:schemeClr val="accent1"/>
          </a:lnRef>
          <a:fillRef idx="0">
            <a:schemeClr val="accent1"/>
          </a:fillRef>
          <a:effectRef idx="0">
            <a:schemeClr val="accent1"/>
          </a:effectRef>
          <a:fontRef idx="minor">
            <a:schemeClr val="tx1"/>
          </a:fontRef>
        </p:style>
      </p:cxnSp>
      <p:sp>
        <p:nvSpPr>
          <p:cNvPr id="13" name="TextBox 12"/>
          <p:cNvSpPr txBox="1"/>
          <p:nvPr/>
        </p:nvSpPr>
        <p:spPr>
          <a:xfrm>
            <a:off x="3194952" y="2539094"/>
            <a:ext cx="2748648" cy="640080"/>
          </a:xfrm>
          <a:prstGeom prst="rect">
            <a:avLst/>
          </a:prstGeom>
          <a:noFill/>
        </p:spPr>
        <p:txBody>
          <a:bodyPr wrap="square" rtlCol="0">
            <a:spAutoFit/>
          </a:bodyPr>
          <a:lstStyle/>
          <a:p>
            <a:pPr algn="ctr"/>
            <a:r>
              <a:rPr lang="en-US" sz="1200" i="1" dirty="0" smtClean="0">
                <a:solidFill>
                  <a:srgbClr val="F5BB7B"/>
                </a:solidFill>
                <a:latin typeface="黑体" panose="02010609060101010101" charset="-122"/>
                <a:ea typeface="黑体" panose="02010609060101010101" charset="-122"/>
              </a:rPr>
              <a:t>Preschool education courseware, the parents' meeting</a:t>
            </a:r>
            <a:endParaRPr lang="en-US" sz="1200" i="1" dirty="0" smtClean="0">
              <a:solidFill>
                <a:srgbClr val="F5BB7B"/>
              </a:solidFill>
              <a:latin typeface="黑体" panose="02010609060101010101" charset="-122"/>
              <a:ea typeface="黑体" panose="02010609060101010101" charset="-122"/>
            </a:endParaRPr>
          </a:p>
          <a:p>
            <a:pPr algn="ctr"/>
            <a:r>
              <a:rPr lang="en-US" sz="1200" i="1" dirty="0" smtClean="0">
                <a:solidFill>
                  <a:srgbClr val="F5BB7B"/>
                </a:solidFill>
                <a:latin typeface="黑体" panose="02010609060101010101" charset="-122"/>
                <a:ea typeface="黑体" panose="02010609060101010101" charset="-122"/>
              </a:rPr>
              <a:t>General template cartoon style</a:t>
            </a:r>
            <a:endParaRPr lang="en-US" sz="1200" i="1" dirty="0" smtClean="0">
              <a:solidFill>
                <a:srgbClr val="F5BB7B"/>
              </a:solidFill>
              <a:latin typeface="黑体" panose="02010609060101010101" charset="-122"/>
              <a:ea typeface="黑体" panose="02010609060101010101" charset="-122"/>
            </a:endParaRPr>
          </a:p>
        </p:txBody>
      </p:sp>
      <p:sp>
        <p:nvSpPr>
          <p:cNvPr id="2" name="TextBox 5"/>
          <p:cNvSpPr txBox="1"/>
          <p:nvPr/>
        </p:nvSpPr>
        <p:spPr>
          <a:xfrm>
            <a:off x="488315" y="290195"/>
            <a:ext cx="801370" cy="417830"/>
          </a:xfrm>
          <a:prstGeom prst="rect">
            <a:avLst/>
          </a:prstGeom>
          <a:noFill/>
        </p:spPr>
        <p:txBody>
          <a:bodyPr wrap="square" rtlCol="0">
            <a:spAutoFit/>
          </a:bodyPr>
          <a:lstStyle/>
          <a:p>
            <a:pPr>
              <a:lnSpc>
                <a:spcPts val="2200"/>
              </a:lnSpc>
            </a:pPr>
            <a:r>
              <a:rPr lang="en-US" sz="2400" b="1" dirty="0" smtClean="0">
                <a:solidFill>
                  <a:schemeClr val="tx1"/>
                </a:solidFill>
                <a:effectLst>
                  <a:outerShdw blurRad="38100" dist="38100" dir="2700000" algn="tl">
                    <a:srgbClr val="000000">
                      <a:alpha val="43137"/>
                    </a:srgbClr>
                  </a:outerShdw>
                </a:effectLst>
                <a:latin typeface="黑体" panose="02010609060101010101" charset="-122"/>
                <a:ea typeface="黑体" panose="02010609060101010101" charset="-122"/>
              </a:rPr>
              <a:t>LOGO</a:t>
            </a:r>
            <a:endParaRPr lang="en-US" sz="2400" b="1" dirty="0" smtClean="0">
              <a:solidFill>
                <a:schemeClr val="tx1"/>
              </a:solidFill>
              <a:effectLst>
                <a:outerShdw blurRad="38100" dist="38100" dir="2700000" algn="tl">
                  <a:srgbClr val="000000">
                    <a:alpha val="43137"/>
                  </a:srgbClr>
                </a:outerShdw>
              </a:effectLst>
              <a:latin typeface="黑体" panose="02010609060101010101" charset="-122"/>
              <a:ea typeface="黑体" panose="02010609060101010101" charset="-122"/>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cloud_ballon.png"/>
          <p:cNvPicPr>
            <a:picLocks noChangeAspect="1"/>
          </p:cNvPicPr>
          <p:nvPr/>
        </p:nvPicPr>
        <p:blipFill>
          <a:blip r:embed="rId1"/>
          <a:stretch>
            <a:fillRect/>
          </a:stretch>
        </p:blipFill>
        <p:spPr>
          <a:xfrm>
            <a:off x="7315200" y="361950"/>
            <a:ext cx="1186679" cy="971550"/>
          </a:xfrm>
          <a:prstGeom prst="rect">
            <a:avLst/>
          </a:prstGeom>
        </p:spPr>
      </p:pic>
      <p:pic>
        <p:nvPicPr>
          <p:cNvPr id="4" name="Picture 3" descr="contents.png"/>
          <p:cNvPicPr>
            <a:picLocks noChangeAspect="1"/>
          </p:cNvPicPr>
          <p:nvPr/>
        </p:nvPicPr>
        <p:blipFill>
          <a:blip r:embed="rId2"/>
          <a:stretch>
            <a:fillRect/>
          </a:stretch>
        </p:blipFill>
        <p:spPr>
          <a:xfrm>
            <a:off x="1269425" y="1047750"/>
            <a:ext cx="6605151" cy="2851904"/>
          </a:xfrm>
          <a:prstGeom prst="rect">
            <a:avLst/>
          </a:prstGeom>
        </p:spPr>
      </p:pic>
      <p:pic>
        <p:nvPicPr>
          <p:cNvPr id="8" name="Picture 7" descr="bullets.png"/>
          <p:cNvPicPr>
            <a:picLocks noChangeAspect="1"/>
          </p:cNvPicPr>
          <p:nvPr/>
        </p:nvPicPr>
        <p:blipFill>
          <a:blip r:embed="rId3"/>
          <a:stretch>
            <a:fillRect/>
          </a:stretch>
        </p:blipFill>
        <p:spPr>
          <a:xfrm>
            <a:off x="2771808" y="1472294"/>
            <a:ext cx="292537" cy="1947866"/>
          </a:xfrm>
          <a:prstGeom prst="rect">
            <a:avLst/>
          </a:prstGeom>
        </p:spPr>
      </p:pic>
      <p:sp>
        <p:nvSpPr>
          <p:cNvPr id="7" name="TextBox 6"/>
          <p:cNvSpPr txBox="1"/>
          <p:nvPr/>
        </p:nvSpPr>
        <p:spPr>
          <a:xfrm>
            <a:off x="2751455" y="1270635"/>
            <a:ext cx="4892040" cy="2250440"/>
          </a:xfrm>
          <a:prstGeom prst="rect">
            <a:avLst/>
          </a:prstGeom>
          <a:noFill/>
        </p:spPr>
        <p:txBody>
          <a:bodyPr wrap="square" rtlCol="0">
            <a:spAutoFit/>
          </a:bodyPr>
          <a:lstStyle/>
          <a:p>
            <a:pPr>
              <a:lnSpc>
                <a:spcPts val="3400"/>
              </a:lnSpc>
            </a:pPr>
            <a:r>
              <a:rPr lang="en-US" sz="1500" b="1" dirty="0" smtClean="0">
                <a:solidFill>
                  <a:srgbClr val="1D6766"/>
                </a:solidFill>
                <a:latin typeface="黑体" panose="02010609060101010101" charset="-122"/>
                <a:ea typeface="黑体" panose="02010609060101010101" charset="-122"/>
              </a:rPr>
              <a:t>1</a:t>
            </a:r>
            <a:r>
              <a:rPr lang="en-US" sz="1500" b="1" dirty="0" smtClean="0">
                <a:solidFill>
                  <a:schemeClr val="bg1"/>
                </a:solidFill>
                <a:latin typeface="黑体" panose="02010609060101010101" charset="-122"/>
                <a:ea typeface="黑体" panose="02010609060101010101" charset="-122"/>
              </a:rPr>
              <a:t>      单击此处添加标题</a:t>
            </a:r>
            <a:endParaRPr lang="en-US" sz="1500" b="1" dirty="0" smtClean="0">
              <a:solidFill>
                <a:schemeClr val="bg1"/>
              </a:solidFill>
              <a:latin typeface="黑体" panose="02010609060101010101" charset="-122"/>
              <a:ea typeface="黑体" panose="02010609060101010101" charset="-122"/>
            </a:endParaRPr>
          </a:p>
          <a:p>
            <a:pPr>
              <a:lnSpc>
                <a:spcPts val="3400"/>
              </a:lnSpc>
            </a:pPr>
            <a:r>
              <a:rPr lang="en-US" sz="1500" b="1" dirty="0" smtClean="0">
                <a:solidFill>
                  <a:srgbClr val="1D6766"/>
                </a:solidFill>
                <a:latin typeface="黑体" panose="02010609060101010101" charset="-122"/>
                <a:ea typeface="黑体" panose="02010609060101010101" charset="-122"/>
              </a:rPr>
              <a:t>2</a:t>
            </a:r>
            <a:r>
              <a:rPr lang="en-US" sz="1500" b="1" dirty="0" smtClean="0">
                <a:solidFill>
                  <a:schemeClr val="bg1"/>
                </a:solidFill>
                <a:latin typeface="黑体" panose="02010609060101010101" charset="-122"/>
                <a:ea typeface="黑体" panose="02010609060101010101" charset="-122"/>
              </a:rPr>
              <a:t>      单击此处添加标题</a:t>
            </a:r>
            <a:endParaRPr lang="en-US" sz="1500" b="1" dirty="0" smtClean="0">
              <a:solidFill>
                <a:schemeClr val="bg1"/>
              </a:solidFill>
              <a:latin typeface="黑体" panose="02010609060101010101" charset="-122"/>
              <a:ea typeface="黑体" panose="02010609060101010101" charset="-122"/>
            </a:endParaRPr>
          </a:p>
          <a:p>
            <a:pPr>
              <a:lnSpc>
                <a:spcPts val="3400"/>
              </a:lnSpc>
            </a:pPr>
            <a:r>
              <a:rPr lang="en-US" sz="1500" b="1" dirty="0" smtClean="0">
                <a:solidFill>
                  <a:srgbClr val="1D6766"/>
                </a:solidFill>
                <a:latin typeface="黑体" panose="02010609060101010101" charset="-122"/>
                <a:ea typeface="黑体" panose="02010609060101010101" charset="-122"/>
              </a:rPr>
              <a:t>3</a:t>
            </a:r>
            <a:r>
              <a:rPr lang="en-US" sz="1500" b="1" dirty="0" smtClean="0">
                <a:solidFill>
                  <a:schemeClr val="bg1"/>
                </a:solidFill>
                <a:latin typeface="黑体" panose="02010609060101010101" charset="-122"/>
                <a:ea typeface="黑体" panose="02010609060101010101" charset="-122"/>
              </a:rPr>
              <a:t>      单击此处添加标题</a:t>
            </a:r>
            <a:endParaRPr lang="en-US" sz="1500" b="1" dirty="0" smtClean="0">
              <a:solidFill>
                <a:schemeClr val="bg1"/>
              </a:solidFill>
              <a:latin typeface="黑体" panose="02010609060101010101" charset="-122"/>
              <a:ea typeface="黑体" panose="02010609060101010101" charset="-122"/>
            </a:endParaRPr>
          </a:p>
          <a:p>
            <a:pPr>
              <a:lnSpc>
                <a:spcPts val="3400"/>
              </a:lnSpc>
            </a:pPr>
            <a:r>
              <a:rPr lang="en-US" sz="1500" b="1" dirty="0" smtClean="0">
                <a:solidFill>
                  <a:srgbClr val="1D6766"/>
                </a:solidFill>
                <a:latin typeface="黑体" panose="02010609060101010101" charset="-122"/>
                <a:ea typeface="黑体" panose="02010609060101010101" charset="-122"/>
              </a:rPr>
              <a:t>4</a:t>
            </a:r>
            <a:r>
              <a:rPr lang="en-US" sz="1500" b="1" dirty="0" smtClean="0">
                <a:solidFill>
                  <a:schemeClr val="bg1"/>
                </a:solidFill>
                <a:latin typeface="黑体" panose="02010609060101010101" charset="-122"/>
                <a:ea typeface="黑体" panose="02010609060101010101" charset="-122"/>
              </a:rPr>
              <a:t>      单击此处添加标题</a:t>
            </a:r>
            <a:endParaRPr lang="en-US" sz="1500" b="1" dirty="0" smtClean="0">
              <a:solidFill>
                <a:schemeClr val="bg1"/>
              </a:solidFill>
              <a:latin typeface="黑体" panose="02010609060101010101" charset="-122"/>
              <a:ea typeface="黑体" panose="02010609060101010101" charset="-122"/>
            </a:endParaRPr>
          </a:p>
          <a:p>
            <a:pPr>
              <a:lnSpc>
                <a:spcPts val="3400"/>
              </a:lnSpc>
            </a:pPr>
            <a:r>
              <a:rPr lang="en-US" sz="1500" b="1" dirty="0" smtClean="0">
                <a:solidFill>
                  <a:srgbClr val="1D6766"/>
                </a:solidFill>
                <a:latin typeface="黑体" panose="02010609060101010101" charset="-122"/>
                <a:ea typeface="黑体" panose="02010609060101010101" charset="-122"/>
              </a:rPr>
              <a:t>5</a:t>
            </a:r>
            <a:r>
              <a:rPr lang="en-US" sz="1500" b="1" dirty="0" smtClean="0">
                <a:solidFill>
                  <a:schemeClr val="bg1"/>
                </a:solidFill>
                <a:latin typeface="黑体" panose="02010609060101010101" charset="-122"/>
                <a:ea typeface="黑体" panose="02010609060101010101" charset="-122"/>
              </a:rPr>
              <a:t>      单击此处添加标题</a:t>
            </a:r>
            <a:endParaRPr lang="en-US" sz="1500" b="1" dirty="0" smtClean="0">
              <a:solidFill>
                <a:schemeClr val="bg1"/>
              </a:solidFill>
              <a:latin typeface="黑体" panose="02010609060101010101" charset="-122"/>
              <a:ea typeface="黑体" panose="02010609060101010101" charset="-122"/>
            </a:endParaRPr>
          </a:p>
        </p:txBody>
      </p:sp>
      <p:cxnSp>
        <p:nvCxnSpPr>
          <p:cNvPr id="9" name="Straight Connector 8"/>
          <p:cNvCxnSpPr/>
          <p:nvPr/>
        </p:nvCxnSpPr>
        <p:spPr>
          <a:xfrm>
            <a:off x="3200400" y="1808162"/>
            <a:ext cx="2194560" cy="1588"/>
          </a:xfrm>
          <a:prstGeom prst="line">
            <a:avLst/>
          </a:prstGeom>
          <a:ln w="19050" cmpd="sng">
            <a:solidFill>
              <a:srgbClr val="ECE54F"/>
            </a:solidFill>
            <a:prstDash val="dash"/>
          </a:ln>
        </p:spPr>
        <p:style>
          <a:lnRef idx="1">
            <a:schemeClr val="accent1"/>
          </a:lnRef>
          <a:fillRef idx="0">
            <a:schemeClr val="accent1"/>
          </a:fillRef>
          <a:effectRef idx="0">
            <a:schemeClr val="accent1"/>
          </a:effectRef>
          <a:fontRef idx="minor">
            <a:schemeClr val="tx1"/>
          </a:fontRef>
        </p:style>
      </p:cxnSp>
      <p:cxnSp>
        <p:nvCxnSpPr>
          <p:cNvPr id="10" name="Straight Connector 9"/>
          <p:cNvCxnSpPr/>
          <p:nvPr/>
        </p:nvCxnSpPr>
        <p:spPr>
          <a:xfrm>
            <a:off x="3200400" y="2215242"/>
            <a:ext cx="1554480" cy="1588"/>
          </a:xfrm>
          <a:prstGeom prst="line">
            <a:avLst/>
          </a:prstGeom>
          <a:ln w="19050" cmpd="sng">
            <a:solidFill>
              <a:srgbClr val="ECE54F"/>
            </a:solidFill>
            <a:prstDash val="dash"/>
          </a:ln>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a:xfrm>
            <a:off x="3200400" y="2656114"/>
            <a:ext cx="2194560" cy="1588"/>
          </a:xfrm>
          <a:prstGeom prst="line">
            <a:avLst/>
          </a:prstGeom>
          <a:ln w="19050" cmpd="sng">
            <a:solidFill>
              <a:srgbClr val="ECE54F"/>
            </a:solidFill>
            <a:prstDash val="dash"/>
          </a:ln>
        </p:spPr>
        <p:style>
          <a:lnRef idx="1">
            <a:schemeClr val="accent1"/>
          </a:lnRef>
          <a:fillRef idx="0">
            <a:schemeClr val="accent1"/>
          </a:fillRef>
          <a:effectRef idx="0">
            <a:schemeClr val="accent1"/>
          </a:effectRef>
          <a:fontRef idx="minor">
            <a:schemeClr val="tx1"/>
          </a:fontRef>
        </p:style>
      </p:cxnSp>
      <p:cxnSp>
        <p:nvCxnSpPr>
          <p:cNvPr id="12" name="Straight Connector 11"/>
          <p:cNvCxnSpPr/>
          <p:nvPr/>
        </p:nvCxnSpPr>
        <p:spPr>
          <a:xfrm>
            <a:off x="3200400" y="3096986"/>
            <a:ext cx="3383280" cy="1588"/>
          </a:xfrm>
          <a:prstGeom prst="line">
            <a:avLst/>
          </a:prstGeom>
          <a:ln w="19050" cmpd="sng">
            <a:solidFill>
              <a:srgbClr val="ECE54F"/>
            </a:solidFill>
            <a:prstDash val="dash"/>
          </a:ln>
        </p:spPr>
        <p:style>
          <a:lnRef idx="1">
            <a:schemeClr val="accent1"/>
          </a:lnRef>
          <a:fillRef idx="0">
            <a:schemeClr val="accent1"/>
          </a:fillRef>
          <a:effectRef idx="0">
            <a:schemeClr val="accent1"/>
          </a:effectRef>
          <a:fontRef idx="minor">
            <a:schemeClr val="tx1"/>
          </a:fontRef>
        </p:style>
      </p:cxnSp>
      <p:sp>
        <p:nvSpPr>
          <p:cNvPr id="2" name="TextBox 5"/>
          <p:cNvSpPr txBox="1"/>
          <p:nvPr/>
        </p:nvSpPr>
        <p:spPr>
          <a:xfrm>
            <a:off x="488315" y="290195"/>
            <a:ext cx="801370" cy="417830"/>
          </a:xfrm>
          <a:prstGeom prst="rect">
            <a:avLst/>
          </a:prstGeom>
          <a:noFill/>
        </p:spPr>
        <p:txBody>
          <a:bodyPr wrap="square" rtlCol="0">
            <a:spAutoFit/>
          </a:bodyPr>
          <a:lstStyle/>
          <a:p>
            <a:pPr>
              <a:lnSpc>
                <a:spcPts val="2200"/>
              </a:lnSpc>
            </a:pPr>
            <a:r>
              <a:rPr lang="zh-CN" altLang="en-US" sz="2400" b="1" dirty="0" smtClean="0">
                <a:solidFill>
                  <a:schemeClr val="tx1"/>
                </a:solidFill>
                <a:effectLst>
                  <a:outerShdw blurRad="38100" dist="38100" dir="2700000" algn="tl">
                    <a:srgbClr val="000000">
                      <a:alpha val="43137"/>
                    </a:srgbClr>
                  </a:outerShdw>
                </a:effectLst>
                <a:latin typeface="黑体" panose="02010609060101010101" charset="-122"/>
                <a:ea typeface="黑体" panose="02010609060101010101" charset="-122"/>
              </a:rPr>
              <a:t>目录</a:t>
            </a:r>
            <a:endParaRPr lang="zh-CN" altLang="en-US" sz="2400" b="1" dirty="0" smtClean="0">
              <a:solidFill>
                <a:schemeClr val="tx1"/>
              </a:solidFill>
              <a:effectLst>
                <a:outerShdw blurRad="38100" dist="38100" dir="2700000" algn="tl">
                  <a:srgbClr val="000000">
                    <a:alpha val="43137"/>
                  </a:srgbClr>
                </a:outerShdw>
              </a:effectLst>
              <a:latin typeface="黑体" panose="02010609060101010101" charset="-122"/>
              <a:ea typeface="黑体" panose="02010609060101010101" charset="-122"/>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cloud_ballon.png"/>
          <p:cNvPicPr>
            <a:picLocks noChangeAspect="1"/>
          </p:cNvPicPr>
          <p:nvPr/>
        </p:nvPicPr>
        <p:blipFill>
          <a:blip r:embed="rId1"/>
          <a:stretch>
            <a:fillRect/>
          </a:stretch>
        </p:blipFill>
        <p:spPr>
          <a:xfrm>
            <a:off x="7315200" y="361950"/>
            <a:ext cx="1186679" cy="971550"/>
          </a:xfrm>
          <a:prstGeom prst="rect">
            <a:avLst/>
          </a:prstGeom>
        </p:spPr>
      </p:pic>
      <p:sp>
        <p:nvSpPr>
          <p:cNvPr id="2" name="TextBox 5"/>
          <p:cNvSpPr txBox="1"/>
          <p:nvPr/>
        </p:nvSpPr>
        <p:spPr>
          <a:xfrm>
            <a:off x="331470" y="361950"/>
            <a:ext cx="1364615" cy="417830"/>
          </a:xfrm>
          <a:prstGeom prst="rect">
            <a:avLst/>
          </a:prstGeom>
          <a:noFill/>
        </p:spPr>
        <p:txBody>
          <a:bodyPr wrap="square" rtlCol="0">
            <a:spAutoFit/>
          </a:bodyPr>
          <a:lstStyle/>
          <a:p>
            <a:pPr>
              <a:lnSpc>
                <a:spcPts val="2200"/>
              </a:lnSpc>
            </a:pPr>
            <a:r>
              <a:rPr lang="zh-CN" altLang="en-US" sz="2400" b="1" dirty="0" smtClean="0">
                <a:solidFill>
                  <a:schemeClr val="tx1"/>
                </a:solidFill>
                <a:effectLst>
                  <a:outerShdw blurRad="38100" dist="38100" dir="2700000" algn="tl">
                    <a:srgbClr val="000000">
                      <a:alpha val="43137"/>
                    </a:srgbClr>
                  </a:outerShdw>
                </a:effectLst>
                <a:latin typeface="黑体" panose="02010609060101010101" charset="-122"/>
                <a:ea typeface="黑体" panose="02010609060101010101" charset="-122"/>
              </a:rPr>
              <a:t>第一节</a:t>
            </a:r>
            <a:endParaRPr lang="zh-CN" altLang="en-US" sz="2400" b="1" dirty="0" smtClean="0">
              <a:solidFill>
                <a:schemeClr val="tx1"/>
              </a:solidFill>
              <a:effectLst>
                <a:outerShdw blurRad="38100" dist="38100" dir="2700000" algn="tl">
                  <a:srgbClr val="000000">
                    <a:alpha val="43137"/>
                  </a:srgbClr>
                </a:outerShdw>
              </a:effectLst>
              <a:latin typeface="黑体" panose="02010609060101010101" charset="-122"/>
              <a:ea typeface="黑体" panose="02010609060101010101" charset="-122"/>
            </a:endParaRPr>
          </a:p>
        </p:txBody>
      </p:sp>
      <p:pic>
        <p:nvPicPr>
          <p:cNvPr id="6" name="Picture 3" descr="slide3.png"/>
          <p:cNvPicPr>
            <a:picLocks noChangeAspect="1"/>
          </p:cNvPicPr>
          <p:nvPr/>
        </p:nvPicPr>
        <p:blipFill>
          <a:blip r:embed="rId2"/>
          <a:stretch>
            <a:fillRect/>
          </a:stretch>
        </p:blipFill>
        <p:spPr>
          <a:xfrm>
            <a:off x="1029762" y="1428750"/>
            <a:ext cx="7084476" cy="2085379"/>
          </a:xfrm>
          <a:prstGeom prst="rect">
            <a:avLst/>
          </a:prstGeom>
        </p:spPr>
      </p:pic>
      <p:grpSp>
        <p:nvGrpSpPr>
          <p:cNvPr id="13" name="Group 5"/>
          <p:cNvGrpSpPr/>
          <p:nvPr/>
        </p:nvGrpSpPr>
        <p:grpSpPr>
          <a:xfrm>
            <a:off x="1396092" y="2114550"/>
            <a:ext cx="6334125" cy="609600"/>
            <a:chOff x="1558017" y="1208314"/>
            <a:chExt cx="6334125" cy="609600"/>
          </a:xfrm>
        </p:grpSpPr>
        <p:cxnSp>
          <p:nvCxnSpPr>
            <p:cNvPr id="14" name="Straight Connector 6"/>
            <p:cNvCxnSpPr/>
            <p:nvPr/>
          </p:nvCxnSpPr>
          <p:spPr>
            <a:xfrm>
              <a:off x="1558017" y="1428750"/>
              <a:ext cx="2743200" cy="1588"/>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5" name="Straight Connector 7"/>
            <p:cNvCxnSpPr/>
            <p:nvPr/>
          </p:nvCxnSpPr>
          <p:spPr>
            <a:xfrm>
              <a:off x="1558017" y="1472294"/>
              <a:ext cx="2743200" cy="1588"/>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6" name="Straight Connector 8"/>
            <p:cNvCxnSpPr/>
            <p:nvPr/>
          </p:nvCxnSpPr>
          <p:spPr>
            <a:xfrm>
              <a:off x="5148942" y="1428750"/>
              <a:ext cx="2743200" cy="1588"/>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7" name="Straight Connector 9"/>
            <p:cNvCxnSpPr/>
            <p:nvPr/>
          </p:nvCxnSpPr>
          <p:spPr>
            <a:xfrm>
              <a:off x="5148942" y="1472294"/>
              <a:ext cx="2743200" cy="1588"/>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pic>
          <p:nvPicPr>
            <p:cNvPr id="18" name="Picture 10" descr="yellow.png"/>
            <p:cNvPicPr>
              <a:picLocks noChangeAspect="1"/>
            </p:cNvPicPr>
            <p:nvPr/>
          </p:nvPicPr>
          <p:blipFill>
            <a:blip r:embed="rId3"/>
            <a:stretch>
              <a:fillRect/>
            </a:stretch>
          </p:blipFill>
          <p:spPr>
            <a:xfrm>
              <a:off x="4441776" y="1208314"/>
              <a:ext cx="586740" cy="609600"/>
            </a:xfrm>
            <a:prstGeom prst="rect">
              <a:avLst/>
            </a:prstGeom>
          </p:spPr>
        </p:pic>
      </p:grpSp>
      <p:sp>
        <p:nvSpPr>
          <p:cNvPr id="19" name="TextBox 11"/>
          <p:cNvSpPr txBox="1"/>
          <p:nvPr/>
        </p:nvSpPr>
        <p:spPr>
          <a:xfrm>
            <a:off x="2948305" y="1596390"/>
            <a:ext cx="4438650" cy="518160"/>
          </a:xfrm>
          <a:prstGeom prst="rect">
            <a:avLst/>
          </a:prstGeom>
          <a:noFill/>
        </p:spPr>
        <p:txBody>
          <a:bodyPr wrap="square" rtlCol="0">
            <a:spAutoFit/>
          </a:bodyPr>
          <a:lstStyle/>
          <a:p>
            <a:r>
              <a:rPr lang="en-US" sz="2800" dirty="0" smtClean="0">
                <a:solidFill>
                  <a:schemeClr val="bg1"/>
                </a:solidFill>
                <a:latin typeface="黑体" panose="02010609060101010101" charset="-122"/>
                <a:ea typeface="黑体" panose="02010609060101010101" charset="-122"/>
              </a:rPr>
              <a:t>单击此处添加标题</a:t>
            </a:r>
            <a:endParaRPr lang="en-US" sz="2800" dirty="0" smtClean="0">
              <a:solidFill>
                <a:schemeClr val="bg1"/>
              </a:solidFill>
              <a:latin typeface="黑体" panose="02010609060101010101" charset="-122"/>
              <a:ea typeface="黑体" panose="02010609060101010101" charset="-122"/>
            </a:endParaRPr>
          </a:p>
        </p:txBody>
      </p:sp>
      <p:sp>
        <p:nvSpPr>
          <p:cNvPr id="20" name="TextBox 12"/>
          <p:cNvSpPr txBox="1"/>
          <p:nvPr/>
        </p:nvSpPr>
        <p:spPr>
          <a:xfrm>
            <a:off x="1409700" y="2706734"/>
            <a:ext cx="6324600" cy="548640"/>
          </a:xfrm>
          <a:prstGeom prst="rect">
            <a:avLst/>
          </a:prstGeom>
          <a:noFill/>
        </p:spPr>
        <p:txBody>
          <a:bodyPr wrap="square" rtlCol="0">
            <a:spAutoFit/>
          </a:bodyPr>
          <a:lstStyle/>
          <a:p>
            <a:pPr algn="ctr">
              <a:lnSpc>
                <a:spcPts val="1800"/>
              </a:lnSpc>
            </a:pPr>
            <a:r>
              <a:rPr lang="en-US" sz="1400" i="1" dirty="0" smtClean="0">
                <a:solidFill>
                  <a:schemeClr val="bg1"/>
                </a:solidFill>
                <a:latin typeface="黑体" panose="02010609060101010101" charset="-122"/>
                <a:ea typeface="黑体" panose="02010609060101010101" charset="-122"/>
              </a:rPr>
              <a:t>您的内容打在这里，或者通过复制您的文本后，在此框中选择粘贴，并选择只保留文字。您的内容打在这里，或者通过复制您的文本后，在此框中</a:t>
            </a:r>
            <a:endParaRPr lang="en-US" sz="1400" i="1" dirty="0" smtClean="0">
              <a:solidFill>
                <a:schemeClr val="bg1"/>
              </a:solidFill>
              <a:latin typeface="黑体" panose="02010609060101010101" charset="-122"/>
              <a:ea typeface="黑体" panose="02010609060101010101" charset="-122"/>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Group 10"/>
          <p:cNvGrpSpPr/>
          <p:nvPr/>
        </p:nvGrpSpPr>
        <p:grpSpPr>
          <a:xfrm>
            <a:off x="1108983" y="1352550"/>
            <a:ext cx="6926034" cy="609600"/>
            <a:chOff x="1270908" y="1208314"/>
            <a:chExt cx="6926034" cy="609600"/>
          </a:xfrm>
        </p:grpSpPr>
        <p:cxnSp>
          <p:nvCxnSpPr>
            <p:cNvPr id="5" name="Straight Connector 4"/>
            <p:cNvCxnSpPr/>
            <p:nvPr/>
          </p:nvCxnSpPr>
          <p:spPr>
            <a:xfrm>
              <a:off x="1270908" y="1428750"/>
              <a:ext cx="3048000" cy="1588"/>
            </a:xfrm>
            <a:prstGeom prst="line">
              <a:avLst/>
            </a:prstGeom>
            <a:ln w="12700">
              <a:solidFill>
                <a:srgbClr val="5DA156"/>
              </a:solidFill>
            </a:ln>
          </p:spPr>
          <p:style>
            <a:lnRef idx="1">
              <a:schemeClr val="accent1"/>
            </a:lnRef>
            <a:fillRef idx="0">
              <a:schemeClr val="accent1"/>
            </a:fillRef>
            <a:effectRef idx="0">
              <a:schemeClr val="accent1"/>
            </a:effectRef>
            <a:fontRef idx="minor">
              <a:schemeClr val="tx1"/>
            </a:fontRef>
          </p:style>
        </p:cxnSp>
        <p:cxnSp>
          <p:nvCxnSpPr>
            <p:cNvPr id="7" name="Straight Connector 6"/>
            <p:cNvCxnSpPr/>
            <p:nvPr/>
          </p:nvCxnSpPr>
          <p:spPr>
            <a:xfrm>
              <a:off x="1270908" y="1472294"/>
              <a:ext cx="3048000" cy="1588"/>
            </a:xfrm>
            <a:prstGeom prst="line">
              <a:avLst/>
            </a:prstGeom>
            <a:ln w="12700">
              <a:solidFill>
                <a:srgbClr val="5DA156"/>
              </a:solidFill>
            </a:ln>
          </p:spPr>
          <p:style>
            <a:lnRef idx="1">
              <a:schemeClr val="accent1"/>
            </a:lnRef>
            <a:fillRef idx="0">
              <a:schemeClr val="accent1"/>
            </a:fillRef>
            <a:effectRef idx="0">
              <a:schemeClr val="accent1"/>
            </a:effectRef>
            <a:fontRef idx="minor">
              <a:schemeClr val="tx1"/>
            </a:fontRef>
          </p:style>
        </p:cxnSp>
        <p:cxnSp>
          <p:nvCxnSpPr>
            <p:cNvPr id="8" name="Straight Connector 7"/>
            <p:cNvCxnSpPr/>
            <p:nvPr/>
          </p:nvCxnSpPr>
          <p:spPr>
            <a:xfrm>
              <a:off x="5148942" y="1428750"/>
              <a:ext cx="3048000" cy="1588"/>
            </a:xfrm>
            <a:prstGeom prst="line">
              <a:avLst/>
            </a:prstGeom>
            <a:ln w="12700">
              <a:solidFill>
                <a:srgbClr val="5DA156"/>
              </a:solidFill>
            </a:ln>
          </p:spPr>
          <p:style>
            <a:lnRef idx="1">
              <a:schemeClr val="accent1"/>
            </a:lnRef>
            <a:fillRef idx="0">
              <a:schemeClr val="accent1"/>
            </a:fillRef>
            <a:effectRef idx="0">
              <a:schemeClr val="accent1"/>
            </a:effectRef>
            <a:fontRef idx="minor">
              <a:schemeClr val="tx1"/>
            </a:fontRef>
          </p:style>
        </p:cxnSp>
        <p:cxnSp>
          <p:nvCxnSpPr>
            <p:cNvPr id="9" name="Straight Connector 8"/>
            <p:cNvCxnSpPr/>
            <p:nvPr/>
          </p:nvCxnSpPr>
          <p:spPr>
            <a:xfrm>
              <a:off x="5148942" y="1472294"/>
              <a:ext cx="3048000" cy="1588"/>
            </a:xfrm>
            <a:prstGeom prst="line">
              <a:avLst/>
            </a:prstGeom>
            <a:ln w="12700">
              <a:solidFill>
                <a:srgbClr val="5DA156"/>
              </a:solidFill>
            </a:ln>
          </p:spPr>
          <p:style>
            <a:lnRef idx="1">
              <a:schemeClr val="accent1"/>
            </a:lnRef>
            <a:fillRef idx="0">
              <a:schemeClr val="accent1"/>
            </a:fillRef>
            <a:effectRef idx="0">
              <a:schemeClr val="accent1"/>
            </a:effectRef>
            <a:fontRef idx="minor">
              <a:schemeClr val="tx1"/>
            </a:fontRef>
          </p:style>
        </p:cxnSp>
        <p:pic>
          <p:nvPicPr>
            <p:cNvPr id="10" name="Picture 9" descr="yellow.png"/>
            <p:cNvPicPr>
              <a:picLocks noChangeAspect="1"/>
            </p:cNvPicPr>
            <p:nvPr/>
          </p:nvPicPr>
          <p:blipFill>
            <a:blip r:embed="rId1"/>
            <a:stretch>
              <a:fillRect/>
            </a:stretch>
          </p:blipFill>
          <p:spPr>
            <a:xfrm>
              <a:off x="4441776" y="1208314"/>
              <a:ext cx="586740" cy="609600"/>
            </a:xfrm>
            <a:prstGeom prst="rect">
              <a:avLst/>
            </a:prstGeom>
          </p:spPr>
        </p:pic>
      </p:grpSp>
      <p:sp>
        <p:nvSpPr>
          <p:cNvPr id="12" name="TextBox 11"/>
          <p:cNvSpPr txBox="1"/>
          <p:nvPr/>
        </p:nvSpPr>
        <p:spPr>
          <a:xfrm>
            <a:off x="2994660" y="834390"/>
            <a:ext cx="3262630" cy="518160"/>
          </a:xfrm>
          <a:prstGeom prst="rect">
            <a:avLst/>
          </a:prstGeom>
          <a:noFill/>
        </p:spPr>
        <p:txBody>
          <a:bodyPr wrap="square" rtlCol="0">
            <a:spAutoFit/>
          </a:bodyPr>
          <a:lstStyle/>
          <a:p>
            <a:r>
              <a:rPr lang="en-US" sz="2800" dirty="0" smtClean="0">
                <a:solidFill>
                  <a:srgbClr val="5DA156"/>
                </a:solidFill>
                <a:latin typeface="黑体" panose="02010609060101010101" charset="-122"/>
                <a:ea typeface="黑体" panose="02010609060101010101" charset="-122"/>
              </a:rPr>
              <a:t>单击此处添加标题</a:t>
            </a:r>
            <a:endParaRPr lang="en-US" sz="2800" dirty="0" smtClean="0">
              <a:solidFill>
                <a:srgbClr val="5DA156"/>
              </a:solidFill>
              <a:latin typeface="黑体" panose="02010609060101010101" charset="-122"/>
              <a:ea typeface="黑体" panose="02010609060101010101" charset="-122"/>
            </a:endParaRPr>
          </a:p>
        </p:txBody>
      </p:sp>
      <p:pic>
        <p:nvPicPr>
          <p:cNvPr id="13" name="Picture 12" descr="slide1.png"/>
          <p:cNvPicPr>
            <a:picLocks noChangeAspect="1"/>
          </p:cNvPicPr>
          <p:nvPr/>
        </p:nvPicPr>
        <p:blipFill>
          <a:blip r:embed="rId2"/>
          <a:stretch>
            <a:fillRect/>
          </a:stretch>
        </p:blipFill>
        <p:spPr>
          <a:xfrm>
            <a:off x="1676400" y="1885950"/>
            <a:ext cx="2108971" cy="1857375"/>
          </a:xfrm>
          <a:prstGeom prst="rect">
            <a:avLst/>
          </a:prstGeom>
        </p:spPr>
      </p:pic>
      <p:sp>
        <p:nvSpPr>
          <p:cNvPr id="14" name="TextBox 13"/>
          <p:cNvSpPr txBox="1"/>
          <p:nvPr/>
        </p:nvSpPr>
        <p:spPr>
          <a:xfrm>
            <a:off x="4912180" y="1809750"/>
            <a:ext cx="3200400" cy="2123440"/>
          </a:xfrm>
          <a:prstGeom prst="rect">
            <a:avLst/>
          </a:prstGeom>
          <a:noFill/>
        </p:spPr>
        <p:txBody>
          <a:bodyPr wrap="square" rtlCol="0">
            <a:spAutoFit/>
          </a:bodyPr>
          <a:lstStyle/>
          <a:p>
            <a:pPr algn="just">
              <a:lnSpc>
                <a:spcPts val="1600"/>
              </a:lnSpc>
            </a:pPr>
            <a:r>
              <a:rPr lang="en-US" sz="1100" dirty="0" smtClean="0">
                <a:latin typeface="黑体" panose="02010609060101010101" charset="-122"/>
                <a:ea typeface="黑体" panose="02010609060101010101" charset="-122"/>
              </a:rPr>
              <a:t>您的内容打在这里，或者通过复制您的文本后，在此框中选择粘贴，并选择只保留文字。您的内容打在这里，或者通过复制您的文本后，在此框中您的内容打在这里，或者通过复制您的文本后，在此框中选择粘贴，并选择只保留文字。您的内容打在这里，或者通过复制您的文本后，在此框中您的内容打在这里，或者通过复制您的文本后，在此框中选择粘贴，并选择只保留文字。您的内容打在这里，或者通过复制您的文本后，在此框中</a:t>
            </a:r>
            <a:endParaRPr lang="en-US" sz="1100" dirty="0" smtClean="0">
              <a:latin typeface="黑体" panose="02010609060101010101" charset="-122"/>
              <a:ea typeface="黑体" panose="02010609060101010101" charset="-122"/>
            </a:endParaRPr>
          </a:p>
        </p:txBody>
      </p:sp>
      <p:sp>
        <p:nvSpPr>
          <p:cNvPr id="2" name="TextBox 5"/>
          <p:cNvSpPr txBox="1"/>
          <p:nvPr/>
        </p:nvSpPr>
        <p:spPr>
          <a:xfrm>
            <a:off x="331470" y="361950"/>
            <a:ext cx="1364615" cy="417830"/>
          </a:xfrm>
          <a:prstGeom prst="rect">
            <a:avLst/>
          </a:prstGeom>
          <a:noFill/>
        </p:spPr>
        <p:txBody>
          <a:bodyPr wrap="square" rtlCol="0">
            <a:spAutoFit/>
          </a:bodyPr>
          <a:lstStyle/>
          <a:p>
            <a:pPr>
              <a:lnSpc>
                <a:spcPts val="2200"/>
              </a:lnSpc>
            </a:pPr>
            <a:r>
              <a:rPr lang="zh-CN" altLang="en-US" sz="2400" b="1" dirty="0" smtClean="0">
                <a:solidFill>
                  <a:schemeClr val="tx1"/>
                </a:solidFill>
                <a:effectLst>
                  <a:outerShdw blurRad="38100" dist="38100" dir="2700000" algn="tl">
                    <a:srgbClr val="000000">
                      <a:alpha val="43137"/>
                    </a:srgbClr>
                  </a:outerShdw>
                </a:effectLst>
                <a:latin typeface="黑体" panose="02010609060101010101" charset="-122"/>
                <a:ea typeface="黑体" panose="02010609060101010101" charset="-122"/>
              </a:rPr>
              <a:t>第一节</a:t>
            </a:r>
            <a:endParaRPr lang="zh-CN" altLang="en-US" sz="2400" b="1" dirty="0" smtClean="0">
              <a:solidFill>
                <a:schemeClr val="tx1"/>
              </a:solidFill>
              <a:effectLst>
                <a:outerShdw blurRad="38100" dist="38100" dir="2700000" algn="tl">
                  <a:srgbClr val="000000">
                    <a:alpha val="43137"/>
                  </a:srgbClr>
                </a:outerShdw>
              </a:effectLst>
              <a:latin typeface="黑体" panose="02010609060101010101" charset="-122"/>
              <a:ea typeface="黑体" panose="02010609060101010101" charset="-122"/>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1108983" y="1352550"/>
            <a:ext cx="6926034" cy="609600"/>
            <a:chOff x="1270908" y="1208314"/>
            <a:chExt cx="6926034" cy="609600"/>
          </a:xfrm>
        </p:grpSpPr>
        <p:cxnSp>
          <p:nvCxnSpPr>
            <p:cNvPr id="5" name="Straight Connector 4"/>
            <p:cNvCxnSpPr/>
            <p:nvPr/>
          </p:nvCxnSpPr>
          <p:spPr>
            <a:xfrm>
              <a:off x="1270908" y="1428750"/>
              <a:ext cx="3048000" cy="1588"/>
            </a:xfrm>
            <a:prstGeom prst="line">
              <a:avLst/>
            </a:prstGeom>
            <a:ln w="12700">
              <a:solidFill>
                <a:srgbClr val="5DA156"/>
              </a:solidFill>
            </a:ln>
          </p:spPr>
          <p:style>
            <a:lnRef idx="1">
              <a:schemeClr val="accent1"/>
            </a:lnRef>
            <a:fillRef idx="0">
              <a:schemeClr val="accent1"/>
            </a:fillRef>
            <a:effectRef idx="0">
              <a:schemeClr val="accent1"/>
            </a:effectRef>
            <a:fontRef idx="minor">
              <a:schemeClr val="tx1"/>
            </a:fontRef>
          </p:style>
        </p:cxnSp>
        <p:cxnSp>
          <p:nvCxnSpPr>
            <p:cNvPr id="6" name="Straight Connector 5"/>
            <p:cNvCxnSpPr/>
            <p:nvPr/>
          </p:nvCxnSpPr>
          <p:spPr>
            <a:xfrm>
              <a:off x="1270908" y="1472294"/>
              <a:ext cx="3048000" cy="1588"/>
            </a:xfrm>
            <a:prstGeom prst="line">
              <a:avLst/>
            </a:prstGeom>
            <a:ln w="12700">
              <a:solidFill>
                <a:srgbClr val="5DA156"/>
              </a:solidFill>
            </a:ln>
          </p:spPr>
          <p:style>
            <a:lnRef idx="1">
              <a:schemeClr val="accent1"/>
            </a:lnRef>
            <a:fillRef idx="0">
              <a:schemeClr val="accent1"/>
            </a:fillRef>
            <a:effectRef idx="0">
              <a:schemeClr val="accent1"/>
            </a:effectRef>
            <a:fontRef idx="minor">
              <a:schemeClr val="tx1"/>
            </a:fontRef>
          </p:style>
        </p:cxnSp>
        <p:cxnSp>
          <p:nvCxnSpPr>
            <p:cNvPr id="7" name="Straight Connector 6"/>
            <p:cNvCxnSpPr/>
            <p:nvPr/>
          </p:nvCxnSpPr>
          <p:spPr>
            <a:xfrm>
              <a:off x="5148942" y="1428750"/>
              <a:ext cx="3048000" cy="1588"/>
            </a:xfrm>
            <a:prstGeom prst="line">
              <a:avLst/>
            </a:prstGeom>
            <a:ln w="12700">
              <a:solidFill>
                <a:srgbClr val="5DA156"/>
              </a:solidFill>
            </a:ln>
          </p:spPr>
          <p:style>
            <a:lnRef idx="1">
              <a:schemeClr val="accent1"/>
            </a:lnRef>
            <a:fillRef idx="0">
              <a:schemeClr val="accent1"/>
            </a:fillRef>
            <a:effectRef idx="0">
              <a:schemeClr val="accent1"/>
            </a:effectRef>
            <a:fontRef idx="minor">
              <a:schemeClr val="tx1"/>
            </a:fontRef>
          </p:style>
        </p:cxnSp>
        <p:cxnSp>
          <p:nvCxnSpPr>
            <p:cNvPr id="8" name="Straight Connector 7"/>
            <p:cNvCxnSpPr/>
            <p:nvPr/>
          </p:nvCxnSpPr>
          <p:spPr>
            <a:xfrm>
              <a:off x="5148942" y="1472294"/>
              <a:ext cx="3048000" cy="1588"/>
            </a:xfrm>
            <a:prstGeom prst="line">
              <a:avLst/>
            </a:prstGeom>
            <a:ln w="12700">
              <a:solidFill>
                <a:srgbClr val="5DA156"/>
              </a:solidFill>
            </a:ln>
          </p:spPr>
          <p:style>
            <a:lnRef idx="1">
              <a:schemeClr val="accent1"/>
            </a:lnRef>
            <a:fillRef idx="0">
              <a:schemeClr val="accent1"/>
            </a:fillRef>
            <a:effectRef idx="0">
              <a:schemeClr val="accent1"/>
            </a:effectRef>
            <a:fontRef idx="minor">
              <a:schemeClr val="tx1"/>
            </a:fontRef>
          </p:style>
        </p:cxnSp>
        <p:pic>
          <p:nvPicPr>
            <p:cNvPr id="9" name="Picture 8" descr="yellow.png"/>
            <p:cNvPicPr>
              <a:picLocks noChangeAspect="1"/>
            </p:cNvPicPr>
            <p:nvPr/>
          </p:nvPicPr>
          <p:blipFill>
            <a:blip r:embed="rId1"/>
            <a:stretch>
              <a:fillRect/>
            </a:stretch>
          </p:blipFill>
          <p:spPr>
            <a:xfrm>
              <a:off x="4441776" y="1208314"/>
              <a:ext cx="586740" cy="609600"/>
            </a:xfrm>
            <a:prstGeom prst="rect">
              <a:avLst/>
            </a:prstGeom>
          </p:spPr>
        </p:pic>
      </p:grpSp>
      <p:sp>
        <p:nvSpPr>
          <p:cNvPr id="10" name="TextBox 9"/>
          <p:cNvSpPr txBox="1"/>
          <p:nvPr/>
        </p:nvSpPr>
        <p:spPr>
          <a:xfrm>
            <a:off x="3108960" y="834390"/>
            <a:ext cx="3215640" cy="518160"/>
          </a:xfrm>
          <a:prstGeom prst="rect">
            <a:avLst/>
          </a:prstGeom>
          <a:noFill/>
        </p:spPr>
        <p:txBody>
          <a:bodyPr wrap="square" rtlCol="0">
            <a:spAutoFit/>
          </a:bodyPr>
          <a:lstStyle/>
          <a:p>
            <a:r>
              <a:rPr lang="en-US" sz="2800" dirty="0" smtClean="0">
                <a:solidFill>
                  <a:srgbClr val="5DA156"/>
                </a:solidFill>
                <a:latin typeface="黑体" panose="02010609060101010101" charset="-122"/>
                <a:ea typeface="黑体" panose="02010609060101010101" charset="-122"/>
              </a:rPr>
              <a:t>单击此处添加标题</a:t>
            </a:r>
            <a:endParaRPr lang="en-US" sz="2800" dirty="0" smtClean="0">
              <a:solidFill>
                <a:srgbClr val="5DA156"/>
              </a:solidFill>
              <a:latin typeface="黑体" panose="02010609060101010101" charset="-122"/>
              <a:ea typeface="黑体" panose="02010609060101010101" charset="-122"/>
            </a:endParaRPr>
          </a:p>
        </p:txBody>
      </p:sp>
      <p:pic>
        <p:nvPicPr>
          <p:cNvPr id="11" name="Picture 10" descr="cicles.png"/>
          <p:cNvPicPr>
            <a:picLocks noChangeAspect="1"/>
          </p:cNvPicPr>
          <p:nvPr/>
        </p:nvPicPr>
        <p:blipFill>
          <a:blip r:embed="rId2"/>
          <a:stretch>
            <a:fillRect/>
          </a:stretch>
        </p:blipFill>
        <p:spPr>
          <a:xfrm>
            <a:off x="1202532" y="2190750"/>
            <a:ext cx="6738937" cy="1437249"/>
          </a:xfrm>
          <a:prstGeom prst="rect">
            <a:avLst/>
          </a:prstGeom>
        </p:spPr>
      </p:pic>
      <p:sp>
        <p:nvSpPr>
          <p:cNvPr id="2" name="TextBox 5"/>
          <p:cNvSpPr txBox="1"/>
          <p:nvPr/>
        </p:nvSpPr>
        <p:spPr>
          <a:xfrm>
            <a:off x="331470" y="361950"/>
            <a:ext cx="1364615" cy="417830"/>
          </a:xfrm>
          <a:prstGeom prst="rect">
            <a:avLst/>
          </a:prstGeom>
          <a:noFill/>
        </p:spPr>
        <p:txBody>
          <a:bodyPr wrap="square" rtlCol="0">
            <a:spAutoFit/>
          </a:bodyPr>
          <a:lstStyle/>
          <a:p>
            <a:pPr>
              <a:lnSpc>
                <a:spcPts val="2200"/>
              </a:lnSpc>
            </a:pPr>
            <a:r>
              <a:rPr lang="zh-CN" altLang="en-US" sz="2400" b="1" dirty="0" smtClean="0">
                <a:solidFill>
                  <a:schemeClr val="tx1"/>
                </a:solidFill>
                <a:effectLst>
                  <a:outerShdw blurRad="38100" dist="38100" dir="2700000" algn="tl">
                    <a:srgbClr val="000000">
                      <a:alpha val="43137"/>
                    </a:srgbClr>
                  </a:outerShdw>
                </a:effectLst>
                <a:latin typeface="黑体" panose="02010609060101010101" charset="-122"/>
                <a:ea typeface="黑体" panose="02010609060101010101" charset="-122"/>
              </a:rPr>
              <a:t>第一节</a:t>
            </a:r>
            <a:endParaRPr lang="zh-CN" altLang="en-US" sz="2400" b="1" dirty="0" smtClean="0">
              <a:solidFill>
                <a:schemeClr val="tx1"/>
              </a:solidFill>
              <a:effectLst>
                <a:outerShdw blurRad="38100" dist="38100" dir="2700000" algn="tl">
                  <a:srgbClr val="000000">
                    <a:alpha val="43137"/>
                  </a:srgbClr>
                </a:outerShdw>
              </a:effectLst>
              <a:latin typeface="黑体" panose="02010609060101010101" charset="-122"/>
              <a:ea typeface="黑体" panose="02010609060101010101" charset="-122"/>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1108983" y="1352550"/>
            <a:ext cx="6926034" cy="609600"/>
            <a:chOff x="1270908" y="1208314"/>
            <a:chExt cx="6926034" cy="609600"/>
          </a:xfrm>
        </p:grpSpPr>
        <p:cxnSp>
          <p:nvCxnSpPr>
            <p:cNvPr id="5" name="Straight Connector 4"/>
            <p:cNvCxnSpPr/>
            <p:nvPr/>
          </p:nvCxnSpPr>
          <p:spPr>
            <a:xfrm>
              <a:off x="1270908" y="1428750"/>
              <a:ext cx="3048000" cy="1588"/>
            </a:xfrm>
            <a:prstGeom prst="line">
              <a:avLst/>
            </a:prstGeom>
            <a:ln w="12700">
              <a:solidFill>
                <a:srgbClr val="5DA156"/>
              </a:solidFill>
            </a:ln>
          </p:spPr>
          <p:style>
            <a:lnRef idx="1">
              <a:schemeClr val="accent1"/>
            </a:lnRef>
            <a:fillRef idx="0">
              <a:schemeClr val="accent1"/>
            </a:fillRef>
            <a:effectRef idx="0">
              <a:schemeClr val="accent1"/>
            </a:effectRef>
            <a:fontRef idx="minor">
              <a:schemeClr val="tx1"/>
            </a:fontRef>
          </p:style>
        </p:cxnSp>
        <p:cxnSp>
          <p:nvCxnSpPr>
            <p:cNvPr id="6" name="Straight Connector 5"/>
            <p:cNvCxnSpPr/>
            <p:nvPr/>
          </p:nvCxnSpPr>
          <p:spPr>
            <a:xfrm>
              <a:off x="1270908" y="1472294"/>
              <a:ext cx="3048000" cy="1588"/>
            </a:xfrm>
            <a:prstGeom prst="line">
              <a:avLst/>
            </a:prstGeom>
            <a:ln w="12700">
              <a:solidFill>
                <a:srgbClr val="5DA156"/>
              </a:solidFill>
            </a:ln>
          </p:spPr>
          <p:style>
            <a:lnRef idx="1">
              <a:schemeClr val="accent1"/>
            </a:lnRef>
            <a:fillRef idx="0">
              <a:schemeClr val="accent1"/>
            </a:fillRef>
            <a:effectRef idx="0">
              <a:schemeClr val="accent1"/>
            </a:effectRef>
            <a:fontRef idx="minor">
              <a:schemeClr val="tx1"/>
            </a:fontRef>
          </p:style>
        </p:cxnSp>
        <p:cxnSp>
          <p:nvCxnSpPr>
            <p:cNvPr id="7" name="Straight Connector 6"/>
            <p:cNvCxnSpPr/>
            <p:nvPr/>
          </p:nvCxnSpPr>
          <p:spPr>
            <a:xfrm>
              <a:off x="5148942" y="1428750"/>
              <a:ext cx="3048000" cy="1588"/>
            </a:xfrm>
            <a:prstGeom prst="line">
              <a:avLst/>
            </a:prstGeom>
            <a:ln w="12700">
              <a:solidFill>
                <a:srgbClr val="5DA156"/>
              </a:solidFill>
            </a:ln>
          </p:spPr>
          <p:style>
            <a:lnRef idx="1">
              <a:schemeClr val="accent1"/>
            </a:lnRef>
            <a:fillRef idx="0">
              <a:schemeClr val="accent1"/>
            </a:fillRef>
            <a:effectRef idx="0">
              <a:schemeClr val="accent1"/>
            </a:effectRef>
            <a:fontRef idx="minor">
              <a:schemeClr val="tx1"/>
            </a:fontRef>
          </p:style>
        </p:cxnSp>
        <p:cxnSp>
          <p:nvCxnSpPr>
            <p:cNvPr id="8" name="Straight Connector 7"/>
            <p:cNvCxnSpPr/>
            <p:nvPr/>
          </p:nvCxnSpPr>
          <p:spPr>
            <a:xfrm>
              <a:off x="5148942" y="1472294"/>
              <a:ext cx="3048000" cy="1588"/>
            </a:xfrm>
            <a:prstGeom prst="line">
              <a:avLst/>
            </a:prstGeom>
            <a:ln w="12700">
              <a:solidFill>
                <a:srgbClr val="5DA156"/>
              </a:solidFill>
            </a:ln>
          </p:spPr>
          <p:style>
            <a:lnRef idx="1">
              <a:schemeClr val="accent1"/>
            </a:lnRef>
            <a:fillRef idx="0">
              <a:schemeClr val="accent1"/>
            </a:fillRef>
            <a:effectRef idx="0">
              <a:schemeClr val="accent1"/>
            </a:effectRef>
            <a:fontRef idx="minor">
              <a:schemeClr val="tx1"/>
            </a:fontRef>
          </p:style>
        </p:cxnSp>
        <p:pic>
          <p:nvPicPr>
            <p:cNvPr id="9" name="Picture 8" descr="yellow.png"/>
            <p:cNvPicPr>
              <a:picLocks noChangeAspect="1"/>
            </p:cNvPicPr>
            <p:nvPr/>
          </p:nvPicPr>
          <p:blipFill>
            <a:blip r:embed="rId1"/>
            <a:stretch>
              <a:fillRect/>
            </a:stretch>
          </p:blipFill>
          <p:spPr>
            <a:xfrm>
              <a:off x="4441776" y="1208314"/>
              <a:ext cx="586740" cy="609600"/>
            </a:xfrm>
            <a:prstGeom prst="rect">
              <a:avLst/>
            </a:prstGeom>
          </p:spPr>
        </p:pic>
      </p:grpSp>
      <p:sp>
        <p:nvSpPr>
          <p:cNvPr id="10" name="TextBox 9"/>
          <p:cNvSpPr txBox="1"/>
          <p:nvPr/>
        </p:nvSpPr>
        <p:spPr>
          <a:xfrm>
            <a:off x="3043555" y="834390"/>
            <a:ext cx="3209290" cy="518160"/>
          </a:xfrm>
          <a:prstGeom prst="rect">
            <a:avLst/>
          </a:prstGeom>
          <a:noFill/>
        </p:spPr>
        <p:txBody>
          <a:bodyPr wrap="square" rtlCol="0">
            <a:spAutoFit/>
          </a:bodyPr>
          <a:lstStyle/>
          <a:p>
            <a:r>
              <a:rPr lang="en-US" sz="2800" dirty="0" smtClean="0">
                <a:solidFill>
                  <a:srgbClr val="5DA156"/>
                </a:solidFill>
                <a:latin typeface="黑体" panose="02010609060101010101" charset="-122"/>
                <a:ea typeface="黑体" panose="02010609060101010101" charset="-122"/>
                <a:sym typeface="+mn-ea"/>
              </a:rPr>
              <a:t>单击此处添加标题</a:t>
            </a:r>
            <a:endParaRPr lang="en-US" sz="2800" b="1" dirty="0" smtClean="0">
              <a:solidFill>
                <a:srgbClr val="5DA156"/>
              </a:solidFill>
              <a:latin typeface="黑体" panose="02010609060101010101" charset="-122"/>
              <a:ea typeface="黑体" panose="02010609060101010101" charset="-122"/>
              <a:sym typeface="+mn-ea"/>
            </a:endParaRPr>
          </a:p>
        </p:txBody>
      </p:sp>
      <p:pic>
        <p:nvPicPr>
          <p:cNvPr id="11" name="Picture 10" descr="circles2.png"/>
          <p:cNvPicPr>
            <a:picLocks noChangeAspect="1"/>
          </p:cNvPicPr>
          <p:nvPr/>
        </p:nvPicPr>
        <p:blipFill>
          <a:blip r:embed="rId2"/>
          <a:stretch>
            <a:fillRect/>
          </a:stretch>
        </p:blipFill>
        <p:spPr>
          <a:xfrm>
            <a:off x="1538288" y="2038350"/>
            <a:ext cx="6067425" cy="1183523"/>
          </a:xfrm>
          <a:prstGeom prst="rect">
            <a:avLst/>
          </a:prstGeom>
        </p:spPr>
      </p:pic>
      <p:sp>
        <p:nvSpPr>
          <p:cNvPr id="12" name="TextBox 11"/>
          <p:cNvSpPr txBox="1"/>
          <p:nvPr/>
        </p:nvSpPr>
        <p:spPr>
          <a:xfrm>
            <a:off x="990600" y="3257550"/>
            <a:ext cx="2209800" cy="497840"/>
          </a:xfrm>
          <a:prstGeom prst="rect">
            <a:avLst/>
          </a:prstGeom>
          <a:noFill/>
        </p:spPr>
        <p:txBody>
          <a:bodyPr wrap="square" rtlCol="0">
            <a:spAutoFit/>
          </a:bodyPr>
          <a:lstStyle/>
          <a:p>
            <a:pPr algn="ctr">
              <a:lnSpc>
                <a:spcPts val="1600"/>
              </a:lnSpc>
            </a:pPr>
            <a:r>
              <a:rPr lang="en-US" sz="1400" b="1" dirty="0" smtClean="0">
                <a:solidFill>
                  <a:srgbClr val="5DA156"/>
                </a:solidFill>
                <a:latin typeface="黑体" panose="02010609060101010101" charset="-122"/>
                <a:ea typeface="黑体" panose="02010609060101010101" charset="-122"/>
              </a:rPr>
              <a:t>60% </a:t>
            </a:r>
            <a:r>
              <a:rPr lang="en-US" sz="1100" dirty="0" smtClean="0">
                <a:latin typeface="黑体" panose="02010609060101010101" charset="-122"/>
                <a:ea typeface="黑体" panose="02010609060101010101" charset="-122"/>
              </a:rPr>
              <a:t>请在此粘贴或者输入您的文字内容</a:t>
            </a:r>
            <a:endParaRPr lang="en-US" sz="1100" dirty="0" smtClean="0">
              <a:latin typeface="黑体" panose="02010609060101010101" charset="-122"/>
              <a:ea typeface="黑体" panose="02010609060101010101" charset="-122"/>
            </a:endParaRPr>
          </a:p>
        </p:txBody>
      </p:sp>
      <p:sp>
        <p:nvSpPr>
          <p:cNvPr id="13" name="TextBox 12"/>
          <p:cNvSpPr txBox="1"/>
          <p:nvPr/>
        </p:nvSpPr>
        <p:spPr>
          <a:xfrm>
            <a:off x="3505200" y="3257550"/>
            <a:ext cx="2209800" cy="497840"/>
          </a:xfrm>
          <a:prstGeom prst="rect">
            <a:avLst/>
          </a:prstGeom>
          <a:noFill/>
        </p:spPr>
        <p:txBody>
          <a:bodyPr wrap="square" rtlCol="0">
            <a:spAutoFit/>
          </a:bodyPr>
          <a:lstStyle/>
          <a:p>
            <a:pPr algn="ctr">
              <a:lnSpc>
                <a:spcPts val="1600"/>
              </a:lnSpc>
            </a:pPr>
            <a:r>
              <a:rPr lang="en-US" sz="1400" b="1" dirty="0" smtClean="0">
                <a:solidFill>
                  <a:srgbClr val="5DA156"/>
                </a:solidFill>
                <a:latin typeface="黑体" panose="02010609060101010101" charset="-122"/>
                <a:ea typeface="黑体" panose="02010609060101010101" charset="-122"/>
              </a:rPr>
              <a:t>82% </a:t>
            </a:r>
            <a:r>
              <a:rPr lang="en-US" sz="1100" dirty="0" smtClean="0">
                <a:latin typeface="黑体" panose="02010609060101010101" charset="-122"/>
                <a:ea typeface="黑体" panose="02010609060101010101" charset="-122"/>
              </a:rPr>
              <a:t>请在此粘贴或者输入您的文字内容</a:t>
            </a:r>
            <a:endParaRPr lang="en-US" sz="1100" dirty="0" smtClean="0">
              <a:latin typeface="黑体" panose="02010609060101010101" charset="-122"/>
              <a:ea typeface="黑体" panose="02010609060101010101" charset="-122"/>
            </a:endParaRPr>
          </a:p>
        </p:txBody>
      </p:sp>
      <p:sp>
        <p:nvSpPr>
          <p:cNvPr id="14" name="TextBox 13"/>
          <p:cNvSpPr txBox="1"/>
          <p:nvPr/>
        </p:nvSpPr>
        <p:spPr>
          <a:xfrm>
            <a:off x="5959928" y="3257550"/>
            <a:ext cx="2209800" cy="497840"/>
          </a:xfrm>
          <a:prstGeom prst="rect">
            <a:avLst/>
          </a:prstGeom>
          <a:noFill/>
        </p:spPr>
        <p:txBody>
          <a:bodyPr wrap="square" rtlCol="0">
            <a:spAutoFit/>
          </a:bodyPr>
          <a:lstStyle/>
          <a:p>
            <a:pPr algn="ctr">
              <a:lnSpc>
                <a:spcPts val="1600"/>
              </a:lnSpc>
            </a:pPr>
            <a:r>
              <a:rPr lang="en-US" sz="1400" b="1" dirty="0" smtClean="0">
                <a:solidFill>
                  <a:srgbClr val="5DA156"/>
                </a:solidFill>
                <a:latin typeface="黑体" panose="02010609060101010101" charset="-122"/>
                <a:ea typeface="黑体" panose="02010609060101010101" charset="-122"/>
              </a:rPr>
              <a:t>70% </a:t>
            </a:r>
            <a:r>
              <a:rPr lang="en-US" sz="1100" dirty="0" smtClean="0">
                <a:latin typeface="黑体" panose="02010609060101010101" charset="-122"/>
                <a:ea typeface="黑体" panose="02010609060101010101" charset="-122"/>
              </a:rPr>
              <a:t>请在此粘贴或者输入您的文字内容</a:t>
            </a:r>
            <a:endParaRPr lang="en-US" sz="1100" dirty="0" smtClean="0">
              <a:latin typeface="黑体" panose="02010609060101010101" charset="-122"/>
              <a:ea typeface="黑体" panose="02010609060101010101" charset="-122"/>
            </a:endParaRPr>
          </a:p>
        </p:txBody>
      </p:sp>
      <p:sp>
        <p:nvSpPr>
          <p:cNvPr id="2" name="TextBox 5"/>
          <p:cNvSpPr txBox="1"/>
          <p:nvPr/>
        </p:nvSpPr>
        <p:spPr>
          <a:xfrm>
            <a:off x="331470" y="361950"/>
            <a:ext cx="1364615" cy="417830"/>
          </a:xfrm>
          <a:prstGeom prst="rect">
            <a:avLst/>
          </a:prstGeom>
          <a:noFill/>
        </p:spPr>
        <p:txBody>
          <a:bodyPr wrap="square" rtlCol="0">
            <a:spAutoFit/>
          </a:bodyPr>
          <a:lstStyle/>
          <a:p>
            <a:pPr>
              <a:lnSpc>
                <a:spcPts val="2200"/>
              </a:lnSpc>
            </a:pPr>
            <a:r>
              <a:rPr lang="zh-CN" altLang="en-US" sz="2400" b="1" dirty="0" smtClean="0">
                <a:solidFill>
                  <a:schemeClr val="tx1"/>
                </a:solidFill>
                <a:effectLst>
                  <a:outerShdw blurRad="38100" dist="38100" dir="2700000" algn="tl">
                    <a:srgbClr val="000000">
                      <a:alpha val="43137"/>
                    </a:srgbClr>
                  </a:outerShdw>
                </a:effectLst>
                <a:latin typeface="黑体" panose="02010609060101010101" charset="-122"/>
                <a:ea typeface="黑体" panose="02010609060101010101" charset="-122"/>
              </a:rPr>
              <a:t>第一节</a:t>
            </a:r>
            <a:endParaRPr lang="zh-CN" altLang="en-US" sz="2400" b="1" dirty="0" smtClean="0">
              <a:solidFill>
                <a:schemeClr val="tx1"/>
              </a:solidFill>
              <a:effectLst>
                <a:outerShdw blurRad="38100" dist="38100" dir="2700000" algn="tl">
                  <a:srgbClr val="000000">
                    <a:alpha val="43137"/>
                  </a:srgbClr>
                </a:outerShdw>
              </a:effectLst>
              <a:latin typeface="黑体" panose="02010609060101010101" charset="-122"/>
              <a:ea typeface="黑体" panose="02010609060101010101" charset="-122"/>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cloud_ballon.png"/>
          <p:cNvPicPr>
            <a:picLocks noChangeAspect="1"/>
          </p:cNvPicPr>
          <p:nvPr/>
        </p:nvPicPr>
        <p:blipFill>
          <a:blip r:embed="rId1"/>
          <a:stretch>
            <a:fillRect/>
          </a:stretch>
        </p:blipFill>
        <p:spPr>
          <a:xfrm>
            <a:off x="7315200" y="361950"/>
            <a:ext cx="1186679" cy="971550"/>
          </a:xfrm>
          <a:prstGeom prst="rect">
            <a:avLst/>
          </a:prstGeom>
        </p:spPr>
      </p:pic>
      <p:sp>
        <p:nvSpPr>
          <p:cNvPr id="2" name="TextBox 5"/>
          <p:cNvSpPr txBox="1"/>
          <p:nvPr/>
        </p:nvSpPr>
        <p:spPr>
          <a:xfrm>
            <a:off x="394970" y="297815"/>
            <a:ext cx="1364615" cy="417830"/>
          </a:xfrm>
          <a:prstGeom prst="rect">
            <a:avLst/>
          </a:prstGeom>
          <a:noFill/>
        </p:spPr>
        <p:txBody>
          <a:bodyPr wrap="square" rtlCol="0">
            <a:spAutoFit/>
          </a:bodyPr>
          <a:lstStyle/>
          <a:p>
            <a:pPr>
              <a:lnSpc>
                <a:spcPts val="2200"/>
              </a:lnSpc>
            </a:pPr>
            <a:r>
              <a:rPr lang="zh-CN" altLang="en-US" sz="2400" b="1" dirty="0" smtClean="0">
                <a:solidFill>
                  <a:schemeClr val="tx1"/>
                </a:solidFill>
                <a:effectLst>
                  <a:outerShdw blurRad="38100" dist="38100" dir="2700000" algn="tl">
                    <a:srgbClr val="000000">
                      <a:alpha val="43137"/>
                    </a:srgbClr>
                  </a:outerShdw>
                </a:effectLst>
                <a:latin typeface="黑体" panose="02010609060101010101" charset="-122"/>
                <a:ea typeface="黑体" panose="02010609060101010101" charset="-122"/>
              </a:rPr>
              <a:t>第二节</a:t>
            </a:r>
            <a:endParaRPr lang="zh-CN" altLang="en-US" sz="2400" b="1" dirty="0" smtClean="0">
              <a:solidFill>
                <a:schemeClr val="tx1"/>
              </a:solidFill>
              <a:effectLst>
                <a:outerShdw blurRad="38100" dist="38100" dir="2700000" algn="tl">
                  <a:srgbClr val="000000">
                    <a:alpha val="43137"/>
                  </a:srgbClr>
                </a:outerShdw>
              </a:effectLst>
              <a:latin typeface="黑体" panose="02010609060101010101" charset="-122"/>
              <a:ea typeface="黑体" panose="02010609060101010101" charset="-122"/>
            </a:endParaRPr>
          </a:p>
        </p:txBody>
      </p:sp>
      <p:pic>
        <p:nvPicPr>
          <p:cNvPr id="6" name="Picture 3" descr="slide3.png"/>
          <p:cNvPicPr>
            <a:picLocks noChangeAspect="1"/>
          </p:cNvPicPr>
          <p:nvPr/>
        </p:nvPicPr>
        <p:blipFill>
          <a:blip r:embed="rId2"/>
          <a:stretch>
            <a:fillRect/>
          </a:stretch>
        </p:blipFill>
        <p:spPr>
          <a:xfrm>
            <a:off x="1029762" y="1428750"/>
            <a:ext cx="7084476" cy="2085379"/>
          </a:xfrm>
          <a:prstGeom prst="rect">
            <a:avLst/>
          </a:prstGeom>
        </p:spPr>
      </p:pic>
      <p:grpSp>
        <p:nvGrpSpPr>
          <p:cNvPr id="13" name="Group 5"/>
          <p:cNvGrpSpPr/>
          <p:nvPr/>
        </p:nvGrpSpPr>
        <p:grpSpPr>
          <a:xfrm>
            <a:off x="1396092" y="2114550"/>
            <a:ext cx="6334125" cy="609600"/>
            <a:chOff x="1558017" y="1208314"/>
            <a:chExt cx="6334125" cy="609600"/>
          </a:xfrm>
        </p:grpSpPr>
        <p:cxnSp>
          <p:nvCxnSpPr>
            <p:cNvPr id="14" name="Straight Connector 6"/>
            <p:cNvCxnSpPr/>
            <p:nvPr/>
          </p:nvCxnSpPr>
          <p:spPr>
            <a:xfrm>
              <a:off x="1558017" y="1428750"/>
              <a:ext cx="2743200" cy="1588"/>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5" name="Straight Connector 7"/>
            <p:cNvCxnSpPr/>
            <p:nvPr/>
          </p:nvCxnSpPr>
          <p:spPr>
            <a:xfrm>
              <a:off x="1558017" y="1472294"/>
              <a:ext cx="2743200" cy="1588"/>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6" name="Straight Connector 8"/>
            <p:cNvCxnSpPr/>
            <p:nvPr/>
          </p:nvCxnSpPr>
          <p:spPr>
            <a:xfrm>
              <a:off x="5148942" y="1428750"/>
              <a:ext cx="2743200" cy="1588"/>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7" name="Straight Connector 9"/>
            <p:cNvCxnSpPr/>
            <p:nvPr/>
          </p:nvCxnSpPr>
          <p:spPr>
            <a:xfrm>
              <a:off x="5148942" y="1472294"/>
              <a:ext cx="2743200" cy="1588"/>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pic>
          <p:nvPicPr>
            <p:cNvPr id="18" name="Picture 10" descr="yellow.png"/>
            <p:cNvPicPr>
              <a:picLocks noChangeAspect="1"/>
            </p:cNvPicPr>
            <p:nvPr/>
          </p:nvPicPr>
          <p:blipFill>
            <a:blip r:embed="rId3"/>
            <a:stretch>
              <a:fillRect/>
            </a:stretch>
          </p:blipFill>
          <p:spPr>
            <a:xfrm>
              <a:off x="4441776" y="1208314"/>
              <a:ext cx="586740" cy="609600"/>
            </a:xfrm>
            <a:prstGeom prst="rect">
              <a:avLst/>
            </a:prstGeom>
          </p:spPr>
        </p:pic>
      </p:grpSp>
      <p:sp>
        <p:nvSpPr>
          <p:cNvPr id="19" name="TextBox 11"/>
          <p:cNvSpPr txBox="1"/>
          <p:nvPr/>
        </p:nvSpPr>
        <p:spPr>
          <a:xfrm>
            <a:off x="3051175" y="1596390"/>
            <a:ext cx="3044825" cy="518160"/>
          </a:xfrm>
          <a:prstGeom prst="rect">
            <a:avLst/>
          </a:prstGeom>
          <a:noFill/>
        </p:spPr>
        <p:txBody>
          <a:bodyPr wrap="square" rtlCol="0">
            <a:spAutoFit/>
          </a:bodyPr>
          <a:lstStyle/>
          <a:p>
            <a:r>
              <a:rPr lang="en-US" sz="2800" dirty="0" smtClean="0">
                <a:solidFill>
                  <a:schemeClr val="bg1"/>
                </a:solidFill>
                <a:latin typeface="黑体" panose="02010609060101010101" charset="-122"/>
                <a:ea typeface="黑体" panose="02010609060101010101" charset="-122"/>
              </a:rPr>
              <a:t>单击此处添加标题</a:t>
            </a:r>
            <a:endParaRPr lang="en-US" sz="2800" dirty="0" smtClean="0">
              <a:solidFill>
                <a:schemeClr val="bg1"/>
              </a:solidFill>
              <a:latin typeface="黑体" panose="02010609060101010101" charset="-122"/>
              <a:ea typeface="黑体" panose="02010609060101010101" charset="-122"/>
            </a:endParaRPr>
          </a:p>
        </p:txBody>
      </p:sp>
      <p:sp>
        <p:nvSpPr>
          <p:cNvPr id="20" name="TextBox 12"/>
          <p:cNvSpPr txBox="1"/>
          <p:nvPr/>
        </p:nvSpPr>
        <p:spPr>
          <a:xfrm>
            <a:off x="1409700" y="2691494"/>
            <a:ext cx="6324600" cy="548640"/>
          </a:xfrm>
          <a:prstGeom prst="rect">
            <a:avLst/>
          </a:prstGeom>
          <a:noFill/>
        </p:spPr>
        <p:txBody>
          <a:bodyPr wrap="square" rtlCol="0">
            <a:spAutoFit/>
          </a:bodyPr>
          <a:lstStyle/>
          <a:p>
            <a:pPr algn="ctr">
              <a:lnSpc>
                <a:spcPts val="1800"/>
              </a:lnSpc>
            </a:pPr>
            <a:r>
              <a:rPr lang="en-US" sz="1400" i="1" dirty="0" smtClean="0">
                <a:solidFill>
                  <a:schemeClr val="bg1"/>
                </a:solidFill>
                <a:latin typeface="黑体" panose="02010609060101010101" charset="-122"/>
                <a:ea typeface="黑体" panose="02010609060101010101" charset="-122"/>
              </a:rPr>
              <a:t>请在此粘贴或者输入您的文字内容请在此粘贴或者输入您的文字内容请在此粘贴或者输入您的文字内容</a:t>
            </a:r>
            <a:endParaRPr lang="en-US" sz="1400" i="1" dirty="0" smtClean="0">
              <a:solidFill>
                <a:schemeClr val="bg1"/>
              </a:solidFill>
              <a:latin typeface="黑体" panose="02010609060101010101" charset="-122"/>
              <a:ea typeface="黑体" panose="02010609060101010101" charset="-122"/>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Rectangle 14">
            <a:hlinkClick r:id="rId1"/>
          </p:cNvPr>
          <p:cNvSpPr/>
          <p:nvPr/>
        </p:nvSpPr>
        <p:spPr>
          <a:xfrm>
            <a:off x="4531360" y="3249295"/>
            <a:ext cx="1163320" cy="152400"/>
          </a:xfrm>
          <a:prstGeom prst="rect">
            <a:avLst/>
          </a:prstGeom>
          <a:solidFill>
            <a:srgbClr val="5DA1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黑体" panose="02010609060101010101" charset="-122"/>
              <a:ea typeface="黑体" panose="02010609060101010101" charset="-122"/>
            </a:endParaRPr>
          </a:p>
        </p:txBody>
      </p:sp>
      <p:pic>
        <p:nvPicPr>
          <p:cNvPr id="13" name="Picture 12" descr="clouds1.png"/>
          <p:cNvPicPr>
            <a:picLocks noChangeAspect="1"/>
          </p:cNvPicPr>
          <p:nvPr/>
        </p:nvPicPr>
        <p:blipFill>
          <a:blip r:embed="rId2"/>
          <a:stretch>
            <a:fillRect/>
          </a:stretch>
        </p:blipFill>
        <p:spPr>
          <a:xfrm>
            <a:off x="2528204" y="1885950"/>
            <a:ext cx="3638550" cy="631346"/>
          </a:xfrm>
          <a:prstGeom prst="rect">
            <a:avLst/>
          </a:prstGeom>
        </p:spPr>
      </p:pic>
      <p:grpSp>
        <p:nvGrpSpPr>
          <p:cNvPr id="4" name="Group 3"/>
          <p:cNvGrpSpPr/>
          <p:nvPr/>
        </p:nvGrpSpPr>
        <p:grpSpPr>
          <a:xfrm>
            <a:off x="1108983" y="1175657"/>
            <a:ext cx="6926034" cy="609600"/>
            <a:chOff x="1270908" y="1208314"/>
            <a:chExt cx="6926034" cy="609600"/>
          </a:xfrm>
        </p:grpSpPr>
        <p:cxnSp>
          <p:nvCxnSpPr>
            <p:cNvPr id="5" name="Straight Connector 4"/>
            <p:cNvCxnSpPr/>
            <p:nvPr/>
          </p:nvCxnSpPr>
          <p:spPr>
            <a:xfrm>
              <a:off x="1270908" y="1428750"/>
              <a:ext cx="3048000" cy="1588"/>
            </a:xfrm>
            <a:prstGeom prst="line">
              <a:avLst/>
            </a:prstGeom>
            <a:ln w="12700">
              <a:solidFill>
                <a:srgbClr val="5DA156"/>
              </a:solidFill>
            </a:ln>
          </p:spPr>
          <p:style>
            <a:lnRef idx="1">
              <a:schemeClr val="accent1"/>
            </a:lnRef>
            <a:fillRef idx="0">
              <a:schemeClr val="accent1"/>
            </a:fillRef>
            <a:effectRef idx="0">
              <a:schemeClr val="accent1"/>
            </a:effectRef>
            <a:fontRef idx="minor">
              <a:schemeClr val="tx1"/>
            </a:fontRef>
          </p:style>
        </p:cxnSp>
        <p:cxnSp>
          <p:nvCxnSpPr>
            <p:cNvPr id="6" name="Straight Connector 5"/>
            <p:cNvCxnSpPr/>
            <p:nvPr/>
          </p:nvCxnSpPr>
          <p:spPr>
            <a:xfrm>
              <a:off x="1270908" y="1472294"/>
              <a:ext cx="3048000" cy="1588"/>
            </a:xfrm>
            <a:prstGeom prst="line">
              <a:avLst/>
            </a:prstGeom>
            <a:ln w="12700">
              <a:solidFill>
                <a:srgbClr val="5DA156"/>
              </a:solidFill>
            </a:ln>
          </p:spPr>
          <p:style>
            <a:lnRef idx="1">
              <a:schemeClr val="accent1"/>
            </a:lnRef>
            <a:fillRef idx="0">
              <a:schemeClr val="accent1"/>
            </a:fillRef>
            <a:effectRef idx="0">
              <a:schemeClr val="accent1"/>
            </a:effectRef>
            <a:fontRef idx="minor">
              <a:schemeClr val="tx1"/>
            </a:fontRef>
          </p:style>
        </p:cxnSp>
        <p:cxnSp>
          <p:nvCxnSpPr>
            <p:cNvPr id="7" name="Straight Connector 6"/>
            <p:cNvCxnSpPr/>
            <p:nvPr/>
          </p:nvCxnSpPr>
          <p:spPr>
            <a:xfrm>
              <a:off x="5148942" y="1428750"/>
              <a:ext cx="3048000" cy="1588"/>
            </a:xfrm>
            <a:prstGeom prst="line">
              <a:avLst/>
            </a:prstGeom>
            <a:ln w="12700">
              <a:solidFill>
                <a:srgbClr val="5DA156"/>
              </a:solidFill>
            </a:ln>
          </p:spPr>
          <p:style>
            <a:lnRef idx="1">
              <a:schemeClr val="accent1"/>
            </a:lnRef>
            <a:fillRef idx="0">
              <a:schemeClr val="accent1"/>
            </a:fillRef>
            <a:effectRef idx="0">
              <a:schemeClr val="accent1"/>
            </a:effectRef>
            <a:fontRef idx="minor">
              <a:schemeClr val="tx1"/>
            </a:fontRef>
          </p:style>
        </p:cxnSp>
        <p:cxnSp>
          <p:nvCxnSpPr>
            <p:cNvPr id="8" name="Straight Connector 7"/>
            <p:cNvCxnSpPr/>
            <p:nvPr/>
          </p:nvCxnSpPr>
          <p:spPr>
            <a:xfrm>
              <a:off x="5148942" y="1472294"/>
              <a:ext cx="3048000" cy="1588"/>
            </a:xfrm>
            <a:prstGeom prst="line">
              <a:avLst/>
            </a:prstGeom>
            <a:ln w="12700">
              <a:solidFill>
                <a:srgbClr val="5DA156"/>
              </a:solidFill>
            </a:ln>
          </p:spPr>
          <p:style>
            <a:lnRef idx="1">
              <a:schemeClr val="accent1"/>
            </a:lnRef>
            <a:fillRef idx="0">
              <a:schemeClr val="accent1"/>
            </a:fillRef>
            <a:effectRef idx="0">
              <a:schemeClr val="accent1"/>
            </a:effectRef>
            <a:fontRef idx="minor">
              <a:schemeClr val="tx1"/>
            </a:fontRef>
          </p:style>
        </p:cxnSp>
        <p:pic>
          <p:nvPicPr>
            <p:cNvPr id="9" name="Picture 8" descr="yellow.png"/>
            <p:cNvPicPr>
              <a:picLocks noChangeAspect="1"/>
            </p:cNvPicPr>
            <p:nvPr/>
          </p:nvPicPr>
          <p:blipFill>
            <a:blip r:embed="rId3"/>
            <a:stretch>
              <a:fillRect/>
            </a:stretch>
          </p:blipFill>
          <p:spPr>
            <a:xfrm>
              <a:off x="4441776" y="1208314"/>
              <a:ext cx="586740" cy="609600"/>
            </a:xfrm>
            <a:prstGeom prst="rect">
              <a:avLst/>
            </a:prstGeom>
          </p:spPr>
        </p:pic>
      </p:grpSp>
      <p:pic>
        <p:nvPicPr>
          <p:cNvPr id="11" name="Picture 10" descr="field1.png"/>
          <p:cNvPicPr>
            <a:picLocks noChangeAspect="1"/>
          </p:cNvPicPr>
          <p:nvPr/>
        </p:nvPicPr>
        <p:blipFill>
          <a:blip r:embed="rId4"/>
          <a:stretch>
            <a:fillRect/>
          </a:stretch>
        </p:blipFill>
        <p:spPr>
          <a:xfrm>
            <a:off x="2452688" y="2497370"/>
            <a:ext cx="4238625" cy="643842"/>
          </a:xfrm>
          <a:prstGeom prst="rect">
            <a:avLst/>
          </a:prstGeom>
        </p:spPr>
      </p:pic>
      <p:pic>
        <p:nvPicPr>
          <p:cNvPr id="12" name="Picture 11" descr="server.png"/>
          <p:cNvPicPr>
            <a:picLocks noChangeAspect="1"/>
          </p:cNvPicPr>
          <p:nvPr/>
        </p:nvPicPr>
        <p:blipFill>
          <a:blip r:embed="rId5"/>
          <a:stretch>
            <a:fillRect/>
          </a:stretch>
        </p:blipFill>
        <p:spPr>
          <a:xfrm>
            <a:off x="3214830" y="1690688"/>
            <a:ext cx="2714340" cy="1490662"/>
          </a:xfrm>
          <a:prstGeom prst="rect">
            <a:avLst/>
          </a:prstGeom>
        </p:spPr>
      </p:pic>
      <p:sp>
        <p:nvSpPr>
          <p:cNvPr id="14" name="TextBox 13"/>
          <p:cNvSpPr txBox="1"/>
          <p:nvPr/>
        </p:nvSpPr>
        <p:spPr>
          <a:xfrm>
            <a:off x="1053192" y="3401695"/>
            <a:ext cx="7086600" cy="594360"/>
          </a:xfrm>
          <a:prstGeom prst="rect">
            <a:avLst/>
          </a:prstGeom>
          <a:noFill/>
        </p:spPr>
        <p:txBody>
          <a:bodyPr wrap="square" rtlCol="0">
            <a:spAutoFit/>
          </a:bodyPr>
          <a:lstStyle/>
          <a:p>
            <a:pPr algn="ctr"/>
            <a:r>
              <a:rPr lang="en-US" sz="1100" dirty="0" smtClean="0">
                <a:latin typeface="黑体" panose="02010609060101010101" charset="-122"/>
                <a:ea typeface="黑体" panose="02010609060101010101" charset="-122"/>
              </a:rPr>
              <a:t>您的内容打在这里，或者通过复制您的文本后，在此框中选择粘贴，并选择只保留文字。您的内容打在这里，或者通过复制您的文本后，在此框中您的内容打在这里，或者通过复制您的文本后，在此框中选择粘贴，并选择只保留文字。您的内容打在这里，或者通过复制您的文本后，在此框中</a:t>
            </a:r>
            <a:endParaRPr lang="en-US" sz="1100" dirty="0" smtClean="0">
              <a:latin typeface="黑体" panose="02010609060101010101" charset="-122"/>
              <a:ea typeface="黑体" panose="02010609060101010101" charset="-122"/>
            </a:endParaRPr>
          </a:p>
        </p:txBody>
      </p:sp>
      <p:sp>
        <p:nvSpPr>
          <p:cNvPr id="16" name="TextBox 15">
            <a:hlinkClick r:id="rId1"/>
          </p:cNvPr>
          <p:cNvSpPr txBox="1"/>
          <p:nvPr/>
        </p:nvSpPr>
        <p:spPr>
          <a:xfrm>
            <a:off x="4459605" y="3181350"/>
            <a:ext cx="1360170" cy="259080"/>
          </a:xfrm>
          <a:prstGeom prst="rect">
            <a:avLst/>
          </a:prstGeom>
          <a:noFill/>
        </p:spPr>
        <p:txBody>
          <a:bodyPr wrap="square" rtlCol="0">
            <a:spAutoFit/>
          </a:bodyPr>
          <a:lstStyle/>
          <a:p>
            <a:r>
              <a:rPr lang="en-US" sz="1100" b="1" dirty="0" smtClean="0">
                <a:solidFill>
                  <a:schemeClr val="bg1"/>
                </a:solidFill>
                <a:latin typeface="黑体" panose="02010609060101010101" charset="-122"/>
                <a:ea typeface="黑体" panose="02010609060101010101" charset="-122"/>
              </a:rPr>
              <a:t>单击此处添加标题</a:t>
            </a:r>
            <a:endParaRPr lang="en-US" sz="1100" b="1" dirty="0" smtClean="0">
              <a:solidFill>
                <a:schemeClr val="bg1"/>
              </a:solidFill>
              <a:latin typeface="黑体" panose="02010609060101010101" charset="-122"/>
              <a:ea typeface="黑体" panose="02010609060101010101" charset="-122"/>
            </a:endParaRPr>
          </a:p>
        </p:txBody>
      </p:sp>
      <p:sp>
        <p:nvSpPr>
          <p:cNvPr id="17" name="TextBox 5"/>
          <p:cNvSpPr txBox="1"/>
          <p:nvPr/>
        </p:nvSpPr>
        <p:spPr>
          <a:xfrm>
            <a:off x="394970" y="297815"/>
            <a:ext cx="1364615" cy="417830"/>
          </a:xfrm>
          <a:prstGeom prst="rect">
            <a:avLst/>
          </a:prstGeom>
          <a:noFill/>
        </p:spPr>
        <p:txBody>
          <a:bodyPr wrap="square" rtlCol="0">
            <a:spAutoFit/>
          </a:bodyPr>
          <a:lstStyle/>
          <a:p>
            <a:pPr>
              <a:lnSpc>
                <a:spcPts val="2200"/>
              </a:lnSpc>
            </a:pPr>
            <a:r>
              <a:rPr lang="zh-CN" altLang="en-US" sz="2400" b="1" dirty="0" smtClean="0">
                <a:solidFill>
                  <a:schemeClr val="tx1"/>
                </a:solidFill>
                <a:effectLst>
                  <a:outerShdw blurRad="38100" dist="38100" dir="2700000" algn="tl">
                    <a:srgbClr val="000000">
                      <a:alpha val="43137"/>
                    </a:srgbClr>
                  </a:outerShdw>
                </a:effectLst>
                <a:latin typeface="黑体" panose="02010609060101010101" charset="-122"/>
                <a:ea typeface="黑体" panose="02010609060101010101" charset="-122"/>
              </a:rPr>
              <a:t>第二节</a:t>
            </a:r>
            <a:endParaRPr lang="zh-CN" altLang="en-US" sz="2400" b="1" dirty="0" smtClean="0">
              <a:solidFill>
                <a:schemeClr val="tx1"/>
              </a:solidFill>
              <a:effectLst>
                <a:outerShdw blurRad="38100" dist="38100" dir="2700000" algn="tl">
                  <a:srgbClr val="000000">
                    <a:alpha val="43137"/>
                  </a:srgbClr>
                </a:outerShdw>
              </a:effectLst>
              <a:latin typeface="黑体" panose="02010609060101010101" charset="-122"/>
              <a:ea typeface="黑体" panose="02010609060101010101" charset="-122"/>
            </a:endParaRPr>
          </a:p>
        </p:txBody>
      </p:sp>
      <p:sp>
        <p:nvSpPr>
          <p:cNvPr id="18" name="TextBox 9"/>
          <p:cNvSpPr txBox="1"/>
          <p:nvPr/>
        </p:nvSpPr>
        <p:spPr>
          <a:xfrm>
            <a:off x="3135630" y="657225"/>
            <a:ext cx="3209290" cy="518160"/>
          </a:xfrm>
          <a:prstGeom prst="rect">
            <a:avLst/>
          </a:prstGeom>
          <a:noFill/>
        </p:spPr>
        <p:txBody>
          <a:bodyPr wrap="square" rtlCol="0">
            <a:spAutoFit/>
          </a:bodyPr>
          <a:lstStyle/>
          <a:p>
            <a:r>
              <a:rPr lang="en-US" sz="2800" dirty="0" smtClean="0">
                <a:solidFill>
                  <a:srgbClr val="5DA156"/>
                </a:solidFill>
                <a:latin typeface="黑体" panose="02010609060101010101" charset="-122"/>
                <a:ea typeface="黑体" panose="02010609060101010101" charset="-122"/>
                <a:sym typeface="+mn-ea"/>
              </a:rPr>
              <a:t>单击此处添加标题</a:t>
            </a:r>
            <a:endParaRPr lang="en-US" sz="2800" b="1" dirty="0" smtClean="0">
              <a:solidFill>
                <a:srgbClr val="5DA156"/>
              </a:solidFill>
              <a:latin typeface="黑体" panose="02010609060101010101" charset="-122"/>
              <a:ea typeface="黑体" panose="02010609060101010101" charset="-122"/>
              <a:sym typeface="+mn-ea"/>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1108983" y="1632857"/>
            <a:ext cx="6926034" cy="609600"/>
            <a:chOff x="1270908" y="1208314"/>
            <a:chExt cx="6926034" cy="609600"/>
          </a:xfrm>
        </p:grpSpPr>
        <p:cxnSp>
          <p:nvCxnSpPr>
            <p:cNvPr id="5" name="Straight Connector 4"/>
            <p:cNvCxnSpPr/>
            <p:nvPr/>
          </p:nvCxnSpPr>
          <p:spPr>
            <a:xfrm>
              <a:off x="1270908" y="1428750"/>
              <a:ext cx="3048000" cy="1588"/>
            </a:xfrm>
            <a:prstGeom prst="line">
              <a:avLst/>
            </a:prstGeom>
            <a:ln w="12700">
              <a:solidFill>
                <a:srgbClr val="5DA156"/>
              </a:solidFill>
            </a:ln>
          </p:spPr>
          <p:style>
            <a:lnRef idx="1">
              <a:schemeClr val="accent1"/>
            </a:lnRef>
            <a:fillRef idx="0">
              <a:schemeClr val="accent1"/>
            </a:fillRef>
            <a:effectRef idx="0">
              <a:schemeClr val="accent1"/>
            </a:effectRef>
            <a:fontRef idx="minor">
              <a:schemeClr val="tx1"/>
            </a:fontRef>
          </p:style>
        </p:cxnSp>
        <p:cxnSp>
          <p:nvCxnSpPr>
            <p:cNvPr id="6" name="Straight Connector 5"/>
            <p:cNvCxnSpPr/>
            <p:nvPr/>
          </p:nvCxnSpPr>
          <p:spPr>
            <a:xfrm>
              <a:off x="1270908" y="1472294"/>
              <a:ext cx="3048000" cy="1588"/>
            </a:xfrm>
            <a:prstGeom prst="line">
              <a:avLst/>
            </a:prstGeom>
            <a:ln w="12700">
              <a:solidFill>
                <a:srgbClr val="5DA156"/>
              </a:solidFill>
            </a:ln>
          </p:spPr>
          <p:style>
            <a:lnRef idx="1">
              <a:schemeClr val="accent1"/>
            </a:lnRef>
            <a:fillRef idx="0">
              <a:schemeClr val="accent1"/>
            </a:fillRef>
            <a:effectRef idx="0">
              <a:schemeClr val="accent1"/>
            </a:effectRef>
            <a:fontRef idx="minor">
              <a:schemeClr val="tx1"/>
            </a:fontRef>
          </p:style>
        </p:cxnSp>
        <p:cxnSp>
          <p:nvCxnSpPr>
            <p:cNvPr id="7" name="Straight Connector 6"/>
            <p:cNvCxnSpPr/>
            <p:nvPr/>
          </p:nvCxnSpPr>
          <p:spPr>
            <a:xfrm>
              <a:off x="5148942" y="1428750"/>
              <a:ext cx="3048000" cy="1588"/>
            </a:xfrm>
            <a:prstGeom prst="line">
              <a:avLst/>
            </a:prstGeom>
            <a:ln w="12700">
              <a:solidFill>
                <a:srgbClr val="5DA156"/>
              </a:solidFill>
            </a:ln>
          </p:spPr>
          <p:style>
            <a:lnRef idx="1">
              <a:schemeClr val="accent1"/>
            </a:lnRef>
            <a:fillRef idx="0">
              <a:schemeClr val="accent1"/>
            </a:fillRef>
            <a:effectRef idx="0">
              <a:schemeClr val="accent1"/>
            </a:effectRef>
            <a:fontRef idx="minor">
              <a:schemeClr val="tx1"/>
            </a:fontRef>
          </p:style>
        </p:cxnSp>
        <p:cxnSp>
          <p:nvCxnSpPr>
            <p:cNvPr id="8" name="Straight Connector 7"/>
            <p:cNvCxnSpPr/>
            <p:nvPr/>
          </p:nvCxnSpPr>
          <p:spPr>
            <a:xfrm>
              <a:off x="5148942" y="1472294"/>
              <a:ext cx="3048000" cy="1588"/>
            </a:xfrm>
            <a:prstGeom prst="line">
              <a:avLst/>
            </a:prstGeom>
            <a:ln w="12700">
              <a:solidFill>
                <a:srgbClr val="5DA156"/>
              </a:solidFill>
            </a:ln>
          </p:spPr>
          <p:style>
            <a:lnRef idx="1">
              <a:schemeClr val="accent1"/>
            </a:lnRef>
            <a:fillRef idx="0">
              <a:schemeClr val="accent1"/>
            </a:fillRef>
            <a:effectRef idx="0">
              <a:schemeClr val="accent1"/>
            </a:effectRef>
            <a:fontRef idx="minor">
              <a:schemeClr val="tx1"/>
            </a:fontRef>
          </p:style>
        </p:cxnSp>
        <p:pic>
          <p:nvPicPr>
            <p:cNvPr id="9" name="Picture 8" descr="yellow.png"/>
            <p:cNvPicPr>
              <a:picLocks noChangeAspect="1"/>
            </p:cNvPicPr>
            <p:nvPr/>
          </p:nvPicPr>
          <p:blipFill>
            <a:blip r:embed="rId1"/>
            <a:stretch>
              <a:fillRect/>
            </a:stretch>
          </p:blipFill>
          <p:spPr>
            <a:xfrm>
              <a:off x="4441776" y="1208314"/>
              <a:ext cx="586740" cy="609600"/>
            </a:xfrm>
            <a:prstGeom prst="rect">
              <a:avLst/>
            </a:prstGeom>
          </p:spPr>
        </p:pic>
      </p:grpSp>
      <p:sp>
        <p:nvSpPr>
          <p:cNvPr id="11" name="TextBox 10"/>
          <p:cNvSpPr txBox="1"/>
          <p:nvPr/>
        </p:nvSpPr>
        <p:spPr>
          <a:xfrm>
            <a:off x="1042308" y="2090057"/>
            <a:ext cx="3200400" cy="1513840"/>
          </a:xfrm>
          <a:prstGeom prst="rect">
            <a:avLst/>
          </a:prstGeom>
          <a:noFill/>
        </p:spPr>
        <p:txBody>
          <a:bodyPr wrap="square" rtlCol="0">
            <a:spAutoFit/>
          </a:bodyPr>
          <a:lstStyle/>
          <a:p>
            <a:pPr algn="just">
              <a:lnSpc>
                <a:spcPts val="1600"/>
              </a:lnSpc>
            </a:pPr>
            <a:r>
              <a:rPr lang="en-US" sz="1100" dirty="0" smtClean="0">
                <a:latin typeface="黑体" panose="02010609060101010101" charset="-122"/>
                <a:ea typeface="黑体" panose="02010609060101010101" charset="-122"/>
              </a:rPr>
              <a:t>您的内容打在这里，或者通过复制您的文本后，在此框中选择粘贴，并选择只保留文字。您的内容打在这里，或者通过复制您的文本后，在此框中您的内容打在这里，或者通过复制您的文本后，在此框中选择粘贴，并选择只保留文字。您的内容打在这里，或者通过复制您的文本后，在此框中</a:t>
            </a:r>
            <a:endParaRPr lang="en-US" sz="1100" dirty="0" smtClean="0">
              <a:latin typeface="黑体" panose="02010609060101010101" charset="-122"/>
              <a:ea typeface="黑体" panose="02010609060101010101" charset="-122"/>
            </a:endParaRPr>
          </a:p>
        </p:txBody>
      </p:sp>
      <p:sp>
        <p:nvSpPr>
          <p:cNvPr id="12" name="TextBox 11"/>
          <p:cNvSpPr txBox="1"/>
          <p:nvPr/>
        </p:nvSpPr>
        <p:spPr>
          <a:xfrm>
            <a:off x="4936672" y="2090057"/>
            <a:ext cx="3200400" cy="1513840"/>
          </a:xfrm>
          <a:prstGeom prst="rect">
            <a:avLst/>
          </a:prstGeom>
          <a:noFill/>
        </p:spPr>
        <p:txBody>
          <a:bodyPr wrap="square" rtlCol="0">
            <a:spAutoFit/>
          </a:bodyPr>
          <a:lstStyle/>
          <a:p>
            <a:pPr algn="just">
              <a:lnSpc>
                <a:spcPts val="1600"/>
              </a:lnSpc>
            </a:pPr>
            <a:r>
              <a:rPr lang="en-US" sz="1100" dirty="0" smtClean="0">
                <a:latin typeface="黑体" panose="02010609060101010101" charset="-122"/>
                <a:ea typeface="黑体" panose="02010609060101010101" charset="-122"/>
              </a:rPr>
              <a:t>您的内容打在这里，或者通过复制您的文本后，在此框中选择粘贴，并选择只保留文字。您的内容打在这里，或者通过复制您的文本后，在此框中您的内容打在这里，或者通过复制您的文本后，在此框中选择粘贴，并选择只保留文字。您的内容打在这里，或者通过复制您的文本后，在此框中</a:t>
            </a:r>
            <a:endParaRPr lang="en-US" sz="1100" dirty="0" smtClean="0">
              <a:latin typeface="黑体" panose="02010609060101010101" charset="-122"/>
              <a:ea typeface="黑体" panose="02010609060101010101" charset="-122"/>
            </a:endParaRPr>
          </a:p>
        </p:txBody>
      </p:sp>
      <p:sp>
        <p:nvSpPr>
          <p:cNvPr id="13" name="TextBox 5"/>
          <p:cNvSpPr txBox="1"/>
          <p:nvPr/>
        </p:nvSpPr>
        <p:spPr>
          <a:xfrm>
            <a:off x="394970" y="297815"/>
            <a:ext cx="1364615" cy="417830"/>
          </a:xfrm>
          <a:prstGeom prst="rect">
            <a:avLst/>
          </a:prstGeom>
          <a:noFill/>
        </p:spPr>
        <p:txBody>
          <a:bodyPr wrap="square" rtlCol="0">
            <a:spAutoFit/>
          </a:bodyPr>
          <a:lstStyle/>
          <a:p>
            <a:pPr>
              <a:lnSpc>
                <a:spcPts val="2200"/>
              </a:lnSpc>
            </a:pPr>
            <a:r>
              <a:rPr lang="zh-CN" altLang="en-US" sz="2400" b="1" dirty="0" smtClean="0">
                <a:solidFill>
                  <a:schemeClr val="tx1"/>
                </a:solidFill>
                <a:effectLst>
                  <a:outerShdw blurRad="38100" dist="38100" dir="2700000" algn="tl">
                    <a:srgbClr val="000000">
                      <a:alpha val="43137"/>
                    </a:srgbClr>
                  </a:outerShdw>
                </a:effectLst>
                <a:latin typeface="黑体" panose="02010609060101010101" charset="-122"/>
                <a:ea typeface="黑体" panose="02010609060101010101" charset="-122"/>
              </a:rPr>
              <a:t>第二节</a:t>
            </a:r>
            <a:endParaRPr lang="zh-CN" altLang="en-US" sz="2400" b="1" dirty="0" smtClean="0">
              <a:solidFill>
                <a:schemeClr val="tx1"/>
              </a:solidFill>
              <a:effectLst>
                <a:outerShdw blurRad="38100" dist="38100" dir="2700000" algn="tl">
                  <a:srgbClr val="000000">
                    <a:alpha val="43137"/>
                  </a:srgbClr>
                </a:outerShdw>
              </a:effectLst>
              <a:latin typeface="黑体" panose="02010609060101010101" charset="-122"/>
              <a:ea typeface="黑体" panose="02010609060101010101" charset="-122"/>
            </a:endParaRPr>
          </a:p>
        </p:txBody>
      </p:sp>
      <p:sp>
        <p:nvSpPr>
          <p:cNvPr id="18" name="TextBox 9"/>
          <p:cNvSpPr txBox="1"/>
          <p:nvPr/>
        </p:nvSpPr>
        <p:spPr>
          <a:xfrm>
            <a:off x="3135630" y="657225"/>
            <a:ext cx="3209290" cy="518160"/>
          </a:xfrm>
          <a:prstGeom prst="rect">
            <a:avLst/>
          </a:prstGeom>
          <a:noFill/>
        </p:spPr>
        <p:txBody>
          <a:bodyPr wrap="square" rtlCol="0">
            <a:spAutoFit/>
          </a:bodyPr>
          <a:lstStyle/>
          <a:p>
            <a:r>
              <a:rPr lang="en-US" sz="2800" dirty="0" smtClean="0">
                <a:solidFill>
                  <a:srgbClr val="5DA156"/>
                </a:solidFill>
                <a:latin typeface="黑体" panose="02010609060101010101" charset="-122"/>
                <a:ea typeface="黑体" panose="02010609060101010101" charset="-122"/>
                <a:sym typeface="+mn-ea"/>
              </a:rPr>
              <a:t>单击此处添加标题</a:t>
            </a:r>
            <a:endParaRPr lang="en-US" sz="2800" b="1" dirty="0" smtClean="0">
              <a:solidFill>
                <a:srgbClr val="5DA156"/>
              </a:solidFill>
              <a:latin typeface="黑体" panose="02010609060101010101" charset="-122"/>
              <a:ea typeface="黑体" panose="02010609060101010101" charset="-122"/>
              <a:sym typeface="+mn-ea"/>
            </a:endParaRP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1108983" y="1352550"/>
            <a:ext cx="6926034" cy="609600"/>
            <a:chOff x="1270908" y="1208314"/>
            <a:chExt cx="6926034" cy="609600"/>
          </a:xfrm>
        </p:grpSpPr>
        <p:cxnSp>
          <p:nvCxnSpPr>
            <p:cNvPr id="5" name="Straight Connector 4"/>
            <p:cNvCxnSpPr/>
            <p:nvPr/>
          </p:nvCxnSpPr>
          <p:spPr>
            <a:xfrm>
              <a:off x="1270908" y="1428750"/>
              <a:ext cx="3048000" cy="1588"/>
            </a:xfrm>
            <a:prstGeom prst="line">
              <a:avLst/>
            </a:prstGeom>
            <a:ln w="12700">
              <a:solidFill>
                <a:srgbClr val="5DA156"/>
              </a:solidFill>
            </a:ln>
          </p:spPr>
          <p:style>
            <a:lnRef idx="1">
              <a:schemeClr val="accent1"/>
            </a:lnRef>
            <a:fillRef idx="0">
              <a:schemeClr val="accent1"/>
            </a:fillRef>
            <a:effectRef idx="0">
              <a:schemeClr val="accent1"/>
            </a:effectRef>
            <a:fontRef idx="minor">
              <a:schemeClr val="tx1"/>
            </a:fontRef>
          </p:style>
        </p:cxnSp>
        <p:cxnSp>
          <p:nvCxnSpPr>
            <p:cNvPr id="6" name="Straight Connector 5"/>
            <p:cNvCxnSpPr/>
            <p:nvPr/>
          </p:nvCxnSpPr>
          <p:spPr>
            <a:xfrm>
              <a:off x="1270908" y="1472294"/>
              <a:ext cx="3048000" cy="1588"/>
            </a:xfrm>
            <a:prstGeom prst="line">
              <a:avLst/>
            </a:prstGeom>
            <a:ln w="12700">
              <a:solidFill>
                <a:srgbClr val="5DA156"/>
              </a:solidFill>
            </a:ln>
          </p:spPr>
          <p:style>
            <a:lnRef idx="1">
              <a:schemeClr val="accent1"/>
            </a:lnRef>
            <a:fillRef idx="0">
              <a:schemeClr val="accent1"/>
            </a:fillRef>
            <a:effectRef idx="0">
              <a:schemeClr val="accent1"/>
            </a:effectRef>
            <a:fontRef idx="minor">
              <a:schemeClr val="tx1"/>
            </a:fontRef>
          </p:style>
        </p:cxnSp>
        <p:cxnSp>
          <p:nvCxnSpPr>
            <p:cNvPr id="7" name="Straight Connector 6"/>
            <p:cNvCxnSpPr/>
            <p:nvPr/>
          </p:nvCxnSpPr>
          <p:spPr>
            <a:xfrm>
              <a:off x="5148942" y="1428750"/>
              <a:ext cx="3048000" cy="1588"/>
            </a:xfrm>
            <a:prstGeom prst="line">
              <a:avLst/>
            </a:prstGeom>
            <a:ln w="12700">
              <a:solidFill>
                <a:srgbClr val="5DA156"/>
              </a:solidFill>
            </a:ln>
          </p:spPr>
          <p:style>
            <a:lnRef idx="1">
              <a:schemeClr val="accent1"/>
            </a:lnRef>
            <a:fillRef idx="0">
              <a:schemeClr val="accent1"/>
            </a:fillRef>
            <a:effectRef idx="0">
              <a:schemeClr val="accent1"/>
            </a:effectRef>
            <a:fontRef idx="minor">
              <a:schemeClr val="tx1"/>
            </a:fontRef>
          </p:style>
        </p:cxnSp>
        <p:cxnSp>
          <p:nvCxnSpPr>
            <p:cNvPr id="8" name="Straight Connector 7"/>
            <p:cNvCxnSpPr/>
            <p:nvPr/>
          </p:nvCxnSpPr>
          <p:spPr>
            <a:xfrm>
              <a:off x="5148942" y="1472294"/>
              <a:ext cx="3048000" cy="1588"/>
            </a:xfrm>
            <a:prstGeom prst="line">
              <a:avLst/>
            </a:prstGeom>
            <a:ln w="12700">
              <a:solidFill>
                <a:srgbClr val="5DA156"/>
              </a:solidFill>
            </a:ln>
          </p:spPr>
          <p:style>
            <a:lnRef idx="1">
              <a:schemeClr val="accent1"/>
            </a:lnRef>
            <a:fillRef idx="0">
              <a:schemeClr val="accent1"/>
            </a:fillRef>
            <a:effectRef idx="0">
              <a:schemeClr val="accent1"/>
            </a:effectRef>
            <a:fontRef idx="minor">
              <a:schemeClr val="tx1"/>
            </a:fontRef>
          </p:style>
        </p:cxnSp>
        <p:pic>
          <p:nvPicPr>
            <p:cNvPr id="9" name="Picture 8" descr="yellow.png"/>
            <p:cNvPicPr>
              <a:picLocks noChangeAspect="1"/>
            </p:cNvPicPr>
            <p:nvPr/>
          </p:nvPicPr>
          <p:blipFill>
            <a:blip r:embed="rId1"/>
            <a:stretch>
              <a:fillRect/>
            </a:stretch>
          </p:blipFill>
          <p:spPr>
            <a:xfrm>
              <a:off x="4441776" y="1208314"/>
              <a:ext cx="586740" cy="609600"/>
            </a:xfrm>
            <a:prstGeom prst="rect">
              <a:avLst/>
            </a:prstGeom>
          </p:spPr>
        </p:pic>
      </p:grpSp>
      <p:pic>
        <p:nvPicPr>
          <p:cNvPr id="11" name="Picture 10" descr="gather.png"/>
          <p:cNvPicPr>
            <a:picLocks noChangeAspect="1"/>
          </p:cNvPicPr>
          <p:nvPr/>
        </p:nvPicPr>
        <p:blipFill>
          <a:blip r:embed="rId2"/>
          <a:stretch>
            <a:fillRect/>
          </a:stretch>
        </p:blipFill>
        <p:spPr>
          <a:xfrm>
            <a:off x="2583792" y="1981200"/>
            <a:ext cx="3976416" cy="971550"/>
          </a:xfrm>
          <a:prstGeom prst="rect">
            <a:avLst/>
          </a:prstGeom>
        </p:spPr>
      </p:pic>
      <p:sp>
        <p:nvSpPr>
          <p:cNvPr id="12" name="TextBox 11"/>
          <p:cNvSpPr txBox="1"/>
          <p:nvPr/>
        </p:nvSpPr>
        <p:spPr>
          <a:xfrm>
            <a:off x="1028700" y="3181350"/>
            <a:ext cx="7086600" cy="701040"/>
          </a:xfrm>
          <a:prstGeom prst="rect">
            <a:avLst/>
          </a:prstGeom>
          <a:noFill/>
        </p:spPr>
        <p:txBody>
          <a:bodyPr wrap="square" rtlCol="0">
            <a:spAutoFit/>
          </a:bodyPr>
          <a:lstStyle/>
          <a:p>
            <a:pPr algn="ctr">
              <a:lnSpc>
                <a:spcPts val="1600"/>
              </a:lnSpc>
            </a:pPr>
            <a:r>
              <a:rPr lang="en-US" sz="1100" dirty="0" smtClean="0">
                <a:latin typeface="黑体" panose="02010609060101010101" charset="-122"/>
                <a:ea typeface="黑体" panose="02010609060101010101" charset="-122"/>
              </a:rPr>
              <a:t>您的内容打在这里，或者通过复制您的文本后，在此框中选择粘贴，并选择只保留文字。您的内容打在这里，或者通过复制您的文本后，在此框中您的内容打在这里，或者通过复制您的文本后，在此框中选择粘贴，并选择只保留文字。您的内容打在这里，或者通过复制您的文本后，在此框中</a:t>
            </a:r>
            <a:endParaRPr lang="en-US" sz="1100" dirty="0" smtClean="0">
              <a:latin typeface="黑体" panose="02010609060101010101" charset="-122"/>
              <a:ea typeface="黑体" panose="02010609060101010101" charset="-122"/>
            </a:endParaRPr>
          </a:p>
        </p:txBody>
      </p:sp>
      <p:sp>
        <p:nvSpPr>
          <p:cNvPr id="13" name="TextBox 5"/>
          <p:cNvSpPr txBox="1"/>
          <p:nvPr/>
        </p:nvSpPr>
        <p:spPr>
          <a:xfrm>
            <a:off x="394970" y="297815"/>
            <a:ext cx="1364615" cy="417830"/>
          </a:xfrm>
          <a:prstGeom prst="rect">
            <a:avLst/>
          </a:prstGeom>
          <a:noFill/>
        </p:spPr>
        <p:txBody>
          <a:bodyPr wrap="square" rtlCol="0">
            <a:spAutoFit/>
          </a:bodyPr>
          <a:lstStyle/>
          <a:p>
            <a:pPr>
              <a:lnSpc>
                <a:spcPts val="2200"/>
              </a:lnSpc>
            </a:pPr>
            <a:r>
              <a:rPr lang="zh-CN" altLang="en-US" sz="2400" b="1" dirty="0" smtClean="0">
                <a:solidFill>
                  <a:schemeClr val="tx1"/>
                </a:solidFill>
                <a:effectLst>
                  <a:outerShdw blurRad="38100" dist="38100" dir="2700000" algn="tl">
                    <a:srgbClr val="000000">
                      <a:alpha val="43137"/>
                    </a:srgbClr>
                  </a:outerShdw>
                </a:effectLst>
                <a:latin typeface="黑体" panose="02010609060101010101" charset="-122"/>
                <a:ea typeface="黑体" panose="02010609060101010101" charset="-122"/>
              </a:rPr>
              <a:t>第二节</a:t>
            </a:r>
            <a:endParaRPr lang="zh-CN" altLang="en-US" sz="2400" b="1" dirty="0" smtClean="0">
              <a:solidFill>
                <a:schemeClr val="tx1"/>
              </a:solidFill>
              <a:effectLst>
                <a:outerShdw blurRad="38100" dist="38100" dir="2700000" algn="tl">
                  <a:srgbClr val="000000">
                    <a:alpha val="43137"/>
                  </a:srgbClr>
                </a:outerShdw>
              </a:effectLst>
              <a:latin typeface="黑体" panose="02010609060101010101" charset="-122"/>
              <a:ea typeface="黑体" panose="02010609060101010101" charset="-122"/>
            </a:endParaRPr>
          </a:p>
        </p:txBody>
      </p:sp>
      <p:sp>
        <p:nvSpPr>
          <p:cNvPr id="18" name="TextBox 9"/>
          <p:cNvSpPr txBox="1"/>
          <p:nvPr/>
        </p:nvSpPr>
        <p:spPr>
          <a:xfrm>
            <a:off x="3135630" y="657225"/>
            <a:ext cx="3209290" cy="518160"/>
          </a:xfrm>
          <a:prstGeom prst="rect">
            <a:avLst/>
          </a:prstGeom>
          <a:noFill/>
        </p:spPr>
        <p:txBody>
          <a:bodyPr wrap="square" rtlCol="0">
            <a:spAutoFit/>
          </a:bodyPr>
          <a:lstStyle/>
          <a:p>
            <a:r>
              <a:rPr lang="en-US" sz="2800" dirty="0" smtClean="0">
                <a:solidFill>
                  <a:srgbClr val="5DA156"/>
                </a:solidFill>
                <a:latin typeface="黑体" panose="02010609060101010101" charset="-122"/>
                <a:ea typeface="黑体" panose="02010609060101010101" charset="-122"/>
                <a:sym typeface="+mn-ea"/>
              </a:rPr>
              <a:t>单击此处添加标题</a:t>
            </a:r>
            <a:endParaRPr lang="en-US" sz="2800" b="1" dirty="0" smtClean="0">
              <a:solidFill>
                <a:srgbClr val="5DA156"/>
              </a:solidFill>
              <a:latin typeface="黑体" panose="02010609060101010101" charset="-122"/>
              <a:ea typeface="黑体" panose="02010609060101010101" charset="-122"/>
              <a:sym typeface="+mn-ea"/>
            </a:endParaRP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cloud_ballon.png"/>
          <p:cNvPicPr>
            <a:picLocks noChangeAspect="1"/>
          </p:cNvPicPr>
          <p:nvPr/>
        </p:nvPicPr>
        <p:blipFill>
          <a:blip r:embed="rId1"/>
          <a:stretch>
            <a:fillRect/>
          </a:stretch>
        </p:blipFill>
        <p:spPr>
          <a:xfrm>
            <a:off x="7315200" y="361950"/>
            <a:ext cx="1186679" cy="971550"/>
          </a:xfrm>
          <a:prstGeom prst="rect">
            <a:avLst/>
          </a:prstGeom>
        </p:spPr>
      </p:pic>
      <p:sp>
        <p:nvSpPr>
          <p:cNvPr id="2" name="TextBox 5"/>
          <p:cNvSpPr txBox="1"/>
          <p:nvPr/>
        </p:nvSpPr>
        <p:spPr>
          <a:xfrm>
            <a:off x="384175" y="297815"/>
            <a:ext cx="1364615" cy="417830"/>
          </a:xfrm>
          <a:prstGeom prst="rect">
            <a:avLst/>
          </a:prstGeom>
          <a:noFill/>
        </p:spPr>
        <p:txBody>
          <a:bodyPr wrap="square" rtlCol="0">
            <a:spAutoFit/>
          </a:bodyPr>
          <a:lstStyle/>
          <a:p>
            <a:pPr>
              <a:lnSpc>
                <a:spcPts val="2200"/>
              </a:lnSpc>
            </a:pPr>
            <a:r>
              <a:rPr lang="zh-CN" altLang="en-US" sz="2400" b="1" dirty="0" smtClean="0">
                <a:solidFill>
                  <a:schemeClr val="tx1"/>
                </a:solidFill>
                <a:effectLst>
                  <a:outerShdw blurRad="38100" dist="38100" dir="2700000" algn="tl">
                    <a:srgbClr val="000000">
                      <a:alpha val="43137"/>
                    </a:srgbClr>
                  </a:outerShdw>
                </a:effectLst>
                <a:latin typeface="黑体" panose="02010609060101010101" charset="-122"/>
                <a:ea typeface="黑体" panose="02010609060101010101" charset="-122"/>
              </a:rPr>
              <a:t>第三节</a:t>
            </a:r>
            <a:endParaRPr lang="zh-CN" altLang="en-US" sz="2400" b="1" dirty="0" smtClean="0">
              <a:solidFill>
                <a:schemeClr val="tx1"/>
              </a:solidFill>
              <a:effectLst>
                <a:outerShdw blurRad="38100" dist="38100" dir="2700000" algn="tl">
                  <a:srgbClr val="000000">
                    <a:alpha val="43137"/>
                  </a:srgbClr>
                </a:outerShdw>
              </a:effectLst>
              <a:latin typeface="黑体" panose="02010609060101010101" charset="-122"/>
              <a:ea typeface="黑体" panose="02010609060101010101" charset="-122"/>
            </a:endParaRPr>
          </a:p>
        </p:txBody>
      </p:sp>
      <p:pic>
        <p:nvPicPr>
          <p:cNvPr id="6" name="Picture 3" descr="slide3.png"/>
          <p:cNvPicPr>
            <a:picLocks noChangeAspect="1"/>
          </p:cNvPicPr>
          <p:nvPr/>
        </p:nvPicPr>
        <p:blipFill>
          <a:blip r:embed="rId2"/>
          <a:stretch>
            <a:fillRect/>
          </a:stretch>
        </p:blipFill>
        <p:spPr>
          <a:xfrm>
            <a:off x="1029762" y="1428750"/>
            <a:ext cx="7084476" cy="2085379"/>
          </a:xfrm>
          <a:prstGeom prst="rect">
            <a:avLst/>
          </a:prstGeom>
        </p:spPr>
      </p:pic>
      <p:grpSp>
        <p:nvGrpSpPr>
          <p:cNvPr id="13" name="Group 5"/>
          <p:cNvGrpSpPr/>
          <p:nvPr/>
        </p:nvGrpSpPr>
        <p:grpSpPr>
          <a:xfrm>
            <a:off x="1396092" y="2114550"/>
            <a:ext cx="6334125" cy="609600"/>
            <a:chOff x="1558017" y="1208314"/>
            <a:chExt cx="6334125" cy="609600"/>
          </a:xfrm>
        </p:grpSpPr>
        <p:cxnSp>
          <p:nvCxnSpPr>
            <p:cNvPr id="14" name="Straight Connector 6"/>
            <p:cNvCxnSpPr/>
            <p:nvPr/>
          </p:nvCxnSpPr>
          <p:spPr>
            <a:xfrm>
              <a:off x="1558017" y="1428750"/>
              <a:ext cx="2743200" cy="1588"/>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5" name="Straight Connector 7"/>
            <p:cNvCxnSpPr/>
            <p:nvPr/>
          </p:nvCxnSpPr>
          <p:spPr>
            <a:xfrm>
              <a:off x="1558017" y="1472294"/>
              <a:ext cx="2743200" cy="1588"/>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6" name="Straight Connector 8"/>
            <p:cNvCxnSpPr/>
            <p:nvPr/>
          </p:nvCxnSpPr>
          <p:spPr>
            <a:xfrm>
              <a:off x="5148942" y="1428750"/>
              <a:ext cx="2743200" cy="1588"/>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7" name="Straight Connector 9"/>
            <p:cNvCxnSpPr/>
            <p:nvPr/>
          </p:nvCxnSpPr>
          <p:spPr>
            <a:xfrm>
              <a:off x="5148942" y="1472294"/>
              <a:ext cx="2743200" cy="1588"/>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pic>
          <p:nvPicPr>
            <p:cNvPr id="18" name="Picture 10" descr="yellow.png"/>
            <p:cNvPicPr>
              <a:picLocks noChangeAspect="1"/>
            </p:cNvPicPr>
            <p:nvPr/>
          </p:nvPicPr>
          <p:blipFill>
            <a:blip r:embed="rId3"/>
            <a:stretch>
              <a:fillRect/>
            </a:stretch>
          </p:blipFill>
          <p:spPr>
            <a:xfrm>
              <a:off x="4441776" y="1208314"/>
              <a:ext cx="586740" cy="609600"/>
            </a:xfrm>
            <a:prstGeom prst="rect">
              <a:avLst/>
            </a:prstGeom>
          </p:spPr>
        </p:pic>
      </p:grpSp>
      <p:sp>
        <p:nvSpPr>
          <p:cNvPr id="19" name="TextBox 11"/>
          <p:cNvSpPr txBox="1"/>
          <p:nvPr/>
        </p:nvSpPr>
        <p:spPr>
          <a:xfrm>
            <a:off x="3035300" y="1596390"/>
            <a:ext cx="3075940" cy="518160"/>
          </a:xfrm>
          <a:prstGeom prst="rect">
            <a:avLst/>
          </a:prstGeom>
          <a:noFill/>
        </p:spPr>
        <p:txBody>
          <a:bodyPr wrap="square" rtlCol="0">
            <a:spAutoFit/>
          </a:bodyPr>
          <a:lstStyle/>
          <a:p>
            <a:r>
              <a:rPr lang="en-US" sz="2800" dirty="0" smtClean="0">
                <a:solidFill>
                  <a:schemeClr val="bg1"/>
                </a:solidFill>
                <a:latin typeface="黑体" panose="02010609060101010101" charset="-122"/>
                <a:ea typeface="黑体" panose="02010609060101010101" charset="-122"/>
              </a:rPr>
              <a:t>单击此处添加标题</a:t>
            </a:r>
            <a:endParaRPr lang="en-US" sz="2800" dirty="0" smtClean="0">
              <a:solidFill>
                <a:schemeClr val="bg1"/>
              </a:solidFill>
              <a:latin typeface="黑体" panose="02010609060101010101" charset="-122"/>
              <a:ea typeface="黑体" panose="02010609060101010101" charset="-122"/>
            </a:endParaRPr>
          </a:p>
        </p:txBody>
      </p:sp>
      <p:sp>
        <p:nvSpPr>
          <p:cNvPr id="20" name="TextBox 12"/>
          <p:cNvSpPr txBox="1"/>
          <p:nvPr/>
        </p:nvSpPr>
        <p:spPr>
          <a:xfrm>
            <a:off x="1409700" y="2691494"/>
            <a:ext cx="6324600" cy="320040"/>
          </a:xfrm>
          <a:prstGeom prst="rect">
            <a:avLst/>
          </a:prstGeom>
          <a:noFill/>
        </p:spPr>
        <p:txBody>
          <a:bodyPr wrap="square" rtlCol="0">
            <a:spAutoFit/>
          </a:bodyPr>
          <a:lstStyle/>
          <a:p>
            <a:pPr algn="ctr">
              <a:lnSpc>
                <a:spcPts val="1800"/>
              </a:lnSpc>
            </a:pPr>
            <a:r>
              <a:rPr lang="en-US" sz="1400" i="1" dirty="0" smtClean="0">
                <a:solidFill>
                  <a:schemeClr val="bg1"/>
                </a:solidFill>
                <a:latin typeface="黑体" panose="02010609060101010101" charset="-122"/>
                <a:ea typeface="黑体" panose="02010609060101010101" charset="-122"/>
              </a:rPr>
              <a:t>请在此粘贴或者输入您的文字内容请在此粘贴或者输入您的文字内容</a:t>
            </a:r>
            <a:endParaRPr lang="en-US" sz="1400" i="1" dirty="0" smtClean="0">
              <a:solidFill>
                <a:schemeClr val="bg1"/>
              </a:solidFill>
              <a:latin typeface="黑体" panose="02010609060101010101" charset="-122"/>
              <a:ea typeface="黑体" panose="02010609060101010101" charset="-122"/>
            </a:endParaRP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1108983" y="1352550"/>
            <a:ext cx="6926034" cy="609600"/>
            <a:chOff x="1270908" y="1208314"/>
            <a:chExt cx="6926034" cy="609600"/>
          </a:xfrm>
        </p:grpSpPr>
        <p:cxnSp>
          <p:nvCxnSpPr>
            <p:cNvPr id="5" name="Straight Connector 4"/>
            <p:cNvCxnSpPr/>
            <p:nvPr/>
          </p:nvCxnSpPr>
          <p:spPr>
            <a:xfrm>
              <a:off x="1270908" y="1428750"/>
              <a:ext cx="3048000" cy="1588"/>
            </a:xfrm>
            <a:prstGeom prst="line">
              <a:avLst/>
            </a:prstGeom>
            <a:ln w="12700">
              <a:solidFill>
                <a:srgbClr val="5DA156"/>
              </a:solidFill>
            </a:ln>
          </p:spPr>
          <p:style>
            <a:lnRef idx="1">
              <a:schemeClr val="accent1"/>
            </a:lnRef>
            <a:fillRef idx="0">
              <a:schemeClr val="accent1"/>
            </a:fillRef>
            <a:effectRef idx="0">
              <a:schemeClr val="accent1"/>
            </a:effectRef>
            <a:fontRef idx="minor">
              <a:schemeClr val="tx1"/>
            </a:fontRef>
          </p:style>
        </p:cxnSp>
        <p:cxnSp>
          <p:nvCxnSpPr>
            <p:cNvPr id="6" name="Straight Connector 5"/>
            <p:cNvCxnSpPr/>
            <p:nvPr/>
          </p:nvCxnSpPr>
          <p:spPr>
            <a:xfrm>
              <a:off x="1270908" y="1472294"/>
              <a:ext cx="3048000" cy="1588"/>
            </a:xfrm>
            <a:prstGeom prst="line">
              <a:avLst/>
            </a:prstGeom>
            <a:ln w="12700">
              <a:solidFill>
                <a:srgbClr val="5DA156"/>
              </a:solidFill>
            </a:ln>
          </p:spPr>
          <p:style>
            <a:lnRef idx="1">
              <a:schemeClr val="accent1"/>
            </a:lnRef>
            <a:fillRef idx="0">
              <a:schemeClr val="accent1"/>
            </a:fillRef>
            <a:effectRef idx="0">
              <a:schemeClr val="accent1"/>
            </a:effectRef>
            <a:fontRef idx="minor">
              <a:schemeClr val="tx1"/>
            </a:fontRef>
          </p:style>
        </p:cxnSp>
        <p:cxnSp>
          <p:nvCxnSpPr>
            <p:cNvPr id="7" name="Straight Connector 6"/>
            <p:cNvCxnSpPr/>
            <p:nvPr/>
          </p:nvCxnSpPr>
          <p:spPr>
            <a:xfrm>
              <a:off x="5148942" y="1428750"/>
              <a:ext cx="3048000" cy="1588"/>
            </a:xfrm>
            <a:prstGeom prst="line">
              <a:avLst/>
            </a:prstGeom>
            <a:ln w="12700">
              <a:solidFill>
                <a:srgbClr val="5DA156"/>
              </a:solidFill>
            </a:ln>
          </p:spPr>
          <p:style>
            <a:lnRef idx="1">
              <a:schemeClr val="accent1"/>
            </a:lnRef>
            <a:fillRef idx="0">
              <a:schemeClr val="accent1"/>
            </a:fillRef>
            <a:effectRef idx="0">
              <a:schemeClr val="accent1"/>
            </a:effectRef>
            <a:fontRef idx="minor">
              <a:schemeClr val="tx1"/>
            </a:fontRef>
          </p:style>
        </p:cxnSp>
        <p:cxnSp>
          <p:nvCxnSpPr>
            <p:cNvPr id="8" name="Straight Connector 7"/>
            <p:cNvCxnSpPr/>
            <p:nvPr/>
          </p:nvCxnSpPr>
          <p:spPr>
            <a:xfrm>
              <a:off x="5148942" y="1472294"/>
              <a:ext cx="3048000" cy="1588"/>
            </a:xfrm>
            <a:prstGeom prst="line">
              <a:avLst/>
            </a:prstGeom>
            <a:ln w="12700">
              <a:solidFill>
                <a:srgbClr val="5DA156"/>
              </a:solidFill>
            </a:ln>
          </p:spPr>
          <p:style>
            <a:lnRef idx="1">
              <a:schemeClr val="accent1"/>
            </a:lnRef>
            <a:fillRef idx="0">
              <a:schemeClr val="accent1"/>
            </a:fillRef>
            <a:effectRef idx="0">
              <a:schemeClr val="accent1"/>
            </a:effectRef>
            <a:fontRef idx="minor">
              <a:schemeClr val="tx1"/>
            </a:fontRef>
          </p:style>
        </p:cxnSp>
        <p:pic>
          <p:nvPicPr>
            <p:cNvPr id="9" name="Picture 8" descr="yellow.png"/>
            <p:cNvPicPr>
              <a:picLocks noChangeAspect="1"/>
            </p:cNvPicPr>
            <p:nvPr/>
          </p:nvPicPr>
          <p:blipFill>
            <a:blip r:embed="rId1"/>
            <a:stretch>
              <a:fillRect/>
            </a:stretch>
          </p:blipFill>
          <p:spPr>
            <a:xfrm>
              <a:off x="4441776" y="1208314"/>
              <a:ext cx="586740" cy="609600"/>
            </a:xfrm>
            <a:prstGeom prst="rect">
              <a:avLst/>
            </a:prstGeom>
          </p:spPr>
        </p:pic>
      </p:grpSp>
      <p:pic>
        <p:nvPicPr>
          <p:cNvPr id="11" name="Picture 10" descr="chitchat.png"/>
          <p:cNvPicPr>
            <a:picLocks noChangeAspect="1"/>
          </p:cNvPicPr>
          <p:nvPr/>
        </p:nvPicPr>
        <p:blipFill>
          <a:blip r:embed="rId2"/>
          <a:stretch>
            <a:fillRect/>
          </a:stretch>
        </p:blipFill>
        <p:spPr>
          <a:xfrm>
            <a:off x="3441639" y="2038350"/>
            <a:ext cx="2260722" cy="1295400"/>
          </a:xfrm>
          <a:prstGeom prst="rect">
            <a:avLst/>
          </a:prstGeom>
        </p:spPr>
      </p:pic>
      <p:sp>
        <p:nvSpPr>
          <p:cNvPr id="12" name="TextBox 11"/>
          <p:cNvSpPr txBox="1"/>
          <p:nvPr/>
        </p:nvSpPr>
        <p:spPr>
          <a:xfrm>
            <a:off x="1028700" y="3380542"/>
            <a:ext cx="7086600" cy="497840"/>
          </a:xfrm>
          <a:prstGeom prst="rect">
            <a:avLst/>
          </a:prstGeom>
          <a:noFill/>
        </p:spPr>
        <p:txBody>
          <a:bodyPr wrap="square" rtlCol="0">
            <a:spAutoFit/>
          </a:bodyPr>
          <a:lstStyle/>
          <a:p>
            <a:pPr algn="ctr">
              <a:lnSpc>
                <a:spcPts val="1600"/>
              </a:lnSpc>
            </a:pPr>
            <a:r>
              <a:rPr lang="en-US" sz="1100" dirty="0" smtClean="0">
                <a:latin typeface="黑体" panose="02010609060101010101" charset="-122"/>
                <a:ea typeface="黑体" panose="02010609060101010101" charset="-122"/>
              </a:rPr>
              <a:t>您的内容打在这里，或者通过复制您的文本后，在此框中选择粘贴，并选择只保留文字。您的内容打在这里，或者通过复制您的文本后，在此框中</a:t>
            </a:r>
            <a:endParaRPr lang="en-US" sz="1100" dirty="0" smtClean="0">
              <a:latin typeface="黑体" panose="02010609060101010101" charset="-122"/>
              <a:ea typeface="黑体" panose="02010609060101010101" charset="-122"/>
            </a:endParaRPr>
          </a:p>
        </p:txBody>
      </p:sp>
      <p:sp>
        <p:nvSpPr>
          <p:cNvPr id="2" name="TextBox 5"/>
          <p:cNvSpPr txBox="1"/>
          <p:nvPr/>
        </p:nvSpPr>
        <p:spPr>
          <a:xfrm>
            <a:off x="384175" y="297815"/>
            <a:ext cx="1364615" cy="417830"/>
          </a:xfrm>
          <a:prstGeom prst="rect">
            <a:avLst/>
          </a:prstGeom>
          <a:noFill/>
        </p:spPr>
        <p:txBody>
          <a:bodyPr wrap="square" rtlCol="0">
            <a:spAutoFit/>
          </a:bodyPr>
          <a:lstStyle/>
          <a:p>
            <a:pPr>
              <a:lnSpc>
                <a:spcPts val="2200"/>
              </a:lnSpc>
            </a:pPr>
            <a:r>
              <a:rPr lang="zh-CN" altLang="en-US" sz="2400" b="1" dirty="0" smtClean="0">
                <a:solidFill>
                  <a:schemeClr val="tx1"/>
                </a:solidFill>
                <a:effectLst>
                  <a:outerShdw blurRad="38100" dist="38100" dir="2700000" algn="tl">
                    <a:srgbClr val="000000">
                      <a:alpha val="43137"/>
                    </a:srgbClr>
                  </a:outerShdw>
                </a:effectLst>
                <a:latin typeface="黑体" panose="02010609060101010101" charset="-122"/>
                <a:ea typeface="黑体" panose="02010609060101010101" charset="-122"/>
              </a:rPr>
              <a:t>第三节</a:t>
            </a:r>
            <a:endParaRPr lang="zh-CN" altLang="en-US" sz="2400" b="1" dirty="0" smtClean="0">
              <a:solidFill>
                <a:schemeClr val="tx1"/>
              </a:solidFill>
              <a:effectLst>
                <a:outerShdw blurRad="38100" dist="38100" dir="2700000" algn="tl">
                  <a:srgbClr val="000000">
                    <a:alpha val="43137"/>
                  </a:srgbClr>
                </a:outerShdw>
              </a:effectLst>
              <a:latin typeface="黑体" panose="02010609060101010101" charset="-122"/>
              <a:ea typeface="黑体" panose="02010609060101010101" charset="-122"/>
            </a:endParaRPr>
          </a:p>
        </p:txBody>
      </p:sp>
      <p:sp>
        <p:nvSpPr>
          <p:cNvPr id="18" name="TextBox 9"/>
          <p:cNvSpPr txBox="1"/>
          <p:nvPr/>
        </p:nvSpPr>
        <p:spPr>
          <a:xfrm>
            <a:off x="3135630" y="657225"/>
            <a:ext cx="3209290" cy="518160"/>
          </a:xfrm>
          <a:prstGeom prst="rect">
            <a:avLst/>
          </a:prstGeom>
          <a:noFill/>
        </p:spPr>
        <p:txBody>
          <a:bodyPr wrap="square" rtlCol="0">
            <a:spAutoFit/>
          </a:bodyPr>
          <a:lstStyle/>
          <a:p>
            <a:r>
              <a:rPr lang="en-US" sz="2800" dirty="0" smtClean="0">
                <a:solidFill>
                  <a:srgbClr val="5DA156"/>
                </a:solidFill>
                <a:latin typeface="黑体" panose="02010609060101010101" charset="-122"/>
                <a:ea typeface="黑体" panose="02010609060101010101" charset="-122"/>
                <a:sym typeface="+mn-ea"/>
              </a:rPr>
              <a:t>单击此处添加标题</a:t>
            </a:r>
            <a:endParaRPr lang="en-US" sz="2800" b="1" dirty="0" smtClean="0">
              <a:solidFill>
                <a:srgbClr val="5DA156"/>
              </a:solidFill>
              <a:latin typeface="黑体" panose="02010609060101010101" charset="-122"/>
              <a:ea typeface="黑体" panose="02010609060101010101" charset="-122"/>
              <a:sym typeface="+mn-ea"/>
            </a:endParaRP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1108983" y="1352550"/>
            <a:ext cx="6926034" cy="609600"/>
            <a:chOff x="1270908" y="1208314"/>
            <a:chExt cx="6926034" cy="609600"/>
          </a:xfrm>
        </p:grpSpPr>
        <p:cxnSp>
          <p:nvCxnSpPr>
            <p:cNvPr id="5" name="Straight Connector 4"/>
            <p:cNvCxnSpPr/>
            <p:nvPr/>
          </p:nvCxnSpPr>
          <p:spPr>
            <a:xfrm>
              <a:off x="1270908" y="1428750"/>
              <a:ext cx="3048000" cy="1588"/>
            </a:xfrm>
            <a:prstGeom prst="line">
              <a:avLst/>
            </a:prstGeom>
            <a:ln w="12700">
              <a:solidFill>
                <a:srgbClr val="5DA156"/>
              </a:solidFill>
            </a:ln>
          </p:spPr>
          <p:style>
            <a:lnRef idx="1">
              <a:schemeClr val="accent1"/>
            </a:lnRef>
            <a:fillRef idx="0">
              <a:schemeClr val="accent1"/>
            </a:fillRef>
            <a:effectRef idx="0">
              <a:schemeClr val="accent1"/>
            </a:effectRef>
            <a:fontRef idx="minor">
              <a:schemeClr val="tx1"/>
            </a:fontRef>
          </p:style>
        </p:cxnSp>
        <p:cxnSp>
          <p:nvCxnSpPr>
            <p:cNvPr id="6" name="Straight Connector 5"/>
            <p:cNvCxnSpPr/>
            <p:nvPr/>
          </p:nvCxnSpPr>
          <p:spPr>
            <a:xfrm>
              <a:off x="1270908" y="1472294"/>
              <a:ext cx="3048000" cy="1588"/>
            </a:xfrm>
            <a:prstGeom prst="line">
              <a:avLst/>
            </a:prstGeom>
            <a:ln w="12700">
              <a:solidFill>
                <a:srgbClr val="5DA156"/>
              </a:solidFill>
            </a:ln>
          </p:spPr>
          <p:style>
            <a:lnRef idx="1">
              <a:schemeClr val="accent1"/>
            </a:lnRef>
            <a:fillRef idx="0">
              <a:schemeClr val="accent1"/>
            </a:fillRef>
            <a:effectRef idx="0">
              <a:schemeClr val="accent1"/>
            </a:effectRef>
            <a:fontRef idx="minor">
              <a:schemeClr val="tx1"/>
            </a:fontRef>
          </p:style>
        </p:cxnSp>
        <p:cxnSp>
          <p:nvCxnSpPr>
            <p:cNvPr id="7" name="Straight Connector 6"/>
            <p:cNvCxnSpPr/>
            <p:nvPr/>
          </p:nvCxnSpPr>
          <p:spPr>
            <a:xfrm>
              <a:off x="5148942" y="1428750"/>
              <a:ext cx="3048000" cy="1588"/>
            </a:xfrm>
            <a:prstGeom prst="line">
              <a:avLst/>
            </a:prstGeom>
            <a:ln w="12700">
              <a:solidFill>
                <a:srgbClr val="5DA156"/>
              </a:solidFill>
            </a:ln>
          </p:spPr>
          <p:style>
            <a:lnRef idx="1">
              <a:schemeClr val="accent1"/>
            </a:lnRef>
            <a:fillRef idx="0">
              <a:schemeClr val="accent1"/>
            </a:fillRef>
            <a:effectRef idx="0">
              <a:schemeClr val="accent1"/>
            </a:effectRef>
            <a:fontRef idx="minor">
              <a:schemeClr val="tx1"/>
            </a:fontRef>
          </p:style>
        </p:cxnSp>
        <p:cxnSp>
          <p:nvCxnSpPr>
            <p:cNvPr id="8" name="Straight Connector 7"/>
            <p:cNvCxnSpPr/>
            <p:nvPr/>
          </p:nvCxnSpPr>
          <p:spPr>
            <a:xfrm>
              <a:off x="5148942" y="1472294"/>
              <a:ext cx="3048000" cy="1588"/>
            </a:xfrm>
            <a:prstGeom prst="line">
              <a:avLst/>
            </a:prstGeom>
            <a:ln w="12700">
              <a:solidFill>
                <a:srgbClr val="5DA156"/>
              </a:solidFill>
            </a:ln>
          </p:spPr>
          <p:style>
            <a:lnRef idx="1">
              <a:schemeClr val="accent1"/>
            </a:lnRef>
            <a:fillRef idx="0">
              <a:schemeClr val="accent1"/>
            </a:fillRef>
            <a:effectRef idx="0">
              <a:schemeClr val="accent1"/>
            </a:effectRef>
            <a:fontRef idx="minor">
              <a:schemeClr val="tx1"/>
            </a:fontRef>
          </p:style>
        </p:cxnSp>
        <p:pic>
          <p:nvPicPr>
            <p:cNvPr id="9" name="Picture 8" descr="yellow.png"/>
            <p:cNvPicPr>
              <a:picLocks noChangeAspect="1"/>
            </p:cNvPicPr>
            <p:nvPr/>
          </p:nvPicPr>
          <p:blipFill>
            <a:blip r:embed="rId1"/>
            <a:stretch>
              <a:fillRect/>
            </a:stretch>
          </p:blipFill>
          <p:spPr>
            <a:xfrm>
              <a:off x="4441776" y="1208314"/>
              <a:ext cx="586740" cy="609600"/>
            </a:xfrm>
            <a:prstGeom prst="rect">
              <a:avLst/>
            </a:prstGeom>
          </p:spPr>
        </p:pic>
      </p:grpSp>
      <p:sp>
        <p:nvSpPr>
          <p:cNvPr id="11" name="TextBox 10"/>
          <p:cNvSpPr txBox="1"/>
          <p:nvPr/>
        </p:nvSpPr>
        <p:spPr>
          <a:xfrm>
            <a:off x="1042308" y="1809750"/>
            <a:ext cx="3200400" cy="1513840"/>
          </a:xfrm>
          <a:prstGeom prst="rect">
            <a:avLst/>
          </a:prstGeom>
          <a:noFill/>
        </p:spPr>
        <p:txBody>
          <a:bodyPr wrap="square" rtlCol="0">
            <a:spAutoFit/>
          </a:bodyPr>
          <a:lstStyle/>
          <a:p>
            <a:pPr algn="just">
              <a:lnSpc>
                <a:spcPts val="1600"/>
              </a:lnSpc>
            </a:pPr>
            <a:r>
              <a:rPr lang="en-US" sz="1100" dirty="0" smtClean="0">
                <a:latin typeface="黑体" panose="02010609060101010101" charset="-122"/>
                <a:ea typeface="黑体" panose="02010609060101010101" charset="-122"/>
              </a:rPr>
              <a:t>您的内容打在这里，或者通过复制您的文本后，在此框中选择粘贴，并选择只保留文字。您的内容打在这里，或者通过复制您的文本后，在此框中您的内容打在这里，或者通过复制您的文本后，在此框中选择粘贴，并选择只保留文字。您的内容打在这里，或者通过复制您的文本后，在此框中</a:t>
            </a:r>
            <a:endParaRPr lang="en-US" sz="1100" dirty="0" smtClean="0">
              <a:latin typeface="黑体" panose="02010609060101010101" charset="-122"/>
              <a:ea typeface="黑体" panose="02010609060101010101" charset="-122"/>
            </a:endParaRPr>
          </a:p>
        </p:txBody>
      </p:sp>
      <p:pic>
        <p:nvPicPr>
          <p:cNvPr id="13" name="Picture 12" descr="field2.png"/>
          <p:cNvPicPr>
            <a:picLocks noChangeAspect="1"/>
          </p:cNvPicPr>
          <p:nvPr/>
        </p:nvPicPr>
        <p:blipFill>
          <a:blip r:embed="rId2"/>
          <a:stretch>
            <a:fillRect/>
          </a:stretch>
        </p:blipFill>
        <p:spPr>
          <a:xfrm>
            <a:off x="5105400" y="2343150"/>
            <a:ext cx="2914650" cy="862080"/>
          </a:xfrm>
          <a:prstGeom prst="rect">
            <a:avLst/>
          </a:prstGeom>
        </p:spPr>
      </p:pic>
      <p:pic>
        <p:nvPicPr>
          <p:cNvPr id="14" name="Picture 13" descr="camera'.png"/>
          <p:cNvPicPr>
            <a:picLocks noChangeAspect="1"/>
          </p:cNvPicPr>
          <p:nvPr/>
        </p:nvPicPr>
        <p:blipFill>
          <a:blip r:embed="rId3"/>
          <a:stretch>
            <a:fillRect/>
          </a:stretch>
        </p:blipFill>
        <p:spPr>
          <a:xfrm>
            <a:off x="5410200" y="1809750"/>
            <a:ext cx="1799243" cy="1390650"/>
          </a:xfrm>
          <a:prstGeom prst="rect">
            <a:avLst/>
          </a:prstGeom>
        </p:spPr>
      </p:pic>
      <p:sp>
        <p:nvSpPr>
          <p:cNvPr id="2" name="TextBox 5"/>
          <p:cNvSpPr txBox="1"/>
          <p:nvPr/>
        </p:nvSpPr>
        <p:spPr>
          <a:xfrm>
            <a:off x="384175" y="297815"/>
            <a:ext cx="1364615" cy="417830"/>
          </a:xfrm>
          <a:prstGeom prst="rect">
            <a:avLst/>
          </a:prstGeom>
          <a:noFill/>
        </p:spPr>
        <p:txBody>
          <a:bodyPr wrap="square" rtlCol="0">
            <a:spAutoFit/>
          </a:bodyPr>
          <a:lstStyle/>
          <a:p>
            <a:pPr>
              <a:lnSpc>
                <a:spcPts val="2200"/>
              </a:lnSpc>
            </a:pPr>
            <a:r>
              <a:rPr lang="zh-CN" altLang="en-US" sz="2400" b="1" dirty="0" smtClean="0">
                <a:solidFill>
                  <a:schemeClr val="tx1"/>
                </a:solidFill>
                <a:effectLst>
                  <a:outerShdw blurRad="38100" dist="38100" dir="2700000" algn="tl">
                    <a:srgbClr val="000000">
                      <a:alpha val="43137"/>
                    </a:srgbClr>
                  </a:outerShdw>
                </a:effectLst>
                <a:latin typeface="黑体" panose="02010609060101010101" charset="-122"/>
                <a:ea typeface="黑体" panose="02010609060101010101" charset="-122"/>
              </a:rPr>
              <a:t>第三节</a:t>
            </a:r>
            <a:endParaRPr lang="zh-CN" altLang="en-US" sz="2400" b="1" dirty="0" smtClean="0">
              <a:solidFill>
                <a:schemeClr val="tx1"/>
              </a:solidFill>
              <a:effectLst>
                <a:outerShdw blurRad="38100" dist="38100" dir="2700000" algn="tl">
                  <a:srgbClr val="000000">
                    <a:alpha val="43137"/>
                  </a:srgbClr>
                </a:outerShdw>
              </a:effectLst>
              <a:latin typeface="黑体" panose="02010609060101010101" charset="-122"/>
              <a:ea typeface="黑体" panose="02010609060101010101" charset="-122"/>
            </a:endParaRPr>
          </a:p>
        </p:txBody>
      </p:sp>
      <p:sp>
        <p:nvSpPr>
          <p:cNvPr id="18" name="TextBox 9"/>
          <p:cNvSpPr txBox="1"/>
          <p:nvPr/>
        </p:nvSpPr>
        <p:spPr>
          <a:xfrm>
            <a:off x="3135630" y="657225"/>
            <a:ext cx="3209290" cy="518160"/>
          </a:xfrm>
          <a:prstGeom prst="rect">
            <a:avLst/>
          </a:prstGeom>
          <a:noFill/>
        </p:spPr>
        <p:txBody>
          <a:bodyPr wrap="square" rtlCol="0">
            <a:spAutoFit/>
          </a:bodyPr>
          <a:lstStyle/>
          <a:p>
            <a:r>
              <a:rPr lang="en-US" sz="2800" dirty="0" smtClean="0">
                <a:solidFill>
                  <a:srgbClr val="5DA156"/>
                </a:solidFill>
                <a:latin typeface="黑体" panose="02010609060101010101" charset="-122"/>
                <a:ea typeface="黑体" panose="02010609060101010101" charset="-122"/>
                <a:sym typeface="+mn-ea"/>
              </a:rPr>
              <a:t>单击此处添加标题</a:t>
            </a:r>
            <a:endParaRPr lang="en-US" sz="2800" b="1" dirty="0" smtClean="0">
              <a:solidFill>
                <a:srgbClr val="5DA156"/>
              </a:solidFill>
              <a:latin typeface="黑体" panose="02010609060101010101" charset="-122"/>
              <a:ea typeface="黑体" panose="02010609060101010101" charset="-122"/>
              <a:sym typeface="+mn-ea"/>
            </a:endParaRP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1108983" y="1352550"/>
            <a:ext cx="6926034" cy="609600"/>
            <a:chOff x="1270908" y="1208314"/>
            <a:chExt cx="6926034" cy="609600"/>
          </a:xfrm>
        </p:grpSpPr>
        <p:cxnSp>
          <p:nvCxnSpPr>
            <p:cNvPr id="5" name="Straight Connector 4"/>
            <p:cNvCxnSpPr/>
            <p:nvPr/>
          </p:nvCxnSpPr>
          <p:spPr>
            <a:xfrm>
              <a:off x="1270908" y="1428750"/>
              <a:ext cx="3048000" cy="1588"/>
            </a:xfrm>
            <a:prstGeom prst="line">
              <a:avLst/>
            </a:prstGeom>
            <a:ln w="12700">
              <a:solidFill>
                <a:srgbClr val="5DA156"/>
              </a:solidFill>
            </a:ln>
          </p:spPr>
          <p:style>
            <a:lnRef idx="1">
              <a:schemeClr val="accent1"/>
            </a:lnRef>
            <a:fillRef idx="0">
              <a:schemeClr val="accent1"/>
            </a:fillRef>
            <a:effectRef idx="0">
              <a:schemeClr val="accent1"/>
            </a:effectRef>
            <a:fontRef idx="minor">
              <a:schemeClr val="tx1"/>
            </a:fontRef>
          </p:style>
        </p:cxnSp>
        <p:cxnSp>
          <p:nvCxnSpPr>
            <p:cNvPr id="6" name="Straight Connector 5"/>
            <p:cNvCxnSpPr/>
            <p:nvPr/>
          </p:nvCxnSpPr>
          <p:spPr>
            <a:xfrm>
              <a:off x="1270908" y="1472294"/>
              <a:ext cx="3048000" cy="1588"/>
            </a:xfrm>
            <a:prstGeom prst="line">
              <a:avLst/>
            </a:prstGeom>
            <a:ln w="12700">
              <a:solidFill>
                <a:srgbClr val="5DA156"/>
              </a:solidFill>
            </a:ln>
          </p:spPr>
          <p:style>
            <a:lnRef idx="1">
              <a:schemeClr val="accent1"/>
            </a:lnRef>
            <a:fillRef idx="0">
              <a:schemeClr val="accent1"/>
            </a:fillRef>
            <a:effectRef idx="0">
              <a:schemeClr val="accent1"/>
            </a:effectRef>
            <a:fontRef idx="minor">
              <a:schemeClr val="tx1"/>
            </a:fontRef>
          </p:style>
        </p:cxnSp>
        <p:cxnSp>
          <p:nvCxnSpPr>
            <p:cNvPr id="7" name="Straight Connector 6"/>
            <p:cNvCxnSpPr/>
            <p:nvPr/>
          </p:nvCxnSpPr>
          <p:spPr>
            <a:xfrm>
              <a:off x="5148942" y="1428750"/>
              <a:ext cx="3048000" cy="1588"/>
            </a:xfrm>
            <a:prstGeom prst="line">
              <a:avLst/>
            </a:prstGeom>
            <a:ln w="12700">
              <a:solidFill>
                <a:srgbClr val="5DA156"/>
              </a:solidFill>
            </a:ln>
          </p:spPr>
          <p:style>
            <a:lnRef idx="1">
              <a:schemeClr val="accent1"/>
            </a:lnRef>
            <a:fillRef idx="0">
              <a:schemeClr val="accent1"/>
            </a:fillRef>
            <a:effectRef idx="0">
              <a:schemeClr val="accent1"/>
            </a:effectRef>
            <a:fontRef idx="minor">
              <a:schemeClr val="tx1"/>
            </a:fontRef>
          </p:style>
        </p:cxnSp>
        <p:cxnSp>
          <p:nvCxnSpPr>
            <p:cNvPr id="8" name="Straight Connector 7"/>
            <p:cNvCxnSpPr/>
            <p:nvPr/>
          </p:nvCxnSpPr>
          <p:spPr>
            <a:xfrm>
              <a:off x="5148942" y="1472294"/>
              <a:ext cx="3048000" cy="1588"/>
            </a:xfrm>
            <a:prstGeom prst="line">
              <a:avLst/>
            </a:prstGeom>
            <a:ln w="12700">
              <a:solidFill>
                <a:srgbClr val="5DA156"/>
              </a:solidFill>
            </a:ln>
          </p:spPr>
          <p:style>
            <a:lnRef idx="1">
              <a:schemeClr val="accent1"/>
            </a:lnRef>
            <a:fillRef idx="0">
              <a:schemeClr val="accent1"/>
            </a:fillRef>
            <a:effectRef idx="0">
              <a:schemeClr val="accent1"/>
            </a:effectRef>
            <a:fontRef idx="minor">
              <a:schemeClr val="tx1"/>
            </a:fontRef>
          </p:style>
        </p:cxnSp>
        <p:pic>
          <p:nvPicPr>
            <p:cNvPr id="9" name="Picture 8" descr="yellow.png"/>
            <p:cNvPicPr>
              <a:picLocks noChangeAspect="1"/>
            </p:cNvPicPr>
            <p:nvPr/>
          </p:nvPicPr>
          <p:blipFill>
            <a:blip r:embed="rId1"/>
            <a:stretch>
              <a:fillRect/>
            </a:stretch>
          </p:blipFill>
          <p:spPr>
            <a:xfrm>
              <a:off x="4441776" y="1208314"/>
              <a:ext cx="586740" cy="609600"/>
            </a:xfrm>
            <a:prstGeom prst="rect">
              <a:avLst/>
            </a:prstGeom>
          </p:spPr>
        </p:pic>
      </p:grpSp>
      <p:pic>
        <p:nvPicPr>
          <p:cNvPr id="11" name="Picture 10" descr="share-and-value.png"/>
          <p:cNvPicPr>
            <a:picLocks noChangeAspect="1"/>
          </p:cNvPicPr>
          <p:nvPr/>
        </p:nvPicPr>
        <p:blipFill>
          <a:blip r:embed="rId2"/>
          <a:stretch>
            <a:fillRect/>
          </a:stretch>
        </p:blipFill>
        <p:spPr>
          <a:xfrm>
            <a:off x="2933830" y="2038350"/>
            <a:ext cx="3276340" cy="1362074"/>
          </a:xfrm>
          <a:prstGeom prst="rect">
            <a:avLst/>
          </a:prstGeom>
        </p:spPr>
      </p:pic>
      <p:sp>
        <p:nvSpPr>
          <p:cNvPr id="12" name="TextBox 11"/>
          <p:cNvSpPr txBox="1"/>
          <p:nvPr/>
        </p:nvSpPr>
        <p:spPr>
          <a:xfrm>
            <a:off x="1028700" y="3380542"/>
            <a:ext cx="7086600" cy="497840"/>
          </a:xfrm>
          <a:prstGeom prst="rect">
            <a:avLst/>
          </a:prstGeom>
          <a:noFill/>
        </p:spPr>
        <p:txBody>
          <a:bodyPr wrap="square" rtlCol="0">
            <a:spAutoFit/>
          </a:bodyPr>
          <a:lstStyle/>
          <a:p>
            <a:pPr algn="ctr">
              <a:lnSpc>
                <a:spcPts val="1600"/>
              </a:lnSpc>
            </a:pPr>
            <a:r>
              <a:rPr lang="en-US" sz="1100" dirty="0" smtClean="0">
                <a:latin typeface="黑体" panose="02010609060101010101" charset="-122"/>
                <a:ea typeface="黑体" panose="02010609060101010101" charset="-122"/>
              </a:rPr>
              <a:t>您的内容打在这里，或者通过复制您的文本后，在此框中选择粘贴，并选择只保留文字。您的内容打在这里，或者通过复制您的文本后，在此框中</a:t>
            </a:r>
            <a:endParaRPr lang="en-US" sz="1100" dirty="0" smtClean="0">
              <a:latin typeface="黑体" panose="02010609060101010101" charset="-122"/>
              <a:ea typeface="黑体" panose="02010609060101010101" charset="-122"/>
            </a:endParaRPr>
          </a:p>
        </p:txBody>
      </p:sp>
      <p:sp>
        <p:nvSpPr>
          <p:cNvPr id="2" name="TextBox 5"/>
          <p:cNvSpPr txBox="1"/>
          <p:nvPr/>
        </p:nvSpPr>
        <p:spPr>
          <a:xfrm>
            <a:off x="384175" y="297815"/>
            <a:ext cx="1364615" cy="417830"/>
          </a:xfrm>
          <a:prstGeom prst="rect">
            <a:avLst/>
          </a:prstGeom>
          <a:noFill/>
        </p:spPr>
        <p:txBody>
          <a:bodyPr wrap="square" rtlCol="0">
            <a:spAutoFit/>
          </a:bodyPr>
          <a:lstStyle/>
          <a:p>
            <a:pPr>
              <a:lnSpc>
                <a:spcPts val="2200"/>
              </a:lnSpc>
            </a:pPr>
            <a:r>
              <a:rPr lang="zh-CN" altLang="en-US" sz="2400" b="1" dirty="0" smtClean="0">
                <a:solidFill>
                  <a:schemeClr val="tx1"/>
                </a:solidFill>
                <a:effectLst>
                  <a:outerShdw blurRad="38100" dist="38100" dir="2700000" algn="tl">
                    <a:srgbClr val="000000">
                      <a:alpha val="43137"/>
                    </a:srgbClr>
                  </a:outerShdw>
                </a:effectLst>
                <a:latin typeface="黑体" panose="02010609060101010101" charset="-122"/>
                <a:ea typeface="黑体" panose="02010609060101010101" charset="-122"/>
              </a:rPr>
              <a:t>第三节</a:t>
            </a:r>
            <a:endParaRPr lang="zh-CN" altLang="en-US" sz="2400" b="1" dirty="0" smtClean="0">
              <a:solidFill>
                <a:schemeClr val="tx1"/>
              </a:solidFill>
              <a:effectLst>
                <a:outerShdw blurRad="38100" dist="38100" dir="2700000" algn="tl">
                  <a:srgbClr val="000000">
                    <a:alpha val="43137"/>
                  </a:srgbClr>
                </a:outerShdw>
              </a:effectLst>
              <a:latin typeface="黑体" panose="02010609060101010101" charset="-122"/>
              <a:ea typeface="黑体" panose="02010609060101010101" charset="-122"/>
            </a:endParaRPr>
          </a:p>
        </p:txBody>
      </p:sp>
      <p:sp>
        <p:nvSpPr>
          <p:cNvPr id="18" name="TextBox 9"/>
          <p:cNvSpPr txBox="1"/>
          <p:nvPr/>
        </p:nvSpPr>
        <p:spPr>
          <a:xfrm>
            <a:off x="3063875" y="657225"/>
            <a:ext cx="3209290" cy="518160"/>
          </a:xfrm>
          <a:prstGeom prst="rect">
            <a:avLst/>
          </a:prstGeom>
          <a:noFill/>
        </p:spPr>
        <p:txBody>
          <a:bodyPr wrap="square" rtlCol="0">
            <a:spAutoFit/>
          </a:bodyPr>
          <a:lstStyle/>
          <a:p>
            <a:r>
              <a:rPr lang="en-US" sz="2800" dirty="0" smtClean="0">
                <a:solidFill>
                  <a:srgbClr val="5DA156"/>
                </a:solidFill>
                <a:latin typeface="黑体" panose="02010609060101010101" charset="-122"/>
                <a:ea typeface="黑体" panose="02010609060101010101" charset="-122"/>
                <a:sym typeface="+mn-ea"/>
              </a:rPr>
              <a:t>单击此处添加标题</a:t>
            </a:r>
            <a:endParaRPr lang="en-US" sz="2800" b="1" dirty="0" smtClean="0">
              <a:solidFill>
                <a:srgbClr val="5DA156"/>
              </a:solidFill>
              <a:latin typeface="黑体" panose="02010609060101010101" charset="-122"/>
              <a:ea typeface="黑体" panose="02010609060101010101" charset="-122"/>
              <a:sym typeface="+mn-ea"/>
            </a:endParaRP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cloud_ballon.png"/>
          <p:cNvPicPr>
            <a:picLocks noChangeAspect="1"/>
          </p:cNvPicPr>
          <p:nvPr/>
        </p:nvPicPr>
        <p:blipFill>
          <a:blip r:embed="rId1"/>
          <a:stretch>
            <a:fillRect/>
          </a:stretch>
        </p:blipFill>
        <p:spPr>
          <a:xfrm>
            <a:off x="7315200" y="361950"/>
            <a:ext cx="1186679" cy="971550"/>
          </a:xfrm>
          <a:prstGeom prst="rect">
            <a:avLst/>
          </a:prstGeom>
        </p:spPr>
      </p:pic>
      <p:sp>
        <p:nvSpPr>
          <p:cNvPr id="2" name="TextBox 5"/>
          <p:cNvSpPr txBox="1"/>
          <p:nvPr/>
        </p:nvSpPr>
        <p:spPr>
          <a:xfrm>
            <a:off x="384810" y="298450"/>
            <a:ext cx="1364615" cy="417830"/>
          </a:xfrm>
          <a:prstGeom prst="rect">
            <a:avLst/>
          </a:prstGeom>
          <a:noFill/>
        </p:spPr>
        <p:txBody>
          <a:bodyPr wrap="square" rtlCol="0">
            <a:spAutoFit/>
          </a:bodyPr>
          <a:lstStyle/>
          <a:p>
            <a:pPr>
              <a:lnSpc>
                <a:spcPts val="2200"/>
              </a:lnSpc>
            </a:pPr>
            <a:r>
              <a:rPr lang="zh-CN" altLang="en-US" sz="2400" b="1" dirty="0" smtClean="0">
                <a:solidFill>
                  <a:schemeClr val="tx1"/>
                </a:solidFill>
                <a:effectLst>
                  <a:outerShdw blurRad="38100" dist="38100" dir="2700000" algn="tl">
                    <a:srgbClr val="000000">
                      <a:alpha val="43137"/>
                    </a:srgbClr>
                  </a:outerShdw>
                </a:effectLst>
                <a:latin typeface="黑体" panose="02010609060101010101" charset="-122"/>
                <a:ea typeface="黑体" panose="02010609060101010101" charset="-122"/>
              </a:rPr>
              <a:t>第四节</a:t>
            </a:r>
            <a:endParaRPr lang="zh-CN" altLang="en-US" sz="2400" b="1" dirty="0" smtClean="0">
              <a:solidFill>
                <a:schemeClr val="tx1"/>
              </a:solidFill>
              <a:effectLst>
                <a:outerShdw blurRad="38100" dist="38100" dir="2700000" algn="tl">
                  <a:srgbClr val="000000">
                    <a:alpha val="43137"/>
                  </a:srgbClr>
                </a:outerShdw>
              </a:effectLst>
              <a:latin typeface="黑体" panose="02010609060101010101" charset="-122"/>
              <a:ea typeface="黑体" panose="02010609060101010101" charset="-122"/>
            </a:endParaRPr>
          </a:p>
        </p:txBody>
      </p:sp>
      <p:pic>
        <p:nvPicPr>
          <p:cNvPr id="6" name="Picture 3" descr="slide3.png"/>
          <p:cNvPicPr>
            <a:picLocks noChangeAspect="1"/>
          </p:cNvPicPr>
          <p:nvPr/>
        </p:nvPicPr>
        <p:blipFill>
          <a:blip r:embed="rId2"/>
          <a:stretch>
            <a:fillRect/>
          </a:stretch>
        </p:blipFill>
        <p:spPr>
          <a:xfrm>
            <a:off x="1029762" y="1428750"/>
            <a:ext cx="7084476" cy="2085379"/>
          </a:xfrm>
          <a:prstGeom prst="rect">
            <a:avLst/>
          </a:prstGeom>
        </p:spPr>
      </p:pic>
      <p:grpSp>
        <p:nvGrpSpPr>
          <p:cNvPr id="13" name="Group 5"/>
          <p:cNvGrpSpPr/>
          <p:nvPr/>
        </p:nvGrpSpPr>
        <p:grpSpPr>
          <a:xfrm>
            <a:off x="1396092" y="2114550"/>
            <a:ext cx="6334125" cy="609600"/>
            <a:chOff x="1558017" y="1208314"/>
            <a:chExt cx="6334125" cy="609600"/>
          </a:xfrm>
        </p:grpSpPr>
        <p:cxnSp>
          <p:nvCxnSpPr>
            <p:cNvPr id="14" name="Straight Connector 6"/>
            <p:cNvCxnSpPr/>
            <p:nvPr/>
          </p:nvCxnSpPr>
          <p:spPr>
            <a:xfrm>
              <a:off x="1558017" y="1428750"/>
              <a:ext cx="2743200" cy="1588"/>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5" name="Straight Connector 7"/>
            <p:cNvCxnSpPr/>
            <p:nvPr/>
          </p:nvCxnSpPr>
          <p:spPr>
            <a:xfrm>
              <a:off x="1558017" y="1472294"/>
              <a:ext cx="2743200" cy="1588"/>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6" name="Straight Connector 8"/>
            <p:cNvCxnSpPr/>
            <p:nvPr/>
          </p:nvCxnSpPr>
          <p:spPr>
            <a:xfrm>
              <a:off x="5148942" y="1428750"/>
              <a:ext cx="2743200" cy="1588"/>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7" name="Straight Connector 9"/>
            <p:cNvCxnSpPr/>
            <p:nvPr/>
          </p:nvCxnSpPr>
          <p:spPr>
            <a:xfrm>
              <a:off x="5148942" y="1472294"/>
              <a:ext cx="2743200" cy="1588"/>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pic>
          <p:nvPicPr>
            <p:cNvPr id="18" name="Picture 10" descr="yellow.png"/>
            <p:cNvPicPr>
              <a:picLocks noChangeAspect="1"/>
            </p:cNvPicPr>
            <p:nvPr/>
          </p:nvPicPr>
          <p:blipFill>
            <a:blip r:embed="rId3"/>
            <a:stretch>
              <a:fillRect/>
            </a:stretch>
          </p:blipFill>
          <p:spPr>
            <a:xfrm>
              <a:off x="4441776" y="1208314"/>
              <a:ext cx="586740" cy="609600"/>
            </a:xfrm>
            <a:prstGeom prst="rect">
              <a:avLst/>
            </a:prstGeom>
          </p:spPr>
        </p:pic>
      </p:grpSp>
      <p:sp>
        <p:nvSpPr>
          <p:cNvPr id="19" name="TextBox 11"/>
          <p:cNvSpPr txBox="1"/>
          <p:nvPr/>
        </p:nvSpPr>
        <p:spPr>
          <a:xfrm>
            <a:off x="3020060" y="1581150"/>
            <a:ext cx="3055620" cy="518160"/>
          </a:xfrm>
          <a:prstGeom prst="rect">
            <a:avLst/>
          </a:prstGeom>
          <a:noFill/>
        </p:spPr>
        <p:txBody>
          <a:bodyPr wrap="square" rtlCol="0">
            <a:spAutoFit/>
          </a:bodyPr>
          <a:lstStyle/>
          <a:p>
            <a:r>
              <a:rPr lang="en-US" sz="2800" dirty="0" smtClean="0">
                <a:solidFill>
                  <a:schemeClr val="bg1"/>
                </a:solidFill>
                <a:latin typeface="黑体" panose="02010609060101010101" charset="-122"/>
                <a:ea typeface="黑体" panose="02010609060101010101" charset="-122"/>
              </a:rPr>
              <a:t>单击此处添加标题</a:t>
            </a:r>
            <a:endParaRPr lang="en-US" sz="2800" dirty="0" smtClean="0">
              <a:solidFill>
                <a:schemeClr val="bg1"/>
              </a:solidFill>
              <a:latin typeface="黑体" panose="02010609060101010101" charset="-122"/>
              <a:ea typeface="黑体" panose="02010609060101010101" charset="-122"/>
            </a:endParaRPr>
          </a:p>
        </p:txBody>
      </p:sp>
      <p:sp>
        <p:nvSpPr>
          <p:cNvPr id="20" name="TextBox 12"/>
          <p:cNvSpPr txBox="1"/>
          <p:nvPr/>
        </p:nvSpPr>
        <p:spPr>
          <a:xfrm>
            <a:off x="1409700" y="2691494"/>
            <a:ext cx="6324600" cy="548640"/>
          </a:xfrm>
          <a:prstGeom prst="rect">
            <a:avLst/>
          </a:prstGeom>
          <a:noFill/>
        </p:spPr>
        <p:txBody>
          <a:bodyPr wrap="square" rtlCol="0">
            <a:spAutoFit/>
          </a:bodyPr>
          <a:lstStyle/>
          <a:p>
            <a:pPr algn="ctr">
              <a:lnSpc>
                <a:spcPts val="1800"/>
              </a:lnSpc>
            </a:pPr>
            <a:r>
              <a:rPr lang="en-US" sz="1400" i="1" dirty="0" smtClean="0">
                <a:solidFill>
                  <a:schemeClr val="bg1"/>
                </a:solidFill>
                <a:latin typeface="黑体" panose="02010609060101010101" charset="-122"/>
                <a:ea typeface="黑体" panose="02010609060101010101" charset="-122"/>
              </a:rPr>
              <a:t>您的内容打在这里，或者通过复制您的文本后，在此框中选择粘贴，并选择只保留文字。您的内容打在这里，或者通过复制您的文本后，在此框中</a:t>
            </a:r>
            <a:endParaRPr lang="en-US" sz="1400" i="1" dirty="0" smtClean="0">
              <a:solidFill>
                <a:schemeClr val="bg1"/>
              </a:solidFill>
              <a:latin typeface="黑体" panose="02010609060101010101" charset="-122"/>
              <a:ea typeface="黑体" panose="02010609060101010101" charset="-122"/>
            </a:endParaRP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1108983" y="1352550"/>
            <a:ext cx="6926034" cy="609600"/>
            <a:chOff x="1270908" y="1208314"/>
            <a:chExt cx="6926034" cy="609600"/>
          </a:xfrm>
        </p:grpSpPr>
        <p:cxnSp>
          <p:nvCxnSpPr>
            <p:cNvPr id="5" name="Straight Connector 4"/>
            <p:cNvCxnSpPr/>
            <p:nvPr/>
          </p:nvCxnSpPr>
          <p:spPr>
            <a:xfrm>
              <a:off x="1270908" y="1428750"/>
              <a:ext cx="3048000" cy="1588"/>
            </a:xfrm>
            <a:prstGeom prst="line">
              <a:avLst/>
            </a:prstGeom>
            <a:ln w="12700">
              <a:solidFill>
                <a:srgbClr val="5DA156"/>
              </a:solidFill>
            </a:ln>
          </p:spPr>
          <p:style>
            <a:lnRef idx="1">
              <a:schemeClr val="accent1"/>
            </a:lnRef>
            <a:fillRef idx="0">
              <a:schemeClr val="accent1"/>
            </a:fillRef>
            <a:effectRef idx="0">
              <a:schemeClr val="accent1"/>
            </a:effectRef>
            <a:fontRef idx="minor">
              <a:schemeClr val="tx1"/>
            </a:fontRef>
          </p:style>
        </p:cxnSp>
        <p:cxnSp>
          <p:nvCxnSpPr>
            <p:cNvPr id="6" name="Straight Connector 5"/>
            <p:cNvCxnSpPr/>
            <p:nvPr/>
          </p:nvCxnSpPr>
          <p:spPr>
            <a:xfrm>
              <a:off x="1270908" y="1472294"/>
              <a:ext cx="3048000" cy="1588"/>
            </a:xfrm>
            <a:prstGeom prst="line">
              <a:avLst/>
            </a:prstGeom>
            <a:ln w="12700">
              <a:solidFill>
                <a:srgbClr val="5DA156"/>
              </a:solidFill>
            </a:ln>
          </p:spPr>
          <p:style>
            <a:lnRef idx="1">
              <a:schemeClr val="accent1"/>
            </a:lnRef>
            <a:fillRef idx="0">
              <a:schemeClr val="accent1"/>
            </a:fillRef>
            <a:effectRef idx="0">
              <a:schemeClr val="accent1"/>
            </a:effectRef>
            <a:fontRef idx="minor">
              <a:schemeClr val="tx1"/>
            </a:fontRef>
          </p:style>
        </p:cxnSp>
        <p:cxnSp>
          <p:nvCxnSpPr>
            <p:cNvPr id="7" name="Straight Connector 6"/>
            <p:cNvCxnSpPr/>
            <p:nvPr/>
          </p:nvCxnSpPr>
          <p:spPr>
            <a:xfrm>
              <a:off x="5148942" y="1428750"/>
              <a:ext cx="3048000" cy="1588"/>
            </a:xfrm>
            <a:prstGeom prst="line">
              <a:avLst/>
            </a:prstGeom>
            <a:ln w="12700">
              <a:solidFill>
                <a:srgbClr val="5DA156"/>
              </a:solidFill>
            </a:ln>
          </p:spPr>
          <p:style>
            <a:lnRef idx="1">
              <a:schemeClr val="accent1"/>
            </a:lnRef>
            <a:fillRef idx="0">
              <a:schemeClr val="accent1"/>
            </a:fillRef>
            <a:effectRef idx="0">
              <a:schemeClr val="accent1"/>
            </a:effectRef>
            <a:fontRef idx="minor">
              <a:schemeClr val="tx1"/>
            </a:fontRef>
          </p:style>
        </p:cxnSp>
        <p:cxnSp>
          <p:nvCxnSpPr>
            <p:cNvPr id="8" name="Straight Connector 7"/>
            <p:cNvCxnSpPr/>
            <p:nvPr/>
          </p:nvCxnSpPr>
          <p:spPr>
            <a:xfrm>
              <a:off x="5148942" y="1472294"/>
              <a:ext cx="3048000" cy="1588"/>
            </a:xfrm>
            <a:prstGeom prst="line">
              <a:avLst/>
            </a:prstGeom>
            <a:ln w="12700">
              <a:solidFill>
                <a:srgbClr val="5DA156"/>
              </a:solidFill>
            </a:ln>
          </p:spPr>
          <p:style>
            <a:lnRef idx="1">
              <a:schemeClr val="accent1"/>
            </a:lnRef>
            <a:fillRef idx="0">
              <a:schemeClr val="accent1"/>
            </a:fillRef>
            <a:effectRef idx="0">
              <a:schemeClr val="accent1"/>
            </a:effectRef>
            <a:fontRef idx="minor">
              <a:schemeClr val="tx1"/>
            </a:fontRef>
          </p:style>
        </p:cxnSp>
        <p:pic>
          <p:nvPicPr>
            <p:cNvPr id="9" name="Picture 8" descr="yellow.png"/>
            <p:cNvPicPr>
              <a:picLocks noChangeAspect="1"/>
            </p:cNvPicPr>
            <p:nvPr/>
          </p:nvPicPr>
          <p:blipFill>
            <a:blip r:embed="rId1"/>
            <a:stretch>
              <a:fillRect/>
            </a:stretch>
          </p:blipFill>
          <p:spPr>
            <a:xfrm>
              <a:off x="4441776" y="1208314"/>
              <a:ext cx="586740" cy="609600"/>
            </a:xfrm>
            <a:prstGeom prst="rect">
              <a:avLst/>
            </a:prstGeom>
          </p:spPr>
        </p:pic>
      </p:grpSp>
      <p:pic>
        <p:nvPicPr>
          <p:cNvPr id="11" name="Picture 10" descr="together.png"/>
          <p:cNvPicPr>
            <a:picLocks noChangeAspect="1"/>
          </p:cNvPicPr>
          <p:nvPr/>
        </p:nvPicPr>
        <p:blipFill>
          <a:blip r:embed="rId2"/>
          <a:stretch>
            <a:fillRect/>
          </a:stretch>
        </p:blipFill>
        <p:spPr>
          <a:xfrm>
            <a:off x="2269171" y="1881188"/>
            <a:ext cx="4605659" cy="1300162"/>
          </a:xfrm>
          <a:prstGeom prst="rect">
            <a:avLst/>
          </a:prstGeom>
        </p:spPr>
      </p:pic>
      <p:sp>
        <p:nvSpPr>
          <p:cNvPr id="12" name="TextBox 11"/>
          <p:cNvSpPr txBox="1"/>
          <p:nvPr/>
        </p:nvSpPr>
        <p:spPr>
          <a:xfrm>
            <a:off x="1028700" y="3181350"/>
            <a:ext cx="7086600" cy="701040"/>
          </a:xfrm>
          <a:prstGeom prst="rect">
            <a:avLst/>
          </a:prstGeom>
          <a:noFill/>
        </p:spPr>
        <p:txBody>
          <a:bodyPr wrap="square" rtlCol="0">
            <a:spAutoFit/>
          </a:bodyPr>
          <a:lstStyle/>
          <a:p>
            <a:pPr algn="ctr">
              <a:lnSpc>
                <a:spcPts val="1600"/>
              </a:lnSpc>
            </a:pPr>
            <a:r>
              <a:rPr lang="en-US" sz="1100" dirty="0" smtClean="0">
                <a:latin typeface="黑体" panose="02010609060101010101" charset="-122"/>
                <a:ea typeface="黑体" panose="02010609060101010101" charset="-122"/>
              </a:rPr>
              <a:t>您的内容打在这里，或者通过复制您的文本后，在此框中选择粘贴，并选择只保留文字。您的内容打在这里，或者通过复制您的文本后，在此框中您的内容打在这里，或者通过复制您的文本后，在此框中选择粘贴，并选择只保留文字。您的内容打在这里，或者通过复制您的文本后，在此框中</a:t>
            </a:r>
            <a:endParaRPr lang="en-US" sz="1100" dirty="0" smtClean="0">
              <a:latin typeface="黑体" panose="02010609060101010101" charset="-122"/>
              <a:ea typeface="黑体" panose="02010609060101010101" charset="-122"/>
            </a:endParaRPr>
          </a:p>
        </p:txBody>
      </p:sp>
      <p:sp>
        <p:nvSpPr>
          <p:cNvPr id="2" name="TextBox 5"/>
          <p:cNvSpPr txBox="1"/>
          <p:nvPr/>
        </p:nvSpPr>
        <p:spPr>
          <a:xfrm>
            <a:off x="384810" y="298450"/>
            <a:ext cx="1364615" cy="417830"/>
          </a:xfrm>
          <a:prstGeom prst="rect">
            <a:avLst/>
          </a:prstGeom>
          <a:noFill/>
        </p:spPr>
        <p:txBody>
          <a:bodyPr wrap="square" rtlCol="0">
            <a:spAutoFit/>
          </a:bodyPr>
          <a:lstStyle/>
          <a:p>
            <a:pPr>
              <a:lnSpc>
                <a:spcPts val="2200"/>
              </a:lnSpc>
            </a:pPr>
            <a:r>
              <a:rPr lang="zh-CN" altLang="en-US" sz="2400" b="1" dirty="0" smtClean="0">
                <a:solidFill>
                  <a:schemeClr val="tx1"/>
                </a:solidFill>
                <a:effectLst>
                  <a:outerShdw blurRad="38100" dist="38100" dir="2700000" algn="tl">
                    <a:srgbClr val="000000">
                      <a:alpha val="43137"/>
                    </a:srgbClr>
                  </a:outerShdw>
                </a:effectLst>
                <a:latin typeface="黑体" panose="02010609060101010101" charset="-122"/>
                <a:ea typeface="黑体" panose="02010609060101010101" charset="-122"/>
              </a:rPr>
              <a:t>第四节</a:t>
            </a:r>
            <a:endParaRPr lang="zh-CN" altLang="en-US" sz="2400" b="1" dirty="0" smtClean="0">
              <a:solidFill>
                <a:schemeClr val="tx1"/>
              </a:solidFill>
              <a:effectLst>
                <a:outerShdw blurRad="38100" dist="38100" dir="2700000" algn="tl">
                  <a:srgbClr val="000000">
                    <a:alpha val="43137"/>
                  </a:srgbClr>
                </a:outerShdw>
              </a:effectLst>
              <a:latin typeface="黑体" panose="02010609060101010101" charset="-122"/>
              <a:ea typeface="黑体" panose="02010609060101010101" charset="-122"/>
            </a:endParaRPr>
          </a:p>
        </p:txBody>
      </p:sp>
      <p:sp>
        <p:nvSpPr>
          <p:cNvPr id="18" name="TextBox 9"/>
          <p:cNvSpPr txBox="1"/>
          <p:nvPr/>
        </p:nvSpPr>
        <p:spPr>
          <a:xfrm>
            <a:off x="3063875" y="657225"/>
            <a:ext cx="3209290" cy="518160"/>
          </a:xfrm>
          <a:prstGeom prst="rect">
            <a:avLst/>
          </a:prstGeom>
          <a:noFill/>
        </p:spPr>
        <p:txBody>
          <a:bodyPr wrap="square" rtlCol="0">
            <a:spAutoFit/>
          </a:bodyPr>
          <a:lstStyle/>
          <a:p>
            <a:r>
              <a:rPr lang="en-US" sz="2800" dirty="0" smtClean="0">
                <a:solidFill>
                  <a:srgbClr val="5DA156"/>
                </a:solidFill>
                <a:latin typeface="黑体" panose="02010609060101010101" charset="-122"/>
                <a:ea typeface="黑体" panose="02010609060101010101" charset="-122"/>
                <a:sym typeface="+mn-ea"/>
              </a:rPr>
              <a:t>单击此处添加标题</a:t>
            </a:r>
            <a:endParaRPr lang="en-US" sz="2800" b="1" dirty="0" smtClean="0">
              <a:solidFill>
                <a:srgbClr val="5DA156"/>
              </a:solidFill>
              <a:latin typeface="黑体" panose="02010609060101010101" charset="-122"/>
              <a:ea typeface="黑体" panose="02010609060101010101" charset="-122"/>
              <a:sym typeface="+mn-ea"/>
            </a:endParaRP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1108983" y="1352550"/>
            <a:ext cx="6926034" cy="609600"/>
            <a:chOff x="1270908" y="1208314"/>
            <a:chExt cx="6926034" cy="609600"/>
          </a:xfrm>
        </p:grpSpPr>
        <p:cxnSp>
          <p:nvCxnSpPr>
            <p:cNvPr id="5" name="Straight Connector 4"/>
            <p:cNvCxnSpPr/>
            <p:nvPr/>
          </p:nvCxnSpPr>
          <p:spPr>
            <a:xfrm>
              <a:off x="1270908" y="1428750"/>
              <a:ext cx="3048000" cy="1588"/>
            </a:xfrm>
            <a:prstGeom prst="line">
              <a:avLst/>
            </a:prstGeom>
            <a:ln w="12700">
              <a:solidFill>
                <a:srgbClr val="5DA156"/>
              </a:solidFill>
            </a:ln>
          </p:spPr>
          <p:style>
            <a:lnRef idx="1">
              <a:schemeClr val="accent1"/>
            </a:lnRef>
            <a:fillRef idx="0">
              <a:schemeClr val="accent1"/>
            </a:fillRef>
            <a:effectRef idx="0">
              <a:schemeClr val="accent1"/>
            </a:effectRef>
            <a:fontRef idx="minor">
              <a:schemeClr val="tx1"/>
            </a:fontRef>
          </p:style>
        </p:cxnSp>
        <p:cxnSp>
          <p:nvCxnSpPr>
            <p:cNvPr id="6" name="Straight Connector 5"/>
            <p:cNvCxnSpPr/>
            <p:nvPr/>
          </p:nvCxnSpPr>
          <p:spPr>
            <a:xfrm>
              <a:off x="1270908" y="1472294"/>
              <a:ext cx="3048000" cy="1588"/>
            </a:xfrm>
            <a:prstGeom prst="line">
              <a:avLst/>
            </a:prstGeom>
            <a:ln w="12700">
              <a:solidFill>
                <a:srgbClr val="5DA156"/>
              </a:solidFill>
            </a:ln>
          </p:spPr>
          <p:style>
            <a:lnRef idx="1">
              <a:schemeClr val="accent1"/>
            </a:lnRef>
            <a:fillRef idx="0">
              <a:schemeClr val="accent1"/>
            </a:fillRef>
            <a:effectRef idx="0">
              <a:schemeClr val="accent1"/>
            </a:effectRef>
            <a:fontRef idx="minor">
              <a:schemeClr val="tx1"/>
            </a:fontRef>
          </p:style>
        </p:cxnSp>
        <p:cxnSp>
          <p:nvCxnSpPr>
            <p:cNvPr id="7" name="Straight Connector 6"/>
            <p:cNvCxnSpPr/>
            <p:nvPr/>
          </p:nvCxnSpPr>
          <p:spPr>
            <a:xfrm>
              <a:off x="5148942" y="1428750"/>
              <a:ext cx="3048000" cy="1588"/>
            </a:xfrm>
            <a:prstGeom prst="line">
              <a:avLst/>
            </a:prstGeom>
            <a:ln w="12700">
              <a:solidFill>
                <a:srgbClr val="5DA156"/>
              </a:solidFill>
            </a:ln>
          </p:spPr>
          <p:style>
            <a:lnRef idx="1">
              <a:schemeClr val="accent1"/>
            </a:lnRef>
            <a:fillRef idx="0">
              <a:schemeClr val="accent1"/>
            </a:fillRef>
            <a:effectRef idx="0">
              <a:schemeClr val="accent1"/>
            </a:effectRef>
            <a:fontRef idx="minor">
              <a:schemeClr val="tx1"/>
            </a:fontRef>
          </p:style>
        </p:cxnSp>
        <p:cxnSp>
          <p:nvCxnSpPr>
            <p:cNvPr id="8" name="Straight Connector 7"/>
            <p:cNvCxnSpPr/>
            <p:nvPr/>
          </p:nvCxnSpPr>
          <p:spPr>
            <a:xfrm>
              <a:off x="5148942" y="1472294"/>
              <a:ext cx="3048000" cy="1588"/>
            </a:xfrm>
            <a:prstGeom prst="line">
              <a:avLst/>
            </a:prstGeom>
            <a:ln w="12700">
              <a:solidFill>
                <a:srgbClr val="5DA156"/>
              </a:solidFill>
            </a:ln>
          </p:spPr>
          <p:style>
            <a:lnRef idx="1">
              <a:schemeClr val="accent1"/>
            </a:lnRef>
            <a:fillRef idx="0">
              <a:schemeClr val="accent1"/>
            </a:fillRef>
            <a:effectRef idx="0">
              <a:schemeClr val="accent1"/>
            </a:effectRef>
            <a:fontRef idx="minor">
              <a:schemeClr val="tx1"/>
            </a:fontRef>
          </p:style>
        </p:cxnSp>
        <p:pic>
          <p:nvPicPr>
            <p:cNvPr id="9" name="Picture 8" descr="yellow.png"/>
            <p:cNvPicPr>
              <a:picLocks noChangeAspect="1"/>
            </p:cNvPicPr>
            <p:nvPr/>
          </p:nvPicPr>
          <p:blipFill>
            <a:blip r:embed="rId1"/>
            <a:stretch>
              <a:fillRect/>
            </a:stretch>
          </p:blipFill>
          <p:spPr>
            <a:xfrm>
              <a:off x="4441776" y="1208314"/>
              <a:ext cx="586740" cy="609600"/>
            </a:xfrm>
            <a:prstGeom prst="rect">
              <a:avLst/>
            </a:prstGeom>
          </p:spPr>
        </p:pic>
      </p:grpSp>
      <p:pic>
        <p:nvPicPr>
          <p:cNvPr id="11" name="Picture 10" descr="megaphone.png"/>
          <p:cNvPicPr>
            <a:picLocks noChangeAspect="1"/>
          </p:cNvPicPr>
          <p:nvPr/>
        </p:nvPicPr>
        <p:blipFill>
          <a:blip r:embed="rId2" cstate="screen"/>
          <a:stretch>
            <a:fillRect/>
          </a:stretch>
        </p:blipFill>
        <p:spPr>
          <a:xfrm>
            <a:off x="3735641" y="1962150"/>
            <a:ext cx="1672719" cy="1219200"/>
          </a:xfrm>
          <a:prstGeom prst="rect">
            <a:avLst/>
          </a:prstGeom>
        </p:spPr>
      </p:pic>
      <p:sp>
        <p:nvSpPr>
          <p:cNvPr id="12" name="TextBox 11"/>
          <p:cNvSpPr txBox="1"/>
          <p:nvPr/>
        </p:nvSpPr>
        <p:spPr>
          <a:xfrm>
            <a:off x="1028700" y="3304342"/>
            <a:ext cx="7086600" cy="497840"/>
          </a:xfrm>
          <a:prstGeom prst="rect">
            <a:avLst/>
          </a:prstGeom>
          <a:noFill/>
        </p:spPr>
        <p:txBody>
          <a:bodyPr wrap="square" rtlCol="0">
            <a:spAutoFit/>
          </a:bodyPr>
          <a:lstStyle/>
          <a:p>
            <a:pPr algn="ctr">
              <a:lnSpc>
                <a:spcPts val="1600"/>
              </a:lnSpc>
            </a:pPr>
            <a:r>
              <a:rPr lang="en-US" sz="1100" dirty="0" smtClean="0">
                <a:latin typeface="黑体" panose="02010609060101010101" charset="-122"/>
                <a:ea typeface="黑体" panose="02010609060101010101" charset="-122"/>
              </a:rPr>
              <a:t>您的内容打在这里，或者通过复制您的文本后，在此框中选择粘贴，并选择只保留文字。您的内容打在这里，或者通过复制您的文本后，在此框中</a:t>
            </a:r>
            <a:endParaRPr lang="en-US" sz="1100" dirty="0" smtClean="0">
              <a:latin typeface="黑体" panose="02010609060101010101" charset="-122"/>
              <a:ea typeface="黑体" panose="02010609060101010101" charset="-122"/>
            </a:endParaRPr>
          </a:p>
        </p:txBody>
      </p:sp>
      <p:sp>
        <p:nvSpPr>
          <p:cNvPr id="2" name="TextBox 5"/>
          <p:cNvSpPr txBox="1"/>
          <p:nvPr/>
        </p:nvSpPr>
        <p:spPr>
          <a:xfrm>
            <a:off x="384810" y="298450"/>
            <a:ext cx="1364615" cy="417830"/>
          </a:xfrm>
          <a:prstGeom prst="rect">
            <a:avLst/>
          </a:prstGeom>
          <a:noFill/>
        </p:spPr>
        <p:txBody>
          <a:bodyPr wrap="square" rtlCol="0">
            <a:spAutoFit/>
          </a:bodyPr>
          <a:lstStyle/>
          <a:p>
            <a:pPr>
              <a:lnSpc>
                <a:spcPts val="2200"/>
              </a:lnSpc>
            </a:pPr>
            <a:r>
              <a:rPr lang="zh-CN" altLang="en-US" sz="2400" b="1" dirty="0" smtClean="0">
                <a:solidFill>
                  <a:schemeClr val="tx1"/>
                </a:solidFill>
                <a:effectLst>
                  <a:outerShdw blurRad="38100" dist="38100" dir="2700000" algn="tl">
                    <a:srgbClr val="000000">
                      <a:alpha val="43137"/>
                    </a:srgbClr>
                  </a:outerShdw>
                </a:effectLst>
                <a:latin typeface="黑体" panose="02010609060101010101" charset="-122"/>
                <a:ea typeface="黑体" panose="02010609060101010101" charset="-122"/>
              </a:rPr>
              <a:t>第四节</a:t>
            </a:r>
            <a:endParaRPr lang="zh-CN" altLang="en-US" sz="2400" b="1" dirty="0" smtClean="0">
              <a:solidFill>
                <a:schemeClr val="tx1"/>
              </a:solidFill>
              <a:effectLst>
                <a:outerShdw blurRad="38100" dist="38100" dir="2700000" algn="tl">
                  <a:srgbClr val="000000">
                    <a:alpha val="43137"/>
                  </a:srgbClr>
                </a:outerShdw>
              </a:effectLst>
              <a:latin typeface="黑体" panose="02010609060101010101" charset="-122"/>
              <a:ea typeface="黑体" panose="02010609060101010101" charset="-122"/>
            </a:endParaRPr>
          </a:p>
        </p:txBody>
      </p:sp>
      <p:sp>
        <p:nvSpPr>
          <p:cNvPr id="18" name="TextBox 9"/>
          <p:cNvSpPr txBox="1"/>
          <p:nvPr/>
        </p:nvSpPr>
        <p:spPr>
          <a:xfrm>
            <a:off x="3063875" y="657225"/>
            <a:ext cx="3209290" cy="518160"/>
          </a:xfrm>
          <a:prstGeom prst="rect">
            <a:avLst/>
          </a:prstGeom>
          <a:noFill/>
        </p:spPr>
        <p:txBody>
          <a:bodyPr wrap="square" rtlCol="0">
            <a:spAutoFit/>
          </a:bodyPr>
          <a:lstStyle/>
          <a:p>
            <a:r>
              <a:rPr lang="en-US" sz="2800" dirty="0" smtClean="0">
                <a:solidFill>
                  <a:srgbClr val="5DA156"/>
                </a:solidFill>
                <a:latin typeface="黑体" panose="02010609060101010101" charset="-122"/>
                <a:ea typeface="黑体" panose="02010609060101010101" charset="-122"/>
                <a:sym typeface="+mn-ea"/>
              </a:rPr>
              <a:t>单击此处添加标题</a:t>
            </a:r>
            <a:endParaRPr lang="en-US" sz="2800" b="1" dirty="0" smtClean="0">
              <a:solidFill>
                <a:srgbClr val="5DA156"/>
              </a:solidFill>
              <a:latin typeface="黑体" panose="02010609060101010101" charset="-122"/>
              <a:ea typeface="黑体" panose="02010609060101010101" charset="-122"/>
              <a:sym typeface="+mn-ea"/>
            </a:endParaRP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1108983" y="1175657"/>
            <a:ext cx="6926034" cy="609600"/>
            <a:chOff x="1270908" y="1208314"/>
            <a:chExt cx="6926034" cy="609600"/>
          </a:xfrm>
        </p:grpSpPr>
        <p:cxnSp>
          <p:nvCxnSpPr>
            <p:cNvPr id="5" name="Straight Connector 4"/>
            <p:cNvCxnSpPr/>
            <p:nvPr/>
          </p:nvCxnSpPr>
          <p:spPr>
            <a:xfrm>
              <a:off x="1270908" y="1428750"/>
              <a:ext cx="3048000" cy="1588"/>
            </a:xfrm>
            <a:prstGeom prst="line">
              <a:avLst/>
            </a:prstGeom>
            <a:ln w="12700">
              <a:solidFill>
                <a:srgbClr val="5DA156"/>
              </a:solidFill>
            </a:ln>
          </p:spPr>
          <p:style>
            <a:lnRef idx="1">
              <a:schemeClr val="accent1"/>
            </a:lnRef>
            <a:fillRef idx="0">
              <a:schemeClr val="accent1"/>
            </a:fillRef>
            <a:effectRef idx="0">
              <a:schemeClr val="accent1"/>
            </a:effectRef>
            <a:fontRef idx="minor">
              <a:schemeClr val="tx1"/>
            </a:fontRef>
          </p:style>
        </p:cxnSp>
        <p:cxnSp>
          <p:nvCxnSpPr>
            <p:cNvPr id="6" name="Straight Connector 5"/>
            <p:cNvCxnSpPr/>
            <p:nvPr/>
          </p:nvCxnSpPr>
          <p:spPr>
            <a:xfrm>
              <a:off x="1270908" y="1472294"/>
              <a:ext cx="3048000" cy="1588"/>
            </a:xfrm>
            <a:prstGeom prst="line">
              <a:avLst/>
            </a:prstGeom>
            <a:ln w="12700">
              <a:solidFill>
                <a:srgbClr val="5DA156"/>
              </a:solidFill>
            </a:ln>
          </p:spPr>
          <p:style>
            <a:lnRef idx="1">
              <a:schemeClr val="accent1"/>
            </a:lnRef>
            <a:fillRef idx="0">
              <a:schemeClr val="accent1"/>
            </a:fillRef>
            <a:effectRef idx="0">
              <a:schemeClr val="accent1"/>
            </a:effectRef>
            <a:fontRef idx="minor">
              <a:schemeClr val="tx1"/>
            </a:fontRef>
          </p:style>
        </p:cxnSp>
        <p:cxnSp>
          <p:nvCxnSpPr>
            <p:cNvPr id="7" name="Straight Connector 6"/>
            <p:cNvCxnSpPr/>
            <p:nvPr/>
          </p:nvCxnSpPr>
          <p:spPr>
            <a:xfrm>
              <a:off x="5148942" y="1428750"/>
              <a:ext cx="3048000" cy="1588"/>
            </a:xfrm>
            <a:prstGeom prst="line">
              <a:avLst/>
            </a:prstGeom>
            <a:ln w="12700">
              <a:solidFill>
                <a:srgbClr val="5DA156"/>
              </a:solidFill>
            </a:ln>
          </p:spPr>
          <p:style>
            <a:lnRef idx="1">
              <a:schemeClr val="accent1"/>
            </a:lnRef>
            <a:fillRef idx="0">
              <a:schemeClr val="accent1"/>
            </a:fillRef>
            <a:effectRef idx="0">
              <a:schemeClr val="accent1"/>
            </a:effectRef>
            <a:fontRef idx="minor">
              <a:schemeClr val="tx1"/>
            </a:fontRef>
          </p:style>
        </p:cxnSp>
        <p:cxnSp>
          <p:nvCxnSpPr>
            <p:cNvPr id="8" name="Straight Connector 7"/>
            <p:cNvCxnSpPr/>
            <p:nvPr/>
          </p:nvCxnSpPr>
          <p:spPr>
            <a:xfrm>
              <a:off x="5148942" y="1472294"/>
              <a:ext cx="3048000" cy="1588"/>
            </a:xfrm>
            <a:prstGeom prst="line">
              <a:avLst/>
            </a:prstGeom>
            <a:ln w="12700">
              <a:solidFill>
                <a:srgbClr val="5DA156"/>
              </a:solidFill>
            </a:ln>
          </p:spPr>
          <p:style>
            <a:lnRef idx="1">
              <a:schemeClr val="accent1"/>
            </a:lnRef>
            <a:fillRef idx="0">
              <a:schemeClr val="accent1"/>
            </a:fillRef>
            <a:effectRef idx="0">
              <a:schemeClr val="accent1"/>
            </a:effectRef>
            <a:fontRef idx="minor">
              <a:schemeClr val="tx1"/>
            </a:fontRef>
          </p:style>
        </p:cxnSp>
        <p:pic>
          <p:nvPicPr>
            <p:cNvPr id="9" name="Picture 8" descr="yellow.png"/>
            <p:cNvPicPr>
              <a:picLocks noChangeAspect="1"/>
            </p:cNvPicPr>
            <p:nvPr/>
          </p:nvPicPr>
          <p:blipFill>
            <a:blip r:embed="rId1"/>
            <a:stretch>
              <a:fillRect/>
            </a:stretch>
          </p:blipFill>
          <p:spPr>
            <a:xfrm>
              <a:off x="4441776" y="1208314"/>
              <a:ext cx="586740" cy="609600"/>
            </a:xfrm>
            <a:prstGeom prst="rect">
              <a:avLst/>
            </a:prstGeom>
          </p:spPr>
        </p:pic>
      </p:grpSp>
      <p:pic>
        <p:nvPicPr>
          <p:cNvPr id="11" name="Picture 10" descr="chart.png"/>
          <p:cNvPicPr>
            <a:picLocks noChangeAspect="1"/>
          </p:cNvPicPr>
          <p:nvPr/>
        </p:nvPicPr>
        <p:blipFill>
          <a:blip r:embed="rId2"/>
          <a:stretch>
            <a:fillRect/>
          </a:stretch>
        </p:blipFill>
        <p:spPr>
          <a:xfrm>
            <a:off x="1371058" y="1733550"/>
            <a:ext cx="2127871" cy="2143125"/>
          </a:xfrm>
          <a:prstGeom prst="rect">
            <a:avLst/>
          </a:prstGeom>
        </p:spPr>
      </p:pic>
      <p:sp>
        <p:nvSpPr>
          <p:cNvPr id="12" name="Rectangle 11"/>
          <p:cNvSpPr/>
          <p:nvPr/>
        </p:nvSpPr>
        <p:spPr>
          <a:xfrm>
            <a:off x="5031831" y="2228850"/>
            <a:ext cx="228600" cy="228600"/>
          </a:xfrm>
          <a:prstGeom prst="rect">
            <a:avLst/>
          </a:prstGeom>
          <a:solidFill>
            <a:srgbClr val="D539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黑体" panose="02010609060101010101" charset="-122"/>
              <a:ea typeface="黑体" panose="02010609060101010101" charset="-122"/>
            </a:endParaRPr>
          </a:p>
        </p:txBody>
      </p:sp>
      <p:sp>
        <p:nvSpPr>
          <p:cNvPr id="13" name="Rectangle 12"/>
          <p:cNvSpPr/>
          <p:nvPr/>
        </p:nvSpPr>
        <p:spPr>
          <a:xfrm>
            <a:off x="5031831" y="2541814"/>
            <a:ext cx="228600" cy="228600"/>
          </a:xfrm>
          <a:prstGeom prst="rect">
            <a:avLst/>
          </a:prstGeom>
          <a:solidFill>
            <a:srgbClr val="E5AC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黑体" panose="02010609060101010101" charset="-122"/>
              <a:ea typeface="黑体" panose="02010609060101010101" charset="-122"/>
            </a:endParaRPr>
          </a:p>
        </p:txBody>
      </p:sp>
      <p:sp>
        <p:nvSpPr>
          <p:cNvPr id="14" name="Rectangle 13"/>
          <p:cNvSpPr/>
          <p:nvPr/>
        </p:nvSpPr>
        <p:spPr>
          <a:xfrm>
            <a:off x="5031831" y="2846614"/>
            <a:ext cx="228600" cy="228600"/>
          </a:xfrm>
          <a:prstGeom prst="rect">
            <a:avLst/>
          </a:prstGeom>
          <a:solidFill>
            <a:srgbClr val="EECF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黑体" panose="02010609060101010101" charset="-122"/>
              <a:ea typeface="黑体" panose="02010609060101010101" charset="-122"/>
            </a:endParaRPr>
          </a:p>
        </p:txBody>
      </p:sp>
      <p:sp>
        <p:nvSpPr>
          <p:cNvPr id="15" name="Rectangle 14"/>
          <p:cNvSpPr/>
          <p:nvPr/>
        </p:nvSpPr>
        <p:spPr>
          <a:xfrm>
            <a:off x="5031831" y="3159578"/>
            <a:ext cx="228600" cy="228600"/>
          </a:xfrm>
          <a:prstGeom prst="rect">
            <a:avLst/>
          </a:prstGeom>
          <a:solidFill>
            <a:srgbClr val="5DA1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黑体" panose="02010609060101010101" charset="-122"/>
              <a:ea typeface="黑体" panose="02010609060101010101" charset="-122"/>
            </a:endParaRPr>
          </a:p>
        </p:txBody>
      </p:sp>
      <p:sp>
        <p:nvSpPr>
          <p:cNvPr id="18" name="TextBox 17"/>
          <p:cNvSpPr txBox="1"/>
          <p:nvPr/>
        </p:nvSpPr>
        <p:spPr>
          <a:xfrm>
            <a:off x="5287647" y="2149934"/>
            <a:ext cx="2952748" cy="1310640"/>
          </a:xfrm>
          <a:prstGeom prst="rect">
            <a:avLst/>
          </a:prstGeom>
          <a:noFill/>
        </p:spPr>
        <p:txBody>
          <a:bodyPr wrap="square" rtlCol="0">
            <a:spAutoFit/>
          </a:bodyPr>
          <a:lstStyle/>
          <a:p>
            <a:pPr>
              <a:lnSpc>
                <a:spcPts val="2400"/>
              </a:lnSpc>
            </a:pPr>
            <a:r>
              <a:rPr lang="en-US" sz="1300" dirty="0" smtClean="0">
                <a:latin typeface="黑体" panose="02010609060101010101" charset="-122"/>
                <a:ea typeface="黑体" panose="02010609060101010101" charset="-122"/>
              </a:rPr>
              <a:t>您的内容打在这里，或者通过复制您的文本后，在此框中选择粘贴，并选择只保留文字。您的内容打在这里，或者通过复制您的文本后，在此框中</a:t>
            </a:r>
            <a:endParaRPr lang="en-US" sz="1300" dirty="0" smtClean="0">
              <a:latin typeface="黑体" panose="02010609060101010101" charset="-122"/>
              <a:ea typeface="黑体" panose="02010609060101010101" charset="-122"/>
            </a:endParaRPr>
          </a:p>
        </p:txBody>
      </p:sp>
      <p:sp>
        <p:nvSpPr>
          <p:cNvPr id="2" name="TextBox 5"/>
          <p:cNvSpPr txBox="1"/>
          <p:nvPr/>
        </p:nvSpPr>
        <p:spPr>
          <a:xfrm>
            <a:off x="384810" y="298450"/>
            <a:ext cx="1364615" cy="417830"/>
          </a:xfrm>
          <a:prstGeom prst="rect">
            <a:avLst/>
          </a:prstGeom>
          <a:noFill/>
        </p:spPr>
        <p:txBody>
          <a:bodyPr wrap="square" rtlCol="0">
            <a:spAutoFit/>
          </a:bodyPr>
          <a:lstStyle/>
          <a:p>
            <a:pPr>
              <a:lnSpc>
                <a:spcPts val="2200"/>
              </a:lnSpc>
            </a:pPr>
            <a:r>
              <a:rPr lang="zh-CN" altLang="en-US" sz="2400" b="1" dirty="0" smtClean="0">
                <a:solidFill>
                  <a:schemeClr val="tx1"/>
                </a:solidFill>
                <a:effectLst>
                  <a:outerShdw blurRad="38100" dist="38100" dir="2700000" algn="tl">
                    <a:srgbClr val="000000">
                      <a:alpha val="43137"/>
                    </a:srgbClr>
                  </a:outerShdw>
                </a:effectLst>
                <a:latin typeface="黑体" panose="02010609060101010101" charset="-122"/>
                <a:ea typeface="黑体" panose="02010609060101010101" charset="-122"/>
              </a:rPr>
              <a:t>第四节</a:t>
            </a:r>
            <a:endParaRPr lang="zh-CN" altLang="en-US" sz="2400" b="1" dirty="0" smtClean="0">
              <a:solidFill>
                <a:schemeClr val="tx1"/>
              </a:solidFill>
              <a:effectLst>
                <a:outerShdw blurRad="38100" dist="38100" dir="2700000" algn="tl">
                  <a:srgbClr val="000000">
                    <a:alpha val="43137"/>
                  </a:srgbClr>
                </a:outerShdw>
              </a:effectLst>
              <a:latin typeface="黑体" panose="02010609060101010101" charset="-122"/>
              <a:ea typeface="黑体" panose="02010609060101010101" charset="-122"/>
            </a:endParaRPr>
          </a:p>
        </p:txBody>
      </p:sp>
      <p:sp>
        <p:nvSpPr>
          <p:cNvPr id="20" name="TextBox 9"/>
          <p:cNvSpPr txBox="1"/>
          <p:nvPr/>
        </p:nvSpPr>
        <p:spPr>
          <a:xfrm>
            <a:off x="3063875" y="657225"/>
            <a:ext cx="3209290" cy="518160"/>
          </a:xfrm>
          <a:prstGeom prst="rect">
            <a:avLst/>
          </a:prstGeom>
          <a:noFill/>
        </p:spPr>
        <p:txBody>
          <a:bodyPr wrap="square" rtlCol="0">
            <a:spAutoFit/>
          </a:bodyPr>
          <a:lstStyle/>
          <a:p>
            <a:r>
              <a:rPr lang="en-US" sz="2800" dirty="0" smtClean="0">
                <a:solidFill>
                  <a:srgbClr val="5DA156"/>
                </a:solidFill>
                <a:latin typeface="黑体" panose="02010609060101010101" charset="-122"/>
                <a:ea typeface="黑体" panose="02010609060101010101" charset="-122"/>
                <a:sym typeface="+mn-ea"/>
              </a:rPr>
              <a:t>单击此处添加标题</a:t>
            </a:r>
            <a:endParaRPr lang="en-US" sz="2800" b="1" dirty="0" smtClean="0">
              <a:solidFill>
                <a:srgbClr val="5DA156"/>
              </a:solidFill>
              <a:latin typeface="黑体" panose="02010609060101010101" charset="-122"/>
              <a:ea typeface="黑体" panose="02010609060101010101" charset="-122"/>
              <a:sym typeface="+mn-ea"/>
            </a:endParaRP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road.png"/>
          <p:cNvPicPr>
            <a:picLocks noChangeAspect="1"/>
          </p:cNvPicPr>
          <p:nvPr/>
        </p:nvPicPr>
        <p:blipFill>
          <a:blip r:embed="rId1"/>
          <a:stretch>
            <a:fillRect/>
          </a:stretch>
        </p:blipFill>
        <p:spPr>
          <a:xfrm>
            <a:off x="1638300" y="1025377"/>
            <a:ext cx="5867400" cy="1927373"/>
          </a:xfrm>
          <a:prstGeom prst="rect">
            <a:avLst/>
          </a:prstGeom>
        </p:spPr>
      </p:pic>
      <p:pic>
        <p:nvPicPr>
          <p:cNvPr id="5" name="Picture 4" descr="working.png"/>
          <p:cNvPicPr>
            <a:picLocks noChangeAspect="1"/>
          </p:cNvPicPr>
          <p:nvPr/>
        </p:nvPicPr>
        <p:blipFill>
          <a:blip r:embed="rId2"/>
          <a:stretch>
            <a:fillRect/>
          </a:stretch>
        </p:blipFill>
        <p:spPr>
          <a:xfrm>
            <a:off x="3469901" y="742950"/>
            <a:ext cx="2204198" cy="2133600"/>
          </a:xfrm>
          <a:prstGeom prst="rect">
            <a:avLst/>
          </a:prstGeom>
        </p:spPr>
      </p:pic>
      <p:pic>
        <p:nvPicPr>
          <p:cNvPr id="6" name="Picture 5" descr="cloudandb.png"/>
          <p:cNvPicPr>
            <a:picLocks noChangeAspect="1"/>
          </p:cNvPicPr>
          <p:nvPr/>
        </p:nvPicPr>
        <p:blipFill>
          <a:blip r:embed="rId3"/>
          <a:stretch>
            <a:fillRect/>
          </a:stretch>
        </p:blipFill>
        <p:spPr>
          <a:xfrm>
            <a:off x="2438400" y="650422"/>
            <a:ext cx="4963691" cy="796140"/>
          </a:xfrm>
          <a:prstGeom prst="rect">
            <a:avLst/>
          </a:prstGeom>
        </p:spPr>
      </p:pic>
      <p:sp>
        <p:nvSpPr>
          <p:cNvPr id="7" name="TextBox 6"/>
          <p:cNvSpPr txBox="1"/>
          <p:nvPr/>
        </p:nvSpPr>
        <p:spPr>
          <a:xfrm>
            <a:off x="1028700" y="3028950"/>
            <a:ext cx="7086600" cy="701040"/>
          </a:xfrm>
          <a:prstGeom prst="rect">
            <a:avLst/>
          </a:prstGeom>
          <a:noFill/>
        </p:spPr>
        <p:txBody>
          <a:bodyPr wrap="square" rtlCol="0">
            <a:spAutoFit/>
          </a:bodyPr>
          <a:lstStyle/>
          <a:p>
            <a:pPr algn="ctr">
              <a:lnSpc>
                <a:spcPts val="1600"/>
              </a:lnSpc>
            </a:pPr>
            <a:r>
              <a:rPr lang="en-US" sz="1100" dirty="0" smtClean="0">
                <a:latin typeface="黑体" panose="02010609060101010101" charset="-122"/>
                <a:ea typeface="黑体" panose="02010609060101010101" charset="-122"/>
              </a:rPr>
              <a:t>您的内容打在这里，或者通过复制您的文本后，在此框中选择粘贴，并选择只保留文字。您的内容打在这里，或者通过复制您的文本后，在此框中您的内容打在这里，或者通过复制您的文本后，在此框中选择粘贴，并选择只保留文字。您的内容打在这里，或者通过复制您的文本后，在此框中</a:t>
            </a:r>
            <a:endParaRPr lang="en-US" sz="1100" dirty="0" smtClean="0">
              <a:latin typeface="黑体" panose="02010609060101010101" charset="-122"/>
              <a:ea typeface="黑体" panose="02010609060101010101" charset="-122"/>
            </a:endParaRPr>
          </a:p>
        </p:txBody>
      </p:sp>
      <p:sp>
        <p:nvSpPr>
          <p:cNvPr id="2" name="TextBox 5"/>
          <p:cNvSpPr txBox="1"/>
          <p:nvPr/>
        </p:nvSpPr>
        <p:spPr>
          <a:xfrm>
            <a:off x="384810" y="298450"/>
            <a:ext cx="1364615" cy="417830"/>
          </a:xfrm>
          <a:prstGeom prst="rect">
            <a:avLst/>
          </a:prstGeom>
          <a:noFill/>
        </p:spPr>
        <p:txBody>
          <a:bodyPr wrap="square" rtlCol="0">
            <a:spAutoFit/>
          </a:bodyPr>
          <a:lstStyle/>
          <a:p>
            <a:pPr>
              <a:lnSpc>
                <a:spcPts val="2200"/>
              </a:lnSpc>
            </a:pPr>
            <a:r>
              <a:rPr lang="zh-CN" altLang="en-US" sz="2400" b="1" dirty="0" smtClean="0">
                <a:solidFill>
                  <a:schemeClr val="tx1"/>
                </a:solidFill>
                <a:effectLst>
                  <a:outerShdw blurRad="38100" dist="38100" dir="2700000" algn="tl">
                    <a:srgbClr val="000000">
                      <a:alpha val="43137"/>
                    </a:srgbClr>
                  </a:outerShdw>
                </a:effectLst>
                <a:latin typeface="黑体" panose="02010609060101010101" charset="-122"/>
                <a:ea typeface="黑体" panose="02010609060101010101" charset="-122"/>
              </a:rPr>
              <a:t>第四节</a:t>
            </a:r>
            <a:endParaRPr lang="zh-CN" altLang="en-US" sz="2400" b="1" dirty="0" smtClean="0">
              <a:solidFill>
                <a:schemeClr val="tx1"/>
              </a:solidFill>
              <a:effectLst>
                <a:outerShdw blurRad="38100" dist="38100" dir="2700000" algn="tl">
                  <a:srgbClr val="000000">
                    <a:alpha val="43137"/>
                  </a:srgbClr>
                </a:outerShdw>
              </a:effectLst>
              <a:latin typeface="黑体" panose="02010609060101010101" charset="-122"/>
              <a:ea typeface="黑体" panose="02010609060101010101" charset="-122"/>
            </a:endParaRP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1108983" y="1352550"/>
            <a:ext cx="6926034" cy="609600"/>
            <a:chOff x="1270908" y="1208314"/>
            <a:chExt cx="6926034" cy="609600"/>
          </a:xfrm>
        </p:grpSpPr>
        <p:cxnSp>
          <p:nvCxnSpPr>
            <p:cNvPr id="5" name="Straight Connector 4"/>
            <p:cNvCxnSpPr/>
            <p:nvPr/>
          </p:nvCxnSpPr>
          <p:spPr>
            <a:xfrm>
              <a:off x="1270908" y="1428750"/>
              <a:ext cx="3048000" cy="1588"/>
            </a:xfrm>
            <a:prstGeom prst="line">
              <a:avLst/>
            </a:prstGeom>
            <a:ln w="12700">
              <a:solidFill>
                <a:srgbClr val="5DA156"/>
              </a:solidFill>
            </a:ln>
          </p:spPr>
          <p:style>
            <a:lnRef idx="1">
              <a:schemeClr val="accent1"/>
            </a:lnRef>
            <a:fillRef idx="0">
              <a:schemeClr val="accent1"/>
            </a:fillRef>
            <a:effectRef idx="0">
              <a:schemeClr val="accent1"/>
            </a:effectRef>
            <a:fontRef idx="minor">
              <a:schemeClr val="tx1"/>
            </a:fontRef>
          </p:style>
        </p:cxnSp>
        <p:cxnSp>
          <p:nvCxnSpPr>
            <p:cNvPr id="6" name="Straight Connector 5"/>
            <p:cNvCxnSpPr/>
            <p:nvPr/>
          </p:nvCxnSpPr>
          <p:spPr>
            <a:xfrm>
              <a:off x="1270908" y="1472294"/>
              <a:ext cx="3048000" cy="1588"/>
            </a:xfrm>
            <a:prstGeom prst="line">
              <a:avLst/>
            </a:prstGeom>
            <a:ln w="12700">
              <a:solidFill>
                <a:srgbClr val="5DA156"/>
              </a:solidFill>
            </a:ln>
          </p:spPr>
          <p:style>
            <a:lnRef idx="1">
              <a:schemeClr val="accent1"/>
            </a:lnRef>
            <a:fillRef idx="0">
              <a:schemeClr val="accent1"/>
            </a:fillRef>
            <a:effectRef idx="0">
              <a:schemeClr val="accent1"/>
            </a:effectRef>
            <a:fontRef idx="minor">
              <a:schemeClr val="tx1"/>
            </a:fontRef>
          </p:style>
        </p:cxnSp>
        <p:cxnSp>
          <p:nvCxnSpPr>
            <p:cNvPr id="7" name="Straight Connector 6"/>
            <p:cNvCxnSpPr/>
            <p:nvPr/>
          </p:nvCxnSpPr>
          <p:spPr>
            <a:xfrm>
              <a:off x="5148942" y="1428750"/>
              <a:ext cx="3048000" cy="1588"/>
            </a:xfrm>
            <a:prstGeom prst="line">
              <a:avLst/>
            </a:prstGeom>
            <a:ln w="12700">
              <a:solidFill>
                <a:srgbClr val="5DA156"/>
              </a:solidFill>
            </a:ln>
          </p:spPr>
          <p:style>
            <a:lnRef idx="1">
              <a:schemeClr val="accent1"/>
            </a:lnRef>
            <a:fillRef idx="0">
              <a:schemeClr val="accent1"/>
            </a:fillRef>
            <a:effectRef idx="0">
              <a:schemeClr val="accent1"/>
            </a:effectRef>
            <a:fontRef idx="minor">
              <a:schemeClr val="tx1"/>
            </a:fontRef>
          </p:style>
        </p:cxnSp>
        <p:cxnSp>
          <p:nvCxnSpPr>
            <p:cNvPr id="8" name="Straight Connector 7"/>
            <p:cNvCxnSpPr/>
            <p:nvPr/>
          </p:nvCxnSpPr>
          <p:spPr>
            <a:xfrm>
              <a:off x="5148942" y="1472294"/>
              <a:ext cx="3048000" cy="1588"/>
            </a:xfrm>
            <a:prstGeom prst="line">
              <a:avLst/>
            </a:prstGeom>
            <a:ln w="12700">
              <a:solidFill>
                <a:srgbClr val="5DA156"/>
              </a:solidFill>
            </a:ln>
          </p:spPr>
          <p:style>
            <a:lnRef idx="1">
              <a:schemeClr val="accent1"/>
            </a:lnRef>
            <a:fillRef idx="0">
              <a:schemeClr val="accent1"/>
            </a:fillRef>
            <a:effectRef idx="0">
              <a:schemeClr val="accent1"/>
            </a:effectRef>
            <a:fontRef idx="minor">
              <a:schemeClr val="tx1"/>
            </a:fontRef>
          </p:style>
        </p:cxnSp>
        <p:pic>
          <p:nvPicPr>
            <p:cNvPr id="9" name="Picture 8" descr="yellow.png"/>
            <p:cNvPicPr>
              <a:picLocks noChangeAspect="1"/>
            </p:cNvPicPr>
            <p:nvPr/>
          </p:nvPicPr>
          <p:blipFill>
            <a:blip r:embed="rId1"/>
            <a:stretch>
              <a:fillRect/>
            </a:stretch>
          </p:blipFill>
          <p:spPr>
            <a:xfrm>
              <a:off x="4441776" y="1208314"/>
              <a:ext cx="586740" cy="609600"/>
            </a:xfrm>
            <a:prstGeom prst="rect">
              <a:avLst/>
            </a:prstGeom>
          </p:spPr>
        </p:pic>
      </p:grpSp>
      <p:pic>
        <p:nvPicPr>
          <p:cNvPr id="11" name="Picture 10" descr="sprout.png"/>
          <p:cNvPicPr>
            <a:picLocks noChangeAspect="1"/>
          </p:cNvPicPr>
          <p:nvPr/>
        </p:nvPicPr>
        <p:blipFill>
          <a:blip r:embed="rId2"/>
          <a:stretch>
            <a:fillRect/>
          </a:stretch>
        </p:blipFill>
        <p:spPr>
          <a:xfrm>
            <a:off x="1219200" y="1733550"/>
            <a:ext cx="2690446" cy="1714500"/>
          </a:xfrm>
          <a:prstGeom prst="rect">
            <a:avLst/>
          </a:prstGeom>
        </p:spPr>
      </p:pic>
      <p:sp>
        <p:nvSpPr>
          <p:cNvPr id="13" name="Rectangle 12">
            <a:hlinkClick r:id="rId3"/>
          </p:cNvPr>
          <p:cNvSpPr/>
          <p:nvPr/>
        </p:nvSpPr>
        <p:spPr>
          <a:xfrm>
            <a:off x="6993977" y="3776523"/>
            <a:ext cx="914400" cy="152400"/>
          </a:xfrm>
          <a:prstGeom prst="rect">
            <a:avLst/>
          </a:prstGeom>
          <a:solidFill>
            <a:srgbClr val="5DA1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黑体" panose="02010609060101010101" charset="-122"/>
              <a:ea typeface="黑体" panose="02010609060101010101" charset="-122"/>
            </a:endParaRPr>
          </a:p>
        </p:txBody>
      </p:sp>
      <p:sp>
        <p:nvSpPr>
          <p:cNvPr id="12" name="TextBox 11"/>
          <p:cNvSpPr txBox="1"/>
          <p:nvPr/>
        </p:nvSpPr>
        <p:spPr>
          <a:xfrm>
            <a:off x="4936672" y="1805126"/>
            <a:ext cx="3200400" cy="2123440"/>
          </a:xfrm>
          <a:prstGeom prst="rect">
            <a:avLst/>
          </a:prstGeom>
          <a:noFill/>
        </p:spPr>
        <p:txBody>
          <a:bodyPr wrap="square" rtlCol="0">
            <a:spAutoFit/>
          </a:bodyPr>
          <a:lstStyle/>
          <a:p>
            <a:pPr>
              <a:lnSpc>
                <a:spcPts val="1600"/>
              </a:lnSpc>
            </a:pPr>
            <a:r>
              <a:rPr lang="en-US" sz="1100" dirty="0" smtClean="0">
                <a:latin typeface="黑体" panose="02010609060101010101" charset="-122"/>
                <a:ea typeface="黑体" panose="02010609060101010101" charset="-122"/>
              </a:rPr>
              <a:t>您的内容打在这里，或者通过复制您的文本后，在此框中选择粘贴，并选择只保留文字。您的内容打在这里，或者通过复制您的文本后，在此框中您的内容打在这里，或者通过复制您的文本后，在此框中选择粘贴，并选择只保留文字。您的内容打在这里，或者通过复制您的文本后，在此框中您的内容打在这里，或者通过复制您的文本后，在此框中选择粘贴，并选择只保留文字。您的内容打在这里，或者通过复制您的文本后，在此框中</a:t>
            </a:r>
            <a:endParaRPr lang="en-US" sz="1100" dirty="0" smtClean="0">
              <a:latin typeface="黑体" panose="02010609060101010101" charset="-122"/>
              <a:ea typeface="黑体" panose="02010609060101010101" charset="-122"/>
            </a:endParaRPr>
          </a:p>
        </p:txBody>
      </p:sp>
      <p:sp>
        <p:nvSpPr>
          <p:cNvPr id="16" name="TextBox 15">
            <a:hlinkClick r:id="rId4"/>
          </p:cNvPr>
          <p:cNvSpPr txBox="1"/>
          <p:nvPr/>
        </p:nvSpPr>
        <p:spPr>
          <a:xfrm>
            <a:off x="6904173" y="3716659"/>
            <a:ext cx="1143000" cy="259080"/>
          </a:xfrm>
          <a:prstGeom prst="rect">
            <a:avLst/>
          </a:prstGeom>
          <a:noFill/>
        </p:spPr>
        <p:txBody>
          <a:bodyPr wrap="square" rtlCol="0">
            <a:spAutoFit/>
          </a:bodyPr>
          <a:lstStyle/>
          <a:p>
            <a:r>
              <a:rPr lang="en-US" sz="1100" b="1" dirty="0" smtClean="0">
                <a:solidFill>
                  <a:schemeClr val="bg1"/>
                </a:solidFill>
                <a:latin typeface="黑体" panose="02010609060101010101" charset="-122"/>
                <a:ea typeface="黑体" panose="02010609060101010101" charset="-122"/>
              </a:rPr>
              <a:t>此处添加标题</a:t>
            </a:r>
            <a:endParaRPr lang="en-US" sz="1100" b="1" dirty="0" smtClean="0">
              <a:solidFill>
                <a:schemeClr val="bg1"/>
              </a:solidFill>
              <a:latin typeface="黑体" panose="02010609060101010101" charset="-122"/>
              <a:ea typeface="黑体" panose="02010609060101010101" charset="-122"/>
            </a:endParaRPr>
          </a:p>
        </p:txBody>
      </p:sp>
      <p:sp>
        <p:nvSpPr>
          <p:cNvPr id="2" name="TextBox 5"/>
          <p:cNvSpPr txBox="1"/>
          <p:nvPr/>
        </p:nvSpPr>
        <p:spPr>
          <a:xfrm>
            <a:off x="384810" y="298450"/>
            <a:ext cx="1364615" cy="417830"/>
          </a:xfrm>
          <a:prstGeom prst="rect">
            <a:avLst/>
          </a:prstGeom>
          <a:noFill/>
        </p:spPr>
        <p:txBody>
          <a:bodyPr wrap="square" rtlCol="0">
            <a:spAutoFit/>
          </a:bodyPr>
          <a:lstStyle/>
          <a:p>
            <a:pPr>
              <a:lnSpc>
                <a:spcPts val="2200"/>
              </a:lnSpc>
            </a:pPr>
            <a:r>
              <a:rPr lang="zh-CN" altLang="en-US" sz="2400" b="1" dirty="0" smtClean="0">
                <a:solidFill>
                  <a:schemeClr val="tx1"/>
                </a:solidFill>
                <a:effectLst>
                  <a:outerShdw blurRad="38100" dist="38100" dir="2700000" algn="tl">
                    <a:srgbClr val="000000">
                      <a:alpha val="43137"/>
                    </a:srgbClr>
                  </a:outerShdw>
                </a:effectLst>
                <a:latin typeface="黑体" panose="02010609060101010101" charset="-122"/>
                <a:ea typeface="黑体" panose="02010609060101010101" charset="-122"/>
              </a:rPr>
              <a:t>第四节</a:t>
            </a:r>
            <a:endParaRPr lang="zh-CN" altLang="en-US" sz="2400" b="1" dirty="0" smtClean="0">
              <a:solidFill>
                <a:schemeClr val="tx1"/>
              </a:solidFill>
              <a:effectLst>
                <a:outerShdw blurRad="38100" dist="38100" dir="2700000" algn="tl">
                  <a:srgbClr val="000000">
                    <a:alpha val="43137"/>
                  </a:srgbClr>
                </a:outerShdw>
              </a:effectLst>
              <a:latin typeface="黑体" panose="02010609060101010101" charset="-122"/>
              <a:ea typeface="黑体" panose="02010609060101010101" charset="-122"/>
            </a:endParaRPr>
          </a:p>
        </p:txBody>
      </p:sp>
      <p:sp>
        <p:nvSpPr>
          <p:cNvPr id="20" name="TextBox 9"/>
          <p:cNvSpPr txBox="1"/>
          <p:nvPr/>
        </p:nvSpPr>
        <p:spPr>
          <a:xfrm>
            <a:off x="3063875" y="657225"/>
            <a:ext cx="3209290" cy="518160"/>
          </a:xfrm>
          <a:prstGeom prst="rect">
            <a:avLst/>
          </a:prstGeom>
          <a:noFill/>
        </p:spPr>
        <p:txBody>
          <a:bodyPr wrap="square" rtlCol="0">
            <a:spAutoFit/>
          </a:bodyPr>
          <a:lstStyle/>
          <a:p>
            <a:r>
              <a:rPr lang="en-US" sz="2800" dirty="0" smtClean="0">
                <a:solidFill>
                  <a:srgbClr val="5DA156"/>
                </a:solidFill>
                <a:latin typeface="黑体" panose="02010609060101010101" charset="-122"/>
                <a:ea typeface="黑体" panose="02010609060101010101" charset="-122"/>
                <a:sym typeface="+mn-ea"/>
              </a:rPr>
              <a:t>单击此处添加标题</a:t>
            </a:r>
            <a:endParaRPr lang="en-US" sz="2800" b="1" dirty="0" smtClean="0">
              <a:solidFill>
                <a:srgbClr val="5DA156"/>
              </a:solidFill>
              <a:latin typeface="黑体" panose="02010609060101010101" charset="-122"/>
              <a:ea typeface="黑体" panose="02010609060101010101" charset="-122"/>
              <a:sym typeface="+mn-ea"/>
            </a:endParaRP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cloud_ballon.png"/>
          <p:cNvPicPr>
            <a:picLocks noChangeAspect="1"/>
          </p:cNvPicPr>
          <p:nvPr/>
        </p:nvPicPr>
        <p:blipFill>
          <a:blip r:embed="rId1"/>
          <a:stretch>
            <a:fillRect/>
          </a:stretch>
        </p:blipFill>
        <p:spPr>
          <a:xfrm>
            <a:off x="7315200" y="361950"/>
            <a:ext cx="1186679" cy="971550"/>
          </a:xfrm>
          <a:prstGeom prst="rect">
            <a:avLst/>
          </a:prstGeom>
        </p:spPr>
      </p:pic>
      <p:sp>
        <p:nvSpPr>
          <p:cNvPr id="2" name="TextBox 5"/>
          <p:cNvSpPr txBox="1"/>
          <p:nvPr/>
        </p:nvSpPr>
        <p:spPr>
          <a:xfrm>
            <a:off x="352425" y="298450"/>
            <a:ext cx="1364615" cy="417830"/>
          </a:xfrm>
          <a:prstGeom prst="rect">
            <a:avLst/>
          </a:prstGeom>
          <a:noFill/>
        </p:spPr>
        <p:txBody>
          <a:bodyPr wrap="square" rtlCol="0">
            <a:spAutoFit/>
          </a:bodyPr>
          <a:lstStyle/>
          <a:p>
            <a:pPr>
              <a:lnSpc>
                <a:spcPts val="2200"/>
              </a:lnSpc>
            </a:pPr>
            <a:r>
              <a:rPr lang="zh-CN" altLang="en-US" sz="2400" b="1" dirty="0" smtClean="0">
                <a:solidFill>
                  <a:schemeClr val="tx1"/>
                </a:solidFill>
                <a:effectLst>
                  <a:outerShdw blurRad="38100" dist="38100" dir="2700000" algn="tl">
                    <a:srgbClr val="000000">
                      <a:alpha val="43137"/>
                    </a:srgbClr>
                  </a:outerShdw>
                </a:effectLst>
                <a:latin typeface="黑体" panose="02010609060101010101" charset="-122"/>
                <a:ea typeface="黑体" panose="02010609060101010101" charset="-122"/>
              </a:rPr>
              <a:t>第五节</a:t>
            </a:r>
            <a:endParaRPr lang="zh-CN" altLang="en-US" sz="2400" b="1" dirty="0" smtClean="0">
              <a:solidFill>
                <a:schemeClr val="tx1"/>
              </a:solidFill>
              <a:effectLst>
                <a:outerShdw blurRad="38100" dist="38100" dir="2700000" algn="tl">
                  <a:srgbClr val="000000">
                    <a:alpha val="43137"/>
                  </a:srgbClr>
                </a:outerShdw>
              </a:effectLst>
              <a:latin typeface="黑体" panose="02010609060101010101" charset="-122"/>
              <a:ea typeface="黑体" panose="02010609060101010101" charset="-122"/>
            </a:endParaRPr>
          </a:p>
        </p:txBody>
      </p:sp>
      <p:pic>
        <p:nvPicPr>
          <p:cNvPr id="6" name="Picture 3" descr="slide3.png"/>
          <p:cNvPicPr>
            <a:picLocks noChangeAspect="1"/>
          </p:cNvPicPr>
          <p:nvPr/>
        </p:nvPicPr>
        <p:blipFill>
          <a:blip r:embed="rId2"/>
          <a:stretch>
            <a:fillRect/>
          </a:stretch>
        </p:blipFill>
        <p:spPr>
          <a:xfrm>
            <a:off x="1029762" y="1428750"/>
            <a:ext cx="7084476" cy="2085379"/>
          </a:xfrm>
          <a:prstGeom prst="rect">
            <a:avLst/>
          </a:prstGeom>
        </p:spPr>
      </p:pic>
      <p:grpSp>
        <p:nvGrpSpPr>
          <p:cNvPr id="13" name="Group 5"/>
          <p:cNvGrpSpPr/>
          <p:nvPr/>
        </p:nvGrpSpPr>
        <p:grpSpPr>
          <a:xfrm>
            <a:off x="1396092" y="2114550"/>
            <a:ext cx="6334125" cy="609600"/>
            <a:chOff x="1558017" y="1208314"/>
            <a:chExt cx="6334125" cy="609600"/>
          </a:xfrm>
        </p:grpSpPr>
        <p:cxnSp>
          <p:nvCxnSpPr>
            <p:cNvPr id="14" name="Straight Connector 6"/>
            <p:cNvCxnSpPr/>
            <p:nvPr/>
          </p:nvCxnSpPr>
          <p:spPr>
            <a:xfrm>
              <a:off x="1558017" y="1428750"/>
              <a:ext cx="2743200" cy="1588"/>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5" name="Straight Connector 7"/>
            <p:cNvCxnSpPr/>
            <p:nvPr/>
          </p:nvCxnSpPr>
          <p:spPr>
            <a:xfrm>
              <a:off x="1558017" y="1472294"/>
              <a:ext cx="2743200" cy="1588"/>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6" name="Straight Connector 8"/>
            <p:cNvCxnSpPr/>
            <p:nvPr/>
          </p:nvCxnSpPr>
          <p:spPr>
            <a:xfrm>
              <a:off x="5148942" y="1428750"/>
              <a:ext cx="2743200" cy="1588"/>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7" name="Straight Connector 9"/>
            <p:cNvCxnSpPr/>
            <p:nvPr/>
          </p:nvCxnSpPr>
          <p:spPr>
            <a:xfrm>
              <a:off x="5148942" y="1472294"/>
              <a:ext cx="2743200" cy="1588"/>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pic>
          <p:nvPicPr>
            <p:cNvPr id="18" name="Picture 10" descr="yellow.png"/>
            <p:cNvPicPr>
              <a:picLocks noChangeAspect="1"/>
            </p:cNvPicPr>
            <p:nvPr/>
          </p:nvPicPr>
          <p:blipFill>
            <a:blip r:embed="rId3"/>
            <a:stretch>
              <a:fillRect/>
            </a:stretch>
          </p:blipFill>
          <p:spPr>
            <a:xfrm>
              <a:off x="4441776" y="1208314"/>
              <a:ext cx="586740" cy="609600"/>
            </a:xfrm>
            <a:prstGeom prst="rect">
              <a:avLst/>
            </a:prstGeom>
          </p:spPr>
        </p:pic>
      </p:grpSp>
      <p:sp>
        <p:nvSpPr>
          <p:cNvPr id="19" name="TextBox 11"/>
          <p:cNvSpPr txBox="1"/>
          <p:nvPr/>
        </p:nvSpPr>
        <p:spPr>
          <a:xfrm>
            <a:off x="3020060" y="1581150"/>
            <a:ext cx="4438015" cy="518160"/>
          </a:xfrm>
          <a:prstGeom prst="rect">
            <a:avLst/>
          </a:prstGeom>
          <a:noFill/>
        </p:spPr>
        <p:txBody>
          <a:bodyPr wrap="square" rtlCol="0">
            <a:spAutoFit/>
          </a:bodyPr>
          <a:lstStyle/>
          <a:p>
            <a:r>
              <a:rPr lang="en-US" sz="2800" dirty="0" smtClean="0">
                <a:solidFill>
                  <a:schemeClr val="bg1"/>
                </a:solidFill>
                <a:latin typeface="黑体" panose="02010609060101010101" charset="-122"/>
                <a:ea typeface="黑体" panose="02010609060101010101" charset="-122"/>
              </a:rPr>
              <a:t>单击此处添加标题</a:t>
            </a:r>
            <a:endParaRPr lang="en-US" sz="2800" dirty="0" smtClean="0">
              <a:solidFill>
                <a:schemeClr val="bg1"/>
              </a:solidFill>
              <a:latin typeface="黑体" panose="02010609060101010101" charset="-122"/>
              <a:ea typeface="黑体" panose="02010609060101010101" charset="-122"/>
            </a:endParaRPr>
          </a:p>
        </p:txBody>
      </p:sp>
      <p:sp>
        <p:nvSpPr>
          <p:cNvPr id="20" name="TextBox 12"/>
          <p:cNvSpPr txBox="1"/>
          <p:nvPr/>
        </p:nvSpPr>
        <p:spPr>
          <a:xfrm>
            <a:off x="1409700" y="2691494"/>
            <a:ext cx="6324600" cy="548640"/>
          </a:xfrm>
          <a:prstGeom prst="rect">
            <a:avLst/>
          </a:prstGeom>
          <a:noFill/>
        </p:spPr>
        <p:txBody>
          <a:bodyPr wrap="square" rtlCol="0">
            <a:spAutoFit/>
          </a:bodyPr>
          <a:lstStyle/>
          <a:p>
            <a:pPr algn="ctr">
              <a:lnSpc>
                <a:spcPts val="1800"/>
              </a:lnSpc>
            </a:pPr>
            <a:r>
              <a:rPr lang="en-US" sz="1400" i="1" dirty="0" smtClean="0">
                <a:solidFill>
                  <a:schemeClr val="bg1"/>
                </a:solidFill>
                <a:latin typeface="黑体" panose="02010609060101010101" charset="-122"/>
                <a:ea typeface="黑体" panose="02010609060101010101" charset="-122"/>
              </a:rPr>
              <a:t>您的内容打在这里，或者通过复制您的文本后，在此框中选择粘贴，并选择只保留文字。您的内容打在这里，或者通过复制您的文本后，在此框中</a:t>
            </a:r>
            <a:endParaRPr lang="en-US" sz="1400" i="1" dirty="0" smtClean="0">
              <a:solidFill>
                <a:schemeClr val="bg1"/>
              </a:solidFill>
              <a:latin typeface="黑体" panose="02010609060101010101" charset="-122"/>
              <a:ea typeface="黑体" panose="02010609060101010101" charset="-122"/>
            </a:endParaRP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1108983" y="1352550"/>
            <a:ext cx="6926034" cy="609600"/>
            <a:chOff x="1270908" y="1208314"/>
            <a:chExt cx="6926034" cy="609600"/>
          </a:xfrm>
        </p:grpSpPr>
        <p:cxnSp>
          <p:nvCxnSpPr>
            <p:cNvPr id="5" name="Straight Connector 4"/>
            <p:cNvCxnSpPr/>
            <p:nvPr/>
          </p:nvCxnSpPr>
          <p:spPr>
            <a:xfrm>
              <a:off x="1270908" y="1428750"/>
              <a:ext cx="3048000" cy="1588"/>
            </a:xfrm>
            <a:prstGeom prst="line">
              <a:avLst/>
            </a:prstGeom>
            <a:ln w="12700">
              <a:solidFill>
                <a:srgbClr val="5DA156"/>
              </a:solidFill>
            </a:ln>
          </p:spPr>
          <p:style>
            <a:lnRef idx="1">
              <a:schemeClr val="accent1"/>
            </a:lnRef>
            <a:fillRef idx="0">
              <a:schemeClr val="accent1"/>
            </a:fillRef>
            <a:effectRef idx="0">
              <a:schemeClr val="accent1"/>
            </a:effectRef>
            <a:fontRef idx="minor">
              <a:schemeClr val="tx1"/>
            </a:fontRef>
          </p:style>
        </p:cxnSp>
        <p:cxnSp>
          <p:nvCxnSpPr>
            <p:cNvPr id="6" name="Straight Connector 5"/>
            <p:cNvCxnSpPr/>
            <p:nvPr/>
          </p:nvCxnSpPr>
          <p:spPr>
            <a:xfrm>
              <a:off x="1270908" y="1472294"/>
              <a:ext cx="3048000" cy="1588"/>
            </a:xfrm>
            <a:prstGeom prst="line">
              <a:avLst/>
            </a:prstGeom>
            <a:ln w="12700">
              <a:solidFill>
                <a:srgbClr val="5DA156"/>
              </a:solidFill>
            </a:ln>
          </p:spPr>
          <p:style>
            <a:lnRef idx="1">
              <a:schemeClr val="accent1"/>
            </a:lnRef>
            <a:fillRef idx="0">
              <a:schemeClr val="accent1"/>
            </a:fillRef>
            <a:effectRef idx="0">
              <a:schemeClr val="accent1"/>
            </a:effectRef>
            <a:fontRef idx="minor">
              <a:schemeClr val="tx1"/>
            </a:fontRef>
          </p:style>
        </p:cxnSp>
        <p:cxnSp>
          <p:nvCxnSpPr>
            <p:cNvPr id="7" name="Straight Connector 6"/>
            <p:cNvCxnSpPr/>
            <p:nvPr/>
          </p:nvCxnSpPr>
          <p:spPr>
            <a:xfrm>
              <a:off x="5148942" y="1428750"/>
              <a:ext cx="3048000" cy="1588"/>
            </a:xfrm>
            <a:prstGeom prst="line">
              <a:avLst/>
            </a:prstGeom>
            <a:ln w="12700">
              <a:solidFill>
                <a:srgbClr val="5DA156"/>
              </a:solidFill>
            </a:ln>
          </p:spPr>
          <p:style>
            <a:lnRef idx="1">
              <a:schemeClr val="accent1"/>
            </a:lnRef>
            <a:fillRef idx="0">
              <a:schemeClr val="accent1"/>
            </a:fillRef>
            <a:effectRef idx="0">
              <a:schemeClr val="accent1"/>
            </a:effectRef>
            <a:fontRef idx="minor">
              <a:schemeClr val="tx1"/>
            </a:fontRef>
          </p:style>
        </p:cxnSp>
        <p:cxnSp>
          <p:nvCxnSpPr>
            <p:cNvPr id="8" name="Straight Connector 7"/>
            <p:cNvCxnSpPr/>
            <p:nvPr/>
          </p:nvCxnSpPr>
          <p:spPr>
            <a:xfrm>
              <a:off x="5148942" y="1472294"/>
              <a:ext cx="3048000" cy="1588"/>
            </a:xfrm>
            <a:prstGeom prst="line">
              <a:avLst/>
            </a:prstGeom>
            <a:ln w="12700">
              <a:solidFill>
                <a:srgbClr val="5DA156"/>
              </a:solidFill>
            </a:ln>
          </p:spPr>
          <p:style>
            <a:lnRef idx="1">
              <a:schemeClr val="accent1"/>
            </a:lnRef>
            <a:fillRef idx="0">
              <a:schemeClr val="accent1"/>
            </a:fillRef>
            <a:effectRef idx="0">
              <a:schemeClr val="accent1"/>
            </a:effectRef>
            <a:fontRef idx="minor">
              <a:schemeClr val="tx1"/>
            </a:fontRef>
          </p:style>
        </p:cxnSp>
        <p:pic>
          <p:nvPicPr>
            <p:cNvPr id="9" name="Picture 8" descr="yellow.png"/>
            <p:cNvPicPr>
              <a:picLocks noChangeAspect="1"/>
            </p:cNvPicPr>
            <p:nvPr/>
          </p:nvPicPr>
          <p:blipFill>
            <a:blip r:embed="rId1"/>
            <a:stretch>
              <a:fillRect/>
            </a:stretch>
          </p:blipFill>
          <p:spPr>
            <a:xfrm>
              <a:off x="4441776" y="1208314"/>
              <a:ext cx="586740" cy="609600"/>
            </a:xfrm>
            <a:prstGeom prst="rect">
              <a:avLst/>
            </a:prstGeom>
          </p:spPr>
        </p:pic>
      </p:grpSp>
      <p:pic>
        <p:nvPicPr>
          <p:cNvPr id="11" name="Picture 10" descr="swayy.png"/>
          <p:cNvPicPr>
            <a:picLocks noChangeAspect="1"/>
          </p:cNvPicPr>
          <p:nvPr/>
        </p:nvPicPr>
        <p:blipFill>
          <a:blip r:embed="rId2"/>
          <a:stretch>
            <a:fillRect/>
          </a:stretch>
        </p:blipFill>
        <p:spPr>
          <a:xfrm>
            <a:off x="5427501" y="1885950"/>
            <a:ext cx="2443646" cy="1514475"/>
          </a:xfrm>
          <a:prstGeom prst="rect">
            <a:avLst/>
          </a:prstGeom>
        </p:spPr>
      </p:pic>
      <p:sp>
        <p:nvSpPr>
          <p:cNvPr id="12" name="TextBox 11"/>
          <p:cNvSpPr txBox="1"/>
          <p:nvPr/>
        </p:nvSpPr>
        <p:spPr>
          <a:xfrm>
            <a:off x="974998" y="2223770"/>
            <a:ext cx="3200400" cy="1513840"/>
          </a:xfrm>
          <a:prstGeom prst="rect">
            <a:avLst/>
          </a:prstGeom>
          <a:noFill/>
        </p:spPr>
        <p:txBody>
          <a:bodyPr wrap="square" rtlCol="0">
            <a:spAutoFit/>
          </a:bodyPr>
          <a:lstStyle/>
          <a:p>
            <a:pPr algn="just">
              <a:lnSpc>
                <a:spcPts val="1600"/>
              </a:lnSpc>
            </a:pPr>
            <a:r>
              <a:rPr lang="en-US" sz="1100" dirty="0" smtClean="0">
                <a:latin typeface="黑体" panose="02010609060101010101" charset="-122"/>
                <a:ea typeface="黑体" panose="02010609060101010101" charset="-122"/>
              </a:rPr>
              <a:t>您的内容打在这里，或者通过复制您的文本后，在此框中选择粘贴，并选择只保留文字。您的内容打在这里，或者通过复制您的文本后，在此框中您的内容打在这里，或者通过复制您的文本后，在此框中选择粘贴，并选择只保留文字。您的内容打在这里，或者通过复制您的文本后，在此框中</a:t>
            </a:r>
            <a:endParaRPr lang="en-US" sz="1100" dirty="0" smtClean="0">
              <a:latin typeface="黑体" panose="02010609060101010101" charset="-122"/>
              <a:ea typeface="黑体" panose="02010609060101010101" charset="-122"/>
            </a:endParaRPr>
          </a:p>
        </p:txBody>
      </p:sp>
      <p:sp>
        <p:nvSpPr>
          <p:cNvPr id="16" name="Rectangle 15">
            <a:hlinkClick r:id="rId3"/>
          </p:cNvPr>
          <p:cNvSpPr/>
          <p:nvPr/>
        </p:nvSpPr>
        <p:spPr>
          <a:xfrm>
            <a:off x="3506470" y="1962785"/>
            <a:ext cx="619760" cy="206375"/>
          </a:xfrm>
          <a:prstGeom prst="rect">
            <a:avLst/>
          </a:prstGeom>
          <a:solidFill>
            <a:srgbClr val="5DA1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黑体" panose="02010609060101010101" charset="-122"/>
              <a:ea typeface="黑体" panose="02010609060101010101" charset="-122"/>
            </a:endParaRPr>
          </a:p>
        </p:txBody>
      </p:sp>
      <p:sp>
        <p:nvSpPr>
          <p:cNvPr id="17" name="TextBox 16">
            <a:hlinkClick r:id="rId4"/>
          </p:cNvPr>
          <p:cNvSpPr txBox="1"/>
          <p:nvPr/>
        </p:nvSpPr>
        <p:spPr>
          <a:xfrm>
            <a:off x="3464016" y="1962237"/>
            <a:ext cx="764716" cy="259080"/>
          </a:xfrm>
          <a:prstGeom prst="rect">
            <a:avLst/>
          </a:prstGeom>
          <a:noFill/>
        </p:spPr>
        <p:txBody>
          <a:bodyPr wrap="square" rtlCol="0">
            <a:spAutoFit/>
          </a:bodyPr>
          <a:lstStyle/>
          <a:p>
            <a:r>
              <a:rPr lang="en-US" sz="1100" b="1" dirty="0" smtClean="0">
                <a:solidFill>
                  <a:schemeClr val="bg1"/>
                </a:solidFill>
                <a:latin typeface="黑体" panose="02010609060101010101" charset="-122"/>
                <a:ea typeface="黑体" panose="02010609060101010101" charset="-122"/>
              </a:rPr>
              <a:t>添加标题</a:t>
            </a:r>
            <a:endParaRPr lang="en-US" sz="1100" b="1" dirty="0" smtClean="0">
              <a:solidFill>
                <a:schemeClr val="bg1"/>
              </a:solidFill>
              <a:latin typeface="黑体" panose="02010609060101010101" charset="-122"/>
              <a:ea typeface="黑体" panose="02010609060101010101" charset="-122"/>
            </a:endParaRPr>
          </a:p>
        </p:txBody>
      </p:sp>
      <p:sp>
        <p:nvSpPr>
          <p:cNvPr id="2" name="TextBox 5"/>
          <p:cNvSpPr txBox="1"/>
          <p:nvPr/>
        </p:nvSpPr>
        <p:spPr>
          <a:xfrm>
            <a:off x="352425" y="298450"/>
            <a:ext cx="1364615" cy="417830"/>
          </a:xfrm>
          <a:prstGeom prst="rect">
            <a:avLst/>
          </a:prstGeom>
          <a:noFill/>
        </p:spPr>
        <p:txBody>
          <a:bodyPr wrap="square" rtlCol="0">
            <a:spAutoFit/>
          </a:bodyPr>
          <a:lstStyle/>
          <a:p>
            <a:pPr>
              <a:lnSpc>
                <a:spcPts val="2200"/>
              </a:lnSpc>
            </a:pPr>
            <a:r>
              <a:rPr lang="zh-CN" altLang="en-US" sz="2400" b="1" dirty="0" smtClean="0">
                <a:solidFill>
                  <a:schemeClr val="tx1"/>
                </a:solidFill>
                <a:effectLst>
                  <a:outerShdw blurRad="38100" dist="38100" dir="2700000" algn="tl">
                    <a:srgbClr val="000000">
                      <a:alpha val="43137"/>
                    </a:srgbClr>
                  </a:outerShdw>
                </a:effectLst>
                <a:latin typeface="黑体" panose="02010609060101010101" charset="-122"/>
                <a:ea typeface="黑体" panose="02010609060101010101" charset="-122"/>
              </a:rPr>
              <a:t>第五节</a:t>
            </a:r>
            <a:endParaRPr lang="zh-CN" altLang="en-US" sz="2400" b="1" dirty="0" smtClean="0">
              <a:solidFill>
                <a:schemeClr val="tx1"/>
              </a:solidFill>
              <a:effectLst>
                <a:outerShdw blurRad="38100" dist="38100" dir="2700000" algn="tl">
                  <a:srgbClr val="000000">
                    <a:alpha val="43137"/>
                  </a:srgbClr>
                </a:outerShdw>
              </a:effectLst>
              <a:latin typeface="黑体" panose="02010609060101010101" charset="-122"/>
              <a:ea typeface="黑体" panose="02010609060101010101" charset="-122"/>
            </a:endParaRPr>
          </a:p>
        </p:txBody>
      </p:sp>
      <p:sp>
        <p:nvSpPr>
          <p:cNvPr id="20" name="TextBox 9"/>
          <p:cNvSpPr txBox="1"/>
          <p:nvPr/>
        </p:nvSpPr>
        <p:spPr>
          <a:xfrm>
            <a:off x="3063875" y="657225"/>
            <a:ext cx="3209290" cy="518160"/>
          </a:xfrm>
          <a:prstGeom prst="rect">
            <a:avLst/>
          </a:prstGeom>
          <a:noFill/>
        </p:spPr>
        <p:txBody>
          <a:bodyPr wrap="square" rtlCol="0">
            <a:spAutoFit/>
          </a:bodyPr>
          <a:lstStyle/>
          <a:p>
            <a:r>
              <a:rPr lang="en-US" sz="2800" dirty="0" smtClean="0">
                <a:solidFill>
                  <a:srgbClr val="5DA156"/>
                </a:solidFill>
                <a:latin typeface="黑体" panose="02010609060101010101" charset="-122"/>
                <a:ea typeface="黑体" panose="02010609060101010101" charset="-122"/>
                <a:sym typeface="+mn-ea"/>
              </a:rPr>
              <a:t>单击此处添加标题</a:t>
            </a:r>
            <a:endParaRPr lang="en-US" sz="2800" b="1" dirty="0" smtClean="0">
              <a:solidFill>
                <a:srgbClr val="5DA156"/>
              </a:solidFill>
              <a:latin typeface="黑体" panose="02010609060101010101" charset="-122"/>
              <a:ea typeface="黑体" panose="02010609060101010101" charset="-122"/>
              <a:sym typeface="+mn-ea"/>
            </a:endParaRP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1108983" y="1352550"/>
            <a:ext cx="6926034" cy="609600"/>
            <a:chOff x="1270908" y="1208314"/>
            <a:chExt cx="6926034" cy="609600"/>
          </a:xfrm>
        </p:grpSpPr>
        <p:cxnSp>
          <p:nvCxnSpPr>
            <p:cNvPr id="5" name="Straight Connector 4"/>
            <p:cNvCxnSpPr/>
            <p:nvPr/>
          </p:nvCxnSpPr>
          <p:spPr>
            <a:xfrm>
              <a:off x="1270908" y="1428750"/>
              <a:ext cx="3048000" cy="1588"/>
            </a:xfrm>
            <a:prstGeom prst="line">
              <a:avLst/>
            </a:prstGeom>
            <a:ln w="12700">
              <a:solidFill>
                <a:srgbClr val="5DA156"/>
              </a:solidFill>
            </a:ln>
          </p:spPr>
          <p:style>
            <a:lnRef idx="1">
              <a:schemeClr val="accent1"/>
            </a:lnRef>
            <a:fillRef idx="0">
              <a:schemeClr val="accent1"/>
            </a:fillRef>
            <a:effectRef idx="0">
              <a:schemeClr val="accent1"/>
            </a:effectRef>
            <a:fontRef idx="minor">
              <a:schemeClr val="tx1"/>
            </a:fontRef>
          </p:style>
        </p:cxnSp>
        <p:cxnSp>
          <p:nvCxnSpPr>
            <p:cNvPr id="6" name="Straight Connector 5"/>
            <p:cNvCxnSpPr/>
            <p:nvPr/>
          </p:nvCxnSpPr>
          <p:spPr>
            <a:xfrm>
              <a:off x="1270908" y="1472294"/>
              <a:ext cx="3048000" cy="1588"/>
            </a:xfrm>
            <a:prstGeom prst="line">
              <a:avLst/>
            </a:prstGeom>
            <a:ln w="12700">
              <a:solidFill>
                <a:srgbClr val="5DA156"/>
              </a:solidFill>
            </a:ln>
          </p:spPr>
          <p:style>
            <a:lnRef idx="1">
              <a:schemeClr val="accent1"/>
            </a:lnRef>
            <a:fillRef idx="0">
              <a:schemeClr val="accent1"/>
            </a:fillRef>
            <a:effectRef idx="0">
              <a:schemeClr val="accent1"/>
            </a:effectRef>
            <a:fontRef idx="minor">
              <a:schemeClr val="tx1"/>
            </a:fontRef>
          </p:style>
        </p:cxnSp>
        <p:cxnSp>
          <p:nvCxnSpPr>
            <p:cNvPr id="7" name="Straight Connector 6"/>
            <p:cNvCxnSpPr/>
            <p:nvPr/>
          </p:nvCxnSpPr>
          <p:spPr>
            <a:xfrm>
              <a:off x="5148942" y="1428750"/>
              <a:ext cx="3048000" cy="1588"/>
            </a:xfrm>
            <a:prstGeom prst="line">
              <a:avLst/>
            </a:prstGeom>
            <a:ln w="12700">
              <a:solidFill>
                <a:srgbClr val="5DA156"/>
              </a:solidFill>
            </a:ln>
          </p:spPr>
          <p:style>
            <a:lnRef idx="1">
              <a:schemeClr val="accent1"/>
            </a:lnRef>
            <a:fillRef idx="0">
              <a:schemeClr val="accent1"/>
            </a:fillRef>
            <a:effectRef idx="0">
              <a:schemeClr val="accent1"/>
            </a:effectRef>
            <a:fontRef idx="minor">
              <a:schemeClr val="tx1"/>
            </a:fontRef>
          </p:style>
        </p:cxnSp>
        <p:cxnSp>
          <p:nvCxnSpPr>
            <p:cNvPr id="8" name="Straight Connector 7"/>
            <p:cNvCxnSpPr/>
            <p:nvPr/>
          </p:nvCxnSpPr>
          <p:spPr>
            <a:xfrm>
              <a:off x="5148942" y="1472294"/>
              <a:ext cx="3048000" cy="1588"/>
            </a:xfrm>
            <a:prstGeom prst="line">
              <a:avLst/>
            </a:prstGeom>
            <a:ln w="12700">
              <a:solidFill>
                <a:srgbClr val="5DA156"/>
              </a:solidFill>
            </a:ln>
          </p:spPr>
          <p:style>
            <a:lnRef idx="1">
              <a:schemeClr val="accent1"/>
            </a:lnRef>
            <a:fillRef idx="0">
              <a:schemeClr val="accent1"/>
            </a:fillRef>
            <a:effectRef idx="0">
              <a:schemeClr val="accent1"/>
            </a:effectRef>
            <a:fontRef idx="minor">
              <a:schemeClr val="tx1"/>
            </a:fontRef>
          </p:style>
        </p:cxnSp>
        <p:pic>
          <p:nvPicPr>
            <p:cNvPr id="9" name="Picture 8" descr="yellow.png"/>
            <p:cNvPicPr>
              <a:picLocks noChangeAspect="1"/>
            </p:cNvPicPr>
            <p:nvPr/>
          </p:nvPicPr>
          <p:blipFill>
            <a:blip r:embed="rId1"/>
            <a:stretch>
              <a:fillRect/>
            </a:stretch>
          </p:blipFill>
          <p:spPr>
            <a:xfrm>
              <a:off x="4441776" y="1208314"/>
              <a:ext cx="586740" cy="609600"/>
            </a:xfrm>
            <a:prstGeom prst="rect">
              <a:avLst/>
            </a:prstGeom>
          </p:spPr>
        </p:pic>
      </p:grpSp>
      <p:pic>
        <p:nvPicPr>
          <p:cNvPr id="11" name="Picture 10" descr="rebelmouse.png"/>
          <p:cNvPicPr>
            <a:picLocks noChangeAspect="1"/>
          </p:cNvPicPr>
          <p:nvPr/>
        </p:nvPicPr>
        <p:blipFill>
          <a:blip r:embed="rId2"/>
          <a:stretch>
            <a:fillRect/>
          </a:stretch>
        </p:blipFill>
        <p:spPr>
          <a:xfrm>
            <a:off x="1477250" y="1962150"/>
            <a:ext cx="2443646" cy="1514475"/>
          </a:xfrm>
          <a:prstGeom prst="rect">
            <a:avLst/>
          </a:prstGeom>
        </p:spPr>
      </p:pic>
      <p:sp>
        <p:nvSpPr>
          <p:cNvPr id="12" name="TextBox 11"/>
          <p:cNvSpPr txBox="1"/>
          <p:nvPr/>
        </p:nvSpPr>
        <p:spPr>
          <a:xfrm>
            <a:off x="4911272" y="2253436"/>
            <a:ext cx="3200400" cy="1513840"/>
          </a:xfrm>
          <a:prstGeom prst="rect">
            <a:avLst/>
          </a:prstGeom>
          <a:noFill/>
        </p:spPr>
        <p:txBody>
          <a:bodyPr wrap="square" rtlCol="0">
            <a:spAutoFit/>
          </a:bodyPr>
          <a:lstStyle/>
          <a:p>
            <a:pPr algn="just">
              <a:lnSpc>
                <a:spcPts val="1600"/>
              </a:lnSpc>
            </a:pPr>
            <a:r>
              <a:rPr lang="en-US" sz="1100" dirty="0" smtClean="0">
                <a:latin typeface="黑体" panose="02010609060101010101" charset="-122"/>
                <a:ea typeface="黑体" panose="02010609060101010101" charset="-122"/>
              </a:rPr>
              <a:t>您的内容打在这里，或者通过复制您的文本后，在此框中选择粘贴，并选择只保留文字。您的内容打在这里，或者通过复制您的文本后，在此框中您的内容打在这里，或者通过复制您的文本后，在此框中选择粘贴，并选择只保留文字。您的内容打在这里，或者通过复制您的文本后，在此框中</a:t>
            </a:r>
            <a:endParaRPr lang="en-US" sz="1100" dirty="0" smtClean="0">
              <a:latin typeface="黑体" panose="02010609060101010101" charset="-122"/>
              <a:ea typeface="黑体" panose="02010609060101010101" charset="-122"/>
            </a:endParaRPr>
          </a:p>
        </p:txBody>
      </p:sp>
      <p:sp>
        <p:nvSpPr>
          <p:cNvPr id="13" name="Rectangle 12">
            <a:hlinkClick r:id="rId3"/>
          </p:cNvPr>
          <p:cNvSpPr/>
          <p:nvPr/>
        </p:nvSpPr>
        <p:spPr>
          <a:xfrm>
            <a:off x="5040080" y="2100936"/>
            <a:ext cx="868680" cy="152400"/>
          </a:xfrm>
          <a:prstGeom prst="rect">
            <a:avLst/>
          </a:prstGeom>
          <a:solidFill>
            <a:srgbClr val="5DA1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黑体" panose="02010609060101010101" charset="-122"/>
              <a:ea typeface="黑体" panose="02010609060101010101" charset="-122"/>
            </a:endParaRPr>
          </a:p>
        </p:txBody>
      </p:sp>
      <p:sp>
        <p:nvSpPr>
          <p:cNvPr id="14" name="TextBox 13">
            <a:hlinkClick r:id="rId4"/>
          </p:cNvPr>
          <p:cNvSpPr txBox="1"/>
          <p:nvPr/>
        </p:nvSpPr>
        <p:spPr>
          <a:xfrm>
            <a:off x="4980208" y="2038350"/>
            <a:ext cx="1047756" cy="259080"/>
          </a:xfrm>
          <a:prstGeom prst="rect">
            <a:avLst/>
          </a:prstGeom>
          <a:noFill/>
        </p:spPr>
        <p:txBody>
          <a:bodyPr wrap="square" rtlCol="0">
            <a:spAutoFit/>
          </a:bodyPr>
          <a:lstStyle/>
          <a:p>
            <a:r>
              <a:rPr lang="en-US" sz="1100" b="1" dirty="0" smtClean="0">
                <a:solidFill>
                  <a:schemeClr val="bg1"/>
                </a:solidFill>
                <a:latin typeface="黑体" panose="02010609060101010101" charset="-122"/>
                <a:ea typeface="黑体" panose="02010609060101010101" charset="-122"/>
              </a:rPr>
              <a:t>此处添加标题</a:t>
            </a:r>
            <a:endParaRPr lang="en-US" sz="1100" b="1" dirty="0" smtClean="0">
              <a:solidFill>
                <a:schemeClr val="bg1"/>
              </a:solidFill>
              <a:latin typeface="黑体" panose="02010609060101010101" charset="-122"/>
              <a:ea typeface="黑体" panose="02010609060101010101" charset="-122"/>
            </a:endParaRPr>
          </a:p>
        </p:txBody>
      </p:sp>
      <p:sp>
        <p:nvSpPr>
          <p:cNvPr id="2" name="TextBox 5"/>
          <p:cNvSpPr txBox="1"/>
          <p:nvPr/>
        </p:nvSpPr>
        <p:spPr>
          <a:xfrm>
            <a:off x="352425" y="298450"/>
            <a:ext cx="1364615" cy="417830"/>
          </a:xfrm>
          <a:prstGeom prst="rect">
            <a:avLst/>
          </a:prstGeom>
          <a:noFill/>
        </p:spPr>
        <p:txBody>
          <a:bodyPr wrap="square" rtlCol="0">
            <a:spAutoFit/>
          </a:bodyPr>
          <a:lstStyle/>
          <a:p>
            <a:pPr>
              <a:lnSpc>
                <a:spcPts val="2200"/>
              </a:lnSpc>
            </a:pPr>
            <a:r>
              <a:rPr lang="zh-CN" altLang="en-US" sz="2400" b="1" dirty="0" smtClean="0">
                <a:solidFill>
                  <a:schemeClr val="tx1"/>
                </a:solidFill>
                <a:effectLst>
                  <a:outerShdw blurRad="38100" dist="38100" dir="2700000" algn="tl">
                    <a:srgbClr val="000000">
                      <a:alpha val="43137"/>
                    </a:srgbClr>
                  </a:outerShdw>
                </a:effectLst>
                <a:latin typeface="黑体" panose="02010609060101010101" charset="-122"/>
                <a:ea typeface="黑体" panose="02010609060101010101" charset="-122"/>
              </a:rPr>
              <a:t>第五节</a:t>
            </a:r>
            <a:endParaRPr lang="zh-CN" altLang="en-US" sz="2400" b="1" dirty="0" smtClean="0">
              <a:solidFill>
                <a:schemeClr val="tx1"/>
              </a:solidFill>
              <a:effectLst>
                <a:outerShdw blurRad="38100" dist="38100" dir="2700000" algn="tl">
                  <a:srgbClr val="000000">
                    <a:alpha val="43137"/>
                  </a:srgbClr>
                </a:outerShdw>
              </a:effectLst>
              <a:latin typeface="黑体" panose="02010609060101010101" charset="-122"/>
              <a:ea typeface="黑体" panose="02010609060101010101" charset="-122"/>
            </a:endParaRPr>
          </a:p>
        </p:txBody>
      </p:sp>
      <p:sp>
        <p:nvSpPr>
          <p:cNvPr id="20" name="TextBox 9"/>
          <p:cNvSpPr txBox="1"/>
          <p:nvPr/>
        </p:nvSpPr>
        <p:spPr>
          <a:xfrm>
            <a:off x="3063875" y="657225"/>
            <a:ext cx="3209290" cy="518160"/>
          </a:xfrm>
          <a:prstGeom prst="rect">
            <a:avLst/>
          </a:prstGeom>
          <a:noFill/>
        </p:spPr>
        <p:txBody>
          <a:bodyPr wrap="square" rtlCol="0">
            <a:spAutoFit/>
          </a:bodyPr>
          <a:lstStyle/>
          <a:p>
            <a:r>
              <a:rPr lang="en-US" sz="2800" dirty="0" smtClean="0">
                <a:solidFill>
                  <a:srgbClr val="5DA156"/>
                </a:solidFill>
                <a:latin typeface="黑体" panose="02010609060101010101" charset="-122"/>
                <a:ea typeface="黑体" panose="02010609060101010101" charset="-122"/>
                <a:sym typeface="+mn-ea"/>
              </a:rPr>
              <a:t>单击此处添加标题</a:t>
            </a:r>
            <a:endParaRPr lang="en-US" sz="2800" b="1" dirty="0" smtClean="0">
              <a:solidFill>
                <a:srgbClr val="5DA156"/>
              </a:solidFill>
              <a:latin typeface="黑体" panose="02010609060101010101" charset="-122"/>
              <a:ea typeface="黑体" panose="02010609060101010101" charset="-122"/>
              <a:sym typeface="+mn-ea"/>
            </a:endParaRP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1108983" y="1352550"/>
            <a:ext cx="6926034" cy="609600"/>
            <a:chOff x="1270908" y="1208314"/>
            <a:chExt cx="6926034" cy="609600"/>
          </a:xfrm>
        </p:grpSpPr>
        <p:cxnSp>
          <p:nvCxnSpPr>
            <p:cNvPr id="5" name="Straight Connector 4"/>
            <p:cNvCxnSpPr/>
            <p:nvPr/>
          </p:nvCxnSpPr>
          <p:spPr>
            <a:xfrm>
              <a:off x="1270908" y="1428750"/>
              <a:ext cx="3048000" cy="1588"/>
            </a:xfrm>
            <a:prstGeom prst="line">
              <a:avLst/>
            </a:prstGeom>
            <a:ln w="12700">
              <a:solidFill>
                <a:srgbClr val="5DA156"/>
              </a:solidFill>
            </a:ln>
          </p:spPr>
          <p:style>
            <a:lnRef idx="1">
              <a:schemeClr val="accent1"/>
            </a:lnRef>
            <a:fillRef idx="0">
              <a:schemeClr val="accent1"/>
            </a:fillRef>
            <a:effectRef idx="0">
              <a:schemeClr val="accent1"/>
            </a:effectRef>
            <a:fontRef idx="minor">
              <a:schemeClr val="tx1"/>
            </a:fontRef>
          </p:style>
        </p:cxnSp>
        <p:cxnSp>
          <p:nvCxnSpPr>
            <p:cNvPr id="6" name="Straight Connector 5"/>
            <p:cNvCxnSpPr/>
            <p:nvPr/>
          </p:nvCxnSpPr>
          <p:spPr>
            <a:xfrm>
              <a:off x="1270908" y="1472294"/>
              <a:ext cx="3048000" cy="1588"/>
            </a:xfrm>
            <a:prstGeom prst="line">
              <a:avLst/>
            </a:prstGeom>
            <a:ln w="12700">
              <a:solidFill>
                <a:srgbClr val="5DA156"/>
              </a:solidFill>
            </a:ln>
          </p:spPr>
          <p:style>
            <a:lnRef idx="1">
              <a:schemeClr val="accent1"/>
            </a:lnRef>
            <a:fillRef idx="0">
              <a:schemeClr val="accent1"/>
            </a:fillRef>
            <a:effectRef idx="0">
              <a:schemeClr val="accent1"/>
            </a:effectRef>
            <a:fontRef idx="minor">
              <a:schemeClr val="tx1"/>
            </a:fontRef>
          </p:style>
        </p:cxnSp>
        <p:cxnSp>
          <p:nvCxnSpPr>
            <p:cNvPr id="7" name="Straight Connector 6"/>
            <p:cNvCxnSpPr/>
            <p:nvPr/>
          </p:nvCxnSpPr>
          <p:spPr>
            <a:xfrm>
              <a:off x="5148942" y="1428750"/>
              <a:ext cx="3048000" cy="1588"/>
            </a:xfrm>
            <a:prstGeom prst="line">
              <a:avLst/>
            </a:prstGeom>
            <a:ln w="12700">
              <a:solidFill>
                <a:srgbClr val="5DA156"/>
              </a:solidFill>
            </a:ln>
          </p:spPr>
          <p:style>
            <a:lnRef idx="1">
              <a:schemeClr val="accent1"/>
            </a:lnRef>
            <a:fillRef idx="0">
              <a:schemeClr val="accent1"/>
            </a:fillRef>
            <a:effectRef idx="0">
              <a:schemeClr val="accent1"/>
            </a:effectRef>
            <a:fontRef idx="minor">
              <a:schemeClr val="tx1"/>
            </a:fontRef>
          </p:style>
        </p:cxnSp>
        <p:cxnSp>
          <p:nvCxnSpPr>
            <p:cNvPr id="8" name="Straight Connector 7"/>
            <p:cNvCxnSpPr/>
            <p:nvPr/>
          </p:nvCxnSpPr>
          <p:spPr>
            <a:xfrm>
              <a:off x="5148942" y="1472294"/>
              <a:ext cx="3048000" cy="1588"/>
            </a:xfrm>
            <a:prstGeom prst="line">
              <a:avLst/>
            </a:prstGeom>
            <a:ln w="12700">
              <a:solidFill>
                <a:srgbClr val="5DA156"/>
              </a:solidFill>
            </a:ln>
          </p:spPr>
          <p:style>
            <a:lnRef idx="1">
              <a:schemeClr val="accent1"/>
            </a:lnRef>
            <a:fillRef idx="0">
              <a:schemeClr val="accent1"/>
            </a:fillRef>
            <a:effectRef idx="0">
              <a:schemeClr val="accent1"/>
            </a:effectRef>
            <a:fontRef idx="minor">
              <a:schemeClr val="tx1"/>
            </a:fontRef>
          </p:style>
        </p:cxnSp>
        <p:pic>
          <p:nvPicPr>
            <p:cNvPr id="9" name="Picture 8" descr="yellow.png"/>
            <p:cNvPicPr>
              <a:picLocks noChangeAspect="1"/>
            </p:cNvPicPr>
            <p:nvPr/>
          </p:nvPicPr>
          <p:blipFill>
            <a:blip r:embed="rId1"/>
            <a:stretch>
              <a:fillRect/>
            </a:stretch>
          </p:blipFill>
          <p:spPr>
            <a:xfrm>
              <a:off x="4441776" y="1208314"/>
              <a:ext cx="586740" cy="609600"/>
            </a:xfrm>
            <a:prstGeom prst="rect">
              <a:avLst/>
            </a:prstGeom>
          </p:spPr>
        </p:pic>
      </p:grpSp>
      <p:sp>
        <p:nvSpPr>
          <p:cNvPr id="12" name="TextBox 11"/>
          <p:cNvSpPr txBox="1"/>
          <p:nvPr/>
        </p:nvSpPr>
        <p:spPr>
          <a:xfrm>
            <a:off x="1042308" y="1809750"/>
            <a:ext cx="3200400" cy="2123440"/>
          </a:xfrm>
          <a:prstGeom prst="rect">
            <a:avLst/>
          </a:prstGeom>
          <a:noFill/>
        </p:spPr>
        <p:txBody>
          <a:bodyPr wrap="square" rtlCol="0">
            <a:spAutoFit/>
          </a:bodyPr>
          <a:lstStyle/>
          <a:p>
            <a:pPr algn="just">
              <a:lnSpc>
                <a:spcPts val="1600"/>
              </a:lnSpc>
            </a:pPr>
            <a:r>
              <a:rPr lang="en-US" sz="1100" dirty="0" smtClean="0">
                <a:latin typeface="黑体" panose="02010609060101010101" charset="-122"/>
                <a:ea typeface="黑体" panose="02010609060101010101" charset="-122"/>
              </a:rPr>
              <a:t>您的内容打在这里，或者通过复制您的文本后，在此框中选择粘贴，并选择只保留文字。您的内容打在这里，或者通过复制您的文本后，在此框中您的内容打在这里，或者通过复制您的文本后，在此框中选择粘贴，并选择只保留文字。您的内容打在这里，或者通过复制您的文本后，在此框中您的内容打在这里，或者通过复制您的文本后，在此框中选择粘贴，并选择只保留文字。您的内容打在这里，或者通过复制您的文本后，在此框中</a:t>
            </a:r>
            <a:endParaRPr lang="en-US" sz="1100" dirty="0" smtClean="0">
              <a:latin typeface="黑体" panose="02010609060101010101" charset="-122"/>
              <a:ea typeface="黑体" panose="02010609060101010101" charset="-122"/>
            </a:endParaRPr>
          </a:p>
        </p:txBody>
      </p:sp>
      <p:pic>
        <p:nvPicPr>
          <p:cNvPr id="13" name="Picture 12" descr="social-mention.png"/>
          <p:cNvPicPr>
            <a:picLocks noChangeAspect="1"/>
          </p:cNvPicPr>
          <p:nvPr/>
        </p:nvPicPr>
        <p:blipFill>
          <a:blip r:embed="rId2"/>
          <a:stretch>
            <a:fillRect/>
          </a:stretch>
        </p:blipFill>
        <p:spPr>
          <a:xfrm>
            <a:off x="5444021" y="1885950"/>
            <a:ext cx="2328379" cy="1443037"/>
          </a:xfrm>
          <a:prstGeom prst="rect">
            <a:avLst/>
          </a:prstGeom>
        </p:spPr>
      </p:pic>
      <p:sp>
        <p:nvSpPr>
          <p:cNvPr id="14" name="Rectangle 13">
            <a:hlinkClick r:id="rId3"/>
          </p:cNvPr>
          <p:cNvSpPr/>
          <p:nvPr/>
        </p:nvSpPr>
        <p:spPr>
          <a:xfrm>
            <a:off x="1134836" y="1896828"/>
            <a:ext cx="1005840" cy="152400"/>
          </a:xfrm>
          <a:prstGeom prst="rect">
            <a:avLst/>
          </a:prstGeom>
          <a:solidFill>
            <a:srgbClr val="5DA1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黑体" panose="02010609060101010101" charset="-122"/>
              <a:ea typeface="黑体" panose="02010609060101010101" charset="-122"/>
            </a:endParaRPr>
          </a:p>
        </p:txBody>
      </p:sp>
      <p:sp>
        <p:nvSpPr>
          <p:cNvPr id="15" name="TextBox 14">
            <a:hlinkClick r:id="rId4"/>
          </p:cNvPr>
          <p:cNvSpPr txBox="1"/>
          <p:nvPr/>
        </p:nvSpPr>
        <p:spPr>
          <a:xfrm>
            <a:off x="1050472" y="1834242"/>
            <a:ext cx="1219200" cy="259080"/>
          </a:xfrm>
          <a:prstGeom prst="rect">
            <a:avLst/>
          </a:prstGeom>
          <a:noFill/>
        </p:spPr>
        <p:txBody>
          <a:bodyPr wrap="square" rtlCol="0">
            <a:spAutoFit/>
          </a:bodyPr>
          <a:lstStyle/>
          <a:p>
            <a:r>
              <a:rPr lang="en-US" sz="1100" b="1" dirty="0" smtClean="0">
                <a:solidFill>
                  <a:schemeClr val="bg1"/>
                </a:solidFill>
                <a:latin typeface="黑体" panose="02010609060101010101" charset="-122"/>
                <a:ea typeface="黑体" panose="02010609060101010101" charset="-122"/>
              </a:rPr>
              <a:t>此处添加标题</a:t>
            </a:r>
            <a:endParaRPr lang="en-US" sz="1100" b="1" dirty="0" smtClean="0">
              <a:solidFill>
                <a:schemeClr val="bg1"/>
              </a:solidFill>
              <a:latin typeface="黑体" panose="02010609060101010101" charset="-122"/>
              <a:ea typeface="黑体" panose="02010609060101010101" charset="-122"/>
            </a:endParaRPr>
          </a:p>
        </p:txBody>
      </p:sp>
      <p:sp>
        <p:nvSpPr>
          <p:cNvPr id="2" name="TextBox 5"/>
          <p:cNvSpPr txBox="1"/>
          <p:nvPr/>
        </p:nvSpPr>
        <p:spPr>
          <a:xfrm>
            <a:off x="352425" y="298450"/>
            <a:ext cx="1364615" cy="417830"/>
          </a:xfrm>
          <a:prstGeom prst="rect">
            <a:avLst/>
          </a:prstGeom>
          <a:noFill/>
        </p:spPr>
        <p:txBody>
          <a:bodyPr wrap="square" rtlCol="0">
            <a:spAutoFit/>
          </a:bodyPr>
          <a:lstStyle/>
          <a:p>
            <a:pPr>
              <a:lnSpc>
                <a:spcPts val="2200"/>
              </a:lnSpc>
            </a:pPr>
            <a:r>
              <a:rPr lang="zh-CN" altLang="en-US" sz="2400" b="1" dirty="0" smtClean="0">
                <a:solidFill>
                  <a:schemeClr val="tx1"/>
                </a:solidFill>
                <a:effectLst>
                  <a:outerShdw blurRad="38100" dist="38100" dir="2700000" algn="tl">
                    <a:srgbClr val="000000">
                      <a:alpha val="43137"/>
                    </a:srgbClr>
                  </a:outerShdw>
                </a:effectLst>
                <a:latin typeface="黑体" panose="02010609060101010101" charset="-122"/>
                <a:ea typeface="黑体" panose="02010609060101010101" charset="-122"/>
              </a:rPr>
              <a:t>第五节</a:t>
            </a:r>
            <a:endParaRPr lang="zh-CN" altLang="en-US" sz="2400" b="1" dirty="0" smtClean="0">
              <a:solidFill>
                <a:schemeClr val="tx1"/>
              </a:solidFill>
              <a:effectLst>
                <a:outerShdw blurRad="38100" dist="38100" dir="2700000" algn="tl">
                  <a:srgbClr val="000000">
                    <a:alpha val="43137"/>
                  </a:srgbClr>
                </a:outerShdw>
              </a:effectLst>
              <a:latin typeface="黑体" panose="02010609060101010101" charset="-122"/>
              <a:ea typeface="黑体" panose="02010609060101010101" charset="-122"/>
            </a:endParaRPr>
          </a:p>
        </p:txBody>
      </p:sp>
      <p:sp>
        <p:nvSpPr>
          <p:cNvPr id="20" name="TextBox 9"/>
          <p:cNvSpPr txBox="1"/>
          <p:nvPr/>
        </p:nvSpPr>
        <p:spPr>
          <a:xfrm>
            <a:off x="3063875" y="657225"/>
            <a:ext cx="3209290" cy="518160"/>
          </a:xfrm>
          <a:prstGeom prst="rect">
            <a:avLst/>
          </a:prstGeom>
          <a:noFill/>
        </p:spPr>
        <p:txBody>
          <a:bodyPr wrap="square" rtlCol="0">
            <a:spAutoFit/>
          </a:bodyPr>
          <a:lstStyle/>
          <a:p>
            <a:r>
              <a:rPr lang="en-US" sz="2800" dirty="0" smtClean="0">
                <a:solidFill>
                  <a:srgbClr val="5DA156"/>
                </a:solidFill>
                <a:latin typeface="黑体" panose="02010609060101010101" charset="-122"/>
                <a:ea typeface="黑体" panose="02010609060101010101" charset="-122"/>
                <a:sym typeface="+mn-ea"/>
              </a:rPr>
              <a:t>单击此处添加标题</a:t>
            </a:r>
            <a:endParaRPr lang="en-US" sz="2800" b="1" dirty="0" smtClean="0">
              <a:solidFill>
                <a:srgbClr val="5DA156"/>
              </a:solidFill>
              <a:latin typeface="黑体" panose="02010609060101010101" charset="-122"/>
              <a:ea typeface="黑体" panose="02010609060101010101" charset="-122"/>
              <a:sym typeface="+mn-ea"/>
            </a:endParaRPr>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1108983" y="1366157"/>
            <a:ext cx="6926034" cy="609600"/>
            <a:chOff x="1270908" y="1208314"/>
            <a:chExt cx="6926034" cy="609600"/>
          </a:xfrm>
        </p:grpSpPr>
        <p:cxnSp>
          <p:nvCxnSpPr>
            <p:cNvPr id="5" name="Straight Connector 4"/>
            <p:cNvCxnSpPr/>
            <p:nvPr/>
          </p:nvCxnSpPr>
          <p:spPr>
            <a:xfrm>
              <a:off x="1270908" y="1428750"/>
              <a:ext cx="3048000" cy="1588"/>
            </a:xfrm>
            <a:prstGeom prst="line">
              <a:avLst/>
            </a:prstGeom>
            <a:ln w="12700">
              <a:solidFill>
                <a:srgbClr val="5DA156"/>
              </a:solidFill>
            </a:ln>
          </p:spPr>
          <p:style>
            <a:lnRef idx="1">
              <a:schemeClr val="accent1"/>
            </a:lnRef>
            <a:fillRef idx="0">
              <a:schemeClr val="accent1"/>
            </a:fillRef>
            <a:effectRef idx="0">
              <a:schemeClr val="accent1"/>
            </a:effectRef>
            <a:fontRef idx="minor">
              <a:schemeClr val="tx1"/>
            </a:fontRef>
          </p:style>
        </p:cxnSp>
        <p:cxnSp>
          <p:nvCxnSpPr>
            <p:cNvPr id="6" name="Straight Connector 5"/>
            <p:cNvCxnSpPr/>
            <p:nvPr/>
          </p:nvCxnSpPr>
          <p:spPr>
            <a:xfrm>
              <a:off x="1270908" y="1472294"/>
              <a:ext cx="3048000" cy="1588"/>
            </a:xfrm>
            <a:prstGeom prst="line">
              <a:avLst/>
            </a:prstGeom>
            <a:ln w="12700">
              <a:solidFill>
                <a:srgbClr val="5DA156"/>
              </a:solidFill>
            </a:ln>
          </p:spPr>
          <p:style>
            <a:lnRef idx="1">
              <a:schemeClr val="accent1"/>
            </a:lnRef>
            <a:fillRef idx="0">
              <a:schemeClr val="accent1"/>
            </a:fillRef>
            <a:effectRef idx="0">
              <a:schemeClr val="accent1"/>
            </a:effectRef>
            <a:fontRef idx="minor">
              <a:schemeClr val="tx1"/>
            </a:fontRef>
          </p:style>
        </p:cxnSp>
        <p:cxnSp>
          <p:nvCxnSpPr>
            <p:cNvPr id="7" name="Straight Connector 6"/>
            <p:cNvCxnSpPr/>
            <p:nvPr/>
          </p:nvCxnSpPr>
          <p:spPr>
            <a:xfrm>
              <a:off x="5148942" y="1428750"/>
              <a:ext cx="3048000" cy="1588"/>
            </a:xfrm>
            <a:prstGeom prst="line">
              <a:avLst/>
            </a:prstGeom>
            <a:ln w="12700">
              <a:solidFill>
                <a:srgbClr val="5DA156"/>
              </a:solidFill>
            </a:ln>
          </p:spPr>
          <p:style>
            <a:lnRef idx="1">
              <a:schemeClr val="accent1"/>
            </a:lnRef>
            <a:fillRef idx="0">
              <a:schemeClr val="accent1"/>
            </a:fillRef>
            <a:effectRef idx="0">
              <a:schemeClr val="accent1"/>
            </a:effectRef>
            <a:fontRef idx="minor">
              <a:schemeClr val="tx1"/>
            </a:fontRef>
          </p:style>
        </p:cxnSp>
        <p:cxnSp>
          <p:nvCxnSpPr>
            <p:cNvPr id="8" name="Straight Connector 7"/>
            <p:cNvCxnSpPr/>
            <p:nvPr/>
          </p:nvCxnSpPr>
          <p:spPr>
            <a:xfrm>
              <a:off x="5148942" y="1472294"/>
              <a:ext cx="3048000" cy="1588"/>
            </a:xfrm>
            <a:prstGeom prst="line">
              <a:avLst/>
            </a:prstGeom>
            <a:ln w="12700">
              <a:solidFill>
                <a:srgbClr val="5DA156"/>
              </a:solidFill>
            </a:ln>
          </p:spPr>
          <p:style>
            <a:lnRef idx="1">
              <a:schemeClr val="accent1"/>
            </a:lnRef>
            <a:fillRef idx="0">
              <a:schemeClr val="accent1"/>
            </a:fillRef>
            <a:effectRef idx="0">
              <a:schemeClr val="accent1"/>
            </a:effectRef>
            <a:fontRef idx="minor">
              <a:schemeClr val="tx1"/>
            </a:fontRef>
          </p:style>
        </p:cxnSp>
        <p:pic>
          <p:nvPicPr>
            <p:cNvPr id="9" name="Picture 8" descr="yellow.png"/>
            <p:cNvPicPr>
              <a:picLocks noChangeAspect="1"/>
            </p:cNvPicPr>
            <p:nvPr/>
          </p:nvPicPr>
          <p:blipFill>
            <a:blip r:embed="rId1"/>
            <a:stretch>
              <a:fillRect/>
            </a:stretch>
          </p:blipFill>
          <p:spPr>
            <a:xfrm>
              <a:off x="4441776" y="1208314"/>
              <a:ext cx="586740" cy="609600"/>
            </a:xfrm>
            <a:prstGeom prst="rect">
              <a:avLst/>
            </a:prstGeom>
          </p:spPr>
        </p:pic>
      </p:grpSp>
      <p:sp>
        <p:nvSpPr>
          <p:cNvPr id="10" name="TextBox 9"/>
          <p:cNvSpPr txBox="1"/>
          <p:nvPr/>
        </p:nvSpPr>
        <p:spPr>
          <a:xfrm>
            <a:off x="3177540" y="857250"/>
            <a:ext cx="3140710" cy="518160"/>
          </a:xfrm>
          <a:prstGeom prst="rect">
            <a:avLst/>
          </a:prstGeom>
          <a:noFill/>
        </p:spPr>
        <p:txBody>
          <a:bodyPr wrap="square" rtlCol="0">
            <a:spAutoFit/>
          </a:bodyPr>
          <a:lstStyle/>
          <a:p>
            <a:r>
              <a:rPr lang="en-US" sz="2800" dirty="0" smtClean="0">
                <a:solidFill>
                  <a:srgbClr val="5DA156"/>
                </a:solidFill>
                <a:latin typeface="黑体" panose="02010609060101010101" charset="-122"/>
                <a:ea typeface="黑体" panose="02010609060101010101" charset="-122"/>
              </a:rPr>
              <a:t>单击此处添加标题</a:t>
            </a:r>
            <a:endParaRPr lang="en-US" sz="2800" dirty="0" smtClean="0">
              <a:solidFill>
                <a:srgbClr val="5DA156"/>
              </a:solidFill>
              <a:latin typeface="黑体" panose="02010609060101010101" charset="-122"/>
              <a:ea typeface="黑体" panose="02010609060101010101" charset="-122"/>
            </a:endParaRPr>
          </a:p>
        </p:txBody>
      </p:sp>
      <p:pic>
        <p:nvPicPr>
          <p:cNvPr id="11" name="Picture 10" descr="conclusion.png"/>
          <p:cNvPicPr>
            <a:picLocks noChangeAspect="1"/>
          </p:cNvPicPr>
          <p:nvPr/>
        </p:nvPicPr>
        <p:blipFill>
          <a:blip r:embed="rId2"/>
          <a:stretch>
            <a:fillRect/>
          </a:stretch>
        </p:blipFill>
        <p:spPr>
          <a:xfrm>
            <a:off x="1812018" y="1924050"/>
            <a:ext cx="1769382" cy="1790700"/>
          </a:xfrm>
          <a:prstGeom prst="rect">
            <a:avLst/>
          </a:prstGeom>
        </p:spPr>
      </p:pic>
      <p:sp>
        <p:nvSpPr>
          <p:cNvPr id="12" name="TextBox 11"/>
          <p:cNvSpPr txBox="1"/>
          <p:nvPr/>
        </p:nvSpPr>
        <p:spPr>
          <a:xfrm>
            <a:off x="4936672" y="1847850"/>
            <a:ext cx="3200400" cy="2123440"/>
          </a:xfrm>
          <a:prstGeom prst="rect">
            <a:avLst/>
          </a:prstGeom>
          <a:noFill/>
        </p:spPr>
        <p:txBody>
          <a:bodyPr wrap="square" rtlCol="0">
            <a:spAutoFit/>
          </a:bodyPr>
          <a:lstStyle/>
          <a:p>
            <a:pPr algn="just">
              <a:lnSpc>
                <a:spcPts val="1600"/>
              </a:lnSpc>
            </a:pPr>
            <a:r>
              <a:rPr lang="en-US" sz="1100" dirty="0" smtClean="0">
                <a:latin typeface="黑体" panose="02010609060101010101" charset="-122"/>
                <a:ea typeface="黑体" panose="02010609060101010101" charset="-122"/>
              </a:rPr>
              <a:t>您的内容打在这里，或者通过复制您的文本后，在此框中选择粘贴，并选择只保留文字。您的内容打在这里，或者通过复制您的文本后，在此框中您的内容打在这里，或者通过复制您的文本后，在此框中选择粘贴，并选择只保留文字。您的内容打在这里，或者通过复制您的文本后，在此框中您的内容打在这里，或者通过复制您的文本后，在此框中选择粘贴，并选择只保留文字。您的内容打在这里，或者通过复制您的文本后，在此框中</a:t>
            </a:r>
            <a:endParaRPr lang="en-US" sz="1100" dirty="0" smtClean="0">
              <a:latin typeface="黑体" panose="02010609060101010101" charset="-122"/>
              <a:ea typeface="黑体" panose="02010609060101010101" charset="-122"/>
            </a:endParaRPr>
          </a:p>
        </p:txBody>
      </p:sp>
      <p:sp>
        <p:nvSpPr>
          <p:cNvPr id="2" name="TextBox 5"/>
          <p:cNvSpPr txBox="1"/>
          <p:nvPr/>
        </p:nvSpPr>
        <p:spPr>
          <a:xfrm>
            <a:off x="352425" y="298450"/>
            <a:ext cx="1364615" cy="417830"/>
          </a:xfrm>
          <a:prstGeom prst="rect">
            <a:avLst/>
          </a:prstGeom>
          <a:noFill/>
        </p:spPr>
        <p:txBody>
          <a:bodyPr wrap="square" rtlCol="0">
            <a:spAutoFit/>
          </a:bodyPr>
          <a:lstStyle/>
          <a:p>
            <a:pPr>
              <a:lnSpc>
                <a:spcPts val="2200"/>
              </a:lnSpc>
            </a:pPr>
            <a:r>
              <a:rPr lang="zh-CN" altLang="en-US" sz="2400" b="1" dirty="0" smtClean="0">
                <a:solidFill>
                  <a:schemeClr val="tx1"/>
                </a:solidFill>
                <a:effectLst>
                  <a:outerShdw blurRad="38100" dist="38100" dir="2700000" algn="tl">
                    <a:srgbClr val="000000">
                      <a:alpha val="43137"/>
                    </a:srgbClr>
                  </a:outerShdw>
                </a:effectLst>
                <a:latin typeface="黑体" panose="02010609060101010101" charset="-122"/>
                <a:ea typeface="黑体" panose="02010609060101010101" charset="-122"/>
              </a:rPr>
              <a:t>总结</a:t>
            </a:r>
            <a:endParaRPr lang="zh-CN" altLang="en-US" sz="2400" b="1" dirty="0" smtClean="0">
              <a:solidFill>
                <a:schemeClr val="tx1"/>
              </a:solidFill>
              <a:effectLst>
                <a:outerShdw blurRad="38100" dist="38100" dir="2700000" algn="tl">
                  <a:srgbClr val="000000">
                    <a:alpha val="43137"/>
                  </a:srgbClr>
                </a:outerShdw>
              </a:effectLst>
              <a:latin typeface="黑体" panose="02010609060101010101" charset="-122"/>
              <a:ea typeface="黑体" panose="02010609060101010101" charset="-122"/>
            </a:endParaRPr>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descr="icons.png"/>
          <p:cNvPicPr>
            <a:picLocks noChangeAspect="1"/>
          </p:cNvPicPr>
          <p:nvPr/>
        </p:nvPicPr>
        <p:blipFill>
          <a:blip r:embed="rId1"/>
          <a:stretch>
            <a:fillRect/>
          </a:stretch>
        </p:blipFill>
        <p:spPr>
          <a:xfrm>
            <a:off x="750570" y="350520"/>
            <a:ext cx="7644012" cy="3602525"/>
          </a:xfrm>
          <a:prstGeom prst="rect">
            <a:avLst/>
          </a:prstGeom>
        </p:spPr>
      </p:pic>
      <p:pic>
        <p:nvPicPr>
          <p:cNvPr id="5" name="Picture 4" descr="cloud.png"/>
          <p:cNvPicPr>
            <a:picLocks noChangeAspect="1"/>
          </p:cNvPicPr>
          <p:nvPr/>
        </p:nvPicPr>
        <p:blipFill>
          <a:blip r:embed="rId2"/>
          <a:stretch>
            <a:fillRect/>
          </a:stretch>
        </p:blipFill>
        <p:spPr>
          <a:xfrm>
            <a:off x="2184835" y="1200150"/>
            <a:ext cx="4774330" cy="2752511"/>
          </a:xfrm>
          <a:prstGeom prst="rect">
            <a:avLst/>
          </a:prstGeom>
        </p:spPr>
      </p:pic>
      <p:sp>
        <p:nvSpPr>
          <p:cNvPr id="6" name="TextBox 5"/>
          <p:cNvSpPr txBox="1"/>
          <p:nvPr/>
        </p:nvSpPr>
        <p:spPr>
          <a:xfrm>
            <a:off x="3399790" y="1838325"/>
            <a:ext cx="2686685" cy="701040"/>
          </a:xfrm>
          <a:prstGeom prst="rect">
            <a:avLst/>
          </a:prstGeom>
          <a:noFill/>
        </p:spPr>
        <p:txBody>
          <a:bodyPr wrap="square" rtlCol="0">
            <a:spAutoFit/>
          </a:bodyPr>
          <a:lstStyle/>
          <a:p>
            <a:pPr algn="dist">
              <a:lnSpc>
                <a:spcPct val="100000"/>
              </a:lnSpc>
            </a:pPr>
            <a:r>
              <a:rPr lang="zh-CN" altLang="en-US" sz="4000" dirty="0">
                <a:solidFill>
                  <a:srgbClr val="ECE54F"/>
                </a:solidFill>
                <a:latin typeface="黑体" panose="02010609060101010101" charset="-122"/>
                <a:ea typeface="黑体" panose="02010609060101010101" charset="-122"/>
              </a:rPr>
              <a:t>谢谢聆听！</a:t>
            </a:r>
            <a:endParaRPr lang="zh-CN" altLang="en-US" sz="4000" dirty="0">
              <a:solidFill>
                <a:srgbClr val="ECE54F"/>
              </a:solidFill>
              <a:latin typeface="黑体" panose="02010609060101010101" charset="-122"/>
              <a:ea typeface="黑体" panose="02010609060101010101" charset="-122"/>
            </a:endParaRPr>
          </a:p>
        </p:txBody>
      </p:sp>
      <p:cxnSp>
        <p:nvCxnSpPr>
          <p:cNvPr id="10" name="Straight Connector 9"/>
          <p:cNvCxnSpPr/>
          <p:nvPr/>
        </p:nvCxnSpPr>
        <p:spPr>
          <a:xfrm>
            <a:off x="3328308" y="2537215"/>
            <a:ext cx="1828800" cy="1588"/>
          </a:xfrm>
          <a:prstGeom prst="line">
            <a:avLst/>
          </a:prstGeom>
          <a:ln w="19050" cmpd="sng">
            <a:solidFill>
              <a:srgbClr val="ECE54F"/>
            </a:solidFill>
            <a:prstDash val="dash"/>
          </a:ln>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a:xfrm>
            <a:off x="5184324" y="2537215"/>
            <a:ext cx="640080" cy="1588"/>
          </a:xfrm>
          <a:prstGeom prst="line">
            <a:avLst/>
          </a:prstGeom>
          <a:ln w="19050" cmpd="sng">
            <a:solidFill>
              <a:schemeClr val="bg1"/>
            </a:solidFill>
            <a:prstDash val="dash"/>
          </a:ln>
        </p:spPr>
        <p:style>
          <a:lnRef idx="1">
            <a:schemeClr val="accent1"/>
          </a:lnRef>
          <a:fillRef idx="0">
            <a:schemeClr val="accent1"/>
          </a:fillRef>
          <a:effectRef idx="0">
            <a:schemeClr val="accent1"/>
          </a:effectRef>
          <a:fontRef idx="minor">
            <a:schemeClr val="tx1"/>
          </a:fontRef>
        </p:style>
      </p:cxnSp>
      <p:sp>
        <p:nvSpPr>
          <p:cNvPr id="13" name="TextBox 12"/>
          <p:cNvSpPr txBox="1"/>
          <p:nvPr/>
        </p:nvSpPr>
        <p:spPr>
          <a:xfrm>
            <a:off x="3194952" y="2539094"/>
            <a:ext cx="2748648" cy="640080"/>
          </a:xfrm>
          <a:prstGeom prst="rect">
            <a:avLst/>
          </a:prstGeom>
          <a:noFill/>
        </p:spPr>
        <p:txBody>
          <a:bodyPr wrap="square" rtlCol="0">
            <a:spAutoFit/>
          </a:bodyPr>
          <a:lstStyle/>
          <a:p>
            <a:pPr algn="ctr"/>
            <a:r>
              <a:rPr lang="en-US" sz="1200" i="1" dirty="0" smtClean="0">
                <a:solidFill>
                  <a:srgbClr val="F5BB7B"/>
                </a:solidFill>
                <a:latin typeface="黑体" panose="02010609060101010101" charset="-122"/>
                <a:ea typeface="黑体" panose="02010609060101010101" charset="-122"/>
              </a:rPr>
              <a:t>Preschool education courseware, the parents' meeting</a:t>
            </a:r>
            <a:endParaRPr lang="en-US" sz="1200" i="1" dirty="0" smtClean="0">
              <a:solidFill>
                <a:srgbClr val="F5BB7B"/>
              </a:solidFill>
              <a:latin typeface="黑体" panose="02010609060101010101" charset="-122"/>
              <a:ea typeface="黑体" panose="02010609060101010101" charset="-122"/>
            </a:endParaRPr>
          </a:p>
          <a:p>
            <a:pPr algn="ctr"/>
            <a:r>
              <a:rPr lang="en-US" sz="1200" i="1" dirty="0" smtClean="0">
                <a:solidFill>
                  <a:srgbClr val="F5BB7B"/>
                </a:solidFill>
                <a:latin typeface="黑体" panose="02010609060101010101" charset="-122"/>
                <a:ea typeface="黑体" panose="02010609060101010101" charset="-122"/>
              </a:rPr>
              <a:t>General template cartoon style</a:t>
            </a:r>
            <a:endParaRPr lang="en-US" sz="1200" i="1" dirty="0" smtClean="0">
              <a:solidFill>
                <a:srgbClr val="F5BB7B"/>
              </a:solidFill>
              <a:latin typeface="黑体" panose="02010609060101010101" charset="-122"/>
              <a:ea typeface="黑体" panose="02010609060101010101" charset="-122"/>
            </a:endParaRPr>
          </a:p>
        </p:txBody>
      </p:sp>
      <p:sp>
        <p:nvSpPr>
          <p:cNvPr id="2" name="TextBox 5"/>
          <p:cNvSpPr txBox="1"/>
          <p:nvPr/>
        </p:nvSpPr>
        <p:spPr>
          <a:xfrm>
            <a:off x="488315" y="290195"/>
            <a:ext cx="801370" cy="417830"/>
          </a:xfrm>
          <a:prstGeom prst="rect">
            <a:avLst/>
          </a:prstGeom>
          <a:noFill/>
        </p:spPr>
        <p:txBody>
          <a:bodyPr wrap="square" rtlCol="0">
            <a:spAutoFit/>
          </a:bodyPr>
          <a:lstStyle/>
          <a:p>
            <a:pPr>
              <a:lnSpc>
                <a:spcPts val="2200"/>
              </a:lnSpc>
            </a:pPr>
            <a:r>
              <a:rPr lang="en-US" sz="2400" b="1" dirty="0" smtClean="0">
                <a:solidFill>
                  <a:schemeClr val="tx1"/>
                </a:solidFill>
                <a:effectLst>
                  <a:outerShdw blurRad="38100" dist="38100" dir="2700000" algn="tl">
                    <a:srgbClr val="000000">
                      <a:alpha val="43137"/>
                    </a:srgbClr>
                  </a:outerShdw>
                </a:effectLst>
                <a:latin typeface="黑体" panose="02010609060101010101" charset="-122"/>
                <a:ea typeface="黑体" panose="02010609060101010101" charset="-122"/>
              </a:rPr>
              <a:t>LOGO</a:t>
            </a:r>
            <a:endParaRPr lang="en-US" sz="2400" b="1" dirty="0" smtClean="0">
              <a:solidFill>
                <a:schemeClr val="tx1"/>
              </a:solidFill>
              <a:effectLst>
                <a:outerShdw blurRad="38100" dist="38100" dir="2700000" algn="tl">
                  <a:srgbClr val="000000">
                    <a:alpha val="43137"/>
                  </a:srgbClr>
                </a:outerShdw>
              </a:effectLst>
              <a:latin typeface="黑体" panose="02010609060101010101" charset="-122"/>
              <a:ea typeface="黑体" panose="02010609060101010101" charset="-122"/>
            </a:endParaRP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家长会">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3044</Words>
  <Application>WPS 演示</Application>
  <PresentationFormat>全屏显示(16:9)</PresentationFormat>
  <Paragraphs>173</Paragraphs>
  <Slides>26</Slides>
  <Notes>3</Notes>
  <HiddenSlides>0</HiddenSlides>
  <MMClips>0</MMClips>
  <ScaleCrop>false</ScaleCrop>
  <HeadingPairs>
    <vt:vector size="6" baseType="variant">
      <vt:variant>
        <vt:lpstr>已用的字体</vt:lpstr>
      </vt:variant>
      <vt:variant>
        <vt:i4>9</vt:i4>
      </vt:variant>
      <vt:variant>
        <vt:lpstr>主题</vt:lpstr>
      </vt:variant>
      <vt:variant>
        <vt:i4>1</vt:i4>
      </vt:variant>
      <vt:variant>
        <vt:lpstr>幻灯片标题</vt:lpstr>
      </vt:variant>
      <vt:variant>
        <vt:i4>26</vt:i4>
      </vt:variant>
    </vt:vector>
  </HeadingPairs>
  <TitlesOfParts>
    <vt:vector size="36" baseType="lpstr">
      <vt:lpstr>Arial</vt:lpstr>
      <vt:lpstr>宋体</vt:lpstr>
      <vt:lpstr>Wingdings</vt:lpstr>
      <vt:lpstr>方正正大黑简体</vt:lpstr>
      <vt:lpstr>黑体</vt:lpstr>
      <vt:lpstr>微软雅黑</vt:lpstr>
      <vt:lpstr>Arial Unicode MS</vt:lpstr>
      <vt:lpstr>Calibri</vt:lpstr>
      <vt:lpstr>Arial</vt:lpstr>
      <vt:lpstr>家长会</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卡通</dc:title>
  <dc:creator>第一PPT</dc:creator>
  <cp:keywords>www.1ppt.com</cp:keywords>
  <cp:lastModifiedBy>拉普耶鲁</cp:lastModifiedBy>
  <cp:revision>760</cp:revision>
  <dcterms:created xsi:type="dcterms:W3CDTF">2014-02-10T10:41:00Z</dcterms:created>
  <dcterms:modified xsi:type="dcterms:W3CDTF">2020-06-15T08:31:12Z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2052-11.1.0.9662</vt:lpwstr>
  </property>
</Properties>
</file>