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3" r:id="rId3"/>
    <p:sldId id="280" r:id="rId4"/>
    <p:sldId id="277" r:id="rId5"/>
    <p:sldId id="269" r:id="rId6"/>
    <p:sldId id="271" r:id="rId7"/>
    <p:sldId id="273" r:id="rId8"/>
    <p:sldId id="281" r:id="rId9"/>
    <p:sldId id="264" r:id="rId10"/>
    <p:sldId id="265" r:id="rId11"/>
    <p:sldId id="266" r:id="rId12"/>
    <p:sldId id="272" r:id="rId13"/>
    <p:sldId id="282" r:id="rId14"/>
    <p:sldId id="259" r:id="rId15"/>
    <p:sldId id="267" r:id="rId16"/>
    <p:sldId id="270" r:id="rId17"/>
    <p:sldId id="274" r:id="rId18"/>
    <p:sldId id="283" r:id="rId19"/>
    <p:sldId id="275" r:id="rId20"/>
    <p:sldId id="278" r:id="rId21"/>
    <p:sldId id="279" r:id="rId22"/>
    <p:sldId id="285" r:id="rId23"/>
    <p:sldId id="284"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2020/6/12</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1065348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2476061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2498544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3368625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2110658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3224944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41430906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2678296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3103197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3780648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193026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2767579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1877871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207565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23671346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475894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1872814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3556394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25481616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40595650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33260863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631494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3019906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2020/6/12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2020/6/12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2020/6/12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2020/6/12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2020/6/12</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2020/6/12</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2020/6/12</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2020/6/12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2020/6/12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2020/6/12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2020/6/12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2020/6/12</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120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5400" b="1" dirty="0">
                <a:solidFill>
                  <a:srgbClr val="70C9C4"/>
                </a:solidFill>
              </a:rPr>
              <a:t>质量部门汇报</a:t>
            </a:r>
            <a:r>
              <a:rPr lang="en-US" altLang="zh-CN" sz="5400" b="1" dirty="0" err="1">
                <a:solidFill>
                  <a:srgbClr val="70C9C4"/>
                </a:solidFill>
              </a:rPr>
              <a:t>ppt</a:t>
            </a:r>
            <a:r>
              <a:rPr lang="zh-CN" altLang="en-US" sz="5400" b="1" dirty="0">
                <a:solidFill>
                  <a:srgbClr val="70C9C4"/>
                </a:solidFill>
              </a:rPr>
              <a:t>模板</a:t>
            </a:r>
            <a:endParaRPr lang="zh-CN" altLang="zh-CN" sz="54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清新动态PPT模板2"/>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TotalTime>
  <Pages>0</Pages>
  <Words>1677</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时尚中黑简体</vt:lpstr>
      <vt:lpstr>宋体</vt:lpstr>
      <vt:lpstr>微软雅黑</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淡雅简洁清新动态PPT模板2</dc:title>
  <dc:creator>第一PPT</dc:creator>
  <cp:keywords>www.1ppt.com</cp:keywords>
  <cp:lastModifiedBy>faith123</cp:lastModifiedBy>
  <cp:revision>73</cp:revision>
  <dcterms:created xsi:type="dcterms:W3CDTF">2014-10-30T16:24:50Z</dcterms:created>
  <dcterms:modified xsi:type="dcterms:W3CDTF">2020-06-12T05:40:08Z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