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277080624"/>
        <c:axId val="277074640"/>
      </c:barChart>
      <c:catAx>
        <c:axId val="277080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27707464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77074640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277080624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美容养生招商会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=""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=""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=""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=""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=""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=""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=""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=""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=""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=""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=""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=""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=""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=""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=""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=""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=""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=""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=""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=""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=""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=""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=""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=""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=""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=""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=""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=""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=""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=""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=""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=""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=""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=""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=""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=""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=""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=""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=""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=""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=""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=""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=""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=""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=""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=""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=""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=""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=""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=""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=""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=""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=""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=""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=""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=""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=""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=""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=""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=""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=""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=""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=""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=""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=""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=""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=""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=""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=""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=""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=""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=""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=""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=""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=""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=""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=""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=""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=""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=""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=""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=""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=""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=""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=""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=""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=""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=""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=""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=""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=""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=""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=""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=""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=""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=""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=""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=""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=""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=""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=""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=""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=""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2102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Microsoft YaHei</vt:lpstr>
      <vt:lpstr>Microsoft YaHei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</dc:title>
  <dc:creator>优品PPT</dc:creator>
  <dc:description>http://www.ypppt.com/</dc:description>
  <cp:lastModifiedBy>faith123</cp:lastModifiedBy>
  <cp:revision>189</cp:revision>
  <dcterms:created xsi:type="dcterms:W3CDTF">2018-08-06T06:49:24Z</dcterms:created>
  <dcterms:modified xsi:type="dcterms:W3CDTF">2020-06-13T06:39:24Z</dcterms:modified>
</cp:coreProperties>
</file>